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56" r:id="rId2"/>
    <p:sldId id="259" r:id="rId3"/>
    <p:sldId id="258" r:id="rId4"/>
    <p:sldId id="261" r:id="rId5"/>
    <p:sldId id="304" r:id="rId6"/>
    <p:sldId id="305" r:id="rId7"/>
    <p:sldId id="333" r:id="rId8"/>
    <p:sldId id="313" r:id="rId9"/>
    <p:sldId id="306" r:id="rId10"/>
    <p:sldId id="307" r:id="rId11"/>
    <p:sldId id="312" r:id="rId12"/>
    <p:sldId id="309" r:id="rId13"/>
    <p:sldId id="328" r:id="rId14"/>
    <p:sldId id="310" r:id="rId15"/>
    <p:sldId id="311" r:id="rId16"/>
    <p:sldId id="308" r:id="rId17"/>
    <p:sldId id="329" r:id="rId18"/>
    <p:sldId id="330" r:id="rId19"/>
    <p:sldId id="260" r:id="rId20"/>
    <p:sldId id="272" r:id="rId21"/>
    <p:sldId id="332" r:id="rId22"/>
    <p:sldId id="276" r:id="rId23"/>
  </p:sldIdLst>
  <p:sldSz cx="9144000" cy="5143500" type="screen16x9"/>
  <p:notesSz cx="6858000" cy="9144000"/>
  <p:embeddedFontLst>
    <p:embeddedFont>
      <p:font typeface="Algerian" panose="04020705040A02060702" pitchFamily="82" charset="0"/>
      <p:regular r:id="rId25"/>
    </p:embeddedFont>
    <p:embeddedFont>
      <p:font typeface="Amasis MT Pro Light" panose="02040304050005020304" pitchFamily="18" charset="0"/>
      <p:regular r:id="rId26"/>
      <p:italic r:id="rId27"/>
    </p:embeddedFont>
    <p:embeddedFont>
      <p:font typeface="Lato" panose="020F0502020204030203"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Roboto Condensed" panose="02000000000000000000" pitchFamily="2" charset="0"/>
      <p:regular r:id="rId36"/>
      <p:bold r:id="rId37"/>
      <p:italic r:id="rId38"/>
      <p:boldItalic r:id="rId39"/>
    </p:embeddedFont>
    <p:embeddedFont>
      <p:font typeface="Roboto Condensed Light" panose="02000000000000000000"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A2D9C6-BE05-4E92-AEF9-3CB758B35137}">
  <a:tblStyle styleId="{B5A2D9C6-BE05-4E92-AEF9-3CB758B351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90" d="100"/>
          <a:sy n="90" d="100"/>
        </p:scale>
        <p:origin x="616"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thra Injeti" userId="deeb51e03df01b30" providerId="LiveId" clId="{E0C1D40D-C57B-46C2-A3E0-C4FA84D15179}"/>
    <pc:docChg chg="undo custSel addSld delSld modSld sldOrd">
      <pc:chgData name="Pavithra Injeti" userId="deeb51e03df01b30" providerId="LiveId" clId="{E0C1D40D-C57B-46C2-A3E0-C4FA84D15179}" dt="2022-05-10T11:16:15.332" v="1473" actId="1076"/>
      <pc:docMkLst>
        <pc:docMk/>
      </pc:docMkLst>
      <pc:sldChg chg="modSp del mod">
        <pc:chgData name="Pavithra Injeti" userId="deeb51e03df01b30" providerId="LiveId" clId="{E0C1D40D-C57B-46C2-A3E0-C4FA84D15179}" dt="2022-05-10T07:28:42.694" v="1297" actId="2696"/>
        <pc:sldMkLst>
          <pc:docMk/>
          <pc:sldMk cId="0" sldId="257"/>
        </pc:sldMkLst>
        <pc:spChg chg="mod">
          <ac:chgData name="Pavithra Injeti" userId="deeb51e03df01b30" providerId="LiveId" clId="{E0C1D40D-C57B-46C2-A3E0-C4FA84D15179}" dt="2022-05-10T06:52:38.226" v="785" actId="20577"/>
          <ac:spMkLst>
            <pc:docMk/>
            <pc:sldMk cId="0" sldId="257"/>
            <ac:spMk id="742" creationId="{00000000-0000-0000-0000-000000000000}"/>
          </ac:spMkLst>
        </pc:spChg>
      </pc:sldChg>
      <pc:sldChg chg="addSp modSp mod">
        <pc:chgData name="Pavithra Injeti" userId="deeb51e03df01b30" providerId="LiveId" clId="{E0C1D40D-C57B-46C2-A3E0-C4FA84D15179}" dt="2022-05-10T09:57:56.503" v="1460" actId="20577"/>
        <pc:sldMkLst>
          <pc:docMk/>
          <pc:sldMk cId="0" sldId="258"/>
        </pc:sldMkLst>
        <pc:spChg chg="add mod">
          <ac:chgData name="Pavithra Injeti" userId="deeb51e03df01b30" providerId="LiveId" clId="{E0C1D40D-C57B-46C2-A3E0-C4FA84D15179}" dt="2022-05-10T08:29:15.389" v="1406" actId="1076"/>
          <ac:spMkLst>
            <pc:docMk/>
            <pc:sldMk cId="0" sldId="258"/>
            <ac:spMk id="6" creationId="{30504236-9AD3-DCBB-98E8-110D69F4C95D}"/>
          </ac:spMkLst>
        </pc:spChg>
        <pc:spChg chg="mod">
          <ac:chgData name="Pavithra Injeti" userId="deeb51e03df01b30" providerId="LiveId" clId="{E0C1D40D-C57B-46C2-A3E0-C4FA84D15179}" dt="2022-05-10T09:57:56.503" v="1460" actId="20577"/>
          <ac:spMkLst>
            <pc:docMk/>
            <pc:sldMk cId="0" sldId="258"/>
            <ac:spMk id="762" creationId="{00000000-0000-0000-0000-000000000000}"/>
          </ac:spMkLst>
        </pc:spChg>
        <pc:picChg chg="add mod">
          <ac:chgData name="Pavithra Injeti" userId="deeb51e03df01b30" providerId="LiveId" clId="{E0C1D40D-C57B-46C2-A3E0-C4FA84D15179}" dt="2022-05-10T08:29:15.389" v="1406" actId="1076"/>
          <ac:picMkLst>
            <pc:docMk/>
            <pc:sldMk cId="0" sldId="258"/>
            <ac:picMk id="5" creationId="{7BE5CF0E-8E6C-3BAD-D95B-234DD21C9B10}"/>
          </ac:picMkLst>
        </pc:picChg>
      </pc:sldChg>
      <pc:sldChg chg="addSp delSp modSp mod">
        <pc:chgData name="Pavithra Injeti" userId="deeb51e03df01b30" providerId="LiveId" clId="{E0C1D40D-C57B-46C2-A3E0-C4FA84D15179}" dt="2022-05-10T08:26:18.884" v="1397" actId="14100"/>
        <pc:sldMkLst>
          <pc:docMk/>
          <pc:sldMk cId="0" sldId="259"/>
        </pc:sldMkLst>
        <pc:spChg chg="add del mod">
          <ac:chgData name="Pavithra Injeti" userId="deeb51e03df01b30" providerId="LiveId" clId="{E0C1D40D-C57B-46C2-A3E0-C4FA84D15179}" dt="2022-05-10T07:11:59.772" v="841" actId="478"/>
          <ac:spMkLst>
            <pc:docMk/>
            <pc:sldMk cId="0" sldId="259"/>
            <ac:spMk id="4" creationId="{BB61F639-57EE-DA5B-3F76-C953D27D235D}"/>
          </ac:spMkLst>
        </pc:spChg>
        <pc:spChg chg="add mod">
          <ac:chgData name="Pavithra Injeti" userId="deeb51e03df01b30" providerId="LiveId" clId="{E0C1D40D-C57B-46C2-A3E0-C4FA84D15179}" dt="2022-05-10T07:13:56.456" v="846" actId="1076"/>
          <ac:spMkLst>
            <pc:docMk/>
            <pc:sldMk cId="0" sldId="259"/>
            <ac:spMk id="7" creationId="{83B7002D-D400-B7DB-5296-294F00658592}"/>
          </ac:spMkLst>
        </pc:spChg>
        <pc:spChg chg="mod">
          <ac:chgData name="Pavithra Injeti" userId="deeb51e03df01b30" providerId="LiveId" clId="{E0C1D40D-C57B-46C2-A3E0-C4FA84D15179}" dt="2022-05-10T08:26:18.884" v="1397" actId="14100"/>
          <ac:spMkLst>
            <pc:docMk/>
            <pc:sldMk cId="0" sldId="259"/>
            <ac:spMk id="776" creationId="{00000000-0000-0000-0000-000000000000}"/>
          </ac:spMkLst>
        </pc:spChg>
        <pc:spChg chg="mod">
          <ac:chgData name="Pavithra Injeti" userId="deeb51e03df01b30" providerId="LiveId" clId="{E0C1D40D-C57B-46C2-A3E0-C4FA84D15179}" dt="2022-05-10T07:06:35.511" v="833" actId="20577"/>
          <ac:spMkLst>
            <pc:docMk/>
            <pc:sldMk cId="0" sldId="259"/>
            <ac:spMk id="777" creationId="{00000000-0000-0000-0000-000000000000}"/>
          </ac:spMkLst>
        </pc:spChg>
        <pc:grpChg chg="del">
          <ac:chgData name="Pavithra Injeti" userId="deeb51e03df01b30" providerId="LiveId" clId="{E0C1D40D-C57B-46C2-A3E0-C4FA84D15179}" dt="2022-05-10T08:12:24.290" v="1366" actId="21"/>
          <ac:grpSpMkLst>
            <pc:docMk/>
            <pc:sldMk cId="0" sldId="259"/>
            <ac:grpSpMk id="22" creationId="{2DF32BB9-D652-E108-344B-89C832FA92D5}"/>
          </ac:grpSpMkLst>
        </pc:grpChg>
        <pc:grpChg chg="mod">
          <ac:chgData name="Pavithra Injeti" userId="deeb51e03df01b30" providerId="LiveId" clId="{E0C1D40D-C57B-46C2-A3E0-C4FA84D15179}" dt="2022-05-10T07:14:11.402" v="848" actId="14100"/>
          <ac:grpSpMkLst>
            <pc:docMk/>
            <pc:sldMk cId="0" sldId="259"/>
            <ac:grpSpMk id="175" creationId="{8A9D2B69-BE75-7446-2451-1AF606B411F4}"/>
          </ac:grpSpMkLst>
        </pc:grpChg>
        <pc:grpChg chg="mod">
          <ac:chgData name="Pavithra Injeti" userId="deeb51e03df01b30" providerId="LiveId" clId="{E0C1D40D-C57B-46C2-A3E0-C4FA84D15179}" dt="2022-05-10T08:26:12.648" v="1396" actId="1076"/>
          <ac:grpSpMkLst>
            <pc:docMk/>
            <pc:sldMk cId="0" sldId="259"/>
            <ac:grpSpMk id="232" creationId="{948F9A9E-5D6F-9C7F-5FF3-FDE639BC5AF8}"/>
          </ac:grpSpMkLst>
        </pc:grpChg>
        <pc:picChg chg="add del mod">
          <ac:chgData name="Pavithra Injeti" userId="deeb51e03df01b30" providerId="LiveId" clId="{E0C1D40D-C57B-46C2-A3E0-C4FA84D15179}" dt="2022-05-10T07:11:59.772" v="841" actId="478"/>
          <ac:picMkLst>
            <pc:docMk/>
            <pc:sldMk cId="0" sldId="259"/>
            <ac:picMk id="3" creationId="{05214332-7D59-0D11-0BB1-88AD3BCD311B}"/>
          </ac:picMkLst>
        </pc:picChg>
        <pc:picChg chg="add mod">
          <ac:chgData name="Pavithra Injeti" userId="deeb51e03df01b30" providerId="LiveId" clId="{E0C1D40D-C57B-46C2-A3E0-C4FA84D15179}" dt="2022-05-10T07:14:39.186" v="854" actId="14100"/>
          <ac:picMkLst>
            <pc:docMk/>
            <pc:sldMk cId="0" sldId="259"/>
            <ac:picMk id="6" creationId="{E5C72136-72DA-D310-583F-3A9A6753A23F}"/>
          </ac:picMkLst>
        </pc:picChg>
      </pc:sldChg>
      <pc:sldChg chg="modSp mod ord">
        <pc:chgData name="Pavithra Injeti" userId="deeb51e03df01b30" providerId="LiveId" clId="{E0C1D40D-C57B-46C2-A3E0-C4FA84D15179}" dt="2022-05-10T08:35:28.923" v="1411" actId="14100"/>
        <pc:sldMkLst>
          <pc:docMk/>
          <pc:sldMk cId="0" sldId="260"/>
        </pc:sldMkLst>
        <pc:spChg chg="mod">
          <ac:chgData name="Pavithra Injeti" userId="deeb51e03df01b30" providerId="LiveId" clId="{E0C1D40D-C57B-46C2-A3E0-C4FA84D15179}" dt="2022-05-10T08:11:25.702" v="1363" actId="255"/>
          <ac:spMkLst>
            <pc:docMk/>
            <pc:sldMk cId="0" sldId="260"/>
            <ac:spMk id="5" creationId="{5D2A213F-067B-6F96-AF4B-8D7EB1E1F6DB}"/>
          </ac:spMkLst>
        </pc:spChg>
        <pc:spChg chg="mod">
          <ac:chgData name="Pavithra Injeti" userId="deeb51e03df01b30" providerId="LiveId" clId="{E0C1D40D-C57B-46C2-A3E0-C4FA84D15179}" dt="2022-05-10T08:35:28.923" v="1411" actId="14100"/>
          <ac:spMkLst>
            <pc:docMk/>
            <pc:sldMk cId="0" sldId="260"/>
            <ac:spMk id="804" creationId="{00000000-0000-0000-0000-000000000000}"/>
          </ac:spMkLst>
        </pc:spChg>
      </pc:sldChg>
      <pc:sldChg chg="ord">
        <pc:chgData name="Pavithra Injeti" userId="deeb51e03df01b30" providerId="LiveId" clId="{E0C1D40D-C57B-46C2-A3E0-C4FA84D15179}" dt="2022-05-10T06:56:25.769" v="803" actId="20578"/>
        <pc:sldMkLst>
          <pc:docMk/>
          <pc:sldMk cId="0" sldId="272"/>
        </pc:sldMkLst>
      </pc:sldChg>
      <pc:sldChg chg="delSp modSp add del mod">
        <pc:chgData name="Pavithra Injeti" userId="deeb51e03df01b30" providerId="LiveId" clId="{E0C1D40D-C57B-46C2-A3E0-C4FA84D15179}" dt="2022-05-10T08:35:08.811" v="1410" actId="113"/>
        <pc:sldMkLst>
          <pc:docMk/>
          <pc:sldMk cId="0" sldId="276"/>
        </pc:sldMkLst>
        <pc:spChg chg="mod">
          <ac:chgData name="Pavithra Injeti" userId="deeb51e03df01b30" providerId="LiveId" clId="{E0C1D40D-C57B-46C2-A3E0-C4FA84D15179}" dt="2022-05-10T08:35:08.811" v="1410" actId="113"/>
          <ac:spMkLst>
            <pc:docMk/>
            <pc:sldMk cId="0" sldId="276"/>
            <ac:spMk id="4" creationId="{3340CBDC-7B05-1D04-D61A-37F4369B4AD3}"/>
          </ac:spMkLst>
        </pc:spChg>
        <pc:grpChg chg="del mod">
          <ac:chgData name="Pavithra Injeti" userId="deeb51e03df01b30" providerId="LiveId" clId="{E0C1D40D-C57B-46C2-A3E0-C4FA84D15179}" dt="2022-05-10T08:33:06.175" v="1409" actId="478"/>
          <ac:grpSpMkLst>
            <pc:docMk/>
            <pc:sldMk cId="0" sldId="276"/>
            <ac:grpSpMk id="2082" creationId="{00000000-0000-0000-0000-000000000000}"/>
          </ac:grpSpMkLst>
        </pc:grpChg>
      </pc:sldChg>
      <pc:sldChg chg="modSp mod">
        <pc:chgData name="Pavithra Injeti" userId="deeb51e03df01b30" providerId="LiveId" clId="{E0C1D40D-C57B-46C2-A3E0-C4FA84D15179}" dt="2022-05-10T07:54:26.466" v="1314" actId="255"/>
        <pc:sldMkLst>
          <pc:docMk/>
          <pc:sldMk cId="987800222" sldId="304"/>
        </pc:sldMkLst>
        <pc:spChg chg="mod">
          <ac:chgData name="Pavithra Injeti" userId="deeb51e03df01b30" providerId="LiveId" clId="{E0C1D40D-C57B-46C2-A3E0-C4FA84D15179}" dt="2022-05-10T07:54:26.466" v="1314" actId="255"/>
          <ac:spMkLst>
            <pc:docMk/>
            <pc:sldMk cId="987800222" sldId="304"/>
            <ac:spMk id="3" creationId="{F13D93AE-A3F4-A8D5-4932-80E52FB3EC37}"/>
          </ac:spMkLst>
        </pc:spChg>
      </pc:sldChg>
      <pc:sldChg chg="delSp modSp mod">
        <pc:chgData name="Pavithra Injeti" userId="deeb51e03df01b30" providerId="LiveId" clId="{E0C1D40D-C57B-46C2-A3E0-C4FA84D15179}" dt="2022-05-10T08:05:48.274" v="1321" actId="14100"/>
        <pc:sldMkLst>
          <pc:docMk/>
          <pc:sldMk cId="2488899102" sldId="305"/>
        </pc:sldMkLst>
        <pc:spChg chg="mod">
          <ac:chgData name="Pavithra Injeti" userId="deeb51e03df01b30" providerId="LiveId" clId="{E0C1D40D-C57B-46C2-A3E0-C4FA84D15179}" dt="2022-05-10T08:05:48.274" v="1321" actId="14100"/>
          <ac:spMkLst>
            <pc:docMk/>
            <pc:sldMk cId="2488899102" sldId="305"/>
            <ac:spMk id="3" creationId="{E5C05DAC-18EC-7267-79FB-057F56D5070C}"/>
          </ac:spMkLst>
        </pc:spChg>
        <pc:spChg chg="del mod">
          <ac:chgData name="Pavithra Injeti" userId="deeb51e03df01b30" providerId="LiveId" clId="{E0C1D40D-C57B-46C2-A3E0-C4FA84D15179}" dt="2022-05-10T00:44:55.184" v="15" actId="21"/>
          <ac:spMkLst>
            <pc:docMk/>
            <pc:sldMk cId="2488899102" sldId="305"/>
            <ac:spMk id="4" creationId="{FC08C18E-64DF-0108-4471-5DDB61747C81}"/>
          </ac:spMkLst>
        </pc:spChg>
      </pc:sldChg>
      <pc:sldChg chg="modSp mod">
        <pc:chgData name="Pavithra Injeti" userId="deeb51e03df01b30" providerId="LiveId" clId="{E0C1D40D-C57B-46C2-A3E0-C4FA84D15179}" dt="2022-05-10T08:25:52.628" v="1395" actId="1076"/>
        <pc:sldMkLst>
          <pc:docMk/>
          <pc:sldMk cId="411568683" sldId="306"/>
        </pc:sldMkLst>
        <pc:spChg chg="mod">
          <ac:chgData name="Pavithra Injeti" userId="deeb51e03df01b30" providerId="LiveId" clId="{E0C1D40D-C57B-46C2-A3E0-C4FA84D15179}" dt="2022-05-10T08:25:46.366" v="1394" actId="1076"/>
          <ac:spMkLst>
            <pc:docMk/>
            <pc:sldMk cId="411568683" sldId="306"/>
            <ac:spMk id="3" creationId="{ED98FF53-71BC-57FE-F95C-442AB0BC5888}"/>
          </ac:spMkLst>
        </pc:spChg>
        <pc:grpChg chg="mod">
          <ac:chgData name="Pavithra Injeti" userId="deeb51e03df01b30" providerId="LiveId" clId="{E0C1D40D-C57B-46C2-A3E0-C4FA84D15179}" dt="2022-05-10T08:25:52.628" v="1395" actId="1076"/>
          <ac:grpSpMkLst>
            <pc:docMk/>
            <pc:sldMk cId="411568683" sldId="306"/>
            <ac:grpSpMk id="5" creationId="{FEAE5A4D-AAA1-6300-99B6-A2196D0E6406}"/>
          </ac:grpSpMkLst>
        </pc:grpChg>
        <pc:picChg chg="mod">
          <ac:chgData name="Pavithra Injeti" userId="deeb51e03df01b30" providerId="LiveId" clId="{E0C1D40D-C57B-46C2-A3E0-C4FA84D15179}" dt="2022-05-10T08:25:41.681" v="1393" actId="1076"/>
          <ac:picMkLst>
            <pc:docMk/>
            <pc:sldMk cId="411568683" sldId="306"/>
            <ac:picMk id="4" creationId="{1ADDC3E1-10EF-B8FA-3318-0ECA6A8694C7}"/>
          </ac:picMkLst>
        </pc:picChg>
      </pc:sldChg>
      <pc:sldChg chg="delSp modSp mod">
        <pc:chgData name="Pavithra Injeti" userId="deeb51e03df01b30" providerId="LiveId" clId="{E0C1D40D-C57B-46C2-A3E0-C4FA84D15179}" dt="2022-05-10T08:24:25.726" v="1383" actId="21"/>
        <pc:sldMkLst>
          <pc:docMk/>
          <pc:sldMk cId="3996712493" sldId="307"/>
        </pc:sldMkLst>
        <pc:spChg chg="mod">
          <ac:chgData name="Pavithra Injeti" userId="deeb51e03df01b30" providerId="LiveId" clId="{E0C1D40D-C57B-46C2-A3E0-C4FA84D15179}" dt="2022-05-10T07:27:11.260" v="1288" actId="20577"/>
          <ac:spMkLst>
            <pc:docMk/>
            <pc:sldMk cId="3996712493" sldId="307"/>
            <ac:spMk id="2" creationId="{7B85FDEB-7BB9-8F6A-2996-28E95FD5766D}"/>
          </ac:spMkLst>
        </pc:spChg>
        <pc:spChg chg="mod">
          <ac:chgData name="Pavithra Injeti" userId="deeb51e03df01b30" providerId="LiveId" clId="{E0C1D40D-C57B-46C2-A3E0-C4FA84D15179}" dt="2022-05-10T08:24:06.519" v="1382" actId="1076"/>
          <ac:spMkLst>
            <pc:docMk/>
            <pc:sldMk cId="3996712493" sldId="307"/>
            <ac:spMk id="3" creationId="{2A0B21A6-B12B-50CE-D594-2B9D9C412C70}"/>
          </ac:spMkLst>
        </pc:spChg>
        <pc:grpChg chg="del mod">
          <ac:chgData name="Pavithra Injeti" userId="deeb51e03df01b30" providerId="LiveId" clId="{E0C1D40D-C57B-46C2-A3E0-C4FA84D15179}" dt="2022-05-10T08:24:25.726" v="1383" actId="21"/>
          <ac:grpSpMkLst>
            <pc:docMk/>
            <pc:sldMk cId="3996712493" sldId="307"/>
            <ac:grpSpMk id="5" creationId="{58A1828E-DEC5-4EA9-C5B7-A203BE5C41CD}"/>
          </ac:grpSpMkLst>
        </pc:grpChg>
      </pc:sldChg>
      <pc:sldChg chg="modSp mod ord">
        <pc:chgData name="Pavithra Injeti" userId="deeb51e03df01b30" providerId="LiveId" clId="{E0C1D40D-C57B-46C2-A3E0-C4FA84D15179}" dt="2022-05-10T08:57:36.673" v="1416" actId="20577"/>
        <pc:sldMkLst>
          <pc:docMk/>
          <pc:sldMk cId="2827245229" sldId="309"/>
        </pc:sldMkLst>
        <pc:spChg chg="mod">
          <ac:chgData name="Pavithra Injeti" userId="deeb51e03df01b30" providerId="LiveId" clId="{E0C1D40D-C57B-46C2-A3E0-C4FA84D15179}" dt="2022-05-10T06:25:12.460" v="488" actId="1076"/>
          <ac:spMkLst>
            <pc:docMk/>
            <pc:sldMk cId="2827245229" sldId="309"/>
            <ac:spMk id="2" creationId="{559FE834-2C2D-67B7-5210-581E06717AAE}"/>
          </ac:spMkLst>
        </pc:spChg>
        <pc:spChg chg="mod">
          <ac:chgData name="Pavithra Injeti" userId="deeb51e03df01b30" providerId="LiveId" clId="{E0C1D40D-C57B-46C2-A3E0-C4FA84D15179}" dt="2022-05-10T08:57:36.673" v="1416" actId="20577"/>
          <ac:spMkLst>
            <pc:docMk/>
            <pc:sldMk cId="2827245229" sldId="309"/>
            <ac:spMk id="3" creationId="{61467440-77C4-845E-832F-5CD2FD665CA8}"/>
          </ac:spMkLst>
        </pc:spChg>
      </pc:sldChg>
      <pc:sldChg chg="addSp delSp modSp mod ord">
        <pc:chgData name="Pavithra Injeti" userId="deeb51e03df01b30" providerId="LiveId" clId="{E0C1D40D-C57B-46C2-A3E0-C4FA84D15179}" dt="2022-05-10T11:12:45.633" v="1466"/>
        <pc:sldMkLst>
          <pc:docMk/>
          <pc:sldMk cId="608635250" sldId="310"/>
        </pc:sldMkLst>
        <pc:spChg chg="mod">
          <ac:chgData name="Pavithra Injeti" userId="deeb51e03df01b30" providerId="LiveId" clId="{E0C1D40D-C57B-46C2-A3E0-C4FA84D15179}" dt="2022-05-10T09:51:22.396" v="1449" actId="1076"/>
          <ac:spMkLst>
            <pc:docMk/>
            <pc:sldMk cId="608635250" sldId="310"/>
            <ac:spMk id="2" creationId="{CCBD75FF-4B74-613C-17AF-42F1E384A0C9}"/>
          </ac:spMkLst>
        </pc:spChg>
        <pc:spChg chg="mod">
          <ac:chgData name="Pavithra Injeti" userId="deeb51e03df01b30" providerId="LiveId" clId="{E0C1D40D-C57B-46C2-A3E0-C4FA84D15179}" dt="2022-05-10T09:51:16.887" v="1448" actId="1076"/>
          <ac:spMkLst>
            <pc:docMk/>
            <pc:sldMk cId="608635250" sldId="310"/>
            <ac:spMk id="3" creationId="{6615D2DF-C618-360C-E22E-53EB90C5C27E}"/>
          </ac:spMkLst>
        </pc:spChg>
        <pc:picChg chg="add del mod modCrop">
          <ac:chgData name="Pavithra Injeti" userId="deeb51e03df01b30" providerId="LiveId" clId="{E0C1D40D-C57B-46C2-A3E0-C4FA84D15179}" dt="2022-05-10T09:51:09.537" v="1447" actId="478"/>
          <ac:picMkLst>
            <pc:docMk/>
            <pc:sldMk cId="608635250" sldId="310"/>
            <ac:picMk id="34" creationId="{51D83016-974C-B65C-481E-F2C532DBA1F8}"/>
          </ac:picMkLst>
        </pc:picChg>
      </pc:sldChg>
      <pc:sldChg chg="modSp mod">
        <pc:chgData name="Pavithra Injeti" userId="deeb51e03df01b30" providerId="LiveId" clId="{E0C1D40D-C57B-46C2-A3E0-C4FA84D15179}" dt="2022-05-10T08:10:53.471" v="1362" actId="255"/>
        <pc:sldMkLst>
          <pc:docMk/>
          <pc:sldMk cId="1316041778" sldId="312"/>
        </pc:sldMkLst>
        <pc:spChg chg="mod">
          <ac:chgData name="Pavithra Injeti" userId="deeb51e03df01b30" providerId="LiveId" clId="{E0C1D40D-C57B-46C2-A3E0-C4FA84D15179}" dt="2022-05-10T07:27:47.385" v="1295" actId="20577"/>
          <ac:spMkLst>
            <pc:docMk/>
            <pc:sldMk cId="1316041778" sldId="312"/>
            <ac:spMk id="7" creationId="{7B740D99-F93C-8C50-9598-52DCDC0E6CFD}"/>
          </ac:spMkLst>
        </pc:spChg>
        <pc:spChg chg="mod">
          <ac:chgData name="Pavithra Injeti" userId="deeb51e03df01b30" providerId="LiveId" clId="{E0C1D40D-C57B-46C2-A3E0-C4FA84D15179}" dt="2022-05-10T08:10:53.471" v="1362" actId="255"/>
          <ac:spMkLst>
            <pc:docMk/>
            <pc:sldMk cId="1316041778" sldId="312"/>
            <ac:spMk id="8" creationId="{9C919304-5774-FB3F-B377-D1BD05109019}"/>
          </ac:spMkLst>
        </pc:spChg>
      </pc:sldChg>
      <pc:sldChg chg="addSp modSp new mod">
        <pc:chgData name="Pavithra Injeti" userId="deeb51e03df01b30" providerId="LiveId" clId="{E0C1D40D-C57B-46C2-A3E0-C4FA84D15179}" dt="2022-05-10T00:45:04.389" v="17" actId="1076"/>
        <pc:sldMkLst>
          <pc:docMk/>
          <pc:sldMk cId="862659898" sldId="313"/>
        </pc:sldMkLst>
        <pc:spChg chg="add mod">
          <ac:chgData name="Pavithra Injeti" userId="deeb51e03df01b30" providerId="LiveId" clId="{E0C1D40D-C57B-46C2-A3E0-C4FA84D15179}" dt="2022-05-10T00:45:04.389" v="17" actId="1076"/>
          <ac:spMkLst>
            <pc:docMk/>
            <pc:sldMk cId="862659898" sldId="313"/>
            <ac:spMk id="3" creationId="{B5643670-7B14-1041-BBDE-903E1F6EA6AE}"/>
          </ac:spMkLst>
        </pc:spChg>
        <pc:picChg chg="add mod">
          <ac:chgData name="Pavithra Injeti" userId="deeb51e03df01b30" providerId="LiveId" clId="{E0C1D40D-C57B-46C2-A3E0-C4FA84D15179}" dt="2022-05-10T00:44:49.563" v="13" actId="1076"/>
          <ac:picMkLst>
            <pc:docMk/>
            <pc:sldMk cId="862659898" sldId="313"/>
            <ac:picMk id="2" creationId="{F8074E2D-BA9E-DEB8-B708-F03A64B3BEB3}"/>
          </ac:picMkLst>
        </pc:picChg>
      </pc:sldChg>
      <pc:sldChg chg="addSp modSp new del mod ord">
        <pc:chgData name="Pavithra Injeti" userId="deeb51e03df01b30" providerId="LiveId" clId="{E0C1D40D-C57B-46C2-A3E0-C4FA84D15179}" dt="2022-05-10T06:56:08.003" v="786" actId="47"/>
        <pc:sldMkLst>
          <pc:docMk/>
          <pc:sldMk cId="1115873812" sldId="314"/>
        </pc:sldMkLst>
        <pc:picChg chg="add mod modCrop">
          <ac:chgData name="Pavithra Injeti" userId="deeb51e03df01b30" providerId="LiveId" clId="{E0C1D40D-C57B-46C2-A3E0-C4FA84D15179}" dt="2022-05-10T05:37:58.103" v="35" actId="14100"/>
          <ac:picMkLst>
            <pc:docMk/>
            <pc:sldMk cId="1115873812" sldId="314"/>
            <ac:picMk id="3" creationId="{E583804D-D0F3-894D-DBA1-9E3FE6ACC1D8}"/>
          </ac:picMkLst>
        </pc:picChg>
      </pc:sldChg>
      <pc:sldChg chg="addSp modSp new del ord">
        <pc:chgData name="Pavithra Injeti" userId="deeb51e03df01b30" providerId="LiveId" clId="{E0C1D40D-C57B-46C2-A3E0-C4FA84D15179}" dt="2022-05-10T06:56:09.086" v="788" actId="47"/>
        <pc:sldMkLst>
          <pc:docMk/>
          <pc:sldMk cId="1209910058" sldId="315"/>
        </pc:sldMkLst>
        <pc:picChg chg="add mod">
          <ac:chgData name="Pavithra Injeti" userId="deeb51e03df01b30" providerId="LiveId" clId="{E0C1D40D-C57B-46C2-A3E0-C4FA84D15179}" dt="2022-05-10T05:43:30.439" v="59" actId="931"/>
          <ac:picMkLst>
            <pc:docMk/>
            <pc:sldMk cId="1209910058" sldId="315"/>
            <ac:picMk id="4" creationId="{B288D091-316B-2323-6B80-5AE828BD51AF}"/>
          </ac:picMkLst>
        </pc:picChg>
      </pc:sldChg>
      <pc:sldChg chg="addSp modSp new del ord">
        <pc:chgData name="Pavithra Injeti" userId="deeb51e03df01b30" providerId="LiveId" clId="{E0C1D40D-C57B-46C2-A3E0-C4FA84D15179}" dt="2022-05-10T06:56:09.601" v="789" actId="47"/>
        <pc:sldMkLst>
          <pc:docMk/>
          <pc:sldMk cId="592357033" sldId="316"/>
        </pc:sldMkLst>
        <pc:picChg chg="add mod">
          <ac:chgData name="Pavithra Injeti" userId="deeb51e03df01b30" providerId="LiveId" clId="{E0C1D40D-C57B-46C2-A3E0-C4FA84D15179}" dt="2022-05-10T05:43:57.587" v="61" actId="931"/>
          <ac:picMkLst>
            <pc:docMk/>
            <pc:sldMk cId="592357033" sldId="316"/>
            <ac:picMk id="4" creationId="{6C000153-1AB3-C419-918D-D08597CD2A53}"/>
          </ac:picMkLst>
        </pc:picChg>
      </pc:sldChg>
      <pc:sldChg chg="addSp modSp new del ord">
        <pc:chgData name="Pavithra Injeti" userId="deeb51e03df01b30" providerId="LiveId" clId="{E0C1D40D-C57B-46C2-A3E0-C4FA84D15179}" dt="2022-05-10T06:56:10.694" v="791" actId="47"/>
        <pc:sldMkLst>
          <pc:docMk/>
          <pc:sldMk cId="962786410" sldId="317"/>
        </pc:sldMkLst>
        <pc:picChg chg="add mod">
          <ac:chgData name="Pavithra Injeti" userId="deeb51e03df01b30" providerId="LiveId" clId="{E0C1D40D-C57B-46C2-A3E0-C4FA84D15179}" dt="2022-05-10T05:45:01.133" v="63" actId="931"/>
          <ac:picMkLst>
            <pc:docMk/>
            <pc:sldMk cId="962786410" sldId="317"/>
            <ac:picMk id="4" creationId="{118AFCF2-0DE5-2A3F-DA24-4E2083FCC972}"/>
          </ac:picMkLst>
        </pc:picChg>
      </pc:sldChg>
      <pc:sldChg chg="addSp modSp new del">
        <pc:chgData name="Pavithra Injeti" userId="deeb51e03df01b30" providerId="LiveId" clId="{E0C1D40D-C57B-46C2-A3E0-C4FA84D15179}" dt="2022-05-10T06:56:11.229" v="792" actId="47"/>
        <pc:sldMkLst>
          <pc:docMk/>
          <pc:sldMk cId="244558639" sldId="318"/>
        </pc:sldMkLst>
        <pc:picChg chg="add mod">
          <ac:chgData name="Pavithra Injeti" userId="deeb51e03df01b30" providerId="LiveId" clId="{E0C1D40D-C57B-46C2-A3E0-C4FA84D15179}" dt="2022-05-10T05:46:07.950" v="64" actId="931"/>
          <ac:picMkLst>
            <pc:docMk/>
            <pc:sldMk cId="244558639" sldId="318"/>
            <ac:picMk id="4" creationId="{98A12B47-C072-6402-8D18-67F5311E1787}"/>
          </ac:picMkLst>
        </pc:picChg>
        <pc:picChg chg="add mod">
          <ac:chgData name="Pavithra Injeti" userId="deeb51e03df01b30" providerId="LiveId" clId="{E0C1D40D-C57B-46C2-A3E0-C4FA84D15179}" dt="2022-05-10T05:46:25.192" v="65" actId="931"/>
          <ac:picMkLst>
            <pc:docMk/>
            <pc:sldMk cId="244558639" sldId="318"/>
            <ac:picMk id="6" creationId="{8E27D699-E056-41A9-78E8-5876FD8556C7}"/>
          </ac:picMkLst>
        </pc:picChg>
      </pc:sldChg>
      <pc:sldChg chg="addSp modSp new del">
        <pc:chgData name="Pavithra Injeti" userId="deeb51e03df01b30" providerId="LiveId" clId="{E0C1D40D-C57B-46C2-A3E0-C4FA84D15179}" dt="2022-05-10T06:56:11.764" v="793" actId="47"/>
        <pc:sldMkLst>
          <pc:docMk/>
          <pc:sldMk cId="3963279686" sldId="319"/>
        </pc:sldMkLst>
        <pc:picChg chg="add mod">
          <ac:chgData name="Pavithra Injeti" userId="deeb51e03df01b30" providerId="LiveId" clId="{E0C1D40D-C57B-46C2-A3E0-C4FA84D15179}" dt="2022-05-10T05:46:41.946" v="66" actId="931"/>
          <ac:picMkLst>
            <pc:docMk/>
            <pc:sldMk cId="3963279686" sldId="319"/>
            <ac:picMk id="4" creationId="{DAF575B0-0600-DF6D-8E9D-9E7D68160C53}"/>
          </ac:picMkLst>
        </pc:picChg>
      </pc:sldChg>
      <pc:sldChg chg="new add del">
        <pc:chgData name="Pavithra Injeti" userId="deeb51e03df01b30" providerId="LiveId" clId="{E0C1D40D-C57B-46C2-A3E0-C4FA84D15179}" dt="2022-05-10T06:56:44.422" v="814" actId="47"/>
        <pc:sldMkLst>
          <pc:docMk/>
          <pc:sldMk cId="1565748459" sldId="320"/>
        </pc:sldMkLst>
      </pc:sldChg>
      <pc:sldChg chg="new add del">
        <pc:chgData name="Pavithra Injeti" userId="deeb51e03df01b30" providerId="LiveId" clId="{E0C1D40D-C57B-46C2-A3E0-C4FA84D15179}" dt="2022-05-10T06:56:42.177" v="813" actId="47"/>
        <pc:sldMkLst>
          <pc:docMk/>
          <pc:sldMk cId="2845068727" sldId="321"/>
        </pc:sldMkLst>
      </pc:sldChg>
      <pc:sldChg chg="new add del">
        <pc:chgData name="Pavithra Injeti" userId="deeb51e03df01b30" providerId="LiveId" clId="{E0C1D40D-C57B-46C2-A3E0-C4FA84D15179}" dt="2022-05-10T06:56:40.419" v="812" actId="47"/>
        <pc:sldMkLst>
          <pc:docMk/>
          <pc:sldMk cId="456352040" sldId="322"/>
        </pc:sldMkLst>
      </pc:sldChg>
      <pc:sldChg chg="new add del">
        <pc:chgData name="Pavithra Injeti" userId="deeb51e03df01b30" providerId="LiveId" clId="{E0C1D40D-C57B-46C2-A3E0-C4FA84D15179}" dt="2022-05-10T06:56:38.678" v="811" actId="47"/>
        <pc:sldMkLst>
          <pc:docMk/>
          <pc:sldMk cId="3332160576" sldId="323"/>
        </pc:sldMkLst>
      </pc:sldChg>
      <pc:sldChg chg="new add del">
        <pc:chgData name="Pavithra Injeti" userId="deeb51e03df01b30" providerId="LiveId" clId="{E0C1D40D-C57B-46C2-A3E0-C4FA84D15179}" dt="2022-05-10T06:56:35.157" v="810" actId="47"/>
        <pc:sldMkLst>
          <pc:docMk/>
          <pc:sldMk cId="287956917" sldId="324"/>
        </pc:sldMkLst>
      </pc:sldChg>
      <pc:sldChg chg="new del">
        <pc:chgData name="Pavithra Injeti" userId="deeb51e03df01b30" providerId="LiveId" clId="{E0C1D40D-C57B-46C2-A3E0-C4FA84D15179}" dt="2022-05-10T06:56:18.086" v="794" actId="47"/>
        <pc:sldMkLst>
          <pc:docMk/>
          <pc:sldMk cId="3037188006" sldId="325"/>
        </pc:sldMkLst>
      </pc:sldChg>
      <pc:sldChg chg="addSp modSp new del ord">
        <pc:chgData name="Pavithra Injeti" userId="deeb51e03df01b30" providerId="LiveId" clId="{E0C1D40D-C57B-46C2-A3E0-C4FA84D15179}" dt="2022-05-10T06:56:08.485" v="787" actId="47"/>
        <pc:sldMkLst>
          <pc:docMk/>
          <pc:sldMk cId="2994315750" sldId="326"/>
        </pc:sldMkLst>
        <pc:picChg chg="add mod">
          <ac:chgData name="Pavithra Injeti" userId="deeb51e03df01b30" providerId="LiveId" clId="{E0C1D40D-C57B-46C2-A3E0-C4FA84D15179}" dt="2022-05-10T05:42:14.220" v="50" actId="931"/>
          <ac:picMkLst>
            <pc:docMk/>
            <pc:sldMk cId="2994315750" sldId="326"/>
            <ac:picMk id="4" creationId="{644500E2-F02D-89C2-2CB2-697809770ABB}"/>
          </ac:picMkLst>
        </pc:picChg>
      </pc:sldChg>
      <pc:sldChg chg="addSp modSp new del">
        <pc:chgData name="Pavithra Injeti" userId="deeb51e03df01b30" providerId="LiveId" clId="{E0C1D40D-C57B-46C2-A3E0-C4FA84D15179}" dt="2022-05-10T06:56:10.208" v="790" actId="47"/>
        <pc:sldMkLst>
          <pc:docMk/>
          <pc:sldMk cId="3389297493" sldId="327"/>
        </pc:sldMkLst>
        <pc:picChg chg="add mod">
          <ac:chgData name="Pavithra Injeti" userId="deeb51e03df01b30" providerId="LiveId" clId="{E0C1D40D-C57B-46C2-A3E0-C4FA84D15179}" dt="2022-05-10T05:44:44.497" v="62" actId="931"/>
          <ac:picMkLst>
            <pc:docMk/>
            <pc:sldMk cId="3389297493" sldId="327"/>
            <ac:picMk id="4" creationId="{63C16458-7516-45FF-2D72-7A3F88048008}"/>
          </ac:picMkLst>
        </pc:picChg>
      </pc:sldChg>
      <pc:sldChg chg="modSp new mod ord">
        <pc:chgData name="Pavithra Injeti" userId="deeb51e03df01b30" providerId="LiveId" clId="{E0C1D40D-C57B-46C2-A3E0-C4FA84D15179}" dt="2022-05-10T08:11:52.349" v="1365" actId="20577"/>
        <pc:sldMkLst>
          <pc:docMk/>
          <pc:sldMk cId="428392470" sldId="328"/>
        </pc:sldMkLst>
        <pc:spChg chg="mod">
          <ac:chgData name="Pavithra Injeti" userId="deeb51e03df01b30" providerId="LiveId" clId="{E0C1D40D-C57B-46C2-A3E0-C4FA84D15179}" dt="2022-05-10T06:06:20.312" v="81" actId="1076"/>
          <ac:spMkLst>
            <pc:docMk/>
            <pc:sldMk cId="428392470" sldId="328"/>
            <ac:spMk id="2" creationId="{A241D9F5-F495-61AE-F209-9E3AAD22C72E}"/>
          </ac:spMkLst>
        </pc:spChg>
        <pc:spChg chg="mod">
          <ac:chgData name="Pavithra Injeti" userId="deeb51e03df01b30" providerId="LiveId" clId="{E0C1D40D-C57B-46C2-A3E0-C4FA84D15179}" dt="2022-05-10T08:11:52.349" v="1365" actId="20577"/>
          <ac:spMkLst>
            <pc:docMk/>
            <pc:sldMk cId="428392470" sldId="328"/>
            <ac:spMk id="3" creationId="{1D2682B9-36BC-E844-6909-5D8F065087CC}"/>
          </ac:spMkLst>
        </pc:spChg>
      </pc:sldChg>
      <pc:sldChg chg="addSp modSp new mod">
        <pc:chgData name="Pavithra Injeti" userId="deeb51e03df01b30" providerId="LiveId" clId="{E0C1D40D-C57B-46C2-A3E0-C4FA84D15179}" dt="2022-05-10T06:57:52.610" v="819" actId="1076"/>
        <pc:sldMkLst>
          <pc:docMk/>
          <pc:sldMk cId="1398287023" sldId="329"/>
        </pc:sldMkLst>
        <pc:spChg chg="mod">
          <ac:chgData name="Pavithra Injeti" userId="deeb51e03df01b30" providerId="LiveId" clId="{E0C1D40D-C57B-46C2-A3E0-C4FA84D15179}" dt="2022-05-10T06:48:08.453" v="632" actId="1076"/>
          <ac:spMkLst>
            <pc:docMk/>
            <pc:sldMk cId="1398287023" sldId="329"/>
            <ac:spMk id="2" creationId="{E53C40DF-DE31-F5D7-8986-DA6F043839F9}"/>
          </ac:spMkLst>
        </pc:spChg>
        <pc:spChg chg="mod">
          <ac:chgData name="Pavithra Injeti" userId="deeb51e03df01b30" providerId="LiveId" clId="{E0C1D40D-C57B-46C2-A3E0-C4FA84D15179}" dt="2022-05-10T06:49:32.677" v="656" actId="1076"/>
          <ac:spMkLst>
            <pc:docMk/>
            <pc:sldMk cId="1398287023" sldId="329"/>
            <ac:spMk id="3" creationId="{43E37DA3-A699-8967-ABD9-0B30A76FADA5}"/>
          </ac:spMkLst>
        </pc:spChg>
        <pc:spChg chg="mod">
          <ac:chgData name="Pavithra Injeti" userId="deeb51e03df01b30" providerId="LiveId" clId="{E0C1D40D-C57B-46C2-A3E0-C4FA84D15179}" dt="2022-05-10T06:57:35.079" v="815"/>
          <ac:spMkLst>
            <pc:docMk/>
            <pc:sldMk cId="1398287023" sldId="329"/>
            <ac:spMk id="11" creationId="{7BBF8D78-7624-FB6E-4708-48567D7957D8}"/>
          </ac:spMkLst>
        </pc:spChg>
        <pc:spChg chg="mod">
          <ac:chgData name="Pavithra Injeti" userId="deeb51e03df01b30" providerId="LiveId" clId="{E0C1D40D-C57B-46C2-A3E0-C4FA84D15179}" dt="2022-05-10T06:57:35.079" v="815"/>
          <ac:spMkLst>
            <pc:docMk/>
            <pc:sldMk cId="1398287023" sldId="329"/>
            <ac:spMk id="12" creationId="{26E20489-A53C-6293-9047-BD4614E3B656}"/>
          </ac:spMkLst>
        </pc:spChg>
        <pc:spChg chg="mod">
          <ac:chgData name="Pavithra Injeti" userId="deeb51e03df01b30" providerId="LiveId" clId="{E0C1D40D-C57B-46C2-A3E0-C4FA84D15179}" dt="2022-05-10T06:57:35.079" v="815"/>
          <ac:spMkLst>
            <pc:docMk/>
            <pc:sldMk cId="1398287023" sldId="329"/>
            <ac:spMk id="13" creationId="{48CA6C30-267E-7A8E-0EE2-9CF7A959E112}"/>
          </ac:spMkLst>
        </pc:spChg>
        <pc:spChg chg="mod">
          <ac:chgData name="Pavithra Injeti" userId="deeb51e03df01b30" providerId="LiveId" clId="{E0C1D40D-C57B-46C2-A3E0-C4FA84D15179}" dt="2022-05-10T06:57:35.079" v="815"/>
          <ac:spMkLst>
            <pc:docMk/>
            <pc:sldMk cId="1398287023" sldId="329"/>
            <ac:spMk id="14" creationId="{51BC84C0-3235-7266-E258-E08859F43235}"/>
          </ac:spMkLst>
        </pc:spChg>
        <pc:spChg chg="mod">
          <ac:chgData name="Pavithra Injeti" userId="deeb51e03df01b30" providerId="LiveId" clId="{E0C1D40D-C57B-46C2-A3E0-C4FA84D15179}" dt="2022-05-10T06:57:35.079" v="815"/>
          <ac:spMkLst>
            <pc:docMk/>
            <pc:sldMk cId="1398287023" sldId="329"/>
            <ac:spMk id="15" creationId="{4FF052D4-8B02-FC56-F89C-6FC6BFF034C5}"/>
          </ac:spMkLst>
        </pc:spChg>
        <pc:spChg chg="mod">
          <ac:chgData name="Pavithra Injeti" userId="deeb51e03df01b30" providerId="LiveId" clId="{E0C1D40D-C57B-46C2-A3E0-C4FA84D15179}" dt="2022-05-10T06:57:35.079" v="815"/>
          <ac:spMkLst>
            <pc:docMk/>
            <pc:sldMk cId="1398287023" sldId="329"/>
            <ac:spMk id="16" creationId="{F87A28FA-9835-0085-3AA8-B150A0029DD3}"/>
          </ac:spMkLst>
        </pc:spChg>
        <pc:spChg chg="mod">
          <ac:chgData name="Pavithra Injeti" userId="deeb51e03df01b30" providerId="LiveId" clId="{E0C1D40D-C57B-46C2-A3E0-C4FA84D15179}" dt="2022-05-10T06:57:35.079" v="815"/>
          <ac:spMkLst>
            <pc:docMk/>
            <pc:sldMk cId="1398287023" sldId="329"/>
            <ac:spMk id="17" creationId="{E877B188-47F6-238C-4A3E-54F59B8A2E82}"/>
          </ac:spMkLst>
        </pc:spChg>
        <pc:spChg chg="mod">
          <ac:chgData name="Pavithra Injeti" userId="deeb51e03df01b30" providerId="LiveId" clId="{E0C1D40D-C57B-46C2-A3E0-C4FA84D15179}" dt="2022-05-10T06:57:35.079" v="815"/>
          <ac:spMkLst>
            <pc:docMk/>
            <pc:sldMk cId="1398287023" sldId="329"/>
            <ac:spMk id="18" creationId="{03BB040F-839E-55EE-EE4A-E9B0D7D234BC}"/>
          </ac:spMkLst>
        </pc:spChg>
        <pc:spChg chg="mod">
          <ac:chgData name="Pavithra Injeti" userId="deeb51e03df01b30" providerId="LiveId" clId="{E0C1D40D-C57B-46C2-A3E0-C4FA84D15179}" dt="2022-05-10T06:57:35.079" v="815"/>
          <ac:spMkLst>
            <pc:docMk/>
            <pc:sldMk cId="1398287023" sldId="329"/>
            <ac:spMk id="19" creationId="{8CE285F2-7D38-58FB-C24B-DD699D9311C4}"/>
          </ac:spMkLst>
        </pc:spChg>
        <pc:spChg chg="mod">
          <ac:chgData name="Pavithra Injeti" userId="deeb51e03df01b30" providerId="LiveId" clId="{E0C1D40D-C57B-46C2-A3E0-C4FA84D15179}" dt="2022-05-10T06:57:35.079" v="815"/>
          <ac:spMkLst>
            <pc:docMk/>
            <pc:sldMk cId="1398287023" sldId="329"/>
            <ac:spMk id="20" creationId="{FC72E415-24E5-29C1-6EE5-D01A6BA673D7}"/>
          </ac:spMkLst>
        </pc:spChg>
        <pc:spChg chg="mod">
          <ac:chgData name="Pavithra Injeti" userId="deeb51e03df01b30" providerId="LiveId" clId="{E0C1D40D-C57B-46C2-A3E0-C4FA84D15179}" dt="2022-05-10T06:57:35.079" v="815"/>
          <ac:spMkLst>
            <pc:docMk/>
            <pc:sldMk cId="1398287023" sldId="329"/>
            <ac:spMk id="21" creationId="{6312F3CE-719B-6BE0-2F9C-9BA786B2975E}"/>
          </ac:spMkLst>
        </pc:spChg>
        <pc:spChg chg="mod">
          <ac:chgData name="Pavithra Injeti" userId="deeb51e03df01b30" providerId="LiveId" clId="{E0C1D40D-C57B-46C2-A3E0-C4FA84D15179}" dt="2022-05-10T06:57:35.079" v="815"/>
          <ac:spMkLst>
            <pc:docMk/>
            <pc:sldMk cId="1398287023" sldId="329"/>
            <ac:spMk id="22" creationId="{D03EAD77-5BDB-7286-97D3-939E80FA449A}"/>
          </ac:spMkLst>
        </pc:spChg>
        <pc:spChg chg="mod">
          <ac:chgData name="Pavithra Injeti" userId="deeb51e03df01b30" providerId="LiveId" clId="{E0C1D40D-C57B-46C2-A3E0-C4FA84D15179}" dt="2022-05-10T06:57:35.079" v="815"/>
          <ac:spMkLst>
            <pc:docMk/>
            <pc:sldMk cId="1398287023" sldId="329"/>
            <ac:spMk id="23" creationId="{9B9020B7-C555-47B2-C833-9AAF4834E2F1}"/>
          </ac:spMkLst>
        </pc:spChg>
        <pc:spChg chg="mod">
          <ac:chgData name="Pavithra Injeti" userId="deeb51e03df01b30" providerId="LiveId" clId="{E0C1D40D-C57B-46C2-A3E0-C4FA84D15179}" dt="2022-05-10T06:57:35.079" v="815"/>
          <ac:spMkLst>
            <pc:docMk/>
            <pc:sldMk cId="1398287023" sldId="329"/>
            <ac:spMk id="24" creationId="{3074B602-76E1-10C3-DC46-9FB0D59CC71F}"/>
          </ac:spMkLst>
        </pc:spChg>
        <pc:spChg chg="mod">
          <ac:chgData name="Pavithra Injeti" userId="deeb51e03df01b30" providerId="LiveId" clId="{E0C1D40D-C57B-46C2-A3E0-C4FA84D15179}" dt="2022-05-10T06:57:35.079" v="815"/>
          <ac:spMkLst>
            <pc:docMk/>
            <pc:sldMk cId="1398287023" sldId="329"/>
            <ac:spMk id="25" creationId="{5BF7D4D5-FDD6-927C-BBB3-E36150F48DE8}"/>
          </ac:spMkLst>
        </pc:spChg>
        <pc:spChg chg="mod">
          <ac:chgData name="Pavithra Injeti" userId="deeb51e03df01b30" providerId="LiveId" clId="{E0C1D40D-C57B-46C2-A3E0-C4FA84D15179}" dt="2022-05-10T06:57:35.079" v="815"/>
          <ac:spMkLst>
            <pc:docMk/>
            <pc:sldMk cId="1398287023" sldId="329"/>
            <ac:spMk id="26" creationId="{8B54DC6A-0AD2-3568-2AE3-E98865684D1C}"/>
          </ac:spMkLst>
        </pc:spChg>
        <pc:spChg chg="mod">
          <ac:chgData name="Pavithra Injeti" userId="deeb51e03df01b30" providerId="LiveId" clId="{E0C1D40D-C57B-46C2-A3E0-C4FA84D15179}" dt="2022-05-10T06:57:35.079" v="815"/>
          <ac:spMkLst>
            <pc:docMk/>
            <pc:sldMk cId="1398287023" sldId="329"/>
            <ac:spMk id="27" creationId="{259C1DAC-C557-CE4E-BF12-CE43C879EF42}"/>
          </ac:spMkLst>
        </pc:spChg>
        <pc:spChg chg="mod">
          <ac:chgData name="Pavithra Injeti" userId="deeb51e03df01b30" providerId="LiveId" clId="{E0C1D40D-C57B-46C2-A3E0-C4FA84D15179}" dt="2022-05-10T06:57:35.079" v="815"/>
          <ac:spMkLst>
            <pc:docMk/>
            <pc:sldMk cId="1398287023" sldId="329"/>
            <ac:spMk id="28" creationId="{06A525E6-BA9A-5EC4-B0DC-94010813C7AA}"/>
          </ac:spMkLst>
        </pc:spChg>
        <pc:spChg chg="mod">
          <ac:chgData name="Pavithra Injeti" userId="deeb51e03df01b30" providerId="LiveId" clId="{E0C1D40D-C57B-46C2-A3E0-C4FA84D15179}" dt="2022-05-10T06:57:35.079" v="815"/>
          <ac:spMkLst>
            <pc:docMk/>
            <pc:sldMk cId="1398287023" sldId="329"/>
            <ac:spMk id="29" creationId="{18D4B36D-5953-DFC6-71EC-30B7E1C2E7E3}"/>
          </ac:spMkLst>
        </pc:spChg>
        <pc:spChg chg="mod">
          <ac:chgData name="Pavithra Injeti" userId="deeb51e03df01b30" providerId="LiveId" clId="{E0C1D40D-C57B-46C2-A3E0-C4FA84D15179}" dt="2022-05-10T06:57:35.079" v="815"/>
          <ac:spMkLst>
            <pc:docMk/>
            <pc:sldMk cId="1398287023" sldId="329"/>
            <ac:spMk id="30" creationId="{559E6FDB-A904-35F4-0550-669ABBC7BF4A}"/>
          </ac:spMkLst>
        </pc:spChg>
        <pc:spChg chg="mod">
          <ac:chgData name="Pavithra Injeti" userId="deeb51e03df01b30" providerId="LiveId" clId="{E0C1D40D-C57B-46C2-A3E0-C4FA84D15179}" dt="2022-05-10T06:57:35.079" v="815"/>
          <ac:spMkLst>
            <pc:docMk/>
            <pc:sldMk cId="1398287023" sldId="329"/>
            <ac:spMk id="31" creationId="{7006951C-8205-8F6E-07B8-2CA8C7B2BFA4}"/>
          </ac:spMkLst>
        </pc:spChg>
        <pc:spChg chg="mod">
          <ac:chgData name="Pavithra Injeti" userId="deeb51e03df01b30" providerId="LiveId" clId="{E0C1D40D-C57B-46C2-A3E0-C4FA84D15179}" dt="2022-05-10T06:57:35.079" v="815"/>
          <ac:spMkLst>
            <pc:docMk/>
            <pc:sldMk cId="1398287023" sldId="329"/>
            <ac:spMk id="32" creationId="{15BC5884-32D8-FF90-5711-1BD5583B5487}"/>
          </ac:spMkLst>
        </pc:spChg>
        <pc:spChg chg="mod">
          <ac:chgData name="Pavithra Injeti" userId="deeb51e03df01b30" providerId="LiveId" clId="{E0C1D40D-C57B-46C2-A3E0-C4FA84D15179}" dt="2022-05-10T06:57:35.079" v="815"/>
          <ac:spMkLst>
            <pc:docMk/>
            <pc:sldMk cId="1398287023" sldId="329"/>
            <ac:spMk id="33" creationId="{698C26BC-5138-7169-BDA3-2305401E6A66}"/>
          </ac:spMkLst>
        </pc:spChg>
        <pc:spChg chg="mod">
          <ac:chgData name="Pavithra Injeti" userId="deeb51e03df01b30" providerId="LiveId" clId="{E0C1D40D-C57B-46C2-A3E0-C4FA84D15179}" dt="2022-05-10T06:57:35.079" v="815"/>
          <ac:spMkLst>
            <pc:docMk/>
            <pc:sldMk cId="1398287023" sldId="329"/>
            <ac:spMk id="34" creationId="{EB1BF234-70A8-4C59-A8F0-145CCB93ECEE}"/>
          </ac:spMkLst>
        </pc:spChg>
        <pc:spChg chg="mod">
          <ac:chgData name="Pavithra Injeti" userId="deeb51e03df01b30" providerId="LiveId" clId="{E0C1D40D-C57B-46C2-A3E0-C4FA84D15179}" dt="2022-05-10T06:57:35.079" v="815"/>
          <ac:spMkLst>
            <pc:docMk/>
            <pc:sldMk cId="1398287023" sldId="329"/>
            <ac:spMk id="35" creationId="{4AD496DC-A55E-44B4-1785-38BD029507DF}"/>
          </ac:spMkLst>
        </pc:spChg>
        <pc:spChg chg="mod">
          <ac:chgData name="Pavithra Injeti" userId="deeb51e03df01b30" providerId="LiveId" clId="{E0C1D40D-C57B-46C2-A3E0-C4FA84D15179}" dt="2022-05-10T06:57:35.079" v="815"/>
          <ac:spMkLst>
            <pc:docMk/>
            <pc:sldMk cId="1398287023" sldId="329"/>
            <ac:spMk id="36" creationId="{2E1A55A2-18B6-C919-0BA0-BE67BC6A05A8}"/>
          </ac:spMkLst>
        </pc:spChg>
        <pc:spChg chg="mod">
          <ac:chgData name="Pavithra Injeti" userId="deeb51e03df01b30" providerId="LiveId" clId="{E0C1D40D-C57B-46C2-A3E0-C4FA84D15179}" dt="2022-05-10T06:57:35.079" v="815"/>
          <ac:spMkLst>
            <pc:docMk/>
            <pc:sldMk cId="1398287023" sldId="329"/>
            <ac:spMk id="37" creationId="{475A49F6-78DC-BF13-A69C-886DBC5711D2}"/>
          </ac:spMkLst>
        </pc:spChg>
        <pc:spChg chg="mod">
          <ac:chgData name="Pavithra Injeti" userId="deeb51e03df01b30" providerId="LiveId" clId="{E0C1D40D-C57B-46C2-A3E0-C4FA84D15179}" dt="2022-05-10T06:57:35.079" v="815"/>
          <ac:spMkLst>
            <pc:docMk/>
            <pc:sldMk cId="1398287023" sldId="329"/>
            <ac:spMk id="38" creationId="{163C91F8-A757-D92A-DC26-F0984CD3E8BC}"/>
          </ac:spMkLst>
        </pc:spChg>
        <pc:spChg chg="mod">
          <ac:chgData name="Pavithra Injeti" userId="deeb51e03df01b30" providerId="LiveId" clId="{E0C1D40D-C57B-46C2-A3E0-C4FA84D15179}" dt="2022-05-10T06:57:35.079" v="815"/>
          <ac:spMkLst>
            <pc:docMk/>
            <pc:sldMk cId="1398287023" sldId="329"/>
            <ac:spMk id="39" creationId="{CF21FD02-66AB-FF11-9DE7-E3181C876843}"/>
          </ac:spMkLst>
        </pc:spChg>
        <pc:spChg chg="mod">
          <ac:chgData name="Pavithra Injeti" userId="deeb51e03df01b30" providerId="LiveId" clId="{E0C1D40D-C57B-46C2-A3E0-C4FA84D15179}" dt="2022-05-10T06:57:35.079" v="815"/>
          <ac:spMkLst>
            <pc:docMk/>
            <pc:sldMk cId="1398287023" sldId="329"/>
            <ac:spMk id="40" creationId="{CB85D648-CA33-BB59-5476-26EFB7BF1922}"/>
          </ac:spMkLst>
        </pc:spChg>
        <pc:spChg chg="mod">
          <ac:chgData name="Pavithra Injeti" userId="deeb51e03df01b30" providerId="LiveId" clId="{E0C1D40D-C57B-46C2-A3E0-C4FA84D15179}" dt="2022-05-10T06:57:35.079" v="815"/>
          <ac:spMkLst>
            <pc:docMk/>
            <pc:sldMk cId="1398287023" sldId="329"/>
            <ac:spMk id="41" creationId="{485CBCC2-FAE9-9227-013A-E004345E84BA}"/>
          </ac:spMkLst>
        </pc:spChg>
        <pc:spChg chg="mod">
          <ac:chgData name="Pavithra Injeti" userId="deeb51e03df01b30" providerId="LiveId" clId="{E0C1D40D-C57B-46C2-A3E0-C4FA84D15179}" dt="2022-05-10T06:57:35.079" v="815"/>
          <ac:spMkLst>
            <pc:docMk/>
            <pc:sldMk cId="1398287023" sldId="329"/>
            <ac:spMk id="42" creationId="{32EC4611-C865-10B3-C9CA-918A7F57F632}"/>
          </ac:spMkLst>
        </pc:spChg>
        <pc:spChg chg="mod">
          <ac:chgData name="Pavithra Injeti" userId="deeb51e03df01b30" providerId="LiveId" clId="{E0C1D40D-C57B-46C2-A3E0-C4FA84D15179}" dt="2022-05-10T06:57:35.079" v="815"/>
          <ac:spMkLst>
            <pc:docMk/>
            <pc:sldMk cId="1398287023" sldId="329"/>
            <ac:spMk id="43" creationId="{F62F6D95-9FD5-8D24-4727-1C6CA37FA957}"/>
          </ac:spMkLst>
        </pc:spChg>
        <pc:spChg chg="mod">
          <ac:chgData name="Pavithra Injeti" userId="deeb51e03df01b30" providerId="LiveId" clId="{E0C1D40D-C57B-46C2-A3E0-C4FA84D15179}" dt="2022-05-10T06:57:35.079" v="815"/>
          <ac:spMkLst>
            <pc:docMk/>
            <pc:sldMk cId="1398287023" sldId="329"/>
            <ac:spMk id="44" creationId="{442F26B1-D937-B431-3B4D-80CE86B9C8E8}"/>
          </ac:spMkLst>
        </pc:spChg>
        <pc:spChg chg="mod">
          <ac:chgData name="Pavithra Injeti" userId="deeb51e03df01b30" providerId="LiveId" clId="{E0C1D40D-C57B-46C2-A3E0-C4FA84D15179}" dt="2022-05-10T06:57:35.079" v="815"/>
          <ac:spMkLst>
            <pc:docMk/>
            <pc:sldMk cId="1398287023" sldId="329"/>
            <ac:spMk id="45" creationId="{00C2D3AF-9497-B7D6-FFA3-0254D990AC65}"/>
          </ac:spMkLst>
        </pc:spChg>
        <pc:spChg chg="mod">
          <ac:chgData name="Pavithra Injeti" userId="deeb51e03df01b30" providerId="LiveId" clId="{E0C1D40D-C57B-46C2-A3E0-C4FA84D15179}" dt="2022-05-10T06:57:35.079" v="815"/>
          <ac:spMkLst>
            <pc:docMk/>
            <pc:sldMk cId="1398287023" sldId="329"/>
            <ac:spMk id="46" creationId="{00FE534A-0C84-88BF-F48C-1CF265EE8D06}"/>
          </ac:spMkLst>
        </pc:spChg>
        <pc:spChg chg="mod">
          <ac:chgData name="Pavithra Injeti" userId="deeb51e03df01b30" providerId="LiveId" clId="{E0C1D40D-C57B-46C2-A3E0-C4FA84D15179}" dt="2022-05-10T06:57:35.079" v="815"/>
          <ac:spMkLst>
            <pc:docMk/>
            <pc:sldMk cId="1398287023" sldId="329"/>
            <ac:spMk id="47" creationId="{8DA2EA96-6164-6B0A-83A2-345B8337470C}"/>
          </ac:spMkLst>
        </pc:spChg>
        <pc:spChg chg="mod">
          <ac:chgData name="Pavithra Injeti" userId="deeb51e03df01b30" providerId="LiveId" clId="{E0C1D40D-C57B-46C2-A3E0-C4FA84D15179}" dt="2022-05-10T06:57:35.079" v="815"/>
          <ac:spMkLst>
            <pc:docMk/>
            <pc:sldMk cId="1398287023" sldId="329"/>
            <ac:spMk id="48" creationId="{052AACB2-FC47-FB97-4412-EA3217F05CB7}"/>
          </ac:spMkLst>
        </pc:spChg>
        <pc:spChg chg="mod">
          <ac:chgData name="Pavithra Injeti" userId="deeb51e03df01b30" providerId="LiveId" clId="{E0C1D40D-C57B-46C2-A3E0-C4FA84D15179}" dt="2022-05-10T06:57:35.079" v="815"/>
          <ac:spMkLst>
            <pc:docMk/>
            <pc:sldMk cId="1398287023" sldId="329"/>
            <ac:spMk id="49" creationId="{B4FD89F6-E362-19C4-FC76-1C22244EFBEF}"/>
          </ac:spMkLst>
        </pc:spChg>
        <pc:spChg chg="mod">
          <ac:chgData name="Pavithra Injeti" userId="deeb51e03df01b30" providerId="LiveId" clId="{E0C1D40D-C57B-46C2-A3E0-C4FA84D15179}" dt="2022-05-10T06:57:35.079" v="815"/>
          <ac:spMkLst>
            <pc:docMk/>
            <pc:sldMk cId="1398287023" sldId="329"/>
            <ac:spMk id="50" creationId="{9420E397-8C50-ABE2-CE5B-1CA17B9459DE}"/>
          </ac:spMkLst>
        </pc:spChg>
        <pc:spChg chg="mod">
          <ac:chgData name="Pavithra Injeti" userId="deeb51e03df01b30" providerId="LiveId" clId="{E0C1D40D-C57B-46C2-A3E0-C4FA84D15179}" dt="2022-05-10T06:57:35.079" v="815"/>
          <ac:spMkLst>
            <pc:docMk/>
            <pc:sldMk cId="1398287023" sldId="329"/>
            <ac:spMk id="51" creationId="{426A7603-987B-F5ED-FFF1-B83E3D464590}"/>
          </ac:spMkLst>
        </pc:spChg>
        <pc:spChg chg="mod">
          <ac:chgData name="Pavithra Injeti" userId="deeb51e03df01b30" providerId="LiveId" clId="{E0C1D40D-C57B-46C2-A3E0-C4FA84D15179}" dt="2022-05-10T06:57:35.079" v="815"/>
          <ac:spMkLst>
            <pc:docMk/>
            <pc:sldMk cId="1398287023" sldId="329"/>
            <ac:spMk id="52" creationId="{1695F29C-F113-1CB3-5069-FB4DBAFD989D}"/>
          </ac:spMkLst>
        </pc:spChg>
        <pc:spChg chg="mod">
          <ac:chgData name="Pavithra Injeti" userId="deeb51e03df01b30" providerId="LiveId" clId="{E0C1D40D-C57B-46C2-A3E0-C4FA84D15179}" dt="2022-05-10T06:57:35.079" v="815"/>
          <ac:spMkLst>
            <pc:docMk/>
            <pc:sldMk cId="1398287023" sldId="329"/>
            <ac:spMk id="53" creationId="{5CB6DFD0-7B91-B44D-29CD-68C7572F1F80}"/>
          </ac:spMkLst>
        </pc:spChg>
        <pc:spChg chg="mod">
          <ac:chgData name="Pavithra Injeti" userId="deeb51e03df01b30" providerId="LiveId" clId="{E0C1D40D-C57B-46C2-A3E0-C4FA84D15179}" dt="2022-05-10T06:57:35.079" v="815"/>
          <ac:spMkLst>
            <pc:docMk/>
            <pc:sldMk cId="1398287023" sldId="329"/>
            <ac:spMk id="54" creationId="{072E4AC8-DA93-AB09-A11A-1FC938ABB134}"/>
          </ac:spMkLst>
        </pc:spChg>
        <pc:spChg chg="mod">
          <ac:chgData name="Pavithra Injeti" userId="deeb51e03df01b30" providerId="LiveId" clId="{E0C1D40D-C57B-46C2-A3E0-C4FA84D15179}" dt="2022-05-10T06:57:35.079" v="815"/>
          <ac:spMkLst>
            <pc:docMk/>
            <pc:sldMk cId="1398287023" sldId="329"/>
            <ac:spMk id="55" creationId="{8E430996-0AE4-1CA3-9960-3775F36E6CEF}"/>
          </ac:spMkLst>
        </pc:spChg>
        <pc:spChg chg="mod">
          <ac:chgData name="Pavithra Injeti" userId="deeb51e03df01b30" providerId="LiveId" clId="{E0C1D40D-C57B-46C2-A3E0-C4FA84D15179}" dt="2022-05-10T06:57:35.079" v="815"/>
          <ac:spMkLst>
            <pc:docMk/>
            <pc:sldMk cId="1398287023" sldId="329"/>
            <ac:spMk id="56" creationId="{64B35DD6-5E97-AAFD-EF17-ACD550343A74}"/>
          </ac:spMkLst>
        </pc:spChg>
        <pc:spChg chg="mod">
          <ac:chgData name="Pavithra Injeti" userId="deeb51e03df01b30" providerId="LiveId" clId="{E0C1D40D-C57B-46C2-A3E0-C4FA84D15179}" dt="2022-05-10T06:57:35.079" v="815"/>
          <ac:spMkLst>
            <pc:docMk/>
            <pc:sldMk cId="1398287023" sldId="329"/>
            <ac:spMk id="57" creationId="{EDC7DF12-EE9C-6A39-E600-5F1C0C6F0365}"/>
          </ac:spMkLst>
        </pc:spChg>
        <pc:spChg chg="mod">
          <ac:chgData name="Pavithra Injeti" userId="deeb51e03df01b30" providerId="LiveId" clId="{E0C1D40D-C57B-46C2-A3E0-C4FA84D15179}" dt="2022-05-10T06:57:35.079" v="815"/>
          <ac:spMkLst>
            <pc:docMk/>
            <pc:sldMk cId="1398287023" sldId="329"/>
            <ac:spMk id="58" creationId="{134EED04-C9AA-327D-7370-11DABDDC6BB1}"/>
          </ac:spMkLst>
        </pc:spChg>
        <pc:spChg chg="mod">
          <ac:chgData name="Pavithra Injeti" userId="deeb51e03df01b30" providerId="LiveId" clId="{E0C1D40D-C57B-46C2-A3E0-C4FA84D15179}" dt="2022-05-10T06:57:35.079" v="815"/>
          <ac:spMkLst>
            <pc:docMk/>
            <pc:sldMk cId="1398287023" sldId="329"/>
            <ac:spMk id="59" creationId="{6C8790CA-C8C4-2BD3-543A-A6DF4AEEAA45}"/>
          </ac:spMkLst>
        </pc:spChg>
        <pc:spChg chg="mod">
          <ac:chgData name="Pavithra Injeti" userId="deeb51e03df01b30" providerId="LiveId" clId="{E0C1D40D-C57B-46C2-A3E0-C4FA84D15179}" dt="2022-05-10T06:57:35.079" v="815"/>
          <ac:spMkLst>
            <pc:docMk/>
            <pc:sldMk cId="1398287023" sldId="329"/>
            <ac:spMk id="60" creationId="{3B2AC8DC-1D1D-8EBF-7743-3F016C6B6B0F}"/>
          </ac:spMkLst>
        </pc:spChg>
        <pc:spChg chg="mod">
          <ac:chgData name="Pavithra Injeti" userId="deeb51e03df01b30" providerId="LiveId" clId="{E0C1D40D-C57B-46C2-A3E0-C4FA84D15179}" dt="2022-05-10T06:57:35.079" v="815"/>
          <ac:spMkLst>
            <pc:docMk/>
            <pc:sldMk cId="1398287023" sldId="329"/>
            <ac:spMk id="61" creationId="{86E4A2BA-A83F-DB04-5DA5-33F6D8524581}"/>
          </ac:spMkLst>
        </pc:spChg>
        <pc:spChg chg="mod">
          <ac:chgData name="Pavithra Injeti" userId="deeb51e03df01b30" providerId="LiveId" clId="{E0C1D40D-C57B-46C2-A3E0-C4FA84D15179}" dt="2022-05-10T06:57:35.079" v="815"/>
          <ac:spMkLst>
            <pc:docMk/>
            <pc:sldMk cId="1398287023" sldId="329"/>
            <ac:spMk id="62" creationId="{4779DF96-CE09-AE51-D981-F36192A3AE1A}"/>
          </ac:spMkLst>
        </pc:spChg>
        <pc:spChg chg="mod">
          <ac:chgData name="Pavithra Injeti" userId="deeb51e03df01b30" providerId="LiveId" clId="{E0C1D40D-C57B-46C2-A3E0-C4FA84D15179}" dt="2022-05-10T06:57:35.079" v="815"/>
          <ac:spMkLst>
            <pc:docMk/>
            <pc:sldMk cId="1398287023" sldId="329"/>
            <ac:spMk id="63" creationId="{EAEFDEA2-1E4C-ABAE-61DD-4B453442EC31}"/>
          </ac:spMkLst>
        </pc:spChg>
        <pc:spChg chg="mod">
          <ac:chgData name="Pavithra Injeti" userId="deeb51e03df01b30" providerId="LiveId" clId="{E0C1D40D-C57B-46C2-A3E0-C4FA84D15179}" dt="2022-05-10T06:57:35.079" v="815"/>
          <ac:spMkLst>
            <pc:docMk/>
            <pc:sldMk cId="1398287023" sldId="329"/>
            <ac:spMk id="64" creationId="{183590CE-2E04-0B2C-30D2-B86F3E9A5C08}"/>
          </ac:spMkLst>
        </pc:spChg>
        <pc:spChg chg="mod">
          <ac:chgData name="Pavithra Injeti" userId="deeb51e03df01b30" providerId="LiveId" clId="{E0C1D40D-C57B-46C2-A3E0-C4FA84D15179}" dt="2022-05-10T06:57:35.079" v="815"/>
          <ac:spMkLst>
            <pc:docMk/>
            <pc:sldMk cId="1398287023" sldId="329"/>
            <ac:spMk id="65" creationId="{CE24EDC0-23B5-AADC-4EAE-A516B114C206}"/>
          </ac:spMkLst>
        </pc:spChg>
        <pc:spChg chg="mod">
          <ac:chgData name="Pavithra Injeti" userId="deeb51e03df01b30" providerId="LiveId" clId="{E0C1D40D-C57B-46C2-A3E0-C4FA84D15179}" dt="2022-05-10T06:57:35.079" v="815"/>
          <ac:spMkLst>
            <pc:docMk/>
            <pc:sldMk cId="1398287023" sldId="329"/>
            <ac:spMk id="66" creationId="{6AF7F7A2-668C-77A0-03AF-89F5A78E4075}"/>
          </ac:spMkLst>
        </pc:spChg>
        <pc:spChg chg="mod">
          <ac:chgData name="Pavithra Injeti" userId="deeb51e03df01b30" providerId="LiveId" clId="{E0C1D40D-C57B-46C2-A3E0-C4FA84D15179}" dt="2022-05-10T06:57:35.079" v="815"/>
          <ac:spMkLst>
            <pc:docMk/>
            <pc:sldMk cId="1398287023" sldId="329"/>
            <ac:spMk id="67" creationId="{7070071E-5F68-C507-7AFB-7BE1E5841451}"/>
          </ac:spMkLst>
        </pc:spChg>
        <pc:spChg chg="mod">
          <ac:chgData name="Pavithra Injeti" userId="deeb51e03df01b30" providerId="LiveId" clId="{E0C1D40D-C57B-46C2-A3E0-C4FA84D15179}" dt="2022-05-10T06:57:35.079" v="815"/>
          <ac:spMkLst>
            <pc:docMk/>
            <pc:sldMk cId="1398287023" sldId="329"/>
            <ac:spMk id="68" creationId="{63310980-FB7F-A53C-7C75-A2A4AA0BFCED}"/>
          </ac:spMkLst>
        </pc:spChg>
        <pc:spChg chg="mod">
          <ac:chgData name="Pavithra Injeti" userId="deeb51e03df01b30" providerId="LiveId" clId="{E0C1D40D-C57B-46C2-A3E0-C4FA84D15179}" dt="2022-05-10T06:57:35.079" v="815"/>
          <ac:spMkLst>
            <pc:docMk/>
            <pc:sldMk cId="1398287023" sldId="329"/>
            <ac:spMk id="69" creationId="{1988F0A1-AAA0-0E6F-19A0-6B16239FA880}"/>
          </ac:spMkLst>
        </pc:spChg>
        <pc:spChg chg="mod">
          <ac:chgData name="Pavithra Injeti" userId="deeb51e03df01b30" providerId="LiveId" clId="{E0C1D40D-C57B-46C2-A3E0-C4FA84D15179}" dt="2022-05-10T06:57:35.079" v="815"/>
          <ac:spMkLst>
            <pc:docMk/>
            <pc:sldMk cId="1398287023" sldId="329"/>
            <ac:spMk id="70" creationId="{43CDBF6C-B487-B8F9-7861-C1CCD2B2FD5C}"/>
          </ac:spMkLst>
        </pc:spChg>
        <pc:spChg chg="mod">
          <ac:chgData name="Pavithra Injeti" userId="deeb51e03df01b30" providerId="LiveId" clId="{E0C1D40D-C57B-46C2-A3E0-C4FA84D15179}" dt="2022-05-10T06:57:35.079" v="815"/>
          <ac:spMkLst>
            <pc:docMk/>
            <pc:sldMk cId="1398287023" sldId="329"/>
            <ac:spMk id="71" creationId="{37A29529-6044-4196-3995-A6817F27EAF2}"/>
          </ac:spMkLst>
        </pc:spChg>
        <pc:spChg chg="mod">
          <ac:chgData name="Pavithra Injeti" userId="deeb51e03df01b30" providerId="LiveId" clId="{E0C1D40D-C57B-46C2-A3E0-C4FA84D15179}" dt="2022-05-10T06:57:35.079" v="815"/>
          <ac:spMkLst>
            <pc:docMk/>
            <pc:sldMk cId="1398287023" sldId="329"/>
            <ac:spMk id="72" creationId="{1ADD823A-C77D-84E9-EB4E-A139754842FE}"/>
          </ac:spMkLst>
        </pc:spChg>
        <pc:spChg chg="mod">
          <ac:chgData name="Pavithra Injeti" userId="deeb51e03df01b30" providerId="LiveId" clId="{E0C1D40D-C57B-46C2-A3E0-C4FA84D15179}" dt="2022-05-10T06:57:35.079" v="815"/>
          <ac:spMkLst>
            <pc:docMk/>
            <pc:sldMk cId="1398287023" sldId="329"/>
            <ac:spMk id="73" creationId="{F18F637B-278F-0D6E-180A-DB90C6645E13}"/>
          </ac:spMkLst>
        </pc:spChg>
        <pc:spChg chg="mod">
          <ac:chgData name="Pavithra Injeti" userId="deeb51e03df01b30" providerId="LiveId" clId="{E0C1D40D-C57B-46C2-A3E0-C4FA84D15179}" dt="2022-05-10T06:57:35.079" v="815"/>
          <ac:spMkLst>
            <pc:docMk/>
            <pc:sldMk cId="1398287023" sldId="329"/>
            <ac:spMk id="74" creationId="{9ABC9D86-63E6-D093-DC4F-A8277D1B59A8}"/>
          </ac:spMkLst>
        </pc:spChg>
        <pc:spChg chg="mod">
          <ac:chgData name="Pavithra Injeti" userId="deeb51e03df01b30" providerId="LiveId" clId="{E0C1D40D-C57B-46C2-A3E0-C4FA84D15179}" dt="2022-05-10T06:57:35.079" v="815"/>
          <ac:spMkLst>
            <pc:docMk/>
            <pc:sldMk cId="1398287023" sldId="329"/>
            <ac:spMk id="75" creationId="{EFA54FC4-3B1D-6E7C-A708-83907B96E548}"/>
          </ac:spMkLst>
        </pc:spChg>
        <pc:spChg chg="mod">
          <ac:chgData name="Pavithra Injeti" userId="deeb51e03df01b30" providerId="LiveId" clId="{E0C1D40D-C57B-46C2-A3E0-C4FA84D15179}" dt="2022-05-10T06:57:35.079" v="815"/>
          <ac:spMkLst>
            <pc:docMk/>
            <pc:sldMk cId="1398287023" sldId="329"/>
            <ac:spMk id="76" creationId="{E2C72E18-0149-6A24-A136-5102ECC87B8C}"/>
          </ac:spMkLst>
        </pc:spChg>
        <pc:spChg chg="mod">
          <ac:chgData name="Pavithra Injeti" userId="deeb51e03df01b30" providerId="LiveId" clId="{E0C1D40D-C57B-46C2-A3E0-C4FA84D15179}" dt="2022-05-10T06:57:35.079" v="815"/>
          <ac:spMkLst>
            <pc:docMk/>
            <pc:sldMk cId="1398287023" sldId="329"/>
            <ac:spMk id="77" creationId="{C6E1DBC5-0BB1-32B2-5109-F03C12F7B49C}"/>
          </ac:spMkLst>
        </pc:spChg>
        <pc:spChg chg="mod">
          <ac:chgData name="Pavithra Injeti" userId="deeb51e03df01b30" providerId="LiveId" clId="{E0C1D40D-C57B-46C2-A3E0-C4FA84D15179}" dt="2022-05-10T06:57:35.079" v="815"/>
          <ac:spMkLst>
            <pc:docMk/>
            <pc:sldMk cId="1398287023" sldId="329"/>
            <ac:spMk id="78" creationId="{F2ADB6B2-871F-F8DD-4D74-DD6B64D0A6A9}"/>
          </ac:spMkLst>
        </pc:spChg>
        <pc:spChg chg="mod">
          <ac:chgData name="Pavithra Injeti" userId="deeb51e03df01b30" providerId="LiveId" clId="{E0C1D40D-C57B-46C2-A3E0-C4FA84D15179}" dt="2022-05-10T06:57:35.079" v="815"/>
          <ac:spMkLst>
            <pc:docMk/>
            <pc:sldMk cId="1398287023" sldId="329"/>
            <ac:spMk id="79" creationId="{EA1508D7-F3CD-2B36-63DE-7B3C71A896CE}"/>
          </ac:spMkLst>
        </pc:spChg>
        <pc:spChg chg="mod">
          <ac:chgData name="Pavithra Injeti" userId="deeb51e03df01b30" providerId="LiveId" clId="{E0C1D40D-C57B-46C2-A3E0-C4FA84D15179}" dt="2022-05-10T06:57:35.079" v="815"/>
          <ac:spMkLst>
            <pc:docMk/>
            <pc:sldMk cId="1398287023" sldId="329"/>
            <ac:spMk id="80" creationId="{718D69F4-0594-9C5F-7E0A-05DFB043E322}"/>
          </ac:spMkLst>
        </pc:spChg>
        <pc:spChg chg="mod">
          <ac:chgData name="Pavithra Injeti" userId="deeb51e03df01b30" providerId="LiveId" clId="{E0C1D40D-C57B-46C2-A3E0-C4FA84D15179}" dt="2022-05-10T06:57:35.079" v="815"/>
          <ac:spMkLst>
            <pc:docMk/>
            <pc:sldMk cId="1398287023" sldId="329"/>
            <ac:spMk id="81" creationId="{B40B4D48-CCC9-0EF9-284E-1DB72954A1ED}"/>
          </ac:spMkLst>
        </pc:spChg>
        <pc:spChg chg="mod">
          <ac:chgData name="Pavithra Injeti" userId="deeb51e03df01b30" providerId="LiveId" clId="{E0C1D40D-C57B-46C2-A3E0-C4FA84D15179}" dt="2022-05-10T06:57:35.079" v="815"/>
          <ac:spMkLst>
            <pc:docMk/>
            <pc:sldMk cId="1398287023" sldId="329"/>
            <ac:spMk id="82" creationId="{BAD0D5AF-F825-B4F4-9503-DC0C65D4D009}"/>
          </ac:spMkLst>
        </pc:spChg>
        <pc:spChg chg="mod">
          <ac:chgData name="Pavithra Injeti" userId="deeb51e03df01b30" providerId="LiveId" clId="{E0C1D40D-C57B-46C2-A3E0-C4FA84D15179}" dt="2022-05-10T06:57:35.079" v="815"/>
          <ac:spMkLst>
            <pc:docMk/>
            <pc:sldMk cId="1398287023" sldId="329"/>
            <ac:spMk id="83" creationId="{9266BE11-858B-F3BA-BCB7-B6023DB4F3E1}"/>
          </ac:spMkLst>
        </pc:spChg>
        <pc:spChg chg="mod">
          <ac:chgData name="Pavithra Injeti" userId="deeb51e03df01b30" providerId="LiveId" clId="{E0C1D40D-C57B-46C2-A3E0-C4FA84D15179}" dt="2022-05-10T06:57:35.079" v="815"/>
          <ac:spMkLst>
            <pc:docMk/>
            <pc:sldMk cId="1398287023" sldId="329"/>
            <ac:spMk id="84" creationId="{319EF37E-4831-C8A0-3D22-83B2A4C2638E}"/>
          </ac:spMkLst>
        </pc:spChg>
        <pc:spChg chg="mod">
          <ac:chgData name="Pavithra Injeti" userId="deeb51e03df01b30" providerId="LiveId" clId="{E0C1D40D-C57B-46C2-A3E0-C4FA84D15179}" dt="2022-05-10T06:57:35.079" v="815"/>
          <ac:spMkLst>
            <pc:docMk/>
            <pc:sldMk cId="1398287023" sldId="329"/>
            <ac:spMk id="85" creationId="{29717CA8-3CD7-2AAF-0B1C-E75D34B7B2F8}"/>
          </ac:spMkLst>
        </pc:spChg>
        <pc:spChg chg="mod">
          <ac:chgData name="Pavithra Injeti" userId="deeb51e03df01b30" providerId="LiveId" clId="{E0C1D40D-C57B-46C2-A3E0-C4FA84D15179}" dt="2022-05-10T06:57:35.079" v="815"/>
          <ac:spMkLst>
            <pc:docMk/>
            <pc:sldMk cId="1398287023" sldId="329"/>
            <ac:spMk id="86" creationId="{5C249EE6-A57F-291B-782E-1E1BE6EFBC42}"/>
          </ac:spMkLst>
        </pc:spChg>
        <pc:spChg chg="mod">
          <ac:chgData name="Pavithra Injeti" userId="deeb51e03df01b30" providerId="LiveId" clId="{E0C1D40D-C57B-46C2-A3E0-C4FA84D15179}" dt="2022-05-10T06:57:35.079" v="815"/>
          <ac:spMkLst>
            <pc:docMk/>
            <pc:sldMk cId="1398287023" sldId="329"/>
            <ac:spMk id="87" creationId="{AE042F13-8371-A001-3AD7-AEEB3B2359D2}"/>
          </ac:spMkLst>
        </pc:spChg>
        <pc:spChg chg="mod">
          <ac:chgData name="Pavithra Injeti" userId="deeb51e03df01b30" providerId="LiveId" clId="{E0C1D40D-C57B-46C2-A3E0-C4FA84D15179}" dt="2022-05-10T06:57:35.079" v="815"/>
          <ac:spMkLst>
            <pc:docMk/>
            <pc:sldMk cId="1398287023" sldId="329"/>
            <ac:spMk id="88" creationId="{54987189-686E-6148-B7B0-28C0FC22797A}"/>
          </ac:spMkLst>
        </pc:spChg>
        <pc:spChg chg="mod">
          <ac:chgData name="Pavithra Injeti" userId="deeb51e03df01b30" providerId="LiveId" clId="{E0C1D40D-C57B-46C2-A3E0-C4FA84D15179}" dt="2022-05-10T06:57:35.079" v="815"/>
          <ac:spMkLst>
            <pc:docMk/>
            <pc:sldMk cId="1398287023" sldId="329"/>
            <ac:spMk id="89" creationId="{0B3EC36C-083C-31FA-5392-AA4B1904D637}"/>
          </ac:spMkLst>
        </pc:spChg>
        <pc:spChg chg="mod">
          <ac:chgData name="Pavithra Injeti" userId="deeb51e03df01b30" providerId="LiveId" clId="{E0C1D40D-C57B-46C2-A3E0-C4FA84D15179}" dt="2022-05-10T06:57:35.079" v="815"/>
          <ac:spMkLst>
            <pc:docMk/>
            <pc:sldMk cId="1398287023" sldId="329"/>
            <ac:spMk id="90" creationId="{0B0D0AA9-FE4C-8325-7A32-07852069BCC2}"/>
          </ac:spMkLst>
        </pc:spChg>
        <pc:spChg chg="mod">
          <ac:chgData name="Pavithra Injeti" userId="deeb51e03df01b30" providerId="LiveId" clId="{E0C1D40D-C57B-46C2-A3E0-C4FA84D15179}" dt="2022-05-10T06:57:35.079" v="815"/>
          <ac:spMkLst>
            <pc:docMk/>
            <pc:sldMk cId="1398287023" sldId="329"/>
            <ac:spMk id="91" creationId="{C1FB2D10-7BA8-DC21-A3F2-20F955A2CBD7}"/>
          </ac:spMkLst>
        </pc:spChg>
        <pc:spChg chg="mod">
          <ac:chgData name="Pavithra Injeti" userId="deeb51e03df01b30" providerId="LiveId" clId="{E0C1D40D-C57B-46C2-A3E0-C4FA84D15179}" dt="2022-05-10T06:57:35.079" v="815"/>
          <ac:spMkLst>
            <pc:docMk/>
            <pc:sldMk cId="1398287023" sldId="329"/>
            <ac:spMk id="92" creationId="{130E2F03-F8A6-C361-B02D-C150EC45A648}"/>
          </ac:spMkLst>
        </pc:spChg>
        <pc:spChg chg="mod">
          <ac:chgData name="Pavithra Injeti" userId="deeb51e03df01b30" providerId="LiveId" clId="{E0C1D40D-C57B-46C2-A3E0-C4FA84D15179}" dt="2022-05-10T06:57:35.079" v="815"/>
          <ac:spMkLst>
            <pc:docMk/>
            <pc:sldMk cId="1398287023" sldId="329"/>
            <ac:spMk id="93" creationId="{F955E78D-1FB8-B282-FF5E-F81ECF2E1604}"/>
          </ac:spMkLst>
        </pc:spChg>
        <pc:spChg chg="mod">
          <ac:chgData name="Pavithra Injeti" userId="deeb51e03df01b30" providerId="LiveId" clId="{E0C1D40D-C57B-46C2-A3E0-C4FA84D15179}" dt="2022-05-10T06:57:35.079" v="815"/>
          <ac:spMkLst>
            <pc:docMk/>
            <pc:sldMk cId="1398287023" sldId="329"/>
            <ac:spMk id="94" creationId="{DC49976E-FA7A-40D2-B37F-CA880F89589C}"/>
          </ac:spMkLst>
        </pc:spChg>
        <pc:spChg chg="mod">
          <ac:chgData name="Pavithra Injeti" userId="deeb51e03df01b30" providerId="LiveId" clId="{E0C1D40D-C57B-46C2-A3E0-C4FA84D15179}" dt="2022-05-10T06:57:35.079" v="815"/>
          <ac:spMkLst>
            <pc:docMk/>
            <pc:sldMk cId="1398287023" sldId="329"/>
            <ac:spMk id="95" creationId="{CEC72102-BE5B-62A9-D330-7CE2D5789064}"/>
          </ac:spMkLst>
        </pc:spChg>
        <pc:spChg chg="mod">
          <ac:chgData name="Pavithra Injeti" userId="deeb51e03df01b30" providerId="LiveId" clId="{E0C1D40D-C57B-46C2-A3E0-C4FA84D15179}" dt="2022-05-10T06:57:35.079" v="815"/>
          <ac:spMkLst>
            <pc:docMk/>
            <pc:sldMk cId="1398287023" sldId="329"/>
            <ac:spMk id="96" creationId="{E9CBE5F1-06FD-60F7-BFA2-C283EDD331C8}"/>
          </ac:spMkLst>
        </pc:spChg>
        <pc:spChg chg="mod">
          <ac:chgData name="Pavithra Injeti" userId="deeb51e03df01b30" providerId="LiveId" clId="{E0C1D40D-C57B-46C2-A3E0-C4FA84D15179}" dt="2022-05-10T06:57:35.079" v="815"/>
          <ac:spMkLst>
            <pc:docMk/>
            <pc:sldMk cId="1398287023" sldId="329"/>
            <ac:spMk id="97" creationId="{8A1C9012-4B1C-2D39-4749-84CCA59460DF}"/>
          </ac:spMkLst>
        </pc:spChg>
        <pc:spChg chg="mod">
          <ac:chgData name="Pavithra Injeti" userId="deeb51e03df01b30" providerId="LiveId" clId="{E0C1D40D-C57B-46C2-A3E0-C4FA84D15179}" dt="2022-05-10T06:57:35.079" v="815"/>
          <ac:spMkLst>
            <pc:docMk/>
            <pc:sldMk cId="1398287023" sldId="329"/>
            <ac:spMk id="98" creationId="{3F5444E9-1D2B-8A3B-D75F-2D47261FD345}"/>
          </ac:spMkLst>
        </pc:spChg>
        <pc:spChg chg="mod">
          <ac:chgData name="Pavithra Injeti" userId="deeb51e03df01b30" providerId="LiveId" clId="{E0C1D40D-C57B-46C2-A3E0-C4FA84D15179}" dt="2022-05-10T06:57:35.079" v="815"/>
          <ac:spMkLst>
            <pc:docMk/>
            <pc:sldMk cId="1398287023" sldId="329"/>
            <ac:spMk id="99" creationId="{BD0AACEB-39D1-D78C-F7FF-F1B1BE05FDCD}"/>
          </ac:spMkLst>
        </pc:spChg>
        <pc:spChg chg="mod">
          <ac:chgData name="Pavithra Injeti" userId="deeb51e03df01b30" providerId="LiveId" clId="{E0C1D40D-C57B-46C2-A3E0-C4FA84D15179}" dt="2022-05-10T06:57:35.079" v="815"/>
          <ac:spMkLst>
            <pc:docMk/>
            <pc:sldMk cId="1398287023" sldId="329"/>
            <ac:spMk id="100" creationId="{2002BB9A-615C-558F-152A-EE954666A84E}"/>
          </ac:spMkLst>
        </pc:spChg>
        <pc:spChg chg="mod">
          <ac:chgData name="Pavithra Injeti" userId="deeb51e03df01b30" providerId="LiveId" clId="{E0C1D40D-C57B-46C2-A3E0-C4FA84D15179}" dt="2022-05-10T06:57:35.079" v="815"/>
          <ac:spMkLst>
            <pc:docMk/>
            <pc:sldMk cId="1398287023" sldId="329"/>
            <ac:spMk id="101" creationId="{B506EBE6-1562-9D18-0C41-46DA3F02A53C}"/>
          </ac:spMkLst>
        </pc:spChg>
        <pc:spChg chg="mod">
          <ac:chgData name="Pavithra Injeti" userId="deeb51e03df01b30" providerId="LiveId" clId="{E0C1D40D-C57B-46C2-A3E0-C4FA84D15179}" dt="2022-05-10T06:57:35.079" v="815"/>
          <ac:spMkLst>
            <pc:docMk/>
            <pc:sldMk cId="1398287023" sldId="329"/>
            <ac:spMk id="102" creationId="{63EEAE93-6A8E-1CC4-17E1-64B6156F841C}"/>
          </ac:spMkLst>
        </pc:spChg>
        <pc:spChg chg="mod">
          <ac:chgData name="Pavithra Injeti" userId="deeb51e03df01b30" providerId="LiveId" clId="{E0C1D40D-C57B-46C2-A3E0-C4FA84D15179}" dt="2022-05-10T06:57:35.079" v="815"/>
          <ac:spMkLst>
            <pc:docMk/>
            <pc:sldMk cId="1398287023" sldId="329"/>
            <ac:spMk id="103" creationId="{E23B659A-9D7E-1A81-3E36-6F1E0306EBD8}"/>
          </ac:spMkLst>
        </pc:spChg>
        <pc:spChg chg="mod">
          <ac:chgData name="Pavithra Injeti" userId="deeb51e03df01b30" providerId="LiveId" clId="{E0C1D40D-C57B-46C2-A3E0-C4FA84D15179}" dt="2022-05-10T06:57:35.079" v="815"/>
          <ac:spMkLst>
            <pc:docMk/>
            <pc:sldMk cId="1398287023" sldId="329"/>
            <ac:spMk id="104" creationId="{24961037-3CFE-41C7-81FF-B1938161D6DB}"/>
          </ac:spMkLst>
        </pc:spChg>
        <pc:spChg chg="mod">
          <ac:chgData name="Pavithra Injeti" userId="deeb51e03df01b30" providerId="LiveId" clId="{E0C1D40D-C57B-46C2-A3E0-C4FA84D15179}" dt="2022-05-10T06:57:35.079" v="815"/>
          <ac:spMkLst>
            <pc:docMk/>
            <pc:sldMk cId="1398287023" sldId="329"/>
            <ac:spMk id="105" creationId="{7242DA35-0F65-9857-781C-AD4392BCD655}"/>
          </ac:spMkLst>
        </pc:spChg>
        <pc:spChg chg="mod">
          <ac:chgData name="Pavithra Injeti" userId="deeb51e03df01b30" providerId="LiveId" clId="{E0C1D40D-C57B-46C2-A3E0-C4FA84D15179}" dt="2022-05-10T06:57:35.079" v="815"/>
          <ac:spMkLst>
            <pc:docMk/>
            <pc:sldMk cId="1398287023" sldId="329"/>
            <ac:spMk id="106" creationId="{7FE69794-6C6B-FB1D-2185-11FA470297C5}"/>
          </ac:spMkLst>
        </pc:spChg>
        <pc:spChg chg="mod">
          <ac:chgData name="Pavithra Injeti" userId="deeb51e03df01b30" providerId="LiveId" clId="{E0C1D40D-C57B-46C2-A3E0-C4FA84D15179}" dt="2022-05-10T06:57:35.079" v="815"/>
          <ac:spMkLst>
            <pc:docMk/>
            <pc:sldMk cId="1398287023" sldId="329"/>
            <ac:spMk id="107" creationId="{CCBB1763-B863-E8CD-D4C8-22C9657A4E07}"/>
          </ac:spMkLst>
        </pc:spChg>
        <pc:spChg chg="mod">
          <ac:chgData name="Pavithra Injeti" userId="deeb51e03df01b30" providerId="LiveId" clId="{E0C1D40D-C57B-46C2-A3E0-C4FA84D15179}" dt="2022-05-10T06:57:35.079" v="815"/>
          <ac:spMkLst>
            <pc:docMk/>
            <pc:sldMk cId="1398287023" sldId="329"/>
            <ac:spMk id="108" creationId="{F9E62D04-D07C-45E2-604A-71E773180D27}"/>
          </ac:spMkLst>
        </pc:spChg>
        <pc:grpChg chg="add mod">
          <ac:chgData name="Pavithra Injeti" userId="deeb51e03df01b30" providerId="LiveId" clId="{E0C1D40D-C57B-46C2-A3E0-C4FA84D15179}" dt="2022-05-10T06:57:52.610" v="819" actId="1076"/>
          <ac:grpSpMkLst>
            <pc:docMk/>
            <pc:sldMk cId="1398287023" sldId="329"/>
            <ac:grpSpMk id="4" creationId="{EDF543D5-B05B-D1B4-4AD3-6C9010EA4047}"/>
          </ac:grpSpMkLst>
        </pc:grpChg>
        <pc:grpChg chg="mod">
          <ac:chgData name="Pavithra Injeti" userId="deeb51e03df01b30" providerId="LiveId" clId="{E0C1D40D-C57B-46C2-A3E0-C4FA84D15179}" dt="2022-05-10T06:57:35.079" v="815"/>
          <ac:grpSpMkLst>
            <pc:docMk/>
            <pc:sldMk cId="1398287023" sldId="329"/>
            <ac:grpSpMk id="5" creationId="{6AA961D7-A0C4-6D44-63DA-ACFD7A02B24B}"/>
          </ac:grpSpMkLst>
        </pc:grpChg>
        <pc:grpChg chg="mod">
          <ac:chgData name="Pavithra Injeti" userId="deeb51e03df01b30" providerId="LiveId" clId="{E0C1D40D-C57B-46C2-A3E0-C4FA84D15179}" dt="2022-05-10T06:57:35.079" v="815"/>
          <ac:grpSpMkLst>
            <pc:docMk/>
            <pc:sldMk cId="1398287023" sldId="329"/>
            <ac:grpSpMk id="6" creationId="{3D07DAD1-FA85-9FCC-DA67-B8EE23FB01E2}"/>
          </ac:grpSpMkLst>
        </pc:grpChg>
        <pc:grpChg chg="mod">
          <ac:chgData name="Pavithra Injeti" userId="deeb51e03df01b30" providerId="LiveId" clId="{E0C1D40D-C57B-46C2-A3E0-C4FA84D15179}" dt="2022-05-10T06:57:35.079" v="815"/>
          <ac:grpSpMkLst>
            <pc:docMk/>
            <pc:sldMk cId="1398287023" sldId="329"/>
            <ac:grpSpMk id="7" creationId="{9E6E02CA-C5C0-D889-D3E1-66F6AD834F36}"/>
          </ac:grpSpMkLst>
        </pc:grpChg>
        <pc:grpChg chg="mod">
          <ac:chgData name="Pavithra Injeti" userId="deeb51e03df01b30" providerId="LiveId" clId="{E0C1D40D-C57B-46C2-A3E0-C4FA84D15179}" dt="2022-05-10T06:57:35.079" v="815"/>
          <ac:grpSpMkLst>
            <pc:docMk/>
            <pc:sldMk cId="1398287023" sldId="329"/>
            <ac:grpSpMk id="8" creationId="{B9B1428C-3E66-7269-837E-1A060409E709}"/>
          </ac:grpSpMkLst>
        </pc:grpChg>
        <pc:grpChg chg="mod">
          <ac:chgData name="Pavithra Injeti" userId="deeb51e03df01b30" providerId="LiveId" clId="{E0C1D40D-C57B-46C2-A3E0-C4FA84D15179}" dt="2022-05-10T06:57:35.079" v="815"/>
          <ac:grpSpMkLst>
            <pc:docMk/>
            <pc:sldMk cId="1398287023" sldId="329"/>
            <ac:grpSpMk id="9" creationId="{1F668DC4-14DB-2701-5AC5-8288A00D6162}"/>
          </ac:grpSpMkLst>
        </pc:grpChg>
        <pc:grpChg chg="mod">
          <ac:chgData name="Pavithra Injeti" userId="deeb51e03df01b30" providerId="LiveId" clId="{E0C1D40D-C57B-46C2-A3E0-C4FA84D15179}" dt="2022-05-10T06:57:35.079" v="815"/>
          <ac:grpSpMkLst>
            <pc:docMk/>
            <pc:sldMk cId="1398287023" sldId="329"/>
            <ac:grpSpMk id="10" creationId="{CBB2F545-A2E7-F037-2333-CEC128ECEFDB}"/>
          </ac:grpSpMkLst>
        </pc:grpChg>
      </pc:sldChg>
      <pc:sldChg chg="addSp modSp new mod">
        <pc:chgData name="Pavithra Injeti" userId="deeb51e03df01b30" providerId="LiveId" clId="{E0C1D40D-C57B-46C2-A3E0-C4FA84D15179}" dt="2022-05-10T06:38:35.995" v="537" actId="1076"/>
        <pc:sldMkLst>
          <pc:docMk/>
          <pc:sldMk cId="3212888677" sldId="330"/>
        </pc:sldMkLst>
        <pc:spChg chg="mod">
          <ac:chgData name="Pavithra Injeti" userId="deeb51e03df01b30" providerId="LiveId" clId="{E0C1D40D-C57B-46C2-A3E0-C4FA84D15179}" dt="2022-05-10T06:33:21.287" v="511" actId="113"/>
          <ac:spMkLst>
            <pc:docMk/>
            <pc:sldMk cId="3212888677" sldId="330"/>
            <ac:spMk id="2" creationId="{1E98A95C-FC39-5B29-FC64-61D0AC2CED31}"/>
          </ac:spMkLst>
        </pc:spChg>
        <pc:spChg chg="mod">
          <ac:chgData name="Pavithra Injeti" userId="deeb51e03df01b30" providerId="LiveId" clId="{E0C1D40D-C57B-46C2-A3E0-C4FA84D15179}" dt="2022-05-10T06:37:44.293" v="525" actId="1076"/>
          <ac:spMkLst>
            <pc:docMk/>
            <pc:sldMk cId="3212888677" sldId="330"/>
            <ac:spMk id="3" creationId="{79CA488A-F1E3-4A21-FC2F-9BD1B7457B5F}"/>
          </ac:spMkLst>
        </pc:spChg>
        <pc:spChg chg="mod">
          <ac:chgData name="Pavithra Injeti" userId="deeb51e03df01b30" providerId="LiveId" clId="{E0C1D40D-C57B-46C2-A3E0-C4FA84D15179}" dt="2022-05-10T06:33:51.707" v="512"/>
          <ac:spMkLst>
            <pc:docMk/>
            <pc:sldMk cId="3212888677" sldId="330"/>
            <ac:spMk id="5" creationId="{F81B1344-E648-ED02-CC95-BB51C32D5CDC}"/>
          </ac:spMkLst>
        </pc:spChg>
        <pc:spChg chg="mod">
          <ac:chgData name="Pavithra Injeti" userId="deeb51e03df01b30" providerId="LiveId" clId="{E0C1D40D-C57B-46C2-A3E0-C4FA84D15179}" dt="2022-05-10T06:33:51.707" v="512"/>
          <ac:spMkLst>
            <pc:docMk/>
            <pc:sldMk cId="3212888677" sldId="330"/>
            <ac:spMk id="6" creationId="{17E041CF-853C-1039-40D4-A8E9DC39123E}"/>
          </ac:spMkLst>
        </pc:spChg>
        <pc:spChg chg="mod">
          <ac:chgData name="Pavithra Injeti" userId="deeb51e03df01b30" providerId="LiveId" clId="{E0C1D40D-C57B-46C2-A3E0-C4FA84D15179}" dt="2022-05-10T06:33:51.707" v="512"/>
          <ac:spMkLst>
            <pc:docMk/>
            <pc:sldMk cId="3212888677" sldId="330"/>
            <ac:spMk id="7" creationId="{5D68882C-5D2E-33C3-D64C-62B2C0AA8735}"/>
          </ac:spMkLst>
        </pc:spChg>
        <pc:spChg chg="mod">
          <ac:chgData name="Pavithra Injeti" userId="deeb51e03df01b30" providerId="LiveId" clId="{E0C1D40D-C57B-46C2-A3E0-C4FA84D15179}" dt="2022-05-10T06:33:51.707" v="512"/>
          <ac:spMkLst>
            <pc:docMk/>
            <pc:sldMk cId="3212888677" sldId="330"/>
            <ac:spMk id="8" creationId="{48ADD537-C9D5-99F6-2B6A-81E73E5EB92B}"/>
          </ac:spMkLst>
        </pc:spChg>
        <pc:spChg chg="mod">
          <ac:chgData name="Pavithra Injeti" userId="deeb51e03df01b30" providerId="LiveId" clId="{E0C1D40D-C57B-46C2-A3E0-C4FA84D15179}" dt="2022-05-10T06:33:51.707" v="512"/>
          <ac:spMkLst>
            <pc:docMk/>
            <pc:sldMk cId="3212888677" sldId="330"/>
            <ac:spMk id="9" creationId="{D9808C76-58CC-A89E-9699-30308BB34A13}"/>
          </ac:spMkLst>
        </pc:spChg>
        <pc:spChg chg="add mod">
          <ac:chgData name="Pavithra Injeti" userId="deeb51e03df01b30" providerId="LiveId" clId="{E0C1D40D-C57B-46C2-A3E0-C4FA84D15179}" dt="2022-05-10T06:34:09.043" v="517" actId="14100"/>
          <ac:spMkLst>
            <pc:docMk/>
            <pc:sldMk cId="3212888677" sldId="330"/>
            <ac:spMk id="10" creationId="{1BA60680-26D3-AF9C-3C26-F6BCB553216A}"/>
          </ac:spMkLst>
        </pc:spChg>
        <pc:spChg chg="mod">
          <ac:chgData name="Pavithra Injeti" userId="deeb51e03df01b30" providerId="LiveId" clId="{E0C1D40D-C57B-46C2-A3E0-C4FA84D15179}" dt="2022-05-10T06:35:42.771" v="518"/>
          <ac:spMkLst>
            <pc:docMk/>
            <pc:sldMk cId="3212888677" sldId="330"/>
            <ac:spMk id="12" creationId="{8A93983B-4C5C-DF72-9653-21A1A442D677}"/>
          </ac:spMkLst>
        </pc:spChg>
        <pc:spChg chg="mod">
          <ac:chgData name="Pavithra Injeti" userId="deeb51e03df01b30" providerId="LiveId" clId="{E0C1D40D-C57B-46C2-A3E0-C4FA84D15179}" dt="2022-05-10T06:35:42.771" v="518"/>
          <ac:spMkLst>
            <pc:docMk/>
            <pc:sldMk cId="3212888677" sldId="330"/>
            <ac:spMk id="13" creationId="{0399400F-DCD2-6F6D-8AA0-1AA628898B2B}"/>
          </ac:spMkLst>
        </pc:spChg>
        <pc:spChg chg="add mod">
          <ac:chgData name="Pavithra Injeti" userId="deeb51e03df01b30" providerId="LiveId" clId="{E0C1D40D-C57B-46C2-A3E0-C4FA84D15179}" dt="2022-05-10T06:38:00.142" v="529" actId="1076"/>
          <ac:spMkLst>
            <pc:docMk/>
            <pc:sldMk cId="3212888677" sldId="330"/>
            <ac:spMk id="14" creationId="{D10114BE-AD1A-A562-BDD9-C9DC533CE258}"/>
          </ac:spMkLst>
        </pc:spChg>
        <pc:spChg chg="add mod">
          <ac:chgData name="Pavithra Injeti" userId="deeb51e03df01b30" providerId="LiveId" clId="{E0C1D40D-C57B-46C2-A3E0-C4FA84D15179}" dt="2022-05-10T06:37:57.109" v="528" actId="1076"/>
          <ac:spMkLst>
            <pc:docMk/>
            <pc:sldMk cId="3212888677" sldId="330"/>
            <ac:spMk id="15" creationId="{26C7F161-4002-F8D7-BA4C-E1CC45389103}"/>
          </ac:spMkLst>
        </pc:spChg>
        <pc:spChg chg="add mod">
          <ac:chgData name="Pavithra Injeti" userId="deeb51e03df01b30" providerId="LiveId" clId="{E0C1D40D-C57B-46C2-A3E0-C4FA84D15179}" dt="2022-05-10T06:38:31.493" v="536" actId="1076"/>
          <ac:spMkLst>
            <pc:docMk/>
            <pc:sldMk cId="3212888677" sldId="330"/>
            <ac:spMk id="16" creationId="{5C0F0E83-63FB-8876-FB17-7C2922BD56A6}"/>
          </ac:spMkLst>
        </pc:spChg>
        <pc:spChg chg="add mod">
          <ac:chgData name="Pavithra Injeti" userId="deeb51e03df01b30" providerId="LiveId" clId="{E0C1D40D-C57B-46C2-A3E0-C4FA84D15179}" dt="2022-05-10T06:38:35.995" v="537" actId="1076"/>
          <ac:spMkLst>
            <pc:docMk/>
            <pc:sldMk cId="3212888677" sldId="330"/>
            <ac:spMk id="17" creationId="{22FB851A-0275-CA6A-30C5-24F29390FA08}"/>
          </ac:spMkLst>
        </pc:spChg>
        <pc:grpChg chg="add mod">
          <ac:chgData name="Pavithra Injeti" userId="deeb51e03df01b30" providerId="LiveId" clId="{E0C1D40D-C57B-46C2-A3E0-C4FA84D15179}" dt="2022-05-10T06:33:54.645" v="514" actId="1076"/>
          <ac:grpSpMkLst>
            <pc:docMk/>
            <pc:sldMk cId="3212888677" sldId="330"/>
            <ac:grpSpMk id="4" creationId="{731E6DDC-4B30-E330-9F89-4CB058D8E1D9}"/>
          </ac:grpSpMkLst>
        </pc:grpChg>
        <pc:grpChg chg="add mod">
          <ac:chgData name="Pavithra Injeti" userId="deeb51e03df01b30" providerId="LiveId" clId="{E0C1D40D-C57B-46C2-A3E0-C4FA84D15179}" dt="2022-05-10T06:37:17.433" v="520" actId="1076"/>
          <ac:grpSpMkLst>
            <pc:docMk/>
            <pc:sldMk cId="3212888677" sldId="330"/>
            <ac:grpSpMk id="11" creationId="{9F969937-9BEE-96E7-FC44-70DB6BF09D70}"/>
          </ac:grpSpMkLst>
        </pc:grpChg>
      </pc:sldChg>
      <pc:sldChg chg="modSp new del mod">
        <pc:chgData name="Pavithra Injeti" userId="deeb51e03df01b30" providerId="LiveId" clId="{E0C1D40D-C57B-46C2-A3E0-C4FA84D15179}" dt="2022-05-10T07:26:03.089" v="1286" actId="47"/>
        <pc:sldMkLst>
          <pc:docMk/>
          <pc:sldMk cId="1883247949" sldId="331"/>
        </pc:sldMkLst>
        <pc:spChg chg="mod">
          <ac:chgData name="Pavithra Injeti" userId="deeb51e03df01b30" providerId="LiveId" clId="{E0C1D40D-C57B-46C2-A3E0-C4FA84D15179}" dt="2022-05-10T07:14:59.882" v="856" actId="20577"/>
          <ac:spMkLst>
            <pc:docMk/>
            <pc:sldMk cId="1883247949" sldId="331"/>
            <ac:spMk id="2" creationId="{909A38F4-3374-C4DB-A8AF-CFA03612E250}"/>
          </ac:spMkLst>
        </pc:spChg>
      </pc:sldChg>
      <pc:sldChg chg="modSp new del mod">
        <pc:chgData name="Pavithra Injeti" userId="deeb51e03df01b30" providerId="LiveId" clId="{E0C1D40D-C57B-46C2-A3E0-C4FA84D15179}" dt="2022-05-10T07:24:10.469" v="1268" actId="47"/>
        <pc:sldMkLst>
          <pc:docMk/>
          <pc:sldMk cId="2254142610" sldId="332"/>
        </pc:sldMkLst>
        <pc:spChg chg="mod">
          <ac:chgData name="Pavithra Injeti" userId="deeb51e03df01b30" providerId="LiveId" clId="{E0C1D40D-C57B-46C2-A3E0-C4FA84D15179}" dt="2022-05-10T07:24:06.705" v="1267" actId="21"/>
          <ac:spMkLst>
            <pc:docMk/>
            <pc:sldMk cId="2254142610" sldId="332"/>
            <ac:spMk id="2" creationId="{28AFE9AC-30F8-9B50-15A4-140247F4E2CC}"/>
          </ac:spMkLst>
        </pc:spChg>
      </pc:sldChg>
      <pc:sldChg chg="addSp delSp modSp new mod">
        <pc:chgData name="Pavithra Injeti" userId="deeb51e03df01b30" providerId="LiveId" clId="{E0C1D40D-C57B-46C2-A3E0-C4FA84D15179}" dt="2022-05-10T09:53:21.114" v="1455" actId="1076"/>
        <pc:sldMkLst>
          <pc:docMk/>
          <pc:sldMk cId="2873683433" sldId="332"/>
        </pc:sldMkLst>
        <pc:spChg chg="mod">
          <ac:chgData name="Pavithra Injeti" userId="deeb51e03df01b30" providerId="LiveId" clId="{E0C1D40D-C57B-46C2-A3E0-C4FA84D15179}" dt="2022-05-10T09:53:21.114" v="1455" actId="1076"/>
          <ac:spMkLst>
            <pc:docMk/>
            <pc:sldMk cId="2873683433" sldId="332"/>
            <ac:spMk id="2" creationId="{FBC77E40-C26E-0491-DA56-7DC078A00DA6}"/>
          </ac:spMkLst>
        </pc:spChg>
        <pc:spChg chg="mod">
          <ac:chgData name="Pavithra Injeti" userId="deeb51e03df01b30" providerId="LiveId" clId="{E0C1D40D-C57B-46C2-A3E0-C4FA84D15179}" dt="2022-05-10T07:24:57.715" v="1281" actId="20577"/>
          <ac:spMkLst>
            <pc:docMk/>
            <pc:sldMk cId="2873683433" sldId="332"/>
            <ac:spMk id="3" creationId="{0AB3970A-9FF5-F775-E82F-93A336F9DBC4}"/>
          </ac:spMkLst>
        </pc:spChg>
        <pc:spChg chg="add del mod">
          <ac:chgData name="Pavithra Injeti" userId="deeb51e03df01b30" providerId="LiveId" clId="{E0C1D40D-C57B-46C2-A3E0-C4FA84D15179}" dt="2022-05-10T09:06:21.685" v="1426" actId="22"/>
          <ac:spMkLst>
            <pc:docMk/>
            <pc:sldMk cId="2873683433" sldId="332"/>
            <ac:spMk id="9" creationId="{00FA7A84-BA70-5C32-15BB-C0BD2290CFA2}"/>
          </ac:spMkLst>
        </pc:spChg>
        <pc:picChg chg="add del mod">
          <ac:chgData name="Pavithra Injeti" userId="deeb51e03df01b30" providerId="LiveId" clId="{E0C1D40D-C57B-46C2-A3E0-C4FA84D15179}" dt="2022-05-10T09:04:59.165" v="1418" actId="21"/>
          <ac:picMkLst>
            <pc:docMk/>
            <pc:sldMk cId="2873683433" sldId="332"/>
            <ac:picMk id="5" creationId="{A78D678B-6360-211A-EB9A-A57D0275C8EF}"/>
          </ac:picMkLst>
        </pc:picChg>
        <pc:picChg chg="add del mod">
          <ac:chgData name="Pavithra Injeti" userId="deeb51e03df01b30" providerId="LiveId" clId="{E0C1D40D-C57B-46C2-A3E0-C4FA84D15179}" dt="2022-05-10T09:05:10.208" v="1420" actId="21"/>
          <ac:picMkLst>
            <pc:docMk/>
            <pc:sldMk cId="2873683433" sldId="332"/>
            <ac:picMk id="6" creationId="{BEDAB872-7471-552B-6BF2-9FC50AB0AFB8}"/>
          </ac:picMkLst>
        </pc:picChg>
        <pc:picChg chg="add del mod">
          <ac:chgData name="Pavithra Injeti" userId="deeb51e03df01b30" providerId="LiveId" clId="{E0C1D40D-C57B-46C2-A3E0-C4FA84D15179}" dt="2022-05-10T09:05:15.069" v="1422" actId="478"/>
          <ac:picMkLst>
            <pc:docMk/>
            <pc:sldMk cId="2873683433" sldId="332"/>
            <ac:picMk id="7" creationId="{A115E1FA-465C-B24A-0F99-C0A3C54FC9CD}"/>
          </ac:picMkLst>
        </pc:picChg>
        <pc:picChg chg="add mod">
          <ac:chgData name="Pavithra Injeti" userId="deeb51e03df01b30" providerId="LiveId" clId="{E0C1D40D-C57B-46C2-A3E0-C4FA84D15179}" dt="2022-05-10T09:53:15.988" v="1454" actId="1076"/>
          <ac:picMkLst>
            <pc:docMk/>
            <pc:sldMk cId="2873683433" sldId="332"/>
            <ac:picMk id="11" creationId="{ED780052-F540-7133-597D-37CBFF09E09F}"/>
          </ac:picMkLst>
        </pc:picChg>
      </pc:sldChg>
      <pc:sldChg chg="addSp modSp new mod ord">
        <pc:chgData name="Pavithra Injeti" userId="deeb51e03df01b30" providerId="LiveId" clId="{E0C1D40D-C57B-46C2-A3E0-C4FA84D15179}" dt="2022-05-10T11:16:15.332" v="1473" actId="1076"/>
        <pc:sldMkLst>
          <pc:docMk/>
          <pc:sldMk cId="4148669974" sldId="333"/>
        </pc:sldMkLst>
        <pc:spChg chg="mod">
          <ac:chgData name="Pavithra Injeti" userId="deeb51e03df01b30" providerId="LiveId" clId="{E0C1D40D-C57B-46C2-A3E0-C4FA84D15179}" dt="2022-05-10T09:50:19.604" v="1444" actId="20577"/>
          <ac:spMkLst>
            <pc:docMk/>
            <pc:sldMk cId="4148669974" sldId="333"/>
            <ac:spMk id="2" creationId="{A5D83441-BE45-A531-2641-2651D926F95A}"/>
          </ac:spMkLst>
        </pc:spChg>
        <pc:spChg chg="mod">
          <ac:chgData name="Pavithra Injeti" userId="deeb51e03df01b30" providerId="LiveId" clId="{E0C1D40D-C57B-46C2-A3E0-C4FA84D15179}" dt="2022-05-10T11:16:12.264" v="1472" actId="1076"/>
          <ac:spMkLst>
            <pc:docMk/>
            <pc:sldMk cId="4148669974" sldId="333"/>
            <ac:spMk id="3" creationId="{0CCD6A99-D225-008E-6A1F-E6D7B1CCF334}"/>
          </ac:spMkLst>
        </pc:spChg>
        <pc:spChg chg="mod">
          <ac:chgData name="Pavithra Injeti" userId="deeb51e03df01b30" providerId="LiveId" clId="{E0C1D40D-C57B-46C2-A3E0-C4FA84D15179}" dt="2022-05-10T08:24:31.962" v="1384"/>
          <ac:spMkLst>
            <pc:docMk/>
            <pc:sldMk cId="4148669974" sldId="333"/>
            <ac:spMk id="5" creationId="{F81F649F-1E6D-1DED-FF3A-A6E4C87784AE}"/>
          </ac:spMkLst>
        </pc:spChg>
        <pc:spChg chg="mod">
          <ac:chgData name="Pavithra Injeti" userId="deeb51e03df01b30" providerId="LiveId" clId="{E0C1D40D-C57B-46C2-A3E0-C4FA84D15179}" dt="2022-05-10T08:24:31.962" v="1384"/>
          <ac:spMkLst>
            <pc:docMk/>
            <pc:sldMk cId="4148669974" sldId="333"/>
            <ac:spMk id="6" creationId="{9E13A383-D7A9-FE14-904F-11164444F9C0}"/>
          </ac:spMkLst>
        </pc:spChg>
        <pc:spChg chg="mod">
          <ac:chgData name="Pavithra Injeti" userId="deeb51e03df01b30" providerId="LiveId" clId="{E0C1D40D-C57B-46C2-A3E0-C4FA84D15179}" dt="2022-05-10T08:24:31.962" v="1384"/>
          <ac:spMkLst>
            <pc:docMk/>
            <pc:sldMk cId="4148669974" sldId="333"/>
            <ac:spMk id="7" creationId="{EBB6472D-0B9B-8D85-C259-5D93CD05BA92}"/>
          </ac:spMkLst>
        </pc:spChg>
        <pc:spChg chg="mod">
          <ac:chgData name="Pavithra Injeti" userId="deeb51e03df01b30" providerId="LiveId" clId="{E0C1D40D-C57B-46C2-A3E0-C4FA84D15179}" dt="2022-05-10T08:24:31.962" v="1384"/>
          <ac:spMkLst>
            <pc:docMk/>
            <pc:sldMk cId="4148669974" sldId="333"/>
            <ac:spMk id="8" creationId="{7143849D-B06E-6012-2EEE-27EE09E0BB36}"/>
          </ac:spMkLst>
        </pc:spChg>
        <pc:spChg chg="mod">
          <ac:chgData name="Pavithra Injeti" userId="deeb51e03df01b30" providerId="LiveId" clId="{E0C1D40D-C57B-46C2-A3E0-C4FA84D15179}" dt="2022-05-10T08:24:31.962" v="1384"/>
          <ac:spMkLst>
            <pc:docMk/>
            <pc:sldMk cId="4148669974" sldId="333"/>
            <ac:spMk id="9" creationId="{C7C06ED6-0C4F-474D-583E-90387808F7A5}"/>
          </ac:spMkLst>
        </pc:spChg>
        <pc:spChg chg="mod">
          <ac:chgData name="Pavithra Injeti" userId="deeb51e03df01b30" providerId="LiveId" clId="{E0C1D40D-C57B-46C2-A3E0-C4FA84D15179}" dt="2022-05-10T08:24:31.962" v="1384"/>
          <ac:spMkLst>
            <pc:docMk/>
            <pc:sldMk cId="4148669974" sldId="333"/>
            <ac:spMk id="10" creationId="{2693DC0E-0326-B509-7664-CFB7D56A34ED}"/>
          </ac:spMkLst>
        </pc:spChg>
        <pc:spChg chg="mod">
          <ac:chgData name="Pavithra Injeti" userId="deeb51e03df01b30" providerId="LiveId" clId="{E0C1D40D-C57B-46C2-A3E0-C4FA84D15179}" dt="2022-05-10T08:24:31.962" v="1384"/>
          <ac:spMkLst>
            <pc:docMk/>
            <pc:sldMk cId="4148669974" sldId="333"/>
            <ac:spMk id="11" creationId="{8F0E7926-C209-F275-2D78-2091F165B08D}"/>
          </ac:spMkLst>
        </pc:spChg>
        <pc:spChg chg="mod">
          <ac:chgData name="Pavithra Injeti" userId="deeb51e03df01b30" providerId="LiveId" clId="{E0C1D40D-C57B-46C2-A3E0-C4FA84D15179}" dt="2022-05-10T08:24:31.962" v="1384"/>
          <ac:spMkLst>
            <pc:docMk/>
            <pc:sldMk cId="4148669974" sldId="333"/>
            <ac:spMk id="12" creationId="{852235C1-DC14-72DA-96B5-6D049276AB7A}"/>
          </ac:spMkLst>
        </pc:spChg>
        <pc:spChg chg="mod">
          <ac:chgData name="Pavithra Injeti" userId="deeb51e03df01b30" providerId="LiveId" clId="{E0C1D40D-C57B-46C2-A3E0-C4FA84D15179}" dt="2022-05-10T08:24:31.962" v="1384"/>
          <ac:spMkLst>
            <pc:docMk/>
            <pc:sldMk cId="4148669974" sldId="333"/>
            <ac:spMk id="13" creationId="{F5CB1F5D-67CF-58F3-6D16-4B4B9128B315}"/>
          </ac:spMkLst>
        </pc:spChg>
        <pc:spChg chg="mod">
          <ac:chgData name="Pavithra Injeti" userId="deeb51e03df01b30" providerId="LiveId" clId="{E0C1D40D-C57B-46C2-A3E0-C4FA84D15179}" dt="2022-05-10T08:24:31.962" v="1384"/>
          <ac:spMkLst>
            <pc:docMk/>
            <pc:sldMk cId="4148669974" sldId="333"/>
            <ac:spMk id="14" creationId="{64F0F879-2A8C-8FD5-081F-DE411032C698}"/>
          </ac:spMkLst>
        </pc:spChg>
        <pc:spChg chg="mod">
          <ac:chgData name="Pavithra Injeti" userId="deeb51e03df01b30" providerId="LiveId" clId="{E0C1D40D-C57B-46C2-A3E0-C4FA84D15179}" dt="2022-05-10T08:24:31.962" v="1384"/>
          <ac:spMkLst>
            <pc:docMk/>
            <pc:sldMk cId="4148669974" sldId="333"/>
            <ac:spMk id="15" creationId="{AA18D800-23A4-C2A6-F65E-E755A25F4719}"/>
          </ac:spMkLst>
        </pc:spChg>
        <pc:spChg chg="mod">
          <ac:chgData name="Pavithra Injeti" userId="deeb51e03df01b30" providerId="LiveId" clId="{E0C1D40D-C57B-46C2-A3E0-C4FA84D15179}" dt="2022-05-10T08:24:31.962" v="1384"/>
          <ac:spMkLst>
            <pc:docMk/>
            <pc:sldMk cId="4148669974" sldId="333"/>
            <ac:spMk id="16" creationId="{28551A08-B1A0-79A8-8957-F70A64212715}"/>
          </ac:spMkLst>
        </pc:spChg>
        <pc:spChg chg="mod">
          <ac:chgData name="Pavithra Injeti" userId="deeb51e03df01b30" providerId="LiveId" clId="{E0C1D40D-C57B-46C2-A3E0-C4FA84D15179}" dt="2022-05-10T08:24:31.962" v="1384"/>
          <ac:spMkLst>
            <pc:docMk/>
            <pc:sldMk cId="4148669974" sldId="333"/>
            <ac:spMk id="17" creationId="{7DD7993C-290A-64C1-15AA-56A259E78763}"/>
          </ac:spMkLst>
        </pc:spChg>
        <pc:spChg chg="mod">
          <ac:chgData name="Pavithra Injeti" userId="deeb51e03df01b30" providerId="LiveId" clId="{E0C1D40D-C57B-46C2-A3E0-C4FA84D15179}" dt="2022-05-10T08:24:31.962" v="1384"/>
          <ac:spMkLst>
            <pc:docMk/>
            <pc:sldMk cId="4148669974" sldId="333"/>
            <ac:spMk id="18" creationId="{0276DA14-8DA7-F8E7-B202-C15B3AFA8EDE}"/>
          </ac:spMkLst>
        </pc:spChg>
        <pc:spChg chg="mod">
          <ac:chgData name="Pavithra Injeti" userId="deeb51e03df01b30" providerId="LiveId" clId="{E0C1D40D-C57B-46C2-A3E0-C4FA84D15179}" dt="2022-05-10T08:24:31.962" v="1384"/>
          <ac:spMkLst>
            <pc:docMk/>
            <pc:sldMk cId="4148669974" sldId="333"/>
            <ac:spMk id="19" creationId="{5F549567-9902-B685-D719-D9C7118A262F}"/>
          </ac:spMkLst>
        </pc:spChg>
        <pc:spChg chg="mod">
          <ac:chgData name="Pavithra Injeti" userId="deeb51e03df01b30" providerId="LiveId" clId="{E0C1D40D-C57B-46C2-A3E0-C4FA84D15179}" dt="2022-05-10T08:24:31.962" v="1384"/>
          <ac:spMkLst>
            <pc:docMk/>
            <pc:sldMk cId="4148669974" sldId="333"/>
            <ac:spMk id="20" creationId="{0E2DCD28-D4E0-6A08-2B7E-5494A8357F9C}"/>
          </ac:spMkLst>
        </pc:spChg>
        <pc:spChg chg="mod">
          <ac:chgData name="Pavithra Injeti" userId="deeb51e03df01b30" providerId="LiveId" clId="{E0C1D40D-C57B-46C2-A3E0-C4FA84D15179}" dt="2022-05-10T08:24:31.962" v="1384"/>
          <ac:spMkLst>
            <pc:docMk/>
            <pc:sldMk cId="4148669974" sldId="333"/>
            <ac:spMk id="21" creationId="{00E379EA-0638-DD3E-9A0E-70E2288F2578}"/>
          </ac:spMkLst>
        </pc:spChg>
        <pc:spChg chg="mod">
          <ac:chgData name="Pavithra Injeti" userId="deeb51e03df01b30" providerId="LiveId" clId="{E0C1D40D-C57B-46C2-A3E0-C4FA84D15179}" dt="2022-05-10T08:24:31.962" v="1384"/>
          <ac:spMkLst>
            <pc:docMk/>
            <pc:sldMk cId="4148669974" sldId="333"/>
            <ac:spMk id="22" creationId="{EEA318B6-6D84-F646-A1FC-4E18CD6BC819}"/>
          </ac:spMkLst>
        </pc:spChg>
        <pc:spChg chg="mod">
          <ac:chgData name="Pavithra Injeti" userId="deeb51e03df01b30" providerId="LiveId" clId="{E0C1D40D-C57B-46C2-A3E0-C4FA84D15179}" dt="2022-05-10T08:24:31.962" v="1384"/>
          <ac:spMkLst>
            <pc:docMk/>
            <pc:sldMk cId="4148669974" sldId="333"/>
            <ac:spMk id="23" creationId="{623341F9-6978-71E7-A244-9B94C1199C38}"/>
          </ac:spMkLst>
        </pc:spChg>
        <pc:spChg chg="mod">
          <ac:chgData name="Pavithra Injeti" userId="deeb51e03df01b30" providerId="LiveId" clId="{E0C1D40D-C57B-46C2-A3E0-C4FA84D15179}" dt="2022-05-10T08:24:31.962" v="1384"/>
          <ac:spMkLst>
            <pc:docMk/>
            <pc:sldMk cId="4148669974" sldId="333"/>
            <ac:spMk id="24" creationId="{E0B095C9-F02D-3C68-3A3A-96C1DBC1EE11}"/>
          </ac:spMkLst>
        </pc:spChg>
        <pc:spChg chg="mod">
          <ac:chgData name="Pavithra Injeti" userId="deeb51e03df01b30" providerId="LiveId" clId="{E0C1D40D-C57B-46C2-A3E0-C4FA84D15179}" dt="2022-05-10T08:24:31.962" v="1384"/>
          <ac:spMkLst>
            <pc:docMk/>
            <pc:sldMk cId="4148669974" sldId="333"/>
            <ac:spMk id="25" creationId="{AF659D04-FADC-95FF-447E-E30574D209F6}"/>
          </ac:spMkLst>
        </pc:spChg>
        <pc:spChg chg="mod">
          <ac:chgData name="Pavithra Injeti" userId="deeb51e03df01b30" providerId="LiveId" clId="{E0C1D40D-C57B-46C2-A3E0-C4FA84D15179}" dt="2022-05-10T08:24:31.962" v="1384"/>
          <ac:spMkLst>
            <pc:docMk/>
            <pc:sldMk cId="4148669974" sldId="333"/>
            <ac:spMk id="26" creationId="{A8EFA2E9-EF73-5355-2FBF-02FCA478B251}"/>
          </ac:spMkLst>
        </pc:spChg>
        <pc:spChg chg="mod">
          <ac:chgData name="Pavithra Injeti" userId="deeb51e03df01b30" providerId="LiveId" clId="{E0C1D40D-C57B-46C2-A3E0-C4FA84D15179}" dt="2022-05-10T08:24:31.962" v="1384"/>
          <ac:spMkLst>
            <pc:docMk/>
            <pc:sldMk cId="4148669974" sldId="333"/>
            <ac:spMk id="27" creationId="{E810BE2C-540B-6E0A-6E3A-1941D1EAAB6D}"/>
          </ac:spMkLst>
        </pc:spChg>
        <pc:spChg chg="mod">
          <ac:chgData name="Pavithra Injeti" userId="deeb51e03df01b30" providerId="LiveId" clId="{E0C1D40D-C57B-46C2-A3E0-C4FA84D15179}" dt="2022-05-10T08:24:31.962" v="1384"/>
          <ac:spMkLst>
            <pc:docMk/>
            <pc:sldMk cId="4148669974" sldId="333"/>
            <ac:spMk id="28" creationId="{DF8D36CB-599B-B893-F56E-4F62FE9B65AC}"/>
          </ac:spMkLst>
        </pc:spChg>
        <pc:spChg chg="mod">
          <ac:chgData name="Pavithra Injeti" userId="deeb51e03df01b30" providerId="LiveId" clId="{E0C1D40D-C57B-46C2-A3E0-C4FA84D15179}" dt="2022-05-10T08:24:31.962" v="1384"/>
          <ac:spMkLst>
            <pc:docMk/>
            <pc:sldMk cId="4148669974" sldId="333"/>
            <ac:spMk id="29" creationId="{4C336792-3F68-C4D9-7D3E-749DE9215461}"/>
          </ac:spMkLst>
        </pc:spChg>
        <pc:spChg chg="mod">
          <ac:chgData name="Pavithra Injeti" userId="deeb51e03df01b30" providerId="LiveId" clId="{E0C1D40D-C57B-46C2-A3E0-C4FA84D15179}" dt="2022-05-10T08:24:31.962" v="1384"/>
          <ac:spMkLst>
            <pc:docMk/>
            <pc:sldMk cId="4148669974" sldId="333"/>
            <ac:spMk id="30" creationId="{BE12DB2B-CCF8-6DD8-361E-C7FFDCC7502E}"/>
          </ac:spMkLst>
        </pc:spChg>
        <pc:spChg chg="mod">
          <ac:chgData name="Pavithra Injeti" userId="deeb51e03df01b30" providerId="LiveId" clId="{E0C1D40D-C57B-46C2-A3E0-C4FA84D15179}" dt="2022-05-10T08:24:31.962" v="1384"/>
          <ac:spMkLst>
            <pc:docMk/>
            <pc:sldMk cId="4148669974" sldId="333"/>
            <ac:spMk id="31" creationId="{F5407290-52A6-6E8F-C8F9-1D8A75224BF5}"/>
          </ac:spMkLst>
        </pc:spChg>
        <pc:spChg chg="mod">
          <ac:chgData name="Pavithra Injeti" userId="deeb51e03df01b30" providerId="LiveId" clId="{E0C1D40D-C57B-46C2-A3E0-C4FA84D15179}" dt="2022-05-10T08:24:31.962" v="1384"/>
          <ac:spMkLst>
            <pc:docMk/>
            <pc:sldMk cId="4148669974" sldId="333"/>
            <ac:spMk id="32" creationId="{276351B7-A51B-F25E-97A1-4FD891A355E8}"/>
          </ac:spMkLst>
        </pc:spChg>
        <pc:spChg chg="mod">
          <ac:chgData name="Pavithra Injeti" userId="deeb51e03df01b30" providerId="LiveId" clId="{E0C1D40D-C57B-46C2-A3E0-C4FA84D15179}" dt="2022-05-10T08:24:31.962" v="1384"/>
          <ac:spMkLst>
            <pc:docMk/>
            <pc:sldMk cId="4148669974" sldId="333"/>
            <ac:spMk id="33" creationId="{0E9D57E3-6A3D-0848-59EE-4B96447550D0}"/>
          </ac:spMkLst>
        </pc:spChg>
        <pc:spChg chg="mod">
          <ac:chgData name="Pavithra Injeti" userId="deeb51e03df01b30" providerId="LiveId" clId="{E0C1D40D-C57B-46C2-A3E0-C4FA84D15179}" dt="2022-05-10T08:24:31.962" v="1384"/>
          <ac:spMkLst>
            <pc:docMk/>
            <pc:sldMk cId="4148669974" sldId="333"/>
            <ac:spMk id="34" creationId="{E1CDEBCC-5A11-E5ED-B7AF-764398D8F2E4}"/>
          </ac:spMkLst>
        </pc:spChg>
        <pc:spChg chg="mod">
          <ac:chgData name="Pavithra Injeti" userId="deeb51e03df01b30" providerId="LiveId" clId="{E0C1D40D-C57B-46C2-A3E0-C4FA84D15179}" dt="2022-05-10T08:24:31.962" v="1384"/>
          <ac:spMkLst>
            <pc:docMk/>
            <pc:sldMk cId="4148669974" sldId="333"/>
            <ac:spMk id="35" creationId="{F8407F44-5CFF-469C-0EEF-0FF99D84A8F3}"/>
          </ac:spMkLst>
        </pc:spChg>
        <pc:spChg chg="mod">
          <ac:chgData name="Pavithra Injeti" userId="deeb51e03df01b30" providerId="LiveId" clId="{E0C1D40D-C57B-46C2-A3E0-C4FA84D15179}" dt="2022-05-10T08:24:31.962" v="1384"/>
          <ac:spMkLst>
            <pc:docMk/>
            <pc:sldMk cId="4148669974" sldId="333"/>
            <ac:spMk id="36" creationId="{E9E319A6-013F-A7C0-FA58-764ED1E927C3}"/>
          </ac:spMkLst>
        </pc:spChg>
        <pc:spChg chg="mod">
          <ac:chgData name="Pavithra Injeti" userId="deeb51e03df01b30" providerId="LiveId" clId="{E0C1D40D-C57B-46C2-A3E0-C4FA84D15179}" dt="2022-05-10T08:24:31.962" v="1384"/>
          <ac:spMkLst>
            <pc:docMk/>
            <pc:sldMk cId="4148669974" sldId="333"/>
            <ac:spMk id="37" creationId="{18C8D295-47B5-406D-BFBC-C28655C5AB7F}"/>
          </ac:spMkLst>
        </pc:spChg>
        <pc:spChg chg="mod">
          <ac:chgData name="Pavithra Injeti" userId="deeb51e03df01b30" providerId="LiveId" clId="{E0C1D40D-C57B-46C2-A3E0-C4FA84D15179}" dt="2022-05-10T08:24:31.962" v="1384"/>
          <ac:spMkLst>
            <pc:docMk/>
            <pc:sldMk cId="4148669974" sldId="333"/>
            <ac:spMk id="38" creationId="{EDCE3638-F064-7212-C87F-862E698DDB0A}"/>
          </ac:spMkLst>
        </pc:spChg>
        <pc:spChg chg="mod">
          <ac:chgData name="Pavithra Injeti" userId="deeb51e03df01b30" providerId="LiveId" clId="{E0C1D40D-C57B-46C2-A3E0-C4FA84D15179}" dt="2022-05-10T08:24:31.962" v="1384"/>
          <ac:spMkLst>
            <pc:docMk/>
            <pc:sldMk cId="4148669974" sldId="333"/>
            <ac:spMk id="39" creationId="{05681ED5-403E-671C-DEB5-130FECF6E885}"/>
          </ac:spMkLst>
        </pc:spChg>
        <pc:spChg chg="mod">
          <ac:chgData name="Pavithra Injeti" userId="deeb51e03df01b30" providerId="LiveId" clId="{E0C1D40D-C57B-46C2-A3E0-C4FA84D15179}" dt="2022-05-10T08:24:31.962" v="1384"/>
          <ac:spMkLst>
            <pc:docMk/>
            <pc:sldMk cId="4148669974" sldId="333"/>
            <ac:spMk id="40" creationId="{064013D5-75C8-4C7F-1168-1CABAC90CF66}"/>
          </ac:spMkLst>
        </pc:spChg>
        <pc:spChg chg="mod">
          <ac:chgData name="Pavithra Injeti" userId="deeb51e03df01b30" providerId="LiveId" clId="{E0C1D40D-C57B-46C2-A3E0-C4FA84D15179}" dt="2022-05-10T08:24:31.962" v="1384"/>
          <ac:spMkLst>
            <pc:docMk/>
            <pc:sldMk cId="4148669974" sldId="333"/>
            <ac:spMk id="41" creationId="{7EBB92C2-2AF3-7C5A-01E3-3C6E510E09CC}"/>
          </ac:spMkLst>
        </pc:spChg>
        <pc:spChg chg="mod">
          <ac:chgData name="Pavithra Injeti" userId="deeb51e03df01b30" providerId="LiveId" clId="{E0C1D40D-C57B-46C2-A3E0-C4FA84D15179}" dt="2022-05-10T08:24:31.962" v="1384"/>
          <ac:spMkLst>
            <pc:docMk/>
            <pc:sldMk cId="4148669974" sldId="333"/>
            <ac:spMk id="42" creationId="{263B50BC-1B0A-02EC-5578-B7F3311C1E64}"/>
          </ac:spMkLst>
        </pc:spChg>
        <pc:spChg chg="mod">
          <ac:chgData name="Pavithra Injeti" userId="deeb51e03df01b30" providerId="LiveId" clId="{E0C1D40D-C57B-46C2-A3E0-C4FA84D15179}" dt="2022-05-10T08:24:31.962" v="1384"/>
          <ac:spMkLst>
            <pc:docMk/>
            <pc:sldMk cId="4148669974" sldId="333"/>
            <ac:spMk id="43" creationId="{A8DC0E5C-FEAC-8A67-D9C0-7CB212D31A8B}"/>
          </ac:spMkLst>
        </pc:spChg>
        <pc:spChg chg="mod">
          <ac:chgData name="Pavithra Injeti" userId="deeb51e03df01b30" providerId="LiveId" clId="{E0C1D40D-C57B-46C2-A3E0-C4FA84D15179}" dt="2022-05-10T08:24:31.962" v="1384"/>
          <ac:spMkLst>
            <pc:docMk/>
            <pc:sldMk cId="4148669974" sldId="333"/>
            <ac:spMk id="44" creationId="{04337520-D091-8302-106B-28FC681B4E86}"/>
          </ac:spMkLst>
        </pc:spChg>
        <pc:spChg chg="mod">
          <ac:chgData name="Pavithra Injeti" userId="deeb51e03df01b30" providerId="LiveId" clId="{E0C1D40D-C57B-46C2-A3E0-C4FA84D15179}" dt="2022-05-10T08:24:31.962" v="1384"/>
          <ac:spMkLst>
            <pc:docMk/>
            <pc:sldMk cId="4148669974" sldId="333"/>
            <ac:spMk id="45" creationId="{F3D17749-655D-08E1-D668-055E05CACC4C}"/>
          </ac:spMkLst>
        </pc:spChg>
        <pc:spChg chg="mod">
          <ac:chgData name="Pavithra Injeti" userId="deeb51e03df01b30" providerId="LiveId" clId="{E0C1D40D-C57B-46C2-A3E0-C4FA84D15179}" dt="2022-05-10T08:24:31.962" v="1384"/>
          <ac:spMkLst>
            <pc:docMk/>
            <pc:sldMk cId="4148669974" sldId="333"/>
            <ac:spMk id="46" creationId="{08C18D9D-48BE-8F54-3A40-1CF6FC7E953E}"/>
          </ac:spMkLst>
        </pc:spChg>
        <pc:spChg chg="mod">
          <ac:chgData name="Pavithra Injeti" userId="deeb51e03df01b30" providerId="LiveId" clId="{E0C1D40D-C57B-46C2-A3E0-C4FA84D15179}" dt="2022-05-10T08:24:31.962" v="1384"/>
          <ac:spMkLst>
            <pc:docMk/>
            <pc:sldMk cId="4148669974" sldId="333"/>
            <ac:spMk id="47" creationId="{433F5B3A-32CD-21E3-ED7F-03A2B5DB1BBB}"/>
          </ac:spMkLst>
        </pc:spChg>
        <pc:spChg chg="mod">
          <ac:chgData name="Pavithra Injeti" userId="deeb51e03df01b30" providerId="LiveId" clId="{E0C1D40D-C57B-46C2-A3E0-C4FA84D15179}" dt="2022-05-10T08:24:31.962" v="1384"/>
          <ac:spMkLst>
            <pc:docMk/>
            <pc:sldMk cId="4148669974" sldId="333"/>
            <ac:spMk id="48" creationId="{9E20FD16-FC12-2711-DEBC-1ED393F001E1}"/>
          </ac:spMkLst>
        </pc:spChg>
        <pc:spChg chg="mod">
          <ac:chgData name="Pavithra Injeti" userId="deeb51e03df01b30" providerId="LiveId" clId="{E0C1D40D-C57B-46C2-A3E0-C4FA84D15179}" dt="2022-05-10T08:24:31.962" v="1384"/>
          <ac:spMkLst>
            <pc:docMk/>
            <pc:sldMk cId="4148669974" sldId="333"/>
            <ac:spMk id="49" creationId="{725426BA-4AC3-3A74-80E5-91820BC6A7A3}"/>
          </ac:spMkLst>
        </pc:spChg>
        <pc:spChg chg="mod">
          <ac:chgData name="Pavithra Injeti" userId="deeb51e03df01b30" providerId="LiveId" clId="{E0C1D40D-C57B-46C2-A3E0-C4FA84D15179}" dt="2022-05-10T08:24:31.962" v="1384"/>
          <ac:spMkLst>
            <pc:docMk/>
            <pc:sldMk cId="4148669974" sldId="333"/>
            <ac:spMk id="50" creationId="{A2967888-A146-B167-BE2E-1723211A2516}"/>
          </ac:spMkLst>
        </pc:spChg>
        <pc:spChg chg="mod">
          <ac:chgData name="Pavithra Injeti" userId="deeb51e03df01b30" providerId="LiveId" clId="{E0C1D40D-C57B-46C2-A3E0-C4FA84D15179}" dt="2022-05-10T08:24:31.962" v="1384"/>
          <ac:spMkLst>
            <pc:docMk/>
            <pc:sldMk cId="4148669974" sldId="333"/>
            <ac:spMk id="51" creationId="{23C46D55-A609-9D09-D27B-EE3C604B4B0B}"/>
          </ac:spMkLst>
        </pc:spChg>
        <pc:spChg chg="mod">
          <ac:chgData name="Pavithra Injeti" userId="deeb51e03df01b30" providerId="LiveId" clId="{E0C1D40D-C57B-46C2-A3E0-C4FA84D15179}" dt="2022-05-10T08:24:31.962" v="1384"/>
          <ac:spMkLst>
            <pc:docMk/>
            <pc:sldMk cId="4148669974" sldId="333"/>
            <ac:spMk id="52" creationId="{68345252-C6E9-FE1C-F000-70BE41FD4E9D}"/>
          </ac:spMkLst>
        </pc:spChg>
        <pc:spChg chg="mod">
          <ac:chgData name="Pavithra Injeti" userId="deeb51e03df01b30" providerId="LiveId" clId="{E0C1D40D-C57B-46C2-A3E0-C4FA84D15179}" dt="2022-05-10T08:24:31.962" v="1384"/>
          <ac:spMkLst>
            <pc:docMk/>
            <pc:sldMk cId="4148669974" sldId="333"/>
            <ac:spMk id="53" creationId="{F03D17C6-3715-0143-10F8-6B42C97BE1EF}"/>
          </ac:spMkLst>
        </pc:spChg>
        <pc:spChg chg="mod">
          <ac:chgData name="Pavithra Injeti" userId="deeb51e03df01b30" providerId="LiveId" clId="{E0C1D40D-C57B-46C2-A3E0-C4FA84D15179}" dt="2022-05-10T08:24:31.962" v="1384"/>
          <ac:spMkLst>
            <pc:docMk/>
            <pc:sldMk cId="4148669974" sldId="333"/>
            <ac:spMk id="54" creationId="{B9BE91C0-8D62-B4B1-1E10-424ABEF43A6E}"/>
          </ac:spMkLst>
        </pc:spChg>
        <pc:spChg chg="mod">
          <ac:chgData name="Pavithra Injeti" userId="deeb51e03df01b30" providerId="LiveId" clId="{E0C1D40D-C57B-46C2-A3E0-C4FA84D15179}" dt="2022-05-10T08:24:31.962" v="1384"/>
          <ac:spMkLst>
            <pc:docMk/>
            <pc:sldMk cId="4148669974" sldId="333"/>
            <ac:spMk id="55" creationId="{68EB9863-63C2-2C54-A196-A3202EAA4114}"/>
          </ac:spMkLst>
        </pc:spChg>
        <pc:spChg chg="mod">
          <ac:chgData name="Pavithra Injeti" userId="deeb51e03df01b30" providerId="LiveId" clId="{E0C1D40D-C57B-46C2-A3E0-C4FA84D15179}" dt="2022-05-10T08:24:31.962" v="1384"/>
          <ac:spMkLst>
            <pc:docMk/>
            <pc:sldMk cId="4148669974" sldId="333"/>
            <ac:spMk id="56" creationId="{83221495-A48E-FC46-4CE3-10C35CDF3174}"/>
          </ac:spMkLst>
        </pc:spChg>
        <pc:spChg chg="mod">
          <ac:chgData name="Pavithra Injeti" userId="deeb51e03df01b30" providerId="LiveId" clId="{E0C1D40D-C57B-46C2-A3E0-C4FA84D15179}" dt="2022-05-10T08:24:31.962" v="1384"/>
          <ac:spMkLst>
            <pc:docMk/>
            <pc:sldMk cId="4148669974" sldId="333"/>
            <ac:spMk id="57" creationId="{35424F04-EC7D-ABE0-A91A-03775DF29F21}"/>
          </ac:spMkLst>
        </pc:spChg>
        <pc:grpChg chg="add mod">
          <ac:chgData name="Pavithra Injeti" userId="deeb51e03df01b30" providerId="LiveId" clId="{E0C1D40D-C57B-46C2-A3E0-C4FA84D15179}" dt="2022-05-10T08:24:33.953" v="1387" actId="1076"/>
          <ac:grpSpMkLst>
            <pc:docMk/>
            <pc:sldMk cId="4148669974" sldId="333"/>
            <ac:grpSpMk id="4" creationId="{14F714B4-9D2B-C711-05E0-C0712AF22DA9}"/>
          </ac:grpSpMkLst>
        </pc:grpChg>
        <pc:picChg chg="add mod">
          <ac:chgData name="Pavithra Injeti" userId="deeb51e03df01b30" providerId="LiveId" clId="{E0C1D40D-C57B-46C2-A3E0-C4FA84D15179}" dt="2022-05-10T11:16:15.332" v="1473" actId="1076"/>
          <ac:picMkLst>
            <pc:docMk/>
            <pc:sldMk cId="4148669974" sldId="333"/>
            <ac:picMk id="59" creationId="{ECEB36AB-C78F-1EB4-823F-9826FD0FBA3E}"/>
          </ac:picMkLst>
        </pc:picChg>
      </pc:sldChg>
      <pc:sldChg chg="modSp new del mod">
        <pc:chgData name="Pavithra Injeti" userId="deeb51e03df01b30" providerId="LiveId" clId="{E0C1D40D-C57B-46C2-A3E0-C4FA84D15179}" dt="2022-05-10T08:29:36.852" v="1407" actId="47"/>
        <pc:sldMkLst>
          <pc:docMk/>
          <pc:sldMk cId="1284666024" sldId="334"/>
        </pc:sldMkLst>
        <pc:spChg chg="mod">
          <ac:chgData name="Pavithra Injeti" userId="deeb51e03df01b30" providerId="LiveId" clId="{E0C1D40D-C57B-46C2-A3E0-C4FA84D15179}" dt="2022-05-10T08:24:32.007" v="1386" actId="27636"/>
          <ac:spMkLst>
            <pc:docMk/>
            <pc:sldMk cId="1284666024" sldId="334"/>
            <ac:spMk id="2" creationId="{38D458A7-4113-F93E-BC6C-E492CA9056F0}"/>
          </ac:spMkLst>
        </pc:spChg>
        <pc:spChg chg="mod">
          <ac:chgData name="Pavithra Injeti" userId="deeb51e03df01b30" providerId="LiveId" clId="{E0C1D40D-C57B-46C2-A3E0-C4FA84D15179}" dt="2022-05-10T08:23:33.432" v="1376" actId="21"/>
          <ac:spMkLst>
            <pc:docMk/>
            <pc:sldMk cId="1284666024" sldId="334"/>
            <ac:spMk id="3" creationId="{638CBF81-077E-2AAB-2DEC-C582767BB35C}"/>
          </ac:spMkLst>
        </pc:spChg>
      </pc:sldChg>
      <pc:sldChg chg="modSp new del mod">
        <pc:chgData name="Pavithra Injeti" userId="deeb51e03df01b30" providerId="LiveId" clId="{E0C1D40D-C57B-46C2-A3E0-C4FA84D15179}" dt="2022-05-10T08:07:44.825" v="1330" actId="680"/>
        <pc:sldMkLst>
          <pc:docMk/>
          <pc:sldMk cId="2102274641" sldId="334"/>
        </pc:sldMkLst>
        <pc:spChg chg="mod">
          <ac:chgData name="Pavithra Injeti" userId="deeb51e03df01b30" providerId="LiveId" clId="{E0C1D40D-C57B-46C2-A3E0-C4FA84D15179}" dt="2022-05-10T08:07:43.545" v="1329"/>
          <ac:spMkLst>
            <pc:docMk/>
            <pc:sldMk cId="2102274641" sldId="334"/>
            <ac:spMk id="3" creationId="{2634F0DC-56FD-EDD5-36D7-046EA5AC9303}"/>
          </ac:spMkLst>
        </pc:spChg>
      </pc:sldChg>
      <pc:sldMasterChg chg="delSldLayout">
        <pc:chgData name="Pavithra Injeti" userId="deeb51e03df01b30" providerId="LiveId" clId="{E0C1D40D-C57B-46C2-A3E0-C4FA84D15179}" dt="2022-05-10T07:28:42.694" v="1297" actId="2696"/>
        <pc:sldMasterMkLst>
          <pc:docMk/>
          <pc:sldMasterMk cId="0" sldId="2147483671"/>
        </pc:sldMasterMkLst>
        <pc:sldLayoutChg chg="del">
          <pc:chgData name="Pavithra Injeti" userId="deeb51e03df01b30" providerId="LiveId" clId="{E0C1D40D-C57B-46C2-A3E0-C4FA84D15179}" dt="2022-05-10T07:28:42.694" v="1297" actId="2696"/>
          <pc:sldLayoutMkLst>
            <pc:docMk/>
            <pc:sldMasterMk cId="0" sldId="2147483671"/>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1f18fb4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1f18fb45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e1f18fb453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e1f18fb453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b7f9929613_0_1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b7f9929613_0_1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e1f18fb453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e1f18fb453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e1f18fb453_2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e1f18fb453_2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b6f31fe010_0_2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b6f31fe010_0_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b7f9929613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b7f9929613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0" name="Google Shape;10;p2"/>
          <p:cNvSpPr txBox="1">
            <a:spLocks noGrp="1"/>
          </p:cNvSpPr>
          <p:nvPr>
            <p:ph type="ctrTitle"/>
          </p:nvPr>
        </p:nvSpPr>
        <p:spPr>
          <a:xfrm>
            <a:off x="745025" y="1050830"/>
            <a:ext cx="4656300" cy="2269200"/>
          </a:xfrm>
          <a:prstGeom prst="rect">
            <a:avLst/>
          </a:prstGeom>
        </p:spPr>
        <p:txBody>
          <a:bodyPr spcFirstLastPara="1" wrap="square" lIns="91425" tIns="91425" rIns="91425" bIns="91425" anchor="ctr" anchorCtr="0">
            <a:normAutofit/>
          </a:bodyPr>
          <a:lstStyle>
            <a:lvl1pPr lvl="0" rtl="0">
              <a:lnSpc>
                <a:spcPct val="90000"/>
              </a:lnSpc>
              <a:spcBef>
                <a:spcPts val="0"/>
              </a:spcBef>
              <a:spcAft>
                <a:spcPts val="0"/>
              </a:spcAft>
              <a:buClr>
                <a:srgbClr val="191919"/>
              </a:buClr>
              <a:buSzPts val="5200"/>
              <a:buNone/>
              <a:defRPr sz="425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457949" y="3496555"/>
            <a:ext cx="2259900" cy="744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Roboto"/>
                <a:ea typeface="Roboto"/>
                <a:cs typeface="Roboto"/>
                <a:sym typeface="Robo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1_1_1_1">
    <p:spTree>
      <p:nvGrpSpPr>
        <p:cNvPr id="1" name="Shape 127"/>
        <p:cNvGrpSpPr/>
        <p:nvPr/>
      </p:nvGrpSpPr>
      <p:grpSpPr>
        <a:xfrm>
          <a:off x="0" y="0"/>
          <a:ext cx="0" cy="0"/>
          <a:chOff x="0" y="0"/>
          <a:chExt cx="0" cy="0"/>
        </a:xfrm>
      </p:grpSpPr>
      <p:pic>
        <p:nvPicPr>
          <p:cNvPr id="128" name="Google Shape;128;p20"/>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29" name="Google Shape;129;p20"/>
          <p:cNvSpPr txBox="1">
            <a:spLocks noGrp="1"/>
          </p:cNvSpPr>
          <p:nvPr>
            <p:ph type="ctrTitle"/>
          </p:nvPr>
        </p:nvSpPr>
        <p:spPr>
          <a:xfrm>
            <a:off x="720009" y="841088"/>
            <a:ext cx="4284000" cy="997800"/>
          </a:xfrm>
          <a:prstGeom prst="rect">
            <a:avLst/>
          </a:prstGeom>
        </p:spPr>
        <p:txBody>
          <a:bodyPr spcFirstLastPara="1" wrap="square" lIns="91425" tIns="91425" rIns="91425" bIns="91425" anchor="ctr" anchorCtr="0">
            <a:normAutofit/>
          </a:bodyPr>
          <a:lstStyle>
            <a:lvl1pPr lvl="0" rtl="0">
              <a:spcBef>
                <a:spcPts val="0"/>
              </a:spcBef>
              <a:spcAft>
                <a:spcPts val="0"/>
              </a:spcAft>
              <a:buSzPts val="5200"/>
              <a:buNone/>
              <a:defRPr sz="615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0" name="Google Shape;130;p20"/>
          <p:cNvSpPr txBox="1">
            <a:spLocks noGrp="1"/>
          </p:cNvSpPr>
          <p:nvPr>
            <p:ph type="subTitle" idx="1"/>
          </p:nvPr>
        </p:nvSpPr>
        <p:spPr>
          <a:xfrm>
            <a:off x="720009" y="1753163"/>
            <a:ext cx="4293900" cy="130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31" name="Google Shape;131;p20"/>
          <p:cNvSpPr txBox="1">
            <a:spLocks noGrp="1"/>
          </p:cNvSpPr>
          <p:nvPr>
            <p:ph type="subTitle" idx="2"/>
          </p:nvPr>
        </p:nvSpPr>
        <p:spPr>
          <a:xfrm>
            <a:off x="720009" y="4315538"/>
            <a:ext cx="4293900" cy="31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200">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32" name="Google Shape;132;p20"/>
          <p:cNvSpPr txBox="1"/>
          <p:nvPr/>
        </p:nvSpPr>
        <p:spPr>
          <a:xfrm>
            <a:off x="720009" y="3746725"/>
            <a:ext cx="4611300" cy="492600"/>
          </a:xfrm>
          <a:prstGeom prst="rect">
            <a:avLst/>
          </a:prstGeom>
          <a:noFill/>
          <a:ln>
            <a:noFill/>
          </a:ln>
        </p:spPr>
        <p:txBody>
          <a:bodyPr spcFirstLastPara="1" wrap="square" lIns="0" tIns="91425" rIns="91425" bIns="91425" anchor="t" anchorCtr="0">
            <a:noAutofit/>
          </a:bodyPr>
          <a:lstStyle/>
          <a:p>
            <a:pPr marL="0" lvl="0" indent="0" algn="l" rtl="0">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a:solidFill>
                  <a:schemeClr val="lt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Freepik</a:t>
            </a:r>
            <a:endParaRPr sz="1200">
              <a:solidFill>
                <a:schemeClr val="lt1"/>
              </a:solidFill>
              <a:latin typeface="Roboto"/>
              <a:ea typeface="Roboto"/>
              <a:cs typeface="Roboto"/>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133"/>
        <p:cNvGrpSpPr/>
        <p:nvPr/>
      </p:nvGrpSpPr>
      <p:grpSpPr>
        <a:xfrm>
          <a:off x="0" y="0"/>
          <a:ext cx="0" cy="0"/>
          <a:chOff x="0" y="0"/>
          <a:chExt cx="0" cy="0"/>
        </a:xfrm>
      </p:grpSpPr>
      <p:pic>
        <p:nvPicPr>
          <p:cNvPr id="134" name="Google Shape;134;p21"/>
          <p:cNvPicPr preferRelativeResize="0"/>
          <p:nvPr/>
        </p:nvPicPr>
        <p:blipFill>
          <a:blip r:embed="rId2">
            <a:alphaModFix/>
          </a:blip>
          <a:stretch>
            <a:fillRect/>
          </a:stretch>
        </p:blipFill>
        <p:spPr>
          <a:xfrm rot="10800000">
            <a:off x="0" y="0"/>
            <a:ext cx="9144003"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4" name="Google Shape;14;p3"/>
          <p:cNvSpPr txBox="1">
            <a:spLocks noGrp="1"/>
          </p:cNvSpPr>
          <p:nvPr>
            <p:ph type="title"/>
          </p:nvPr>
        </p:nvSpPr>
        <p:spPr>
          <a:xfrm>
            <a:off x="3733750" y="1916900"/>
            <a:ext cx="4037700" cy="8418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6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3733750" y="2758700"/>
            <a:ext cx="39711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a:endParaRPr/>
          </a:p>
        </p:txBody>
      </p:sp>
      <p:sp>
        <p:nvSpPr>
          <p:cNvPr id="16" name="Google Shape;16;p3"/>
          <p:cNvSpPr txBox="1">
            <a:spLocks noGrp="1"/>
          </p:cNvSpPr>
          <p:nvPr>
            <p:ph type="title" idx="2" hasCustomPrompt="1"/>
          </p:nvPr>
        </p:nvSpPr>
        <p:spPr>
          <a:xfrm>
            <a:off x="834300" y="1128050"/>
            <a:ext cx="3132300" cy="2724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9600"/>
              <a:buNone/>
              <a:defRPr sz="189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9" name="Google Shape;19;p4"/>
          <p:cNvSpPr txBox="1">
            <a:spLocks noGrp="1"/>
          </p:cNvSpPr>
          <p:nvPr>
            <p:ph type="title"/>
          </p:nvPr>
        </p:nvSpPr>
        <p:spPr>
          <a:xfrm>
            <a:off x="602575" y="734675"/>
            <a:ext cx="7821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410450"/>
            <a:ext cx="3890100" cy="192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cxnSp>
        <p:nvCxnSpPr>
          <p:cNvPr id="21" name="Google Shape;21;p4"/>
          <p:cNvCxnSpPr/>
          <p:nvPr/>
        </p:nvCxnSpPr>
        <p:spPr>
          <a:xfrm>
            <a:off x="518225" y="885425"/>
            <a:ext cx="0" cy="271200"/>
          </a:xfrm>
          <a:prstGeom prst="straightConnector1">
            <a:avLst/>
          </a:prstGeom>
          <a:noFill/>
          <a:ln w="28575" cap="flat" cmpd="sng">
            <a:solidFill>
              <a:srgbClr val="E50914"/>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pic>
        <p:nvPicPr>
          <p:cNvPr id="35" name="Google Shape;35;p7"/>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36" name="Google Shape;36;p7"/>
          <p:cNvSpPr txBox="1">
            <a:spLocks noGrp="1"/>
          </p:cNvSpPr>
          <p:nvPr>
            <p:ph type="title"/>
          </p:nvPr>
        </p:nvSpPr>
        <p:spPr>
          <a:xfrm>
            <a:off x="1388100" y="904650"/>
            <a:ext cx="6367800" cy="2529300"/>
          </a:xfrm>
          <a:prstGeom prst="rect">
            <a:avLst/>
          </a:prstGeom>
        </p:spPr>
        <p:txBody>
          <a:bodyPr spcFirstLastPara="1" wrap="square" lIns="91425" tIns="91425" rIns="91425" bIns="91425" anchor="ctr" anchorCtr="0">
            <a:normAutofit/>
          </a:bodyPr>
          <a:lstStyle>
            <a:lvl1pPr lvl="0" algn="ctr" rtl="0">
              <a:lnSpc>
                <a:spcPct val="80000"/>
              </a:lnSpc>
              <a:spcBef>
                <a:spcPts val="0"/>
              </a:spcBef>
              <a:spcAft>
                <a:spcPts val="0"/>
              </a:spcAft>
              <a:buSzPts val="6000"/>
              <a:buNone/>
              <a:defRPr sz="8000" b="1">
                <a:latin typeface="Roboto Condensed"/>
                <a:ea typeface="Roboto Condensed"/>
                <a:cs typeface="Roboto Condensed"/>
                <a:sym typeface="Roboto Condense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39" name="Google Shape;39;p8"/>
          <p:cNvSpPr txBox="1">
            <a:spLocks noGrp="1"/>
          </p:cNvSpPr>
          <p:nvPr>
            <p:ph type="title"/>
          </p:nvPr>
        </p:nvSpPr>
        <p:spPr>
          <a:xfrm>
            <a:off x="602575" y="734700"/>
            <a:ext cx="30249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8"/>
          <p:cNvSpPr txBox="1">
            <a:spLocks noGrp="1"/>
          </p:cNvSpPr>
          <p:nvPr>
            <p:ph type="subTitle" idx="1"/>
          </p:nvPr>
        </p:nvSpPr>
        <p:spPr>
          <a:xfrm>
            <a:off x="602575" y="2174700"/>
            <a:ext cx="2907600" cy="161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8"/>
          <p:cNvSpPr txBox="1">
            <a:spLocks noGrp="1"/>
          </p:cNvSpPr>
          <p:nvPr>
            <p:ph type="title" idx="2"/>
          </p:nvPr>
        </p:nvSpPr>
        <p:spPr>
          <a:xfrm>
            <a:off x="602575" y="1647000"/>
            <a:ext cx="29076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cxnSp>
        <p:nvCxnSpPr>
          <p:cNvPr id="42" name="Google Shape;42;p8"/>
          <p:cNvCxnSpPr/>
          <p:nvPr/>
        </p:nvCxnSpPr>
        <p:spPr>
          <a:xfrm>
            <a:off x="518225" y="885425"/>
            <a:ext cx="0" cy="271200"/>
          </a:xfrm>
          <a:prstGeom prst="straightConnector1">
            <a:avLst/>
          </a:prstGeom>
          <a:noFill/>
          <a:ln w="28575" cap="flat" cmpd="sng">
            <a:solidFill>
              <a:srgbClr val="E50914"/>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8"/>
        <p:cNvGrpSpPr/>
        <p:nvPr/>
      </p:nvGrpSpPr>
      <p:grpSpPr>
        <a:xfrm>
          <a:off x="0" y="0"/>
          <a:ext cx="0" cy="0"/>
          <a:chOff x="0" y="0"/>
          <a:chExt cx="0" cy="0"/>
        </a:xfrm>
      </p:grpSpPr>
      <p:pic>
        <p:nvPicPr>
          <p:cNvPr id="69" name="Google Shape;69;p13"/>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70" name="Google Shape;70;p13"/>
          <p:cNvSpPr txBox="1">
            <a:spLocks noGrp="1"/>
          </p:cNvSpPr>
          <p:nvPr>
            <p:ph type="title"/>
          </p:nvPr>
        </p:nvSpPr>
        <p:spPr>
          <a:xfrm>
            <a:off x="720000" y="3212813"/>
            <a:ext cx="4314300" cy="5319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1" name="Google Shape;71;p13"/>
          <p:cNvSpPr txBox="1">
            <a:spLocks noGrp="1"/>
          </p:cNvSpPr>
          <p:nvPr>
            <p:ph type="subTitle" idx="1"/>
          </p:nvPr>
        </p:nvSpPr>
        <p:spPr>
          <a:xfrm>
            <a:off x="720000" y="1208300"/>
            <a:ext cx="4314300" cy="210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500"/>
              <a:buNone/>
              <a:defRPr sz="2500">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BLANK_1_1_1_1">
    <p:spTree>
      <p:nvGrpSpPr>
        <p:cNvPr id="1" name="Shape 78"/>
        <p:cNvGrpSpPr/>
        <p:nvPr/>
      </p:nvGrpSpPr>
      <p:grpSpPr>
        <a:xfrm>
          <a:off x="0" y="0"/>
          <a:ext cx="0" cy="0"/>
          <a:chOff x="0" y="0"/>
          <a:chExt cx="0" cy="0"/>
        </a:xfrm>
      </p:grpSpPr>
      <p:pic>
        <p:nvPicPr>
          <p:cNvPr id="79" name="Google Shape;79;p15"/>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80" name="Google Shape;80;p15"/>
          <p:cNvSpPr txBox="1">
            <a:spLocks noGrp="1"/>
          </p:cNvSpPr>
          <p:nvPr>
            <p:ph type="title"/>
          </p:nvPr>
        </p:nvSpPr>
        <p:spPr>
          <a:xfrm>
            <a:off x="602575" y="734700"/>
            <a:ext cx="60159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15"/>
          <p:cNvSpPr txBox="1">
            <a:spLocks noGrp="1"/>
          </p:cNvSpPr>
          <p:nvPr>
            <p:ph type="body" idx="1"/>
          </p:nvPr>
        </p:nvSpPr>
        <p:spPr>
          <a:xfrm>
            <a:off x="602575" y="1410450"/>
            <a:ext cx="7821300" cy="322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15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cxnSp>
        <p:nvCxnSpPr>
          <p:cNvPr id="82" name="Google Shape;82;p15"/>
          <p:cNvCxnSpPr/>
          <p:nvPr/>
        </p:nvCxnSpPr>
        <p:spPr>
          <a:xfrm>
            <a:off x="518225" y="885425"/>
            <a:ext cx="0" cy="271200"/>
          </a:xfrm>
          <a:prstGeom prst="straightConnector1">
            <a:avLst/>
          </a:prstGeom>
          <a:noFill/>
          <a:ln w="28575" cap="flat" cmpd="sng">
            <a:solidFill>
              <a:srgbClr val="E50914"/>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91"/>
        <p:cNvGrpSpPr/>
        <p:nvPr/>
      </p:nvGrpSpPr>
      <p:grpSpPr>
        <a:xfrm>
          <a:off x="0" y="0"/>
          <a:ext cx="0" cy="0"/>
          <a:chOff x="0" y="0"/>
          <a:chExt cx="0" cy="0"/>
        </a:xfrm>
      </p:grpSpPr>
      <p:pic>
        <p:nvPicPr>
          <p:cNvPr id="92" name="Google Shape;92;p17"/>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93" name="Google Shape;93;p17"/>
          <p:cNvSpPr txBox="1">
            <a:spLocks noGrp="1"/>
          </p:cNvSpPr>
          <p:nvPr>
            <p:ph type="title"/>
          </p:nvPr>
        </p:nvSpPr>
        <p:spPr>
          <a:xfrm>
            <a:off x="7200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 name="Google Shape;94;p17"/>
          <p:cNvSpPr txBox="1">
            <a:spLocks noGrp="1"/>
          </p:cNvSpPr>
          <p:nvPr>
            <p:ph type="subTitle" idx="1"/>
          </p:nvPr>
        </p:nvSpPr>
        <p:spPr>
          <a:xfrm>
            <a:off x="7200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7"/>
          <p:cNvSpPr txBox="1">
            <a:spLocks noGrp="1"/>
          </p:cNvSpPr>
          <p:nvPr>
            <p:ph type="title" idx="2"/>
          </p:nvPr>
        </p:nvSpPr>
        <p:spPr>
          <a:xfrm>
            <a:off x="34038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 name="Google Shape;96;p17"/>
          <p:cNvSpPr txBox="1">
            <a:spLocks noGrp="1"/>
          </p:cNvSpPr>
          <p:nvPr>
            <p:ph type="subTitle" idx="3"/>
          </p:nvPr>
        </p:nvSpPr>
        <p:spPr>
          <a:xfrm>
            <a:off x="34038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7"/>
          <p:cNvSpPr txBox="1">
            <a:spLocks noGrp="1"/>
          </p:cNvSpPr>
          <p:nvPr>
            <p:ph type="title" idx="4"/>
          </p:nvPr>
        </p:nvSpPr>
        <p:spPr>
          <a:xfrm>
            <a:off x="60876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 name="Google Shape;98;p17"/>
          <p:cNvSpPr txBox="1">
            <a:spLocks noGrp="1"/>
          </p:cNvSpPr>
          <p:nvPr>
            <p:ph type="subTitle" idx="5"/>
          </p:nvPr>
        </p:nvSpPr>
        <p:spPr>
          <a:xfrm>
            <a:off x="60876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17"/>
          <p:cNvSpPr txBox="1">
            <a:spLocks noGrp="1"/>
          </p:cNvSpPr>
          <p:nvPr>
            <p:ph type="title" idx="6"/>
          </p:nvPr>
        </p:nvSpPr>
        <p:spPr>
          <a:xfrm>
            <a:off x="602575" y="734675"/>
            <a:ext cx="7821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0" name="Google Shape;100;p17"/>
          <p:cNvCxnSpPr/>
          <p:nvPr/>
        </p:nvCxnSpPr>
        <p:spPr>
          <a:xfrm>
            <a:off x="518225" y="885425"/>
            <a:ext cx="0" cy="271200"/>
          </a:xfrm>
          <a:prstGeom prst="straightConnector1">
            <a:avLst/>
          </a:prstGeom>
          <a:noFill/>
          <a:ln w="28575" cap="flat" cmpd="sng">
            <a:solidFill>
              <a:srgbClr val="E50914"/>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75" y="379575"/>
            <a:ext cx="7821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1pPr>
            <a:lvl2pPr lvl="1">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2pPr>
            <a:lvl3pPr lvl="2">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3pPr>
            <a:lvl4pPr lvl="3">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4pPr>
            <a:lvl5pPr lvl="4">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5pPr>
            <a:lvl6pPr lvl="5">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6pPr>
            <a:lvl7pPr lvl="6">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7pPr>
            <a:lvl8pPr lvl="7">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8pPr>
            <a:lvl9pPr lvl="8">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602575" y="1152470"/>
            <a:ext cx="7821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7" r:id="rId6"/>
    <p:sldLayoutId id="2147483659" r:id="rId7"/>
    <p:sldLayoutId id="2147483661" r:id="rId8"/>
    <p:sldLayoutId id="2147483663"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8.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hyperlink" Target="https://creativecommons.org/licenses/by-nc-sa/3.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peoplematters.in/blog/watercooler/10-movies-every-hr-professional-must-watch-17440" TargetMode="External"/><Relationship Id="rId5" Type="http://schemas.openxmlformats.org/officeDocument/2006/relationships/image" Target="../media/image2.jpg"/><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s://creativecommons.org/licenses/by-nc-sa/3.0/" TargetMode="External"/><Relationship Id="rId5" Type="http://schemas.openxmlformats.org/officeDocument/2006/relationships/hyperlink" Target="http://www.peoplematters.in/blog/watercooler/10-movies-every-hr-professional-must-watch-17440"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slide" Target="slide2.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7"/>
          <p:cNvSpPr txBox="1">
            <a:spLocks noGrp="1"/>
          </p:cNvSpPr>
          <p:nvPr>
            <p:ph type="ctrTitle"/>
          </p:nvPr>
        </p:nvSpPr>
        <p:spPr>
          <a:xfrm>
            <a:off x="27238" y="1193459"/>
            <a:ext cx="5603705" cy="28377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solidFill>
                  <a:schemeClr val="accent1"/>
                </a:solidFill>
                <a:latin typeface="Algerian" panose="04020705040A02060702" pitchFamily="82" charset="0"/>
              </a:rPr>
              <a:t>MOVIE RECOMMENDATION SYSTEM</a:t>
            </a:r>
            <a:endParaRPr sz="4800" dirty="0">
              <a:solidFill>
                <a:schemeClr val="lt1"/>
              </a:solidFill>
              <a:latin typeface="Algerian" panose="04020705040A02060702" pitchFamily="82" charset="0"/>
            </a:endParaRPr>
          </a:p>
        </p:txBody>
      </p:sp>
      <p:sp>
        <p:nvSpPr>
          <p:cNvPr id="151" name="Google Shape;151;p27"/>
          <p:cNvSpPr txBox="1">
            <a:spLocks noGrp="1"/>
          </p:cNvSpPr>
          <p:nvPr>
            <p:ph type="subTitle" idx="1"/>
          </p:nvPr>
        </p:nvSpPr>
        <p:spPr>
          <a:xfrm>
            <a:off x="1266612" y="3571659"/>
            <a:ext cx="2259900" cy="74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152" name="Google Shape;152;p27"/>
          <p:cNvGrpSpPr/>
          <p:nvPr/>
        </p:nvGrpSpPr>
        <p:grpSpPr>
          <a:xfrm>
            <a:off x="5391369" y="1634362"/>
            <a:ext cx="3465783" cy="2592215"/>
            <a:chOff x="4941076" y="1732314"/>
            <a:chExt cx="3465783" cy="2592215"/>
          </a:xfrm>
        </p:grpSpPr>
        <p:sp>
          <p:nvSpPr>
            <p:cNvPr id="153" name="Google Shape;153;p27"/>
            <p:cNvSpPr/>
            <p:nvPr/>
          </p:nvSpPr>
          <p:spPr>
            <a:xfrm>
              <a:off x="5072314" y="2022488"/>
              <a:ext cx="3207936" cy="972193"/>
            </a:xfrm>
            <a:custGeom>
              <a:avLst/>
              <a:gdLst/>
              <a:ahLst/>
              <a:cxnLst/>
              <a:rect l="l" t="t" r="r" b="b"/>
              <a:pathLst>
                <a:path w="111348" h="33745" extrusionOk="0">
                  <a:moveTo>
                    <a:pt x="581" y="0"/>
                  </a:moveTo>
                  <a:cubicBezTo>
                    <a:pt x="263" y="0"/>
                    <a:pt x="0" y="263"/>
                    <a:pt x="0" y="591"/>
                  </a:cubicBezTo>
                  <a:lnTo>
                    <a:pt x="0" y="33744"/>
                  </a:lnTo>
                  <a:lnTo>
                    <a:pt x="111348" y="33744"/>
                  </a:lnTo>
                  <a:lnTo>
                    <a:pt x="111348" y="416"/>
                  </a:lnTo>
                  <a:cubicBezTo>
                    <a:pt x="111348" y="186"/>
                    <a:pt x="111162" y="0"/>
                    <a:pt x="110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5068223" y="2850170"/>
              <a:ext cx="4120" cy="144511"/>
            </a:xfrm>
            <a:custGeom>
              <a:avLst/>
              <a:gdLst/>
              <a:ahLst/>
              <a:cxnLst/>
              <a:rect l="l" t="t" r="r" b="b"/>
              <a:pathLst>
                <a:path w="143" h="5016" extrusionOk="0">
                  <a:moveTo>
                    <a:pt x="142" y="1"/>
                  </a:moveTo>
                  <a:cubicBezTo>
                    <a:pt x="120" y="11"/>
                    <a:pt x="98" y="23"/>
                    <a:pt x="76" y="23"/>
                  </a:cubicBezTo>
                  <a:lnTo>
                    <a:pt x="142" y="23"/>
                  </a:lnTo>
                  <a:lnTo>
                    <a:pt x="142" y="1"/>
                  </a:lnTo>
                  <a:close/>
                  <a:moveTo>
                    <a:pt x="76" y="23"/>
                  </a:moveTo>
                  <a:cubicBezTo>
                    <a:pt x="54" y="33"/>
                    <a:pt x="33" y="44"/>
                    <a:pt x="0" y="66"/>
                  </a:cubicBezTo>
                  <a:lnTo>
                    <a:pt x="0" y="1697"/>
                  </a:lnTo>
                  <a:lnTo>
                    <a:pt x="0" y="5015"/>
                  </a:lnTo>
                  <a:lnTo>
                    <a:pt x="110" y="5015"/>
                  </a:lnTo>
                  <a:lnTo>
                    <a:pt x="76" y="23"/>
                  </a:lnTo>
                  <a:close/>
                </a:path>
              </a:pathLst>
            </a:custGeom>
            <a:solidFill>
              <a:srgbClr val="CECB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5072314" y="2022488"/>
              <a:ext cx="3212978" cy="828345"/>
            </a:xfrm>
            <a:custGeom>
              <a:avLst/>
              <a:gdLst/>
              <a:ahLst/>
              <a:cxnLst/>
              <a:rect l="l" t="t" r="r" b="b"/>
              <a:pathLst>
                <a:path w="111523" h="28752" extrusionOk="0">
                  <a:moveTo>
                    <a:pt x="62276" y="602"/>
                  </a:moveTo>
                  <a:lnTo>
                    <a:pt x="62276" y="602"/>
                  </a:lnTo>
                  <a:cubicBezTo>
                    <a:pt x="62419" y="1193"/>
                    <a:pt x="62572" y="1796"/>
                    <a:pt x="62692" y="2409"/>
                  </a:cubicBezTo>
                  <a:cubicBezTo>
                    <a:pt x="62714" y="2497"/>
                    <a:pt x="62725" y="2584"/>
                    <a:pt x="62747" y="2672"/>
                  </a:cubicBezTo>
                  <a:cubicBezTo>
                    <a:pt x="62889" y="3372"/>
                    <a:pt x="62988" y="4073"/>
                    <a:pt x="63010" y="4818"/>
                  </a:cubicBezTo>
                  <a:cubicBezTo>
                    <a:pt x="63020" y="5037"/>
                    <a:pt x="63020" y="5266"/>
                    <a:pt x="63010" y="5497"/>
                  </a:cubicBezTo>
                  <a:cubicBezTo>
                    <a:pt x="63010" y="5857"/>
                    <a:pt x="62988" y="6219"/>
                    <a:pt x="62955" y="6591"/>
                  </a:cubicBezTo>
                  <a:cubicBezTo>
                    <a:pt x="62911" y="7029"/>
                    <a:pt x="62845" y="7478"/>
                    <a:pt x="62736" y="7916"/>
                  </a:cubicBezTo>
                  <a:cubicBezTo>
                    <a:pt x="62845" y="7949"/>
                    <a:pt x="62944" y="7993"/>
                    <a:pt x="63054" y="8058"/>
                  </a:cubicBezTo>
                  <a:cubicBezTo>
                    <a:pt x="63601" y="5562"/>
                    <a:pt x="63426" y="2781"/>
                    <a:pt x="62276" y="602"/>
                  </a:cubicBezTo>
                  <a:close/>
                  <a:moveTo>
                    <a:pt x="32014" y="33"/>
                  </a:moveTo>
                  <a:cubicBezTo>
                    <a:pt x="31444" y="44"/>
                    <a:pt x="30887" y="76"/>
                    <a:pt x="30339" y="120"/>
                  </a:cubicBezTo>
                  <a:cubicBezTo>
                    <a:pt x="30361" y="274"/>
                    <a:pt x="30372" y="438"/>
                    <a:pt x="30372" y="602"/>
                  </a:cubicBezTo>
                  <a:cubicBezTo>
                    <a:pt x="30372" y="930"/>
                    <a:pt x="30328" y="1270"/>
                    <a:pt x="30240" y="1587"/>
                  </a:cubicBezTo>
                  <a:cubicBezTo>
                    <a:pt x="30153" y="1905"/>
                    <a:pt x="29967" y="2387"/>
                    <a:pt x="29649" y="2562"/>
                  </a:cubicBezTo>
                  <a:cubicBezTo>
                    <a:pt x="29595" y="2584"/>
                    <a:pt x="29485" y="2606"/>
                    <a:pt x="29364" y="2606"/>
                  </a:cubicBezTo>
                  <a:cubicBezTo>
                    <a:pt x="29189" y="2606"/>
                    <a:pt x="28981" y="2573"/>
                    <a:pt x="28872" y="2485"/>
                  </a:cubicBezTo>
                  <a:lnTo>
                    <a:pt x="28872" y="2638"/>
                  </a:lnTo>
                  <a:cubicBezTo>
                    <a:pt x="28817" y="3471"/>
                    <a:pt x="28894" y="4314"/>
                    <a:pt x="28926" y="5146"/>
                  </a:cubicBezTo>
                  <a:cubicBezTo>
                    <a:pt x="28938" y="5354"/>
                    <a:pt x="28882" y="5638"/>
                    <a:pt x="28664" y="5650"/>
                  </a:cubicBezTo>
                  <a:lnTo>
                    <a:pt x="28576" y="5650"/>
                  </a:lnTo>
                  <a:cubicBezTo>
                    <a:pt x="28554" y="5650"/>
                    <a:pt x="28544" y="5650"/>
                    <a:pt x="28522" y="5660"/>
                  </a:cubicBezTo>
                  <a:cubicBezTo>
                    <a:pt x="28412" y="5704"/>
                    <a:pt x="28434" y="5857"/>
                    <a:pt x="28466" y="5978"/>
                  </a:cubicBezTo>
                  <a:cubicBezTo>
                    <a:pt x="28522" y="6164"/>
                    <a:pt x="28522" y="6383"/>
                    <a:pt x="28434" y="6558"/>
                  </a:cubicBezTo>
                  <a:cubicBezTo>
                    <a:pt x="28357" y="6711"/>
                    <a:pt x="28193" y="6821"/>
                    <a:pt x="28028" y="6821"/>
                  </a:cubicBezTo>
                  <a:cubicBezTo>
                    <a:pt x="28007" y="6821"/>
                    <a:pt x="27974" y="6821"/>
                    <a:pt x="27952" y="6810"/>
                  </a:cubicBezTo>
                  <a:cubicBezTo>
                    <a:pt x="27865" y="6788"/>
                    <a:pt x="27788" y="6745"/>
                    <a:pt x="27711" y="6745"/>
                  </a:cubicBezTo>
                  <a:lnTo>
                    <a:pt x="27700" y="6745"/>
                  </a:lnTo>
                  <a:cubicBezTo>
                    <a:pt x="27514" y="6745"/>
                    <a:pt x="27449" y="6964"/>
                    <a:pt x="27383" y="7149"/>
                  </a:cubicBezTo>
                  <a:cubicBezTo>
                    <a:pt x="27415" y="7149"/>
                    <a:pt x="27449" y="7161"/>
                    <a:pt x="27492" y="7161"/>
                  </a:cubicBezTo>
                  <a:cubicBezTo>
                    <a:pt x="27799" y="7106"/>
                    <a:pt x="28116" y="7062"/>
                    <a:pt x="28434" y="7062"/>
                  </a:cubicBezTo>
                  <a:cubicBezTo>
                    <a:pt x="28664" y="7062"/>
                    <a:pt x="28894" y="7084"/>
                    <a:pt x="29113" y="7139"/>
                  </a:cubicBezTo>
                  <a:cubicBezTo>
                    <a:pt x="29989" y="7358"/>
                    <a:pt x="30689" y="8058"/>
                    <a:pt x="31062" y="8869"/>
                  </a:cubicBezTo>
                  <a:cubicBezTo>
                    <a:pt x="31237" y="9263"/>
                    <a:pt x="31357" y="9689"/>
                    <a:pt x="31423" y="10117"/>
                  </a:cubicBezTo>
                  <a:cubicBezTo>
                    <a:pt x="31444" y="10292"/>
                    <a:pt x="31466" y="10456"/>
                    <a:pt x="31478" y="10631"/>
                  </a:cubicBezTo>
                  <a:cubicBezTo>
                    <a:pt x="31532" y="10686"/>
                    <a:pt x="31576" y="10730"/>
                    <a:pt x="31631" y="10774"/>
                  </a:cubicBezTo>
                  <a:cubicBezTo>
                    <a:pt x="32036" y="11200"/>
                    <a:pt x="32332" y="11825"/>
                    <a:pt x="32605" y="12416"/>
                  </a:cubicBezTo>
                  <a:cubicBezTo>
                    <a:pt x="32901" y="12131"/>
                    <a:pt x="33218" y="11923"/>
                    <a:pt x="33536" y="11857"/>
                  </a:cubicBezTo>
                  <a:cubicBezTo>
                    <a:pt x="33853" y="11650"/>
                    <a:pt x="34204" y="11463"/>
                    <a:pt x="34554" y="11310"/>
                  </a:cubicBezTo>
                  <a:cubicBezTo>
                    <a:pt x="34401" y="10500"/>
                    <a:pt x="34269" y="9668"/>
                    <a:pt x="34215" y="8835"/>
                  </a:cubicBezTo>
                  <a:cubicBezTo>
                    <a:pt x="34171" y="8190"/>
                    <a:pt x="34335" y="7621"/>
                    <a:pt x="33996" y="7040"/>
                  </a:cubicBezTo>
                  <a:cubicBezTo>
                    <a:pt x="33525" y="6208"/>
                    <a:pt x="32539" y="5638"/>
                    <a:pt x="32463" y="4697"/>
                  </a:cubicBezTo>
                  <a:cubicBezTo>
                    <a:pt x="32452" y="4544"/>
                    <a:pt x="32463" y="4390"/>
                    <a:pt x="32529" y="4248"/>
                  </a:cubicBezTo>
                  <a:cubicBezTo>
                    <a:pt x="32595" y="4106"/>
                    <a:pt x="32715" y="3996"/>
                    <a:pt x="32813" y="3865"/>
                  </a:cubicBezTo>
                  <a:cubicBezTo>
                    <a:pt x="33514" y="3011"/>
                    <a:pt x="33218" y="1741"/>
                    <a:pt x="32901" y="690"/>
                  </a:cubicBezTo>
                  <a:cubicBezTo>
                    <a:pt x="32846" y="493"/>
                    <a:pt x="32770" y="285"/>
                    <a:pt x="32616" y="164"/>
                  </a:cubicBezTo>
                  <a:cubicBezTo>
                    <a:pt x="32463" y="55"/>
                    <a:pt x="32266" y="33"/>
                    <a:pt x="32069" y="33"/>
                  </a:cubicBezTo>
                  <a:close/>
                  <a:moveTo>
                    <a:pt x="44594" y="8650"/>
                  </a:moveTo>
                  <a:cubicBezTo>
                    <a:pt x="44507" y="9942"/>
                    <a:pt x="44780" y="11277"/>
                    <a:pt x="45492" y="12361"/>
                  </a:cubicBezTo>
                  <a:cubicBezTo>
                    <a:pt x="45678" y="12646"/>
                    <a:pt x="45908" y="12908"/>
                    <a:pt x="46159" y="13149"/>
                  </a:cubicBezTo>
                  <a:cubicBezTo>
                    <a:pt x="46291" y="13149"/>
                    <a:pt x="46434" y="13139"/>
                    <a:pt x="46565" y="13139"/>
                  </a:cubicBezTo>
                  <a:cubicBezTo>
                    <a:pt x="45284" y="12098"/>
                    <a:pt x="44649" y="10324"/>
                    <a:pt x="44627" y="8660"/>
                  </a:cubicBezTo>
                  <a:cubicBezTo>
                    <a:pt x="44616" y="8650"/>
                    <a:pt x="44605" y="8650"/>
                    <a:pt x="44594" y="8650"/>
                  </a:cubicBezTo>
                  <a:close/>
                  <a:moveTo>
                    <a:pt x="41923" y="8015"/>
                  </a:moveTo>
                  <a:cubicBezTo>
                    <a:pt x="40838" y="8015"/>
                    <a:pt x="39744" y="8288"/>
                    <a:pt x="38736" y="8715"/>
                  </a:cubicBezTo>
                  <a:cubicBezTo>
                    <a:pt x="37247" y="9361"/>
                    <a:pt x="35923" y="10324"/>
                    <a:pt x="34609" y="11288"/>
                  </a:cubicBezTo>
                  <a:cubicBezTo>
                    <a:pt x="35288" y="11015"/>
                    <a:pt x="36021" y="10872"/>
                    <a:pt x="36821" y="10872"/>
                  </a:cubicBezTo>
                  <a:cubicBezTo>
                    <a:pt x="37247" y="10872"/>
                    <a:pt x="37685" y="10916"/>
                    <a:pt x="38135" y="11003"/>
                  </a:cubicBezTo>
                  <a:cubicBezTo>
                    <a:pt x="40762" y="11518"/>
                    <a:pt x="42996" y="12898"/>
                    <a:pt x="45448" y="13182"/>
                  </a:cubicBezTo>
                  <a:cubicBezTo>
                    <a:pt x="45492" y="13171"/>
                    <a:pt x="45524" y="13171"/>
                    <a:pt x="45568" y="13171"/>
                  </a:cubicBezTo>
                  <a:cubicBezTo>
                    <a:pt x="44911" y="12416"/>
                    <a:pt x="44495" y="11474"/>
                    <a:pt x="44298" y="10489"/>
                  </a:cubicBezTo>
                  <a:cubicBezTo>
                    <a:pt x="44156" y="9821"/>
                    <a:pt x="44123" y="9142"/>
                    <a:pt x="44167" y="8463"/>
                  </a:cubicBezTo>
                  <a:cubicBezTo>
                    <a:pt x="43970" y="8376"/>
                    <a:pt x="43762" y="8299"/>
                    <a:pt x="43554" y="8244"/>
                  </a:cubicBezTo>
                  <a:cubicBezTo>
                    <a:pt x="43028" y="8091"/>
                    <a:pt x="42470" y="8015"/>
                    <a:pt x="41923" y="8015"/>
                  </a:cubicBezTo>
                  <a:close/>
                  <a:moveTo>
                    <a:pt x="63732" y="14616"/>
                  </a:moveTo>
                  <a:lnTo>
                    <a:pt x="63732" y="14616"/>
                  </a:lnTo>
                  <a:cubicBezTo>
                    <a:pt x="63798" y="15219"/>
                    <a:pt x="63830" y="15832"/>
                    <a:pt x="63842" y="16434"/>
                  </a:cubicBezTo>
                  <a:lnTo>
                    <a:pt x="63852" y="16292"/>
                  </a:lnTo>
                  <a:lnTo>
                    <a:pt x="63852" y="15832"/>
                  </a:lnTo>
                  <a:lnTo>
                    <a:pt x="63852" y="15372"/>
                  </a:lnTo>
                  <a:cubicBezTo>
                    <a:pt x="63852" y="15241"/>
                    <a:pt x="63852" y="15109"/>
                    <a:pt x="63842" y="14978"/>
                  </a:cubicBezTo>
                  <a:cubicBezTo>
                    <a:pt x="63809" y="14857"/>
                    <a:pt x="63765" y="14737"/>
                    <a:pt x="63732" y="14616"/>
                  </a:cubicBezTo>
                  <a:close/>
                  <a:moveTo>
                    <a:pt x="65538" y="17704"/>
                  </a:moveTo>
                  <a:cubicBezTo>
                    <a:pt x="65539" y="17705"/>
                    <a:pt x="65539" y="17707"/>
                    <a:pt x="65540" y="17708"/>
                  </a:cubicBezTo>
                  <a:lnTo>
                    <a:pt x="65540" y="17708"/>
                  </a:lnTo>
                  <a:cubicBezTo>
                    <a:pt x="65539" y="17707"/>
                    <a:pt x="65539" y="17705"/>
                    <a:pt x="65538" y="17704"/>
                  </a:cubicBezTo>
                  <a:close/>
                  <a:moveTo>
                    <a:pt x="69579" y="17978"/>
                  </a:moveTo>
                  <a:cubicBezTo>
                    <a:pt x="69426" y="18022"/>
                    <a:pt x="69251" y="18054"/>
                    <a:pt x="69064" y="18066"/>
                  </a:cubicBezTo>
                  <a:cubicBezTo>
                    <a:pt x="69251" y="18350"/>
                    <a:pt x="69448" y="18645"/>
                    <a:pt x="69645" y="18930"/>
                  </a:cubicBezTo>
                  <a:cubicBezTo>
                    <a:pt x="69743" y="18876"/>
                    <a:pt x="69842" y="18832"/>
                    <a:pt x="69940" y="18777"/>
                  </a:cubicBezTo>
                  <a:cubicBezTo>
                    <a:pt x="69820" y="18416"/>
                    <a:pt x="69645" y="17978"/>
                    <a:pt x="69589" y="17978"/>
                  </a:cubicBezTo>
                  <a:close/>
                  <a:moveTo>
                    <a:pt x="65540" y="17708"/>
                  </a:moveTo>
                  <a:lnTo>
                    <a:pt x="65540" y="17708"/>
                  </a:lnTo>
                  <a:cubicBezTo>
                    <a:pt x="65694" y="18222"/>
                    <a:pt x="66055" y="18680"/>
                    <a:pt x="66524" y="18952"/>
                  </a:cubicBezTo>
                  <a:cubicBezTo>
                    <a:pt x="66251" y="18613"/>
                    <a:pt x="65998" y="18263"/>
                    <a:pt x="65747" y="17912"/>
                  </a:cubicBezTo>
                  <a:cubicBezTo>
                    <a:pt x="65640" y="17848"/>
                    <a:pt x="65563" y="17783"/>
                    <a:pt x="65540" y="17708"/>
                  </a:cubicBezTo>
                  <a:close/>
                  <a:moveTo>
                    <a:pt x="64071" y="20649"/>
                  </a:moveTo>
                  <a:cubicBezTo>
                    <a:pt x="64071" y="20769"/>
                    <a:pt x="64061" y="20890"/>
                    <a:pt x="64049" y="21022"/>
                  </a:cubicBezTo>
                  <a:cubicBezTo>
                    <a:pt x="64061" y="20890"/>
                    <a:pt x="64061" y="20769"/>
                    <a:pt x="64071" y="20649"/>
                  </a:cubicBezTo>
                  <a:close/>
                  <a:moveTo>
                    <a:pt x="64049" y="21022"/>
                  </a:moveTo>
                  <a:cubicBezTo>
                    <a:pt x="64039" y="21142"/>
                    <a:pt x="64028" y="21263"/>
                    <a:pt x="63995" y="21394"/>
                  </a:cubicBezTo>
                  <a:cubicBezTo>
                    <a:pt x="64017" y="21263"/>
                    <a:pt x="64039" y="21142"/>
                    <a:pt x="64049" y="21022"/>
                  </a:cubicBezTo>
                  <a:close/>
                  <a:moveTo>
                    <a:pt x="63892" y="21750"/>
                  </a:moveTo>
                  <a:cubicBezTo>
                    <a:pt x="63886" y="21759"/>
                    <a:pt x="63886" y="21768"/>
                    <a:pt x="63886" y="21777"/>
                  </a:cubicBezTo>
                  <a:cubicBezTo>
                    <a:pt x="63888" y="21768"/>
                    <a:pt x="63890" y="21759"/>
                    <a:pt x="63892" y="21750"/>
                  </a:cubicBezTo>
                  <a:close/>
                  <a:moveTo>
                    <a:pt x="17420" y="1828"/>
                  </a:moveTo>
                  <a:cubicBezTo>
                    <a:pt x="17398" y="1872"/>
                    <a:pt x="17376" y="1927"/>
                    <a:pt x="17365" y="1982"/>
                  </a:cubicBezTo>
                  <a:cubicBezTo>
                    <a:pt x="17201" y="2529"/>
                    <a:pt x="17573" y="3066"/>
                    <a:pt x="17858" y="3570"/>
                  </a:cubicBezTo>
                  <a:cubicBezTo>
                    <a:pt x="18142" y="4062"/>
                    <a:pt x="18306" y="4784"/>
                    <a:pt x="17846" y="5135"/>
                  </a:cubicBezTo>
                  <a:cubicBezTo>
                    <a:pt x="17671" y="5266"/>
                    <a:pt x="17442" y="5299"/>
                    <a:pt x="17233" y="5343"/>
                  </a:cubicBezTo>
                  <a:cubicBezTo>
                    <a:pt x="15262" y="5704"/>
                    <a:pt x="13335" y="6646"/>
                    <a:pt x="12109" y="8222"/>
                  </a:cubicBezTo>
                  <a:cubicBezTo>
                    <a:pt x="10598" y="10171"/>
                    <a:pt x="10325" y="12788"/>
                    <a:pt x="10106" y="15241"/>
                  </a:cubicBezTo>
                  <a:cubicBezTo>
                    <a:pt x="6153" y="16215"/>
                    <a:pt x="2661" y="18876"/>
                    <a:pt x="625" y="22379"/>
                  </a:cubicBezTo>
                  <a:cubicBezTo>
                    <a:pt x="1226" y="22018"/>
                    <a:pt x="1927" y="21755"/>
                    <a:pt x="2661" y="21613"/>
                  </a:cubicBezTo>
                  <a:cubicBezTo>
                    <a:pt x="3011" y="21066"/>
                    <a:pt x="3427" y="20572"/>
                    <a:pt x="3898" y="20277"/>
                  </a:cubicBezTo>
                  <a:cubicBezTo>
                    <a:pt x="5530" y="18602"/>
                    <a:pt x="7664" y="17409"/>
                    <a:pt x="9975" y="17332"/>
                  </a:cubicBezTo>
                  <a:cubicBezTo>
                    <a:pt x="10040" y="17321"/>
                    <a:pt x="10106" y="17321"/>
                    <a:pt x="10172" y="17321"/>
                  </a:cubicBezTo>
                  <a:cubicBezTo>
                    <a:pt x="10511" y="17321"/>
                    <a:pt x="10829" y="17353"/>
                    <a:pt x="11135" y="17419"/>
                  </a:cubicBezTo>
                  <a:cubicBezTo>
                    <a:pt x="11190" y="17409"/>
                    <a:pt x="11255" y="17409"/>
                    <a:pt x="11310" y="17409"/>
                  </a:cubicBezTo>
                  <a:cubicBezTo>
                    <a:pt x="11507" y="17409"/>
                    <a:pt x="11715" y="17452"/>
                    <a:pt x="11902" y="17507"/>
                  </a:cubicBezTo>
                  <a:cubicBezTo>
                    <a:pt x="11978" y="17529"/>
                    <a:pt x="12055" y="17562"/>
                    <a:pt x="12131" y="17594"/>
                  </a:cubicBezTo>
                  <a:cubicBezTo>
                    <a:pt x="12153" y="17562"/>
                    <a:pt x="12175" y="17540"/>
                    <a:pt x="12208" y="17518"/>
                  </a:cubicBezTo>
                  <a:cubicBezTo>
                    <a:pt x="11332" y="14058"/>
                    <a:pt x="11474" y="10314"/>
                    <a:pt x="14781" y="8102"/>
                  </a:cubicBezTo>
                  <a:cubicBezTo>
                    <a:pt x="16215" y="7139"/>
                    <a:pt x="17956" y="6701"/>
                    <a:pt x="19697" y="6701"/>
                  </a:cubicBezTo>
                  <a:cubicBezTo>
                    <a:pt x="19861" y="6701"/>
                    <a:pt x="20025" y="6711"/>
                    <a:pt x="20189" y="6711"/>
                  </a:cubicBezTo>
                  <a:cubicBezTo>
                    <a:pt x="20124" y="6646"/>
                    <a:pt x="20080" y="6558"/>
                    <a:pt x="20047" y="6470"/>
                  </a:cubicBezTo>
                  <a:cubicBezTo>
                    <a:pt x="19992" y="6329"/>
                    <a:pt x="19970" y="6164"/>
                    <a:pt x="19861" y="6044"/>
                  </a:cubicBezTo>
                  <a:cubicBezTo>
                    <a:pt x="19795" y="5967"/>
                    <a:pt x="19708" y="5923"/>
                    <a:pt x="19631" y="5857"/>
                  </a:cubicBezTo>
                  <a:cubicBezTo>
                    <a:pt x="19390" y="5650"/>
                    <a:pt x="19335" y="5299"/>
                    <a:pt x="19303" y="4971"/>
                  </a:cubicBezTo>
                  <a:cubicBezTo>
                    <a:pt x="19248" y="4402"/>
                    <a:pt x="19215" y="3832"/>
                    <a:pt x="19172" y="3252"/>
                  </a:cubicBezTo>
                  <a:cubicBezTo>
                    <a:pt x="19160" y="3186"/>
                    <a:pt x="19160" y="3142"/>
                    <a:pt x="19160" y="3098"/>
                  </a:cubicBezTo>
                  <a:lnTo>
                    <a:pt x="19160" y="3076"/>
                  </a:lnTo>
                  <a:cubicBezTo>
                    <a:pt x="19073" y="3241"/>
                    <a:pt x="18887" y="3329"/>
                    <a:pt x="18700" y="3329"/>
                  </a:cubicBezTo>
                  <a:cubicBezTo>
                    <a:pt x="18635" y="3329"/>
                    <a:pt x="18580" y="3317"/>
                    <a:pt x="18525" y="3307"/>
                  </a:cubicBezTo>
                  <a:cubicBezTo>
                    <a:pt x="18284" y="3230"/>
                    <a:pt x="18087" y="3044"/>
                    <a:pt x="17934" y="2836"/>
                  </a:cubicBezTo>
                  <a:cubicBezTo>
                    <a:pt x="17759" y="2606"/>
                    <a:pt x="17562" y="2234"/>
                    <a:pt x="17420" y="1828"/>
                  </a:cubicBezTo>
                  <a:close/>
                  <a:moveTo>
                    <a:pt x="63020" y="0"/>
                  </a:moveTo>
                  <a:cubicBezTo>
                    <a:pt x="63349" y="690"/>
                    <a:pt x="63601" y="1402"/>
                    <a:pt x="63776" y="2135"/>
                  </a:cubicBezTo>
                  <a:cubicBezTo>
                    <a:pt x="64302" y="4226"/>
                    <a:pt x="64247" y="6482"/>
                    <a:pt x="63699" y="8562"/>
                  </a:cubicBezTo>
                  <a:cubicBezTo>
                    <a:pt x="63908" y="8770"/>
                    <a:pt x="64105" y="9011"/>
                    <a:pt x="64302" y="9230"/>
                  </a:cubicBezTo>
                  <a:cubicBezTo>
                    <a:pt x="64487" y="9449"/>
                    <a:pt x="64674" y="9668"/>
                    <a:pt x="64871" y="9886"/>
                  </a:cubicBezTo>
                  <a:cubicBezTo>
                    <a:pt x="64991" y="9689"/>
                    <a:pt x="65122" y="9504"/>
                    <a:pt x="65276" y="9339"/>
                  </a:cubicBezTo>
                  <a:cubicBezTo>
                    <a:pt x="66152" y="8343"/>
                    <a:pt x="67455" y="7905"/>
                    <a:pt x="68725" y="7697"/>
                  </a:cubicBezTo>
                  <a:cubicBezTo>
                    <a:pt x="68988" y="7653"/>
                    <a:pt x="69261" y="7642"/>
                    <a:pt x="69524" y="7642"/>
                  </a:cubicBezTo>
                  <a:cubicBezTo>
                    <a:pt x="70137" y="7642"/>
                    <a:pt x="70750" y="7752"/>
                    <a:pt x="71331" y="7949"/>
                  </a:cubicBezTo>
                  <a:cubicBezTo>
                    <a:pt x="72360" y="8321"/>
                    <a:pt x="73290" y="9142"/>
                    <a:pt x="73893" y="10084"/>
                  </a:cubicBezTo>
                  <a:cubicBezTo>
                    <a:pt x="74418" y="9711"/>
                    <a:pt x="75009" y="9438"/>
                    <a:pt x="75644" y="9241"/>
                  </a:cubicBezTo>
                  <a:cubicBezTo>
                    <a:pt x="75820" y="9186"/>
                    <a:pt x="76017" y="9131"/>
                    <a:pt x="76214" y="9088"/>
                  </a:cubicBezTo>
                  <a:cubicBezTo>
                    <a:pt x="76816" y="8956"/>
                    <a:pt x="77429" y="8891"/>
                    <a:pt x="78053" y="8891"/>
                  </a:cubicBezTo>
                  <a:cubicBezTo>
                    <a:pt x="78305" y="8891"/>
                    <a:pt x="78545" y="8901"/>
                    <a:pt x="78798" y="8923"/>
                  </a:cubicBezTo>
                  <a:cubicBezTo>
                    <a:pt x="80976" y="9110"/>
                    <a:pt x="83046" y="9930"/>
                    <a:pt x="85126" y="10599"/>
                  </a:cubicBezTo>
                  <a:cubicBezTo>
                    <a:pt x="87042" y="11200"/>
                    <a:pt x="88990" y="11672"/>
                    <a:pt x="90973" y="12000"/>
                  </a:cubicBezTo>
                  <a:cubicBezTo>
                    <a:pt x="91421" y="12066"/>
                    <a:pt x="91859" y="12142"/>
                    <a:pt x="92308" y="12208"/>
                  </a:cubicBezTo>
                  <a:cubicBezTo>
                    <a:pt x="93129" y="12339"/>
                    <a:pt x="93951" y="12514"/>
                    <a:pt x="94761" y="12821"/>
                  </a:cubicBezTo>
                  <a:cubicBezTo>
                    <a:pt x="95571" y="13127"/>
                    <a:pt x="96337" y="13587"/>
                    <a:pt x="96929" y="14212"/>
                  </a:cubicBezTo>
                  <a:cubicBezTo>
                    <a:pt x="97235" y="14485"/>
                    <a:pt x="97487" y="14923"/>
                    <a:pt x="97651" y="15295"/>
                  </a:cubicBezTo>
                  <a:cubicBezTo>
                    <a:pt x="97946" y="15942"/>
                    <a:pt x="98034" y="16620"/>
                    <a:pt x="97990" y="17310"/>
                  </a:cubicBezTo>
                  <a:cubicBezTo>
                    <a:pt x="98352" y="17233"/>
                    <a:pt x="98724" y="17200"/>
                    <a:pt x="99107" y="17200"/>
                  </a:cubicBezTo>
                  <a:cubicBezTo>
                    <a:pt x="99972" y="17200"/>
                    <a:pt x="100859" y="17365"/>
                    <a:pt x="101713" y="17540"/>
                  </a:cubicBezTo>
                  <a:cubicBezTo>
                    <a:pt x="103399" y="17879"/>
                    <a:pt x="105348" y="18010"/>
                    <a:pt x="106968" y="18569"/>
                  </a:cubicBezTo>
                  <a:cubicBezTo>
                    <a:pt x="107669" y="18810"/>
                    <a:pt x="108271" y="19302"/>
                    <a:pt x="108753" y="19905"/>
                  </a:cubicBezTo>
                  <a:cubicBezTo>
                    <a:pt x="108747" y="19876"/>
                    <a:pt x="108741" y="19847"/>
                    <a:pt x="108734" y="19818"/>
                  </a:cubicBezTo>
                  <a:lnTo>
                    <a:pt x="108734" y="19818"/>
                  </a:lnTo>
                  <a:cubicBezTo>
                    <a:pt x="108748" y="19862"/>
                    <a:pt x="108761" y="19908"/>
                    <a:pt x="108775" y="19949"/>
                  </a:cubicBezTo>
                  <a:cubicBezTo>
                    <a:pt x="109191" y="20463"/>
                    <a:pt x="109508" y="21044"/>
                    <a:pt x="109739" y="21591"/>
                  </a:cubicBezTo>
                  <a:cubicBezTo>
                    <a:pt x="109804" y="21766"/>
                    <a:pt x="109902" y="21985"/>
                    <a:pt x="110012" y="22226"/>
                  </a:cubicBezTo>
                  <a:cubicBezTo>
                    <a:pt x="110077" y="22412"/>
                    <a:pt x="110155" y="22609"/>
                    <a:pt x="110231" y="22806"/>
                  </a:cubicBezTo>
                  <a:cubicBezTo>
                    <a:pt x="110592" y="22937"/>
                    <a:pt x="110943" y="23113"/>
                    <a:pt x="111293" y="23343"/>
                  </a:cubicBezTo>
                  <a:cubicBezTo>
                    <a:pt x="111293" y="23025"/>
                    <a:pt x="111293" y="22696"/>
                    <a:pt x="111271" y="22379"/>
                  </a:cubicBezTo>
                  <a:cubicBezTo>
                    <a:pt x="111184" y="21186"/>
                    <a:pt x="111523" y="19905"/>
                    <a:pt x="110943" y="18799"/>
                  </a:cubicBezTo>
                  <a:cubicBezTo>
                    <a:pt x="110559" y="18066"/>
                    <a:pt x="109837" y="17562"/>
                    <a:pt x="109060" y="17310"/>
                  </a:cubicBezTo>
                  <a:cubicBezTo>
                    <a:pt x="108468" y="17113"/>
                    <a:pt x="107855" y="17058"/>
                    <a:pt x="107231" y="17058"/>
                  </a:cubicBezTo>
                  <a:cubicBezTo>
                    <a:pt x="106782" y="17058"/>
                    <a:pt x="106323" y="17091"/>
                    <a:pt x="105873" y="17124"/>
                  </a:cubicBezTo>
                  <a:cubicBezTo>
                    <a:pt x="105425" y="17146"/>
                    <a:pt x="104965" y="17178"/>
                    <a:pt x="104527" y="17178"/>
                  </a:cubicBezTo>
                  <a:cubicBezTo>
                    <a:pt x="104340" y="17178"/>
                    <a:pt x="104165" y="17168"/>
                    <a:pt x="103990" y="17156"/>
                  </a:cubicBezTo>
                  <a:cubicBezTo>
                    <a:pt x="103870" y="17156"/>
                    <a:pt x="103749" y="17146"/>
                    <a:pt x="103651" y="17069"/>
                  </a:cubicBezTo>
                  <a:cubicBezTo>
                    <a:pt x="103552" y="16981"/>
                    <a:pt x="103508" y="16850"/>
                    <a:pt x="103486" y="16718"/>
                  </a:cubicBezTo>
                  <a:cubicBezTo>
                    <a:pt x="103345" y="15942"/>
                    <a:pt x="103432" y="15142"/>
                    <a:pt x="103355" y="14365"/>
                  </a:cubicBezTo>
                  <a:cubicBezTo>
                    <a:pt x="103147" y="12273"/>
                    <a:pt x="101056" y="11266"/>
                    <a:pt x="99216" y="10894"/>
                  </a:cubicBezTo>
                  <a:cubicBezTo>
                    <a:pt x="98800" y="10806"/>
                    <a:pt x="98374" y="10752"/>
                    <a:pt x="97946" y="10708"/>
                  </a:cubicBezTo>
                  <a:cubicBezTo>
                    <a:pt x="97246" y="10631"/>
                    <a:pt x="96545" y="10609"/>
                    <a:pt x="95834" y="10609"/>
                  </a:cubicBezTo>
                  <a:cubicBezTo>
                    <a:pt x="95012" y="10609"/>
                    <a:pt x="94191" y="10642"/>
                    <a:pt x="93370" y="10675"/>
                  </a:cubicBezTo>
                  <a:cubicBezTo>
                    <a:pt x="92538" y="10708"/>
                    <a:pt x="91717" y="10740"/>
                    <a:pt x="90895" y="10740"/>
                  </a:cubicBezTo>
                  <a:cubicBezTo>
                    <a:pt x="89812" y="10740"/>
                    <a:pt x="88739" y="10686"/>
                    <a:pt x="87666" y="10489"/>
                  </a:cubicBezTo>
                  <a:cubicBezTo>
                    <a:pt x="84732" y="9942"/>
                    <a:pt x="81961" y="8354"/>
                    <a:pt x="79005" y="8354"/>
                  </a:cubicBezTo>
                  <a:cubicBezTo>
                    <a:pt x="78830" y="8354"/>
                    <a:pt x="78644" y="8365"/>
                    <a:pt x="78458" y="8376"/>
                  </a:cubicBezTo>
                  <a:cubicBezTo>
                    <a:pt x="78721" y="7981"/>
                    <a:pt x="78995" y="7555"/>
                    <a:pt x="78995" y="7073"/>
                  </a:cubicBezTo>
                  <a:cubicBezTo>
                    <a:pt x="78995" y="6635"/>
                    <a:pt x="78644" y="6186"/>
                    <a:pt x="78228" y="6186"/>
                  </a:cubicBezTo>
                  <a:cubicBezTo>
                    <a:pt x="78195" y="6186"/>
                    <a:pt x="78151" y="6186"/>
                    <a:pt x="78107" y="6197"/>
                  </a:cubicBezTo>
                  <a:cubicBezTo>
                    <a:pt x="78316" y="5310"/>
                    <a:pt x="77615" y="4434"/>
                    <a:pt x="76794" y="4040"/>
                  </a:cubicBezTo>
                  <a:cubicBezTo>
                    <a:pt x="76345" y="3832"/>
                    <a:pt x="75852" y="3733"/>
                    <a:pt x="75370" y="3733"/>
                  </a:cubicBezTo>
                  <a:cubicBezTo>
                    <a:pt x="74801" y="3733"/>
                    <a:pt x="74232" y="3876"/>
                    <a:pt x="73728" y="4149"/>
                  </a:cubicBezTo>
                  <a:cubicBezTo>
                    <a:pt x="72808" y="4664"/>
                    <a:pt x="72151" y="5638"/>
                    <a:pt x="72020" y="6679"/>
                  </a:cubicBezTo>
                  <a:cubicBezTo>
                    <a:pt x="71353" y="6624"/>
                    <a:pt x="70696" y="6558"/>
                    <a:pt x="70027" y="6492"/>
                  </a:cubicBezTo>
                  <a:cubicBezTo>
                    <a:pt x="69842" y="6482"/>
                    <a:pt x="69645" y="6449"/>
                    <a:pt x="69513" y="6317"/>
                  </a:cubicBezTo>
                  <a:cubicBezTo>
                    <a:pt x="69404" y="6197"/>
                    <a:pt x="69382" y="6044"/>
                    <a:pt x="69360" y="5891"/>
                  </a:cubicBezTo>
                  <a:cubicBezTo>
                    <a:pt x="69294" y="5376"/>
                    <a:pt x="69239" y="4850"/>
                    <a:pt x="68966" y="4402"/>
                  </a:cubicBezTo>
                  <a:cubicBezTo>
                    <a:pt x="68757" y="4040"/>
                    <a:pt x="68353" y="3755"/>
                    <a:pt x="67947" y="3755"/>
                  </a:cubicBezTo>
                  <a:cubicBezTo>
                    <a:pt x="67849" y="3755"/>
                    <a:pt x="67761" y="3777"/>
                    <a:pt x="67674" y="3799"/>
                  </a:cubicBezTo>
                  <a:cubicBezTo>
                    <a:pt x="67684" y="2814"/>
                    <a:pt x="67619" y="1818"/>
                    <a:pt x="67487" y="843"/>
                  </a:cubicBezTo>
                  <a:cubicBezTo>
                    <a:pt x="67444" y="580"/>
                    <a:pt x="67389" y="295"/>
                    <a:pt x="67181" y="142"/>
                  </a:cubicBezTo>
                  <a:cubicBezTo>
                    <a:pt x="67006" y="22"/>
                    <a:pt x="66787" y="11"/>
                    <a:pt x="66579" y="11"/>
                  </a:cubicBezTo>
                  <a:cubicBezTo>
                    <a:pt x="65845" y="0"/>
                    <a:pt x="65112" y="0"/>
                    <a:pt x="64367" y="0"/>
                  </a:cubicBezTo>
                  <a:close/>
                  <a:moveTo>
                    <a:pt x="63852" y="15010"/>
                  </a:moveTo>
                  <a:lnTo>
                    <a:pt x="63852" y="15010"/>
                  </a:lnTo>
                  <a:cubicBezTo>
                    <a:pt x="63864" y="15131"/>
                    <a:pt x="63864" y="15251"/>
                    <a:pt x="63864" y="15372"/>
                  </a:cubicBezTo>
                  <a:lnTo>
                    <a:pt x="63864" y="15832"/>
                  </a:lnTo>
                  <a:lnTo>
                    <a:pt x="63852" y="16292"/>
                  </a:lnTo>
                  <a:lnTo>
                    <a:pt x="63842" y="16555"/>
                  </a:lnTo>
                  <a:lnTo>
                    <a:pt x="63842" y="16784"/>
                  </a:lnTo>
                  <a:cubicBezTo>
                    <a:pt x="63842" y="17529"/>
                    <a:pt x="63809" y="18285"/>
                    <a:pt x="63721" y="19029"/>
                  </a:cubicBezTo>
                  <a:cubicBezTo>
                    <a:pt x="63787" y="18864"/>
                    <a:pt x="63830" y="18701"/>
                    <a:pt x="63864" y="18525"/>
                  </a:cubicBezTo>
                  <a:lnTo>
                    <a:pt x="63864" y="18525"/>
                  </a:lnTo>
                  <a:cubicBezTo>
                    <a:pt x="63830" y="18711"/>
                    <a:pt x="63787" y="18876"/>
                    <a:pt x="63721" y="19051"/>
                  </a:cubicBezTo>
                  <a:cubicBezTo>
                    <a:pt x="63699" y="19215"/>
                    <a:pt x="63677" y="19390"/>
                    <a:pt x="63655" y="19555"/>
                  </a:cubicBezTo>
                  <a:cubicBezTo>
                    <a:pt x="63645" y="19642"/>
                    <a:pt x="63633" y="19730"/>
                    <a:pt x="63633" y="19817"/>
                  </a:cubicBezTo>
                  <a:cubicBezTo>
                    <a:pt x="63633" y="19894"/>
                    <a:pt x="63645" y="19959"/>
                    <a:pt x="63667" y="20025"/>
                  </a:cubicBezTo>
                  <a:cubicBezTo>
                    <a:pt x="63721" y="20190"/>
                    <a:pt x="63852" y="20310"/>
                    <a:pt x="63940" y="20463"/>
                  </a:cubicBezTo>
                  <a:cubicBezTo>
                    <a:pt x="64017" y="20606"/>
                    <a:pt x="64039" y="20748"/>
                    <a:pt x="64039" y="20901"/>
                  </a:cubicBezTo>
                  <a:cubicBezTo>
                    <a:pt x="64039" y="21177"/>
                    <a:pt x="63957" y="21463"/>
                    <a:pt x="63892" y="21750"/>
                  </a:cubicBezTo>
                  <a:lnTo>
                    <a:pt x="63892" y="21750"/>
                  </a:lnTo>
                  <a:cubicBezTo>
                    <a:pt x="63893" y="21748"/>
                    <a:pt x="63894" y="21746"/>
                    <a:pt x="63896" y="21744"/>
                  </a:cubicBezTo>
                  <a:cubicBezTo>
                    <a:pt x="63929" y="21635"/>
                    <a:pt x="63962" y="21514"/>
                    <a:pt x="63995" y="21394"/>
                  </a:cubicBezTo>
                  <a:lnTo>
                    <a:pt x="63995" y="21394"/>
                  </a:lnTo>
                  <a:cubicBezTo>
                    <a:pt x="63973" y="21514"/>
                    <a:pt x="63940" y="21635"/>
                    <a:pt x="63896" y="21755"/>
                  </a:cubicBezTo>
                  <a:cubicBezTo>
                    <a:pt x="63896" y="21777"/>
                    <a:pt x="63886" y="21810"/>
                    <a:pt x="63874" y="21832"/>
                  </a:cubicBezTo>
                  <a:cubicBezTo>
                    <a:pt x="63852" y="21952"/>
                    <a:pt x="63830" y="22083"/>
                    <a:pt x="63830" y="22204"/>
                  </a:cubicBezTo>
                  <a:lnTo>
                    <a:pt x="63830" y="22226"/>
                  </a:lnTo>
                  <a:cubicBezTo>
                    <a:pt x="63852" y="22215"/>
                    <a:pt x="63874" y="22215"/>
                    <a:pt x="63896" y="22215"/>
                  </a:cubicBezTo>
                  <a:cubicBezTo>
                    <a:pt x="64017" y="22215"/>
                    <a:pt x="64127" y="22357"/>
                    <a:pt x="64181" y="22477"/>
                  </a:cubicBezTo>
                  <a:cubicBezTo>
                    <a:pt x="64487" y="23058"/>
                    <a:pt x="64772" y="23660"/>
                    <a:pt x="65057" y="24263"/>
                  </a:cubicBezTo>
                  <a:cubicBezTo>
                    <a:pt x="65243" y="24645"/>
                    <a:pt x="65418" y="25018"/>
                    <a:pt x="65604" y="25390"/>
                  </a:cubicBezTo>
                  <a:cubicBezTo>
                    <a:pt x="65747" y="25117"/>
                    <a:pt x="65900" y="24832"/>
                    <a:pt x="66032" y="24558"/>
                  </a:cubicBezTo>
                  <a:cubicBezTo>
                    <a:pt x="65944" y="24448"/>
                    <a:pt x="65856" y="24328"/>
                    <a:pt x="65779" y="24197"/>
                  </a:cubicBezTo>
                  <a:cubicBezTo>
                    <a:pt x="66360" y="23299"/>
                    <a:pt x="66633" y="22237"/>
                    <a:pt x="67093" y="21263"/>
                  </a:cubicBezTo>
                  <a:cubicBezTo>
                    <a:pt x="67268" y="20901"/>
                    <a:pt x="67465" y="20606"/>
                    <a:pt x="67684" y="20343"/>
                  </a:cubicBezTo>
                  <a:cubicBezTo>
                    <a:pt x="67290" y="19894"/>
                    <a:pt x="66896" y="19434"/>
                    <a:pt x="66524" y="18963"/>
                  </a:cubicBezTo>
                  <a:cubicBezTo>
                    <a:pt x="65736" y="18799"/>
                    <a:pt x="65068" y="18164"/>
                    <a:pt x="64783" y="17409"/>
                  </a:cubicBezTo>
                  <a:cubicBezTo>
                    <a:pt x="64663" y="17058"/>
                    <a:pt x="64608" y="16686"/>
                    <a:pt x="64619" y="16314"/>
                  </a:cubicBezTo>
                  <a:lnTo>
                    <a:pt x="64619" y="16314"/>
                  </a:lnTo>
                  <a:cubicBezTo>
                    <a:pt x="64608" y="16324"/>
                    <a:pt x="64586" y="16336"/>
                    <a:pt x="64564" y="16346"/>
                  </a:cubicBezTo>
                  <a:cubicBezTo>
                    <a:pt x="64268" y="15942"/>
                    <a:pt x="64028" y="15492"/>
                    <a:pt x="63852" y="15010"/>
                  </a:cubicBezTo>
                  <a:close/>
                  <a:moveTo>
                    <a:pt x="68976" y="24350"/>
                  </a:moveTo>
                  <a:cubicBezTo>
                    <a:pt x="68976" y="24624"/>
                    <a:pt x="68867" y="26134"/>
                    <a:pt x="69042" y="26178"/>
                  </a:cubicBezTo>
                  <a:lnTo>
                    <a:pt x="69032" y="26178"/>
                  </a:lnTo>
                  <a:cubicBezTo>
                    <a:pt x="68572" y="26069"/>
                    <a:pt x="68057" y="25893"/>
                    <a:pt x="67564" y="25664"/>
                  </a:cubicBezTo>
                  <a:cubicBezTo>
                    <a:pt x="67268" y="26244"/>
                    <a:pt x="66973" y="26813"/>
                    <a:pt x="66667" y="27394"/>
                  </a:cubicBezTo>
                  <a:cubicBezTo>
                    <a:pt x="66929" y="27842"/>
                    <a:pt x="67214" y="28270"/>
                    <a:pt x="67509" y="28674"/>
                  </a:cubicBezTo>
                  <a:lnTo>
                    <a:pt x="70433" y="28664"/>
                  </a:lnTo>
                  <a:cubicBezTo>
                    <a:pt x="70389" y="28543"/>
                    <a:pt x="70378" y="28401"/>
                    <a:pt x="70356" y="28270"/>
                  </a:cubicBezTo>
                  <a:cubicBezTo>
                    <a:pt x="70268" y="27503"/>
                    <a:pt x="70061" y="26737"/>
                    <a:pt x="69776" y="26014"/>
                  </a:cubicBezTo>
                  <a:cubicBezTo>
                    <a:pt x="69568" y="25533"/>
                    <a:pt x="69185" y="25160"/>
                    <a:pt x="69032" y="24657"/>
                  </a:cubicBezTo>
                  <a:cubicBezTo>
                    <a:pt x="69010" y="24602"/>
                    <a:pt x="68998" y="24547"/>
                    <a:pt x="68988" y="24482"/>
                  </a:cubicBezTo>
                  <a:lnTo>
                    <a:pt x="68988" y="24470"/>
                  </a:lnTo>
                  <a:cubicBezTo>
                    <a:pt x="68976" y="24426"/>
                    <a:pt x="68976" y="24394"/>
                    <a:pt x="68976" y="24350"/>
                  </a:cubicBezTo>
                  <a:close/>
                  <a:moveTo>
                    <a:pt x="2464" y="28236"/>
                  </a:moveTo>
                  <a:cubicBezTo>
                    <a:pt x="1620" y="28236"/>
                    <a:pt x="778" y="28423"/>
                    <a:pt x="0" y="28730"/>
                  </a:cubicBezTo>
                  <a:lnTo>
                    <a:pt x="0" y="28752"/>
                  </a:lnTo>
                  <a:lnTo>
                    <a:pt x="4730" y="28752"/>
                  </a:lnTo>
                  <a:cubicBezTo>
                    <a:pt x="4610" y="28686"/>
                    <a:pt x="4478" y="28631"/>
                    <a:pt x="4336" y="28576"/>
                  </a:cubicBezTo>
                  <a:cubicBezTo>
                    <a:pt x="3744" y="28346"/>
                    <a:pt x="3109" y="28236"/>
                    <a:pt x="2464" y="28236"/>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5070413" y="2847318"/>
              <a:ext cx="3209837" cy="313914"/>
            </a:xfrm>
            <a:custGeom>
              <a:avLst/>
              <a:gdLst/>
              <a:ahLst/>
              <a:cxnLst/>
              <a:rect l="l" t="t" r="r" b="b"/>
              <a:pathLst>
                <a:path w="111414" h="10896" extrusionOk="0">
                  <a:moveTo>
                    <a:pt x="101746" y="1"/>
                  </a:moveTo>
                  <a:lnTo>
                    <a:pt x="0" y="122"/>
                  </a:lnTo>
                  <a:lnTo>
                    <a:pt x="66" y="10895"/>
                  </a:lnTo>
                  <a:lnTo>
                    <a:pt x="111414" y="10895"/>
                  </a:lnTo>
                  <a:lnTo>
                    <a:pt x="101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5072314" y="3161203"/>
              <a:ext cx="3085868" cy="646640"/>
            </a:xfrm>
            <a:custGeom>
              <a:avLst/>
              <a:gdLst/>
              <a:ahLst/>
              <a:cxnLst/>
              <a:rect l="l" t="t" r="r" b="b"/>
              <a:pathLst>
                <a:path w="107111" h="22445" extrusionOk="0">
                  <a:moveTo>
                    <a:pt x="0" y="0"/>
                  </a:moveTo>
                  <a:lnTo>
                    <a:pt x="0" y="22445"/>
                  </a:lnTo>
                  <a:lnTo>
                    <a:pt x="107111" y="22445"/>
                  </a:lnTo>
                  <a:lnTo>
                    <a:pt x="107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5072314" y="3161203"/>
              <a:ext cx="3085868" cy="248256"/>
            </a:xfrm>
            <a:custGeom>
              <a:avLst/>
              <a:gdLst/>
              <a:ahLst/>
              <a:cxnLst/>
              <a:rect l="l" t="t" r="r" b="b"/>
              <a:pathLst>
                <a:path w="107111" h="8617" extrusionOk="0">
                  <a:moveTo>
                    <a:pt x="0" y="0"/>
                  </a:moveTo>
                  <a:lnTo>
                    <a:pt x="0" y="8616"/>
                  </a:lnTo>
                  <a:lnTo>
                    <a:pt x="107111" y="8616"/>
                  </a:lnTo>
                  <a:lnTo>
                    <a:pt x="107111" y="0"/>
                  </a:ln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5072314" y="3161203"/>
              <a:ext cx="3085868" cy="80438"/>
            </a:xfrm>
            <a:custGeom>
              <a:avLst/>
              <a:gdLst/>
              <a:ahLst/>
              <a:cxnLst/>
              <a:rect l="l" t="t" r="r" b="b"/>
              <a:pathLst>
                <a:path w="107111" h="2792" extrusionOk="0">
                  <a:moveTo>
                    <a:pt x="0" y="0"/>
                  </a:moveTo>
                  <a:lnTo>
                    <a:pt x="0" y="2792"/>
                  </a:lnTo>
                  <a:lnTo>
                    <a:pt x="107111" y="2792"/>
                  </a:lnTo>
                  <a:lnTo>
                    <a:pt x="107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4941085" y="2640290"/>
              <a:ext cx="465598" cy="413971"/>
            </a:xfrm>
            <a:custGeom>
              <a:avLst/>
              <a:gdLst/>
              <a:ahLst/>
              <a:cxnLst/>
              <a:rect l="l" t="t" r="r" b="b"/>
              <a:pathLst>
                <a:path w="16161" h="14369" extrusionOk="0">
                  <a:moveTo>
                    <a:pt x="8922" y="1"/>
                  </a:moveTo>
                  <a:cubicBezTo>
                    <a:pt x="7303" y="1"/>
                    <a:pt x="5725" y="423"/>
                    <a:pt x="4610" y="1351"/>
                  </a:cubicBezTo>
                  <a:cubicBezTo>
                    <a:pt x="3592" y="2194"/>
                    <a:pt x="2957" y="3410"/>
                    <a:pt x="2355" y="4592"/>
                  </a:cubicBezTo>
                  <a:cubicBezTo>
                    <a:pt x="1348" y="6552"/>
                    <a:pt x="0" y="8534"/>
                    <a:pt x="811" y="10855"/>
                  </a:cubicBezTo>
                  <a:cubicBezTo>
                    <a:pt x="373" y="9573"/>
                    <a:pt x="3723" y="7625"/>
                    <a:pt x="4489" y="7308"/>
                  </a:cubicBezTo>
                  <a:cubicBezTo>
                    <a:pt x="5289" y="6983"/>
                    <a:pt x="6153" y="6797"/>
                    <a:pt x="7008" y="6797"/>
                  </a:cubicBezTo>
                  <a:cubicBezTo>
                    <a:pt x="7651" y="6797"/>
                    <a:pt x="8289" y="6902"/>
                    <a:pt x="8891" y="7132"/>
                  </a:cubicBezTo>
                  <a:cubicBezTo>
                    <a:pt x="11606" y="8183"/>
                    <a:pt x="12800" y="11457"/>
                    <a:pt x="12734" y="14369"/>
                  </a:cubicBezTo>
                  <a:cubicBezTo>
                    <a:pt x="12876" y="12869"/>
                    <a:pt x="13041" y="11325"/>
                    <a:pt x="13796" y="10011"/>
                  </a:cubicBezTo>
                  <a:cubicBezTo>
                    <a:pt x="14595" y="8621"/>
                    <a:pt x="16051" y="7384"/>
                    <a:pt x="16117" y="5720"/>
                  </a:cubicBezTo>
                  <a:cubicBezTo>
                    <a:pt x="16161" y="4537"/>
                    <a:pt x="15712" y="3344"/>
                    <a:pt x="14956" y="2424"/>
                  </a:cubicBezTo>
                  <a:cubicBezTo>
                    <a:pt x="14814" y="2249"/>
                    <a:pt x="14650" y="2074"/>
                    <a:pt x="14486" y="1921"/>
                  </a:cubicBezTo>
                  <a:cubicBezTo>
                    <a:pt x="13161" y="701"/>
                    <a:pt x="11007" y="1"/>
                    <a:pt x="8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4957478" y="2784714"/>
              <a:ext cx="357734" cy="1067929"/>
            </a:xfrm>
            <a:custGeom>
              <a:avLst/>
              <a:gdLst/>
              <a:ahLst/>
              <a:cxnLst/>
              <a:rect l="l" t="t" r="r" b="b"/>
              <a:pathLst>
                <a:path w="12417" h="37068" extrusionOk="0">
                  <a:moveTo>
                    <a:pt x="6182" y="0"/>
                  </a:moveTo>
                  <a:cubicBezTo>
                    <a:pt x="3580" y="0"/>
                    <a:pt x="976" y="1594"/>
                    <a:pt x="1" y="4878"/>
                  </a:cubicBezTo>
                  <a:lnTo>
                    <a:pt x="1" y="37068"/>
                  </a:lnTo>
                  <a:lnTo>
                    <a:pt x="12416" y="37068"/>
                  </a:lnTo>
                  <a:lnTo>
                    <a:pt x="12416" y="4878"/>
                  </a:lnTo>
                  <a:cubicBezTo>
                    <a:pt x="11493" y="1660"/>
                    <a:pt x="8838" y="0"/>
                    <a:pt x="6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5010171" y="2853484"/>
              <a:ext cx="248256" cy="954360"/>
            </a:xfrm>
            <a:custGeom>
              <a:avLst/>
              <a:gdLst/>
              <a:ahLst/>
              <a:cxnLst/>
              <a:rect l="l" t="t" r="r" b="b"/>
              <a:pathLst>
                <a:path w="8617" h="33126" extrusionOk="0">
                  <a:moveTo>
                    <a:pt x="4095" y="1"/>
                  </a:moveTo>
                  <a:cubicBezTo>
                    <a:pt x="2083" y="1"/>
                    <a:pt x="143" y="1210"/>
                    <a:pt x="1" y="3630"/>
                  </a:cubicBezTo>
                  <a:lnTo>
                    <a:pt x="1" y="33126"/>
                  </a:lnTo>
                  <a:lnTo>
                    <a:pt x="8617" y="33126"/>
                  </a:lnTo>
                  <a:lnTo>
                    <a:pt x="8617" y="3630"/>
                  </a:lnTo>
                  <a:cubicBezTo>
                    <a:pt x="8190" y="1210"/>
                    <a:pt x="6107" y="1"/>
                    <a:pt x="4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7929460" y="2669071"/>
              <a:ext cx="477295" cy="417716"/>
            </a:xfrm>
            <a:custGeom>
              <a:avLst/>
              <a:gdLst/>
              <a:ahLst/>
              <a:cxnLst/>
              <a:rect l="l" t="t" r="r" b="b"/>
              <a:pathLst>
                <a:path w="16567" h="14499" extrusionOk="0">
                  <a:moveTo>
                    <a:pt x="8765" y="0"/>
                  </a:moveTo>
                  <a:cubicBezTo>
                    <a:pt x="8020" y="0"/>
                    <a:pt x="7223" y="82"/>
                    <a:pt x="6362" y="199"/>
                  </a:cubicBezTo>
                  <a:cubicBezTo>
                    <a:pt x="5355" y="341"/>
                    <a:pt x="4348" y="516"/>
                    <a:pt x="3428" y="932"/>
                  </a:cubicBezTo>
                  <a:cubicBezTo>
                    <a:pt x="2552" y="1326"/>
                    <a:pt x="1818" y="2049"/>
                    <a:pt x="1249" y="2903"/>
                  </a:cubicBezTo>
                  <a:cubicBezTo>
                    <a:pt x="701" y="3735"/>
                    <a:pt x="319" y="4688"/>
                    <a:pt x="132" y="5586"/>
                  </a:cubicBezTo>
                  <a:cubicBezTo>
                    <a:pt x="56" y="5936"/>
                    <a:pt x="1" y="6309"/>
                    <a:pt x="78" y="6669"/>
                  </a:cubicBezTo>
                  <a:cubicBezTo>
                    <a:pt x="285" y="7754"/>
                    <a:pt x="1599" y="9155"/>
                    <a:pt x="2278" y="10020"/>
                  </a:cubicBezTo>
                  <a:cubicBezTo>
                    <a:pt x="3417" y="11476"/>
                    <a:pt x="4511" y="12965"/>
                    <a:pt x="5552" y="14498"/>
                  </a:cubicBezTo>
                  <a:cubicBezTo>
                    <a:pt x="5365" y="12724"/>
                    <a:pt x="5596" y="10907"/>
                    <a:pt x="6209" y="9231"/>
                  </a:cubicBezTo>
                  <a:cubicBezTo>
                    <a:pt x="7107" y="6834"/>
                    <a:pt x="8727" y="6199"/>
                    <a:pt x="11124" y="6122"/>
                  </a:cubicBezTo>
                  <a:cubicBezTo>
                    <a:pt x="11218" y="6119"/>
                    <a:pt x="11315" y="6118"/>
                    <a:pt x="11414" y="6118"/>
                  </a:cubicBezTo>
                  <a:cubicBezTo>
                    <a:pt x="13192" y="6118"/>
                    <a:pt x="15692" y="6602"/>
                    <a:pt x="16511" y="8334"/>
                  </a:cubicBezTo>
                  <a:cubicBezTo>
                    <a:pt x="16566" y="6012"/>
                    <a:pt x="15022" y="4009"/>
                    <a:pt x="13555" y="2224"/>
                  </a:cubicBezTo>
                  <a:cubicBezTo>
                    <a:pt x="12137" y="502"/>
                    <a:pt x="10607" y="0"/>
                    <a:pt x="8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8048387" y="2767716"/>
              <a:ext cx="357734" cy="1076716"/>
            </a:xfrm>
            <a:custGeom>
              <a:avLst/>
              <a:gdLst/>
              <a:ahLst/>
              <a:cxnLst/>
              <a:rect l="l" t="t" r="r" b="b"/>
              <a:pathLst>
                <a:path w="12417" h="37373" extrusionOk="0">
                  <a:moveTo>
                    <a:pt x="6380" y="0"/>
                  </a:moveTo>
                  <a:cubicBezTo>
                    <a:pt x="3501" y="0"/>
                    <a:pt x="569" y="1758"/>
                    <a:pt x="1" y="5194"/>
                  </a:cubicBezTo>
                  <a:lnTo>
                    <a:pt x="1" y="37373"/>
                  </a:lnTo>
                  <a:lnTo>
                    <a:pt x="12416" y="37373"/>
                  </a:lnTo>
                  <a:lnTo>
                    <a:pt x="12416" y="5194"/>
                  </a:lnTo>
                  <a:cubicBezTo>
                    <a:pt x="11998" y="1706"/>
                    <a:pt x="9215" y="0"/>
                    <a:pt x="6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8108946" y="2834037"/>
              <a:ext cx="248256" cy="962139"/>
            </a:xfrm>
            <a:custGeom>
              <a:avLst/>
              <a:gdLst/>
              <a:ahLst/>
              <a:cxnLst/>
              <a:rect l="l" t="t" r="r" b="b"/>
              <a:pathLst>
                <a:path w="8617" h="33396" extrusionOk="0">
                  <a:moveTo>
                    <a:pt x="4462" y="1"/>
                  </a:moveTo>
                  <a:cubicBezTo>
                    <a:pt x="2329" y="1"/>
                    <a:pt x="148" y="1390"/>
                    <a:pt x="1" y="3889"/>
                  </a:cubicBezTo>
                  <a:lnTo>
                    <a:pt x="1" y="33395"/>
                  </a:lnTo>
                  <a:lnTo>
                    <a:pt x="8617" y="33395"/>
                  </a:lnTo>
                  <a:lnTo>
                    <a:pt x="8617" y="3889"/>
                  </a:lnTo>
                  <a:cubicBezTo>
                    <a:pt x="8416" y="1220"/>
                    <a:pt x="6460" y="1"/>
                    <a:pt x="4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103832" y="2521679"/>
              <a:ext cx="587378" cy="646122"/>
            </a:xfrm>
            <a:custGeom>
              <a:avLst/>
              <a:gdLst/>
              <a:ahLst/>
              <a:cxnLst/>
              <a:rect l="l" t="t" r="r" b="b"/>
              <a:pathLst>
                <a:path w="20388" h="22427" extrusionOk="0">
                  <a:moveTo>
                    <a:pt x="9080" y="1"/>
                  </a:moveTo>
                  <a:cubicBezTo>
                    <a:pt x="9014" y="1"/>
                    <a:pt x="8948" y="2"/>
                    <a:pt x="8881" y="5"/>
                  </a:cubicBezTo>
                  <a:cubicBezTo>
                    <a:pt x="5212" y="136"/>
                    <a:pt x="2005" y="3048"/>
                    <a:pt x="538" y="6235"/>
                  </a:cubicBezTo>
                  <a:cubicBezTo>
                    <a:pt x="242" y="6880"/>
                    <a:pt x="1" y="7647"/>
                    <a:pt x="307" y="8293"/>
                  </a:cubicBezTo>
                  <a:cubicBezTo>
                    <a:pt x="680" y="9103"/>
                    <a:pt x="1698" y="9333"/>
                    <a:pt x="2563" y="9541"/>
                  </a:cubicBezTo>
                  <a:cubicBezTo>
                    <a:pt x="4512" y="10012"/>
                    <a:pt x="6461" y="10931"/>
                    <a:pt x="7753" y="12497"/>
                  </a:cubicBezTo>
                  <a:cubicBezTo>
                    <a:pt x="8749" y="13712"/>
                    <a:pt x="8979" y="15398"/>
                    <a:pt x="9154" y="16909"/>
                  </a:cubicBezTo>
                  <a:cubicBezTo>
                    <a:pt x="9307" y="18201"/>
                    <a:pt x="9056" y="20522"/>
                    <a:pt x="10041" y="21508"/>
                  </a:cubicBezTo>
                  <a:cubicBezTo>
                    <a:pt x="10693" y="22160"/>
                    <a:pt x="11629" y="22426"/>
                    <a:pt x="12609" y="22426"/>
                  </a:cubicBezTo>
                  <a:cubicBezTo>
                    <a:pt x="13983" y="22426"/>
                    <a:pt x="15444" y="21902"/>
                    <a:pt x="16326" y="21179"/>
                  </a:cubicBezTo>
                  <a:cubicBezTo>
                    <a:pt x="17015" y="20610"/>
                    <a:pt x="17552" y="19877"/>
                    <a:pt x="18012" y="19110"/>
                  </a:cubicBezTo>
                  <a:cubicBezTo>
                    <a:pt x="19139" y="17194"/>
                    <a:pt x="20387" y="14731"/>
                    <a:pt x="20202" y="12454"/>
                  </a:cubicBezTo>
                  <a:cubicBezTo>
                    <a:pt x="20037" y="10417"/>
                    <a:pt x="18854" y="8950"/>
                    <a:pt x="17344" y="7702"/>
                  </a:cubicBezTo>
                  <a:cubicBezTo>
                    <a:pt x="15844" y="6442"/>
                    <a:pt x="15395" y="4439"/>
                    <a:pt x="14092" y="3005"/>
                  </a:cubicBezTo>
                  <a:cubicBezTo>
                    <a:pt x="12688" y="1430"/>
                    <a:pt x="11315" y="1"/>
                    <a:pt x="9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5223394" y="2523984"/>
              <a:ext cx="467817" cy="642866"/>
            </a:xfrm>
            <a:custGeom>
              <a:avLst/>
              <a:gdLst/>
              <a:ahLst/>
              <a:cxnLst/>
              <a:rect l="l" t="t" r="r" b="b"/>
              <a:pathLst>
                <a:path w="16238" h="22314" extrusionOk="0">
                  <a:moveTo>
                    <a:pt x="6064" y="1"/>
                  </a:moveTo>
                  <a:cubicBezTo>
                    <a:pt x="5953" y="1"/>
                    <a:pt x="5843" y="14"/>
                    <a:pt x="5738" y="45"/>
                  </a:cubicBezTo>
                  <a:cubicBezTo>
                    <a:pt x="5125" y="209"/>
                    <a:pt x="4774" y="976"/>
                    <a:pt x="5026" y="1545"/>
                  </a:cubicBezTo>
                  <a:cubicBezTo>
                    <a:pt x="4600" y="1478"/>
                    <a:pt x="4173" y="1450"/>
                    <a:pt x="3746" y="1450"/>
                  </a:cubicBezTo>
                  <a:cubicBezTo>
                    <a:pt x="3615" y="1450"/>
                    <a:pt x="3483" y="1452"/>
                    <a:pt x="3351" y="1457"/>
                  </a:cubicBezTo>
                  <a:cubicBezTo>
                    <a:pt x="3045" y="1469"/>
                    <a:pt x="2650" y="1589"/>
                    <a:pt x="2639" y="1895"/>
                  </a:cubicBezTo>
                  <a:cubicBezTo>
                    <a:pt x="2639" y="2016"/>
                    <a:pt x="2694" y="2126"/>
                    <a:pt x="2760" y="2224"/>
                  </a:cubicBezTo>
                  <a:lnTo>
                    <a:pt x="3515" y="3505"/>
                  </a:lnTo>
                  <a:cubicBezTo>
                    <a:pt x="3176" y="3384"/>
                    <a:pt x="2836" y="3264"/>
                    <a:pt x="2497" y="3133"/>
                  </a:cubicBezTo>
                  <a:cubicBezTo>
                    <a:pt x="2403" y="3099"/>
                    <a:pt x="2290" y="3076"/>
                    <a:pt x="2184" y="3076"/>
                  </a:cubicBezTo>
                  <a:cubicBezTo>
                    <a:pt x="2018" y="3076"/>
                    <a:pt x="1871" y="3132"/>
                    <a:pt x="1851" y="3286"/>
                  </a:cubicBezTo>
                  <a:cubicBezTo>
                    <a:pt x="1840" y="3396"/>
                    <a:pt x="1916" y="3494"/>
                    <a:pt x="1982" y="3581"/>
                  </a:cubicBezTo>
                  <a:cubicBezTo>
                    <a:pt x="2201" y="3844"/>
                    <a:pt x="2410" y="4107"/>
                    <a:pt x="2629" y="4370"/>
                  </a:cubicBezTo>
                  <a:cubicBezTo>
                    <a:pt x="2531" y="4356"/>
                    <a:pt x="2426" y="4350"/>
                    <a:pt x="2314" y="4350"/>
                  </a:cubicBezTo>
                  <a:cubicBezTo>
                    <a:pt x="1426" y="4350"/>
                    <a:pt x="185" y="4779"/>
                    <a:pt x="1" y="5684"/>
                  </a:cubicBezTo>
                  <a:cubicBezTo>
                    <a:pt x="208" y="5717"/>
                    <a:pt x="406" y="5761"/>
                    <a:pt x="614" y="5804"/>
                  </a:cubicBezTo>
                  <a:cubicBezTo>
                    <a:pt x="1358" y="5968"/>
                    <a:pt x="2092" y="6177"/>
                    <a:pt x="2727" y="6593"/>
                  </a:cubicBezTo>
                  <a:cubicBezTo>
                    <a:pt x="3526" y="7129"/>
                    <a:pt x="4128" y="8092"/>
                    <a:pt x="3942" y="9034"/>
                  </a:cubicBezTo>
                  <a:cubicBezTo>
                    <a:pt x="4120" y="8869"/>
                    <a:pt x="4349" y="8797"/>
                    <a:pt x="4587" y="8797"/>
                  </a:cubicBezTo>
                  <a:cubicBezTo>
                    <a:pt x="4935" y="8797"/>
                    <a:pt x="5303" y="8952"/>
                    <a:pt x="5563" y="9199"/>
                  </a:cubicBezTo>
                  <a:cubicBezTo>
                    <a:pt x="5989" y="9603"/>
                    <a:pt x="6198" y="10194"/>
                    <a:pt x="6427" y="10742"/>
                  </a:cubicBezTo>
                  <a:cubicBezTo>
                    <a:pt x="6658" y="11289"/>
                    <a:pt x="6953" y="11859"/>
                    <a:pt x="7490" y="12133"/>
                  </a:cubicBezTo>
                  <a:cubicBezTo>
                    <a:pt x="8070" y="12428"/>
                    <a:pt x="8519" y="12932"/>
                    <a:pt x="9001" y="13370"/>
                  </a:cubicBezTo>
                  <a:cubicBezTo>
                    <a:pt x="9110" y="13469"/>
                    <a:pt x="9241" y="13589"/>
                    <a:pt x="9285" y="13742"/>
                  </a:cubicBezTo>
                  <a:cubicBezTo>
                    <a:pt x="9340" y="13907"/>
                    <a:pt x="9296" y="14092"/>
                    <a:pt x="9241" y="14267"/>
                  </a:cubicBezTo>
                  <a:cubicBezTo>
                    <a:pt x="8967" y="15165"/>
                    <a:pt x="8475" y="15997"/>
                    <a:pt x="8201" y="16895"/>
                  </a:cubicBezTo>
                  <a:cubicBezTo>
                    <a:pt x="7752" y="18439"/>
                    <a:pt x="7993" y="20158"/>
                    <a:pt x="8847" y="21515"/>
                  </a:cubicBezTo>
                  <a:cubicBezTo>
                    <a:pt x="7074" y="20344"/>
                    <a:pt x="6427" y="18078"/>
                    <a:pt x="6001" y="15987"/>
                  </a:cubicBezTo>
                  <a:lnTo>
                    <a:pt x="6001" y="15987"/>
                  </a:lnTo>
                  <a:cubicBezTo>
                    <a:pt x="5617" y="17454"/>
                    <a:pt x="5782" y="19052"/>
                    <a:pt x="6449" y="20410"/>
                  </a:cubicBezTo>
                  <a:cubicBezTo>
                    <a:pt x="6668" y="20837"/>
                    <a:pt x="6931" y="21253"/>
                    <a:pt x="7293" y="21571"/>
                  </a:cubicBezTo>
                  <a:cubicBezTo>
                    <a:pt x="7885" y="22096"/>
                    <a:pt x="8529" y="22313"/>
                    <a:pt x="9178" y="22313"/>
                  </a:cubicBezTo>
                  <a:cubicBezTo>
                    <a:pt x="11061" y="22313"/>
                    <a:pt x="12991" y="20487"/>
                    <a:pt x="13862" y="19030"/>
                  </a:cubicBezTo>
                  <a:cubicBezTo>
                    <a:pt x="14989" y="17114"/>
                    <a:pt x="16237" y="14651"/>
                    <a:pt x="16052" y="12374"/>
                  </a:cubicBezTo>
                  <a:cubicBezTo>
                    <a:pt x="15887" y="10337"/>
                    <a:pt x="14704" y="8870"/>
                    <a:pt x="13194" y="7622"/>
                  </a:cubicBezTo>
                  <a:cubicBezTo>
                    <a:pt x="11694" y="6362"/>
                    <a:pt x="11245" y="4359"/>
                    <a:pt x="9942" y="2925"/>
                  </a:cubicBezTo>
                  <a:cubicBezTo>
                    <a:pt x="9066" y="1951"/>
                    <a:pt x="7950" y="505"/>
                    <a:pt x="6658" y="100"/>
                  </a:cubicBezTo>
                  <a:cubicBezTo>
                    <a:pt x="6467" y="44"/>
                    <a:pt x="6264" y="1"/>
                    <a:pt x="6064" y="1"/>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103832" y="2600013"/>
              <a:ext cx="423680" cy="565944"/>
            </a:xfrm>
            <a:custGeom>
              <a:avLst/>
              <a:gdLst/>
              <a:ahLst/>
              <a:cxnLst/>
              <a:rect l="l" t="t" r="r" b="b"/>
              <a:pathLst>
                <a:path w="14706" h="19644" extrusionOk="0">
                  <a:moveTo>
                    <a:pt x="14705" y="19292"/>
                  </a:moveTo>
                  <a:cubicBezTo>
                    <a:pt x="14704" y="19293"/>
                    <a:pt x="14703" y="19293"/>
                    <a:pt x="14702" y="19293"/>
                  </a:cubicBezTo>
                  <a:lnTo>
                    <a:pt x="14702" y="19293"/>
                  </a:lnTo>
                  <a:cubicBezTo>
                    <a:pt x="14703" y="19293"/>
                    <a:pt x="14704" y="19293"/>
                    <a:pt x="14705" y="19292"/>
                  </a:cubicBezTo>
                  <a:close/>
                  <a:moveTo>
                    <a:pt x="3297" y="1"/>
                  </a:moveTo>
                  <a:cubicBezTo>
                    <a:pt x="1994" y="395"/>
                    <a:pt x="1074" y="2366"/>
                    <a:pt x="538" y="3516"/>
                  </a:cubicBezTo>
                  <a:cubicBezTo>
                    <a:pt x="242" y="4161"/>
                    <a:pt x="1" y="4928"/>
                    <a:pt x="307" y="5574"/>
                  </a:cubicBezTo>
                  <a:cubicBezTo>
                    <a:pt x="680" y="6384"/>
                    <a:pt x="1698" y="6614"/>
                    <a:pt x="2563" y="6822"/>
                  </a:cubicBezTo>
                  <a:cubicBezTo>
                    <a:pt x="4512" y="7293"/>
                    <a:pt x="6461" y="8212"/>
                    <a:pt x="7753" y="9778"/>
                  </a:cubicBezTo>
                  <a:cubicBezTo>
                    <a:pt x="8749" y="10993"/>
                    <a:pt x="8979" y="12679"/>
                    <a:pt x="9154" y="14190"/>
                  </a:cubicBezTo>
                  <a:cubicBezTo>
                    <a:pt x="9307" y="15482"/>
                    <a:pt x="9056" y="17803"/>
                    <a:pt x="10041" y="18789"/>
                  </a:cubicBezTo>
                  <a:cubicBezTo>
                    <a:pt x="10701" y="19449"/>
                    <a:pt x="11405" y="19643"/>
                    <a:pt x="12134" y="19643"/>
                  </a:cubicBezTo>
                  <a:cubicBezTo>
                    <a:pt x="12964" y="19643"/>
                    <a:pt x="13829" y="19392"/>
                    <a:pt x="14702" y="19293"/>
                  </a:cubicBezTo>
                  <a:lnTo>
                    <a:pt x="14702" y="19293"/>
                  </a:lnTo>
                  <a:cubicBezTo>
                    <a:pt x="14562" y="19309"/>
                    <a:pt x="14428" y="19316"/>
                    <a:pt x="14299" y="19316"/>
                  </a:cubicBezTo>
                  <a:cubicBezTo>
                    <a:pt x="10540" y="19316"/>
                    <a:pt x="11247" y="12767"/>
                    <a:pt x="10654" y="10534"/>
                  </a:cubicBezTo>
                  <a:cubicBezTo>
                    <a:pt x="9986" y="8049"/>
                    <a:pt x="8070" y="6319"/>
                    <a:pt x="5749" y="5388"/>
                  </a:cubicBezTo>
                  <a:cubicBezTo>
                    <a:pt x="4993" y="5081"/>
                    <a:pt x="4205" y="4818"/>
                    <a:pt x="3548" y="4358"/>
                  </a:cubicBezTo>
                  <a:cubicBezTo>
                    <a:pt x="2881" y="3888"/>
                    <a:pt x="2333" y="3176"/>
                    <a:pt x="2290" y="2366"/>
                  </a:cubicBezTo>
                  <a:cubicBezTo>
                    <a:pt x="2246" y="1490"/>
                    <a:pt x="2782" y="713"/>
                    <a:pt x="3297" y="1"/>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221176" y="2681113"/>
              <a:ext cx="4466" cy="4120"/>
            </a:xfrm>
            <a:custGeom>
              <a:avLst/>
              <a:gdLst/>
              <a:ahLst/>
              <a:cxnLst/>
              <a:rect l="l" t="t" r="r" b="b"/>
              <a:pathLst>
                <a:path w="155" h="143" extrusionOk="0">
                  <a:moveTo>
                    <a:pt x="154" y="0"/>
                  </a:moveTo>
                  <a:cubicBezTo>
                    <a:pt x="100" y="44"/>
                    <a:pt x="45" y="88"/>
                    <a:pt x="1" y="142"/>
                  </a:cubicBezTo>
                  <a:cubicBezTo>
                    <a:pt x="45" y="88"/>
                    <a:pt x="100" y="44"/>
                    <a:pt x="154"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225612" y="2668149"/>
              <a:ext cx="86776" cy="12993"/>
            </a:xfrm>
            <a:custGeom>
              <a:avLst/>
              <a:gdLst/>
              <a:ahLst/>
              <a:cxnLst/>
              <a:rect l="l" t="t" r="r" b="b"/>
              <a:pathLst>
                <a:path w="3012" h="451" extrusionOk="0">
                  <a:moveTo>
                    <a:pt x="1533" y="1"/>
                  </a:moveTo>
                  <a:cubicBezTo>
                    <a:pt x="1401" y="1"/>
                    <a:pt x="1270" y="12"/>
                    <a:pt x="1150" y="23"/>
                  </a:cubicBezTo>
                  <a:cubicBezTo>
                    <a:pt x="1029" y="34"/>
                    <a:pt x="909" y="56"/>
                    <a:pt x="788" y="78"/>
                  </a:cubicBezTo>
                  <a:cubicBezTo>
                    <a:pt x="668" y="110"/>
                    <a:pt x="547" y="144"/>
                    <a:pt x="438" y="187"/>
                  </a:cubicBezTo>
                  <a:cubicBezTo>
                    <a:pt x="285" y="253"/>
                    <a:pt x="131" y="341"/>
                    <a:pt x="0" y="450"/>
                  </a:cubicBezTo>
                  <a:cubicBezTo>
                    <a:pt x="131" y="341"/>
                    <a:pt x="285" y="253"/>
                    <a:pt x="438" y="198"/>
                  </a:cubicBezTo>
                  <a:cubicBezTo>
                    <a:pt x="668" y="110"/>
                    <a:pt x="909" y="56"/>
                    <a:pt x="1150" y="34"/>
                  </a:cubicBezTo>
                  <a:cubicBezTo>
                    <a:pt x="1270" y="23"/>
                    <a:pt x="1391" y="12"/>
                    <a:pt x="1511" y="12"/>
                  </a:cubicBezTo>
                  <a:cubicBezTo>
                    <a:pt x="1632" y="12"/>
                    <a:pt x="1752" y="23"/>
                    <a:pt x="1873" y="34"/>
                  </a:cubicBezTo>
                  <a:lnTo>
                    <a:pt x="1960" y="34"/>
                  </a:lnTo>
                  <a:cubicBezTo>
                    <a:pt x="1993" y="45"/>
                    <a:pt x="2026" y="45"/>
                    <a:pt x="2058" y="45"/>
                  </a:cubicBezTo>
                  <a:cubicBezTo>
                    <a:pt x="2114" y="56"/>
                    <a:pt x="2168" y="66"/>
                    <a:pt x="2234" y="78"/>
                  </a:cubicBezTo>
                  <a:cubicBezTo>
                    <a:pt x="2289" y="78"/>
                    <a:pt x="2354" y="100"/>
                    <a:pt x="2409" y="110"/>
                  </a:cubicBezTo>
                  <a:cubicBezTo>
                    <a:pt x="2442" y="110"/>
                    <a:pt x="2474" y="122"/>
                    <a:pt x="2496" y="122"/>
                  </a:cubicBezTo>
                  <a:lnTo>
                    <a:pt x="2540" y="132"/>
                  </a:lnTo>
                  <a:lnTo>
                    <a:pt x="2584" y="144"/>
                  </a:lnTo>
                  <a:cubicBezTo>
                    <a:pt x="2705" y="176"/>
                    <a:pt x="2825" y="209"/>
                    <a:pt x="2934" y="242"/>
                  </a:cubicBezTo>
                  <a:cubicBezTo>
                    <a:pt x="2956" y="253"/>
                    <a:pt x="2989" y="264"/>
                    <a:pt x="3011" y="275"/>
                  </a:cubicBezTo>
                  <a:lnTo>
                    <a:pt x="3011" y="253"/>
                  </a:lnTo>
                  <a:cubicBezTo>
                    <a:pt x="2989" y="253"/>
                    <a:pt x="2968" y="242"/>
                    <a:pt x="2946" y="231"/>
                  </a:cubicBezTo>
                  <a:cubicBezTo>
                    <a:pt x="2825" y="198"/>
                    <a:pt x="2705" y="165"/>
                    <a:pt x="2595" y="132"/>
                  </a:cubicBezTo>
                  <a:lnTo>
                    <a:pt x="2552" y="122"/>
                  </a:lnTo>
                  <a:lnTo>
                    <a:pt x="2508" y="110"/>
                  </a:lnTo>
                  <a:cubicBezTo>
                    <a:pt x="2474" y="100"/>
                    <a:pt x="2442" y="100"/>
                    <a:pt x="2409" y="88"/>
                  </a:cubicBezTo>
                  <a:cubicBezTo>
                    <a:pt x="2354" y="78"/>
                    <a:pt x="2299" y="66"/>
                    <a:pt x="2234" y="56"/>
                  </a:cubicBezTo>
                  <a:cubicBezTo>
                    <a:pt x="2179" y="45"/>
                    <a:pt x="2114" y="45"/>
                    <a:pt x="2058" y="34"/>
                  </a:cubicBezTo>
                  <a:cubicBezTo>
                    <a:pt x="2026" y="34"/>
                    <a:pt x="1993" y="23"/>
                    <a:pt x="1960" y="23"/>
                  </a:cubicBezTo>
                  <a:lnTo>
                    <a:pt x="1917" y="23"/>
                  </a:lnTo>
                  <a:lnTo>
                    <a:pt x="1873" y="12"/>
                  </a:lnTo>
                  <a:cubicBezTo>
                    <a:pt x="1763" y="12"/>
                    <a:pt x="1642" y="1"/>
                    <a:pt x="153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5276404" y="2613266"/>
              <a:ext cx="3803" cy="663"/>
            </a:xfrm>
            <a:custGeom>
              <a:avLst/>
              <a:gdLst/>
              <a:ahLst/>
              <a:cxnLst/>
              <a:rect l="l" t="t" r="r" b="b"/>
              <a:pathLst>
                <a:path w="132" h="23" extrusionOk="0">
                  <a:moveTo>
                    <a:pt x="0" y="1"/>
                  </a:moveTo>
                  <a:lnTo>
                    <a:pt x="0" y="1"/>
                  </a:lnTo>
                  <a:cubicBezTo>
                    <a:pt x="44" y="1"/>
                    <a:pt x="88" y="12"/>
                    <a:pt x="132" y="23"/>
                  </a:cubicBezTo>
                  <a:lnTo>
                    <a:pt x="132" y="12"/>
                  </a:lnTo>
                  <a:cubicBezTo>
                    <a:pt x="88" y="12"/>
                    <a:pt x="44" y="1"/>
                    <a:pt x="0" y="1"/>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280178" y="2613612"/>
              <a:ext cx="50504" cy="25871"/>
            </a:xfrm>
            <a:custGeom>
              <a:avLst/>
              <a:gdLst/>
              <a:ahLst/>
              <a:cxnLst/>
              <a:rect l="l" t="t" r="r" b="b"/>
              <a:pathLst>
                <a:path w="1753" h="898" extrusionOk="0">
                  <a:moveTo>
                    <a:pt x="1" y="0"/>
                  </a:moveTo>
                  <a:lnTo>
                    <a:pt x="1" y="11"/>
                  </a:lnTo>
                  <a:cubicBezTo>
                    <a:pt x="99" y="22"/>
                    <a:pt x="186" y="44"/>
                    <a:pt x="285" y="66"/>
                  </a:cubicBezTo>
                  <a:cubicBezTo>
                    <a:pt x="186" y="33"/>
                    <a:pt x="99" y="22"/>
                    <a:pt x="1" y="0"/>
                  </a:cubicBezTo>
                  <a:close/>
                  <a:moveTo>
                    <a:pt x="285" y="66"/>
                  </a:moveTo>
                  <a:lnTo>
                    <a:pt x="285" y="66"/>
                  </a:lnTo>
                  <a:cubicBezTo>
                    <a:pt x="417" y="98"/>
                    <a:pt x="559" y="153"/>
                    <a:pt x="690" y="197"/>
                  </a:cubicBezTo>
                  <a:cubicBezTo>
                    <a:pt x="559" y="142"/>
                    <a:pt x="427" y="98"/>
                    <a:pt x="285" y="66"/>
                  </a:cubicBezTo>
                  <a:close/>
                  <a:moveTo>
                    <a:pt x="690" y="197"/>
                  </a:moveTo>
                  <a:lnTo>
                    <a:pt x="690" y="197"/>
                  </a:lnTo>
                  <a:cubicBezTo>
                    <a:pt x="942" y="307"/>
                    <a:pt x="1194" y="449"/>
                    <a:pt x="1424" y="624"/>
                  </a:cubicBezTo>
                  <a:cubicBezTo>
                    <a:pt x="1533" y="701"/>
                    <a:pt x="1643" y="799"/>
                    <a:pt x="1752" y="898"/>
                  </a:cubicBezTo>
                  <a:lnTo>
                    <a:pt x="1752" y="887"/>
                  </a:lnTo>
                  <a:cubicBezTo>
                    <a:pt x="1653" y="788"/>
                    <a:pt x="1544" y="689"/>
                    <a:pt x="1434" y="602"/>
                  </a:cubicBezTo>
                  <a:cubicBezTo>
                    <a:pt x="1205" y="438"/>
                    <a:pt x="953" y="295"/>
                    <a:pt x="690" y="197"/>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331576" y="2582353"/>
              <a:ext cx="23999" cy="20542"/>
            </a:xfrm>
            <a:custGeom>
              <a:avLst/>
              <a:gdLst/>
              <a:ahLst/>
              <a:cxnLst/>
              <a:rect l="l" t="t" r="r" b="b"/>
              <a:pathLst>
                <a:path w="833" h="713" extrusionOk="0">
                  <a:moveTo>
                    <a:pt x="1" y="1"/>
                  </a:moveTo>
                  <a:cubicBezTo>
                    <a:pt x="88" y="34"/>
                    <a:pt x="176" y="78"/>
                    <a:pt x="253" y="122"/>
                  </a:cubicBezTo>
                  <a:cubicBezTo>
                    <a:pt x="176" y="66"/>
                    <a:pt x="88" y="34"/>
                    <a:pt x="1" y="1"/>
                  </a:cubicBezTo>
                  <a:close/>
                  <a:moveTo>
                    <a:pt x="253" y="122"/>
                  </a:moveTo>
                  <a:lnTo>
                    <a:pt x="483" y="285"/>
                  </a:lnTo>
                  <a:cubicBezTo>
                    <a:pt x="417" y="220"/>
                    <a:pt x="341" y="165"/>
                    <a:pt x="253" y="122"/>
                  </a:cubicBezTo>
                  <a:close/>
                  <a:moveTo>
                    <a:pt x="483" y="285"/>
                  </a:moveTo>
                  <a:lnTo>
                    <a:pt x="483" y="285"/>
                  </a:lnTo>
                  <a:cubicBezTo>
                    <a:pt x="614" y="417"/>
                    <a:pt x="735" y="560"/>
                    <a:pt x="822" y="713"/>
                  </a:cubicBezTo>
                  <a:cubicBezTo>
                    <a:pt x="822" y="713"/>
                    <a:pt x="833" y="713"/>
                    <a:pt x="833" y="701"/>
                  </a:cubicBezTo>
                  <a:cubicBezTo>
                    <a:pt x="745" y="548"/>
                    <a:pt x="625" y="406"/>
                    <a:pt x="483" y="28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375453" y="2549250"/>
              <a:ext cx="8845" cy="18640"/>
            </a:xfrm>
            <a:custGeom>
              <a:avLst/>
              <a:gdLst/>
              <a:ahLst/>
              <a:cxnLst/>
              <a:rect l="l" t="t" r="r" b="b"/>
              <a:pathLst>
                <a:path w="307" h="647" extrusionOk="0">
                  <a:moveTo>
                    <a:pt x="0" y="1"/>
                  </a:moveTo>
                  <a:lnTo>
                    <a:pt x="98" y="164"/>
                  </a:lnTo>
                  <a:cubicBezTo>
                    <a:pt x="131" y="230"/>
                    <a:pt x="153" y="285"/>
                    <a:pt x="186" y="340"/>
                  </a:cubicBezTo>
                  <a:cubicBezTo>
                    <a:pt x="208" y="395"/>
                    <a:pt x="230" y="460"/>
                    <a:pt x="251" y="515"/>
                  </a:cubicBezTo>
                  <a:lnTo>
                    <a:pt x="273" y="559"/>
                  </a:lnTo>
                  <a:lnTo>
                    <a:pt x="285" y="602"/>
                  </a:lnTo>
                  <a:lnTo>
                    <a:pt x="307" y="646"/>
                  </a:lnTo>
                  <a:cubicBezTo>
                    <a:pt x="307" y="636"/>
                    <a:pt x="295" y="614"/>
                    <a:pt x="295" y="602"/>
                  </a:cubicBezTo>
                  <a:lnTo>
                    <a:pt x="285" y="559"/>
                  </a:lnTo>
                  <a:lnTo>
                    <a:pt x="263" y="515"/>
                  </a:lnTo>
                  <a:cubicBezTo>
                    <a:pt x="251" y="449"/>
                    <a:pt x="219" y="395"/>
                    <a:pt x="197" y="340"/>
                  </a:cubicBezTo>
                  <a:cubicBezTo>
                    <a:pt x="175" y="274"/>
                    <a:pt x="142" y="220"/>
                    <a:pt x="110" y="164"/>
                  </a:cubicBezTo>
                  <a:cubicBezTo>
                    <a:pt x="76" y="110"/>
                    <a:pt x="44" y="55"/>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347046" y="2754291"/>
              <a:ext cx="18323" cy="20513"/>
            </a:xfrm>
            <a:custGeom>
              <a:avLst/>
              <a:gdLst/>
              <a:ahLst/>
              <a:cxnLst/>
              <a:rect l="l" t="t" r="r" b="b"/>
              <a:pathLst>
                <a:path w="636" h="712" extrusionOk="0">
                  <a:moveTo>
                    <a:pt x="624" y="0"/>
                  </a:moveTo>
                  <a:cubicBezTo>
                    <a:pt x="515" y="66"/>
                    <a:pt x="405" y="153"/>
                    <a:pt x="307" y="252"/>
                  </a:cubicBezTo>
                  <a:cubicBezTo>
                    <a:pt x="242" y="317"/>
                    <a:pt x="186" y="394"/>
                    <a:pt x="132" y="471"/>
                  </a:cubicBezTo>
                  <a:cubicBezTo>
                    <a:pt x="77" y="548"/>
                    <a:pt x="33" y="624"/>
                    <a:pt x="1" y="711"/>
                  </a:cubicBezTo>
                  <a:cubicBezTo>
                    <a:pt x="33" y="624"/>
                    <a:pt x="88" y="548"/>
                    <a:pt x="143" y="471"/>
                  </a:cubicBezTo>
                  <a:cubicBezTo>
                    <a:pt x="198" y="394"/>
                    <a:pt x="252" y="329"/>
                    <a:pt x="318" y="263"/>
                  </a:cubicBezTo>
                  <a:cubicBezTo>
                    <a:pt x="417" y="164"/>
                    <a:pt x="515" y="76"/>
                    <a:pt x="636" y="11"/>
                  </a:cubicBezTo>
                  <a:lnTo>
                    <a:pt x="62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5425899" y="2830292"/>
              <a:ext cx="31576" cy="23365"/>
            </a:xfrm>
            <a:custGeom>
              <a:avLst/>
              <a:gdLst/>
              <a:ahLst/>
              <a:cxnLst/>
              <a:rect l="l" t="t" r="r" b="b"/>
              <a:pathLst>
                <a:path w="1096" h="811" extrusionOk="0">
                  <a:moveTo>
                    <a:pt x="1084" y="0"/>
                  </a:moveTo>
                  <a:cubicBezTo>
                    <a:pt x="1008" y="22"/>
                    <a:pt x="942" y="44"/>
                    <a:pt x="865" y="77"/>
                  </a:cubicBezTo>
                  <a:cubicBezTo>
                    <a:pt x="690" y="143"/>
                    <a:pt x="526" y="253"/>
                    <a:pt x="373" y="373"/>
                  </a:cubicBezTo>
                  <a:cubicBezTo>
                    <a:pt x="307" y="438"/>
                    <a:pt x="242" y="504"/>
                    <a:pt x="176" y="581"/>
                  </a:cubicBezTo>
                  <a:cubicBezTo>
                    <a:pt x="110" y="657"/>
                    <a:pt x="55" y="734"/>
                    <a:pt x="1" y="811"/>
                  </a:cubicBezTo>
                  <a:cubicBezTo>
                    <a:pt x="55" y="734"/>
                    <a:pt x="121" y="657"/>
                    <a:pt x="176" y="592"/>
                  </a:cubicBezTo>
                  <a:cubicBezTo>
                    <a:pt x="242" y="515"/>
                    <a:pt x="307" y="450"/>
                    <a:pt x="384" y="384"/>
                  </a:cubicBezTo>
                  <a:cubicBezTo>
                    <a:pt x="526" y="263"/>
                    <a:pt x="690" y="154"/>
                    <a:pt x="877" y="88"/>
                  </a:cubicBezTo>
                  <a:cubicBezTo>
                    <a:pt x="942" y="56"/>
                    <a:pt x="1019" y="34"/>
                    <a:pt x="1096" y="12"/>
                  </a:cubicBezTo>
                  <a:cubicBezTo>
                    <a:pt x="1096" y="12"/>
                    <a:pt x="1096" y="0"/>
                    <a:pt x="108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491817" y="2705717"/>
              <a:ext cx="1296" cy="16105"/>
            </a:xfrm>
            <a:custGeom>
              <a:avLst/>
              <a:gdLst/>
              <a:ahLst/>
              <a:cxnLst/>
              <a:rect l="l" t="t" r="r" b="b"/>
              <a:pathLst>
                <a:path w="45" h="559" extrusionOk="0">
                  <a:moveTo>
                    <a:pt x="34" y="0"/>
                  </a:moveTo>
                  <a:cubicBezTo>
                    <a:pt x="34" y="33"/>
                    <a:pt x="23" y="66"/>
                    <a:pt x="23" y="98"/>
                  </a:cubicBezTo>
                  <a:cubicBezTo>
                    <a:pt x="1" y="175"/>
                    <a:pt x="1" y="252"/>
                    <a:pt x="1" y="329"/>
                  </a:cubicBezTo>
                  <a:cubicBezTo>
                    <a:pt x="1" y="400"/>
                    <a:pt x="11" y="472"/>
                    <a:pt x="21" y="544"/>
                  </a:cubicBezTo>
                  <a:lnTo>
                    <a:pt x="21" y="544"/>
                  </a:lnTo>
                  <a:cubicBezTo>
                    <a:pt x="1" y="395"/>
                    <a:pt x="2" y="247"/>
                    <a:pt x="34" y="98"/>
                  </a:cubicBezTo>
                  <a:cubicBezTo>
                    <a:pt x="34" y="76"/>
                    <a:pt x="44" y="44"/>
                    <a:pt x="44" y="22"/>
                  </a:cubicBezTo>
                  <a:cubicBezTo>
                    <a:pt x="44" y="11"/>
                    <a:pt x="44" y="11"/>
                    <a:pt x="34" y="0"/>
                  </a:cubicBezTo>
                  <a:close/>
                  <a:moveTo>
                    <a:pt x="21" y="544"/>
                  </a:moveTo>
                  <a:cubicBezTo>
                    <a:pt x="21" y="548"/>
                    <a:pt x="22" y="553"/>
                    <a:pt x="23" y="558"/>
                  </a:cubicBezTo>
                  <a:cubicBezTo>
                    <a:pt x="22" y="553"/>
                    <a:pt x="21" y="548"/>
                    <a:pt x="21" y="544"/>
                  </a:cubicBez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5507605" y="2735363"/>
              <a:ext cx="5071" cy="11063"/>
            </a:xfrm>
            <a:custGeom>
              <a:avLst/>
              <a:gdLst/>
              <a:ahLst/>
              <a:cxnLst/>
              <a:rect l="l" t="t" r="r" b="b"/>
              <a:pathLst>
                <a:path w="176" h="384" extrusionOk="0">
                  <a:moveTo>
                    <a:pt x="165" y="0"/>
                  </a:moveTo>
                  <a:cubicBezTo>
                    <a:pt x="143" y="33"/>
                    <a:pt x="121" y="76"/>
                    <a:pt x="99" y="110"/>
                  </a:cubicBezTo>
                  <a:lnTo>
                    <a:pt x="66" y="175"/>
                  </a:lnTo>
                  <a:lnTo>
                    <a:pt x="33" y="241"/>
                  </a:lnTo>
                  <a:lnTo>
                    <a:pt x="24" y="295"/>
                  </a:lnTo>
                  <a:lnTo>
                    <a:pt x="24" y="295"/>
                  </a:lnTo>
                  <a:cubicBezTo>
                    <a:pt x="45" y="231"/>
                    <a:pt x="72" y="173"/>
                    <a:pt x="110" y="120"/>
                  </a:cubicBezTo>
                  <a:cubicBezTo>
                    <a:pt x="132" y="88"/>
                    <a:pt x="153" y="44"/>
                    <a:pt x="175" y="11"/>
                  </a:cubicBezTo>
                  <a:lnTo>
                    <a:pt x="165" y="0"/>
                  </a:lnTo>
                  <a:close/>
                  <a:moveTo>
                    <a:pt x="24" y="295"/>
                  </a:moveTo>
                  <a:cubicBezTo>
                    <a:pt x="15" y="323"/>
                    <a:pt x="7" y="353"/>
                    <a:pt x="0" y="383"/>
                  </a:cubicBezTo>
                  <a:lnTo>
                    <a:pt x="22" y="307"/>
                  </a:lnTo>
                  <a:lnTo>
                    <a:pt x="24" y="295"/>
                  </a:ln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139182" y="2697189"/>
              <a:ext cx="286112" cy="428693"/>
            </a:xfrm>
            <a:custGeom>
              <a:avLst/>
              <a:gdLst/>
              <a:ahLst/>
              <a:cxnLst/>
              <a:rect l="l" t="t" r="r" b="b"/>
              <a:pathLst>
                <a:path w="9931" h="14880" extrusionOk="0">
                  <a:moveTo>
                    <a:pt x="55" y="0"/>
                  </a:moveTo>
                  <a:lnTo>
                    <a:pt x="55" y="0"/>
                  </a:lnTo>
                  <a:cubicBezTo>
                    <a:pt x="44" y="33"/>
                    <a:pt x="44" y="55"/>
                    <a:pt x="44" y="88"/>
                  </a:cubicBezTo>
                  <a:cubicBezTo>
                    <a:pt x="44" y="55"/>
                    <a:pt x="55" y="33"/>
                    <a:pt x="55" y="0"/>
                  </a:cubicBezTo>
                  <a:close/>
                  <a:moveTo>
                    <a:pt x="33" y="121"/>
                  </a:moveTo>
                  <a:lnTo>
                    <a:pt x="22" y="143"/>
                  </a:lnTo>
                  <a:lnTo>
                    <a:pt x="22" y="165"/>
                  </a:lnTo>
                  <a:lnTo>
                    <a:pt x="33" y="143"/>
                  </a:lnTo>
                  <a:lnTo>
                    <a:pt x="33" y="121"/>
                  </a:lnTo>
                  <a:close/>
                  <a:moveTo>
                    <a:pt x="12" y="329"/>
                  </a:moveTo>
                  <a:lnTo>
                    <a:pt x="0" y="372"/>
                  </a:lnTo>
                  <a:lnTo>
                    <a:pt x="0" y="384"/>
                  </a:lnTo>
                  <a:lnTo>
                    <a:pt x="12" y="372"/>
                  </a:lnTo>
                  <a:lnTo>
                    <a:pt x="12" y="329"/>
                  </a:lnTo>
                  <a:close/>
                  <a:moveTo>
                    <a:pt x="0" y="384"/>
                  </a:moveTo>
                  <a:lnTo>
                    <a:pt x="0" y="406"/>
                  </a:lnTo>
                  <a:lnTo>
                    <a:pt x="0" y="493"/>
                  </a:lnTo>
                  <a:cubicBezTo>
                    <a:pt x="0" y="504"/>
                    <a:pt x="0" y="515"/>
                    <a:pt x="12" y="537"/>
                  </a:cubicBezTo>
                  <a:lnTo>
                    <a:pt x="12" y="493"/>
                  </a:lnTo>
                  <a:lnTo>
                    <a:pt x="12" y="406"/>
                  </a:lnTo>
                  <a:lnTo>
                    <a:pt x="0" y="384"/>
                  </a:lnTo>
                  <a:close/>
                  <a:moveTo>
                    <a:pt x="12" y="613"/>
                  </a:moveTo>
                  <a:cubicBezTo>
                    <a:pt x="12" y="625"/>
                    <a:pt x="22" y="646"/>
                    <a:pt x="22" y="657"/>
                  </a:cubicBezTo>
                  <a:cubicBezTo>
                    <a:pt x="22" y="635"/>
                    <a:pt x="22" y="625"/>
                    <a:pt x="12" y="613"/>
                  </a:cubicBezTo>
                  <a:close/>
                  <a:moveTo>
                    <a:pt x="22" y="657"/>
                  </a:moveTo>
                  <a:cubicBezTo>
                    <a:pt x="22" y="679"/>
                    <a:pt x="22" y="712"/>
                    <a:pt x="33" y="734"/>
                  </a:cubicBezTo>
                  <a:cubicBezTo>
                    <a:pt x="33" y="712"/>
                    <a:pt x="22" y="679"/>
                    <a:pt x="22" y="657"/>
                  </a:cubicBezTo>
                  <a:close/>
                  <a:moveTo>
                    <a:pt x="55" y="810"/>
                  </a:moveTo>
                  <a:lnTo>
                    <a:pt x="55" y="832"/>
                  </a:lnTo>
                  <a:cubicBezTo>
                    <a:pt x="55" y="844"/>
                    <a:pt x="66" y="844"/>
                    <a:pt x="66" y="854"/>
                  </a:cubicBezTo>
                  <a:lnTo>
                    <a:pt x="66" y="832"/>
                  </a:lnTo>
                  <a:lnTo>
                    <a:pt x="55" y="810"/>
                  </a:lnTo>
                  <a:close/>
                  <a:moveTo>
                    <a:pt x="66" y="854"/>
                  </a:moveTo>
                  <a:lnTo>
                    <a:pt x="77" y="898"/>
                  </a:lnTo>
                  <a:lnTo>
                    <a:pt x="88" y="931"/>
                  </a:lnTo>
                  <a:lnTo>
                    <a:pt x="77" y="887"/>
                  </a:lnTo>
                  <a:lnTo>
                    <a:pt x="66" y="854"/>
                  </a:lnTo>
                  <a:close/>
                  <a:moveTo>
                    <a:pt x="88" y="931"/>
                  </a:moveTo>
                  <a:cubicBezTo>
                    <a:pt x="88" y="942"/>
                    <a:pt x="99" y="964"/>
                    <a:pt x="99" y="975"/>
                  </a:cubicBezTo>
                  <a:cubicBezTo>
                    <a:pt x="110" y="997"/>
                    <a:pt x="121" y="1019"/>
                    <a:pt x="132" y="1051"/>
                  </a:cubicBezTo>
                  <a:lnTo>
                    <a:pt x="175" y="1117"/>
                  </a:lnTo>
                  <a:lnTo>
                    <a:pt x="143" y="1041"/>
                  </a:lnTo>
                  <a:lnTo>
                    <a:pt x="110" y="975"/>
                  </a:lnTo>
                  <a:cubicBezTo>
                    <a:pt x="99" y="953"/>
                    <a:pt x="99" y="942"/>
                    <a:pt x="88" y="931"/>
                  </a:cubicBezTo>
                  <a:close/>
                  <a:moveTo>
                    <a:pt x="175" y="1117"/>
                  </a:moveTo>
                  <a:lnTo>
                    <a:pt x="175" y="1139"/>
                  </a:lnTo>
                  <a:lnTo>
                    <a:pt x="187" y="1161"/>
                  </a:lnTo>
                  <a:lnTo>
                    <a:pt x="209" y="1194"/>
                  </a:lnTo>
                  <a:lnTo>
                    <a:pt x="230" y="1226"/>
                  </a:lnTo>
                  <a:cubicBezTo>
                    <a:pt x="241" y="1238"/>
                    <a:pt x="252" y="1248"/>
                    <a:pt x="252" y="1260"/>
                  </a:cubicBezTo>
                  <a:cubicBezTo>
                    <a:pt x="274" y="1282"/>
                    <a:pt x="285" y="1303"/>
                    <a:pt x="296" y="1325"/>
                  </a:cubicBezTo>
                  <a:lnTo>
                    <a:pt x="350" y="1391"/>
                  </a:lnTo>
                  <a:lnTo>
                    <a:pt x="307" y="1325"/>
                  </a:lnTo>
                  <a:cubicBezTo>
                    <a:pt x="285" y="1303"/>
                    <a:pt x="274" y="1282"/>
                    <a:pt x="263" y="1260"/>
                  </a:cubicBezTo>
                  <a:cubicBezTo>
                    <a:pt x="252" y="1248"/>
                    <a:pt x="241" y="1238"/>
                    <a:pt x="241" y="1226"/>
                  </a:cubicBezTo>
                  <a:lnTo>
                    <a:pt x="219" y="1194"/>
                  </a:lnTo>
                  <a:lnTo>
                    <a:pt x="197" y="1150"/>
                  </a:lnTo>
                  <a:lnTo>
                    <a:pt x="187" y="1139"/>
                  </a:lnTo>
                  <a:lnTo>
                    <a:pt x="175" y="1117"/>
                  </a:lnTo>
                  <a:close/>
                  <a:moveTo>
                    <a:pt x="350" y="1391"/>
                  </a:moveTo>
                  <a:lnTo>
                    <a:pt x="362" y="1413"/>
                  </a:lnTo>
                  <a:lnTo>
                    <a:pt x="372" y="1423"/>
                  </a:lnTo>
                  <a:lnTo>
                    <a:pt x="406" y="1457"/>
                  </a:lnTo>
                  <a:lnTo>
                    <a:pt x="406" y="1457"/>
                  </a:lnTo>
                  <a:lnTo>
                    <a:pt x="384" y="1423"/>
                  </a:lnTo>
                  <a:lnTo>
                    <a:pt x="372" y="1413"/>
                  </a:lnTo>
                  <a:lnTo>
                    <a:pt x="350" y="1391"/>
                  </a:lnTo>
                  <a:close/>
                  <a:moveTo>
                    <a:pt x="407" y="1458"/>
                  </a:moveTo>
                  <a:cubicBezTo>
                    <a:pt x="439" y="1501"/>
                    <a:pt x="482" y="1533"/>
                    <a:pt x="515" y="1577"/>
                  </a:cubicBezTo>
                  <a:lnTo>
                    <a:pt x="581" y="1632"/>
                  </a:lnTo>
                  <a:lnTo>
                    <a:pt x="581" y="1632"/>
                  </a:lnTo>
                  <a:lnTo>
                    <a:pt x="526" y="1577"/>
                  </a:lnTo>
                  <a:cubicBezTo>
                    <a:pt x="482" y="1533"/>
                    <a:pt x="439" y="1501"/>
                    <a:pt x="407" y="1458"/>
                  </a:cubicBezTo>
                  <a:close/>
                  <a:moveTo>
                    <a:pt x="581" y="1632"/>
                  </a:moveTo>
                  <a:lnTo>
                    <a:pt x="603" y="1664"/>
                  </a:lnTo>
                  <a:lnTo>
                    <a:pt x="635" y="1686"/>
                  </a:lnTo>
                  <a:cubicBezTo>
                    <a:pt x="657" y="1708"/>
                    <a:pt x="679" y="1719"/>
                    <a:pt x="701" y="1741"/>
                  </a:cubicBezTo>
                  <a:lnTo>
                    <a:pt x="767" y="1796"/>
                  </a:lnTo>
                  <a:cubicBezTo>
                    <a:pt x="788" y="1807"/>
                    <a:pt x="810" y="1829"/>
                    <a:pt x="832" y="1839"/>
                  </a:cubicBezTo>
                  <a:cubicBezTo>
                    <a:pt x="854" y="1851"/>
                    <a:pt x="876" y="1873"/>
                    <a:pt x="898" y="1883"/>
                  </a:cubicBezTo>
                  <a:cubicBezTo>
                    <a:pt x="876" y="1861"/>
                    <a:pt x="854" y="1851"/>
                    <a:pt x="832" y="1829"/>
                  </a:cubicBezTo>
                  <a:cubicBezTo>
                    <a:pt x="810" y="1818"/>
                    <a:pt x="788" y="1807"/>
                    <a:pt x="767" y="1785"/>
                  </a:cubicBezTo>
                  <a:lnTo>
                    <a:pt x="701" y="1730"/>
                  </a:lnTo>
                  <a:cubicBezTo>
                    <a:pt x="679" y="1719"/>
                    <a:pt x="668" y="1698"/>
                    <a:pt x="647" y="1686"/>
                  </a:cubicBezTo>
                  <a:lnTo>
                    <a:pt x="613" y="1654"/>
                  </a:lnTo>
                  <a:lnTo>
                    <a:pt x="581" y="1632"/>
                  </a:lnTo>
                  <a:close/>
                  <a:moveTo>
                    <a:pt x="898" y="1883"/>
                  </a:moveTo>
                  <a:lnTo>
                    <a:pt x="964" y="1927"/>
                  </a:lnTo>
                  <a:lnTo>
                    <a:pt x="997" y="1960"/>
                  </a:lnTo>
                  <a:lnTo>
                    <a:pt x="1041" y="1971"/>
                  </a:lnTo>
                  <a:lnTo>
                    <a:pt x="1007" y="1949"/>
                  </a:lnTo>
                  <a:lnTo>
                    <a:pt x="975" y="1927"/>
                  </a:lnTo>
                  <a:lnTo>
                    <a:pt x="898" y="1883"/>
                  </a:lnTo>
                  <a:close/>
                  <a:moveTo>
                    <a:pt x="1106" y="2015"/>
                  </a:moveTo>
                  <a:lnTo>
                    <a:pt x="1183" y="2058"/>
                  </a:lnTo>
                  <a:cubicBezTo>
                    <a:pt x="1270" y="2114"/>
                    <a:pt x="1369" y="2168"/>
                    <a:pt x="1467" y="2212"/>
                  </a:cubicBezTo>
                  <a:cubicBezTo>
                    <a:pt x="1566" y="2255"/>
                    <a:pt x="1664" y="2299"/>
                    <a:pt x="1774" y="2343"/>
                  </a:cubicBezTo>
                  <a:cubicBezTo>
                    <a:pt x="2168" y="2518"/>
                    <a:pt x="2595" y="2650"/>
                    <a:pt x="3011" y="2781"/>
                  </a:cubicBezTo>
                  <a:lnTo>
                    <a:pt x="3635" y="2978"/>
                  </a:lnTo>
                  <a:cubicBezTo>
                    <a:pt x="3844" y="3055"/>
                    <a:pt x="4051" y="3121"/>
                    <a:pt x="4248" y="3197"/>
                  </a:cubicBezTo>
                  <a:cubicBezTo>
                    <a:pt x="4457" y="3274"/>
                    <a:pt x="4654" y="3362"/>
                    <a:pt x="4851" y="3460"/>
                  </a:cubicBezTo>
                  <a:cubicBezTo>
                    <a:pt x="5048" y="3547"/>
                    <a:pt x="5245" y="3657"/>
                    <a:pt x="5431" y="3766"/>
                  </a:cubicBezTo>
                  <a:lnTo>
                    <a:pt x="5562" y="3854"/>
                  </a:lnTo>
                  <a:cubicBezTo>
                    <a:pt x="5584" y="3876"/>
                    <a:pt x="5617" y="3887"/>
                    <a:pt x="5639" y="3909"/>
                  </a:cubicBezTo>
                  <a:lnTo>
                    <a:pt x="5705" y="3953"/>
                  </a:lnTo>
                  <a:lnTo>
                    <a:pt x="5836" y="4051"/>
                  </a:lnTo>
                  <a:lnTo>
                    <a:pt x="5968" y="4150"/>
                  </a:lnTo>
                  <a:lnTo>
                    <a:pt x="6033" y="4194"/>
                  </a:lnTo>
                  <a:lnTo>
                    <a:pt x="6088" y="4248"/>
                  </a:lnTo>
                  <a:lnTo>
                    <a:pt x="6219" y="4358"/>
                  </a:lnTo>
                  <a:cubicBezTo>
                    <a:pt x="6252" y="4391"/>
                    <a:pt x="6296" y="4435"/>
                    <a:pt x="6340" y="4467"/>
                  </a:cubicBezTo>
                  <a:lnTo>
                    <a:pt x="6394" y="4522"/>
                  </a:lnTo>
                  <a:cubicBezTo>
                    <a:pt x="6416" y="4544"/>
                    <a:pt x="6438" y="4566"/>
                    <a:pt x="6460" y="4577"/>
                  </a:cubicBezTo>
                  <a:cubicBezTo>
                    <a:pt x="6766" y="4883"/>
                    <a:pt x="7051" y="5223"/>
                    <a:pt x="7303" y="5573"/>
                  </a:cubicBezTo>
                  <a:lnTo>
                    <a:pt x="7401" y="5705"/>
                  </a:lnTo>
                  <a:lnTo>
                    <a:pt x="7489" y="5847"/>
                  </a:lnTo>
                  <a:lnTo>
                    <a:pt x="7533" y="5912"/>
                  </a:lnTo>
                  <a:cubicBezTo>
                    <a:pt x="7555" y="5934"/>
                    <a:pt x="7566" y="5956"/>
                    <a:pt x="7577" y="5989"/>
                  </a:cubicBezTo>
                  <a:lnTo>
                    <a:pt x="7664" y="6121"/>
                  </a:lnTo>
                  <a:cubicBezTo>
                    <a:pt x="7697" y="6175"/>
                    <a:pt x="7719" y="6219"/>
                    <a:pt x="7741" y="6263"/>
                  </a:cubicBezTo>
                  <a:cubicBezTo>
                    <a:pt x="7774" y="6318"/>
                    <a:pt x="7807" y="6362"/>
                    <a:pt x="7829" y="6405"/>
                  </a:cubicBezTo>
                  <a:cubicBezTo>
                    <a:pt x="7873" y="6504"/>
                    <a:pt x="7927" y="6603"/>
                    <a:pt x="7982" y="6701"/>
                  </a:cubicBezTo>
                  <a:cubicBezTo>
                    <a:pt x="8004" y="6744"/>
                    <a:pt x="8026" y="6800"/>
                    <a:pt x="8048" y="6843"/>
                  </a:cubicBezTo>
                  <a:lnTo>
                    <a:pt x="8114" y="6997"/>
                  </a:lnTo>
                  <a:lnTo>
                    <a:pt x="8146" y="7073"/>
                  </a:lnTo>
                  <a:lnTo>
                    <a:pt x="8179" y="7150"/>
                  </a:lnTo>
                  <a:lnTo>
                    <a:pt x="8245" y="7303"/>
                  </a:lnTo>
                  <a:cubicBezTo>
                    <a:pt x="8321" y="7500"/>
                    <a:pt x="8409" y="7708"/>
                    <a:pt x="8474" y="7916"/>
                  </a:cubicBezTo>
                  <a:cubicBezTo>
                    <a:pt x="8540" y="8124"/>
                    <a:pt x="8595" y="8332"/>
                    <a:pt x="8650" y="8540"/>
                  </a:cubicBezTo>
                  <a:lnTo>
                    <a:pt x="8683" y="8705"/>
                  </a:lnTo>
                  <a:lnTo>
                    <a:pt x="8705" y="8781"/>
                  </a:lnTo>
                  <a:lnTo>
                    <a:pt x="8727" y="8869"/>
                  </a:lnTo>
                  <a:lnTo>
                    <a:pt x="8749" y="9022"/>
                  </a:lnTo>
                  <a:lnTo>
                    <a:pt x="8781" y="9186"/>
                  </a:lnTo>
                  <a:cubicBezTo>
                    <a:pt x="8803" y="9296"/>
                    <a:pt x="8814" y="9405"/>
                    <a:pt x="8825" y="9515"/>
                  </a:cubicBezTo>
                  <a:cubicBezTo>
                    <a:pt x="8836" y="9569"/>
                    <a:pt x="8847" y="9624"/>
                    <a:pt x="8847" y="9679"/>
                  </a:cubicBezTo>
                  <a:cubicBezTo>
                    <a:pt x="8858" y="9734"/>
                    <a:pt x="8858" y="9788"/>
                    <a:pt x="8869" y="9843"/>
                  </a:cubicBezTo>
                  <a:lnTo>
                    <a:pt x="8880" y="9997"/>
                  </a:lnTo>
                  <a:lnTo>
                    <a:pt x="8880" y="10084"/>
                  </a:lnTo>
                  <a:lnTo>
                    <a:pt x="8890" y="10160"/>
                  </a:lnTo>
                  <a:cubicBezTo>
                    <a:pt x="8890" y="10270"/>
                    <a:pt x="8902" y="10379"/>
                    <a:pt x="8902" y="10489"/>
                  </a:cubicBezTo>
                  <a:cubicBezTo>
                    <a:pt x="8912" y="10927"/>
                    <a:pt x="8924" y="11365"/>
                    <a:pt x="8946" y="11803"/>
                  </a:cubicBezTo>
                  <a:cubicBezTo>
                    <a:pt x="8978" y="12241"/>
                    <a:pt x="9022" y="12679"/>
                    <a:pt x="9121" y="13106"/>
                  </a:cubicBezTo>
                  <a:cubicBezTo>
                    <a:pt x="9033" y="12679"/>
                    <a:pt x="8978" y="12241"/>
                    <a:pt x="8956" y="11803"/>
                  </a:cubicBezTo>
                  <a:cubicBezTo>
                    <a:pt x="8934" y="11365"/>
                    <a:pt x="8924" y="10927"/>
                    <a:pt x="8912" y="10489"/>
                  </a:cubicBezTo>
                  <a:cubicBezTo>
                    <a:pt x="8902" y="10379"/>
                    <a:pt x="8902" y="10270"/>
                    <a:pt x="8902" y="10160"/>
                  </a:cubicBezTo>
                  <a:lnTo>
                    <a:pt x="8890" y="10084"/>
                  </a:lnTo>
                  <a:lnTo>
                    <a:pt x="8890" y="9997"/>
                  </a:lnTo>
                  <a:lnTo>
                    <a:pt x="8880" y="9832"/>
                  </a:lnTo>
                  <a:cubicBezTo>
                    <a:pt x="8869" y="9778"/>
                    <a:pt x="8869" y="9734"/>
                    <a:pt x="8858" y="9679"/>
                  </a:cubicBezTo>
                  <a:cubicBezTo>
                    <a:pt x="8858" y="9624"/>
                    <a:pt x="8847" y="9569"/>
                    <a:pt x="8836" y="9515"/>
                  </a:cubicBezTo>
                  <a:cubicBezTo>
                    <a:pt x="8825" y="9405"/>
                    <a:pt x="8814" y="9296"/>
                    <a:pt x="8792" y="9186"/>
                  </a:cubicBezTo>
                  <a:lnTo>
                    <a:pt x="8759" y="9022"/>
                  </a:lnTo>
                  <a:lnTo>
                    <a:pt x="8737" y="8869"/>
                  </a:lnTo>
                  <a:lnTo>
                    <a:pt x="8715" y="8781"/>
                  </a:lnTo>
                  <a:lnTo>
                    <a:pt x="8693" y="8705"/>
                  </a:lnTo>
                  <a:lnTo>
                    <a:pt x="8661" y="8540"/>
                  </a:lnTo>
                  <a:cubicBezTo>
                    <a:pt x="8606" y="8332"/>
                    <a:pt x="8551" y="8124"/>
                    <a:pt x="8486" y="7916"/>
                  </a:cubicBezTo>
                  <a:cubicBezTo>
                    <a:pt x="8420" y="7697"/>
                    <a:pt x="8343" y="7500"/>
                    <a:pt x="8255" y="7292"/>
                  </a:cubicBezTo>
                  <a:lnTo>
                    <a:pt x="8190" y="7139"/>
                  </a:lnTo>
                  <a:lnTo>
                    <a:pt x="8168" y="7062"/>
                  </a:lnTo>
                  <a:lnTo>
                    <a:pt x="8124" y="6997"/>
                  </a:lnTo>
                  <a:lnTo>
                    <a:pt x="8058" y="6843"/>
                  </a:lnTo>
                  <a:cubicBezTo>
                    <a:pt x="8036" y="6788"/>
                    <a:pt x="8015" y="6744"/>
                    <a:pt x="7993" y="6690"/>
                  </a:cubicBezTo>
                  <a:cubicBezTo>
                    <a:pt x="7938" y="6591"/>
                    <a:pt x="7895" y="6504"/>
                    <a:pt x="7839" y="6405"/>
                  </a:cubicBezTo>
                  <a:cubicBezTo>
                    <a:pt x="7817" y="6350"/>
                    <a:pt x="7785" y="6307"/>
                    <a:pt x="7763" y="6263"/>
                  </a:cubicBezTo>
                  <a:cubicBezTo>
                    <a:pt x="7730" y="6208"/>
                    <a:pt x="7708" y="6165"/>
                    <a:pt x="7676" y="6121"/>
                  </a:cubicBezTo>
                  <a:lnTo>
                    <a:pt x="7588" y="5978"/>
                  </a:lnTo>
                  <a:cubicBezTo>
                    <a:pt x="7577" y="5956"/>
                    <a:pt x="7566" y="5934"/>
                    <a:pt x="7544" y="5912"/>
                  </a:cubicBezTo>
                  <a:lnTo>
                    <a:pt x="7500" y="5836"/>
                  </a:lnTo>
                  <a:lnTo>
                    <a:pt x="7413" y="5705"/>
                  </a:lnTo>
                  <a:lnTo>
                    <a:pt x="7314" y="5562"/>
                  </a:lnTo>
                  <a:cubicBezTo>
                    <a:pt x="7062" y="5212"/>
                    <a:pt x="6778" y="4873"/>
                    <a:pt x="6471" y="4566"/>
                  </a:cubicBezTo>
                  <a:cubicBezTo>
                    <a:pt x="6449" y="4555"/>
                    <a:pt x="6427" y="4533"/>
                    <a:pt x="6406" y="4511"/>
                  </a:cubicBezTo>
                  <a:lnTo>
                    <a:pt x="6350" y="4457"/>
                  </a:lnTo>
                  <a:cubicBezTo>
                    <a:pt x="6307" y="4423"/>
                    <a:pt x="6263" y="4380"/>
                    <a:pt x="6230" y="4347"/>
                  </a:cubicBezTo>
                  <a:lnTo>
                    <a:pt x="6099" y="4238"/>
                  </a:lnTo>
                  <a:lnTo>
                    <a:pt x="6033" y="4182"/>
                  </a:lnTo>
                  <a:lnTo>
                    <a:pt x="5968" y="4139"/>
                  </a:lnTo>
                  <a:lnTo>
                    <a:pt x="5847" y="4041"/>
                  </a:lnTo>
                  <a:lnTo>
                    <a:pt x="5705" y="3942"/>
                  </a:lnTo>
                  <a:lnTo>
                    <a:pt x="5639" y="3898"/>
                  </a:lnTo>
                  <a:cubicBezTo>
                    <a:pt x="5617" y="3876"/>
                    <a:pt x="5595" y="3865"/>
                    <a:pt x="5573" y="3843"/>
                  </a:cubicBezTo>
                  <a:lnTo>
                    <a:pt x="5431" y="3756"/>
                  </a:lnTo>
                  <a:cubicBezTo>
                    <a:pt x="5245" y="3646"/>
                    <a:pt x="5058" y="3537"/>
                    <a:pt x="4861" y="3449"/>
                  </a:cubicBezTo>
                  <a:cubicBezTo>
                    <a:pt x="4664" y="3350"/>
                    <a:pt x="4457" y="3263"/>
                    <a:pt x="4260" y="3187"/>
                  </a:cubicBezTo>
                  <a:cubicBezTo>
                    <a:pt x="4051" y="3109"/>
                    <a:pt x="3844" y="3044"/>
                    <a:pt x="3635" y="2968"/>
                  </a:cubicBezTo>
                  <a:lnTo>
                    <a:pt x="3011" y="2771"/>
                  </a:lnTo>
                  <a:cubicBezTo>
                    <a:pt x="2595" y="2639"/>
                    <a:pt x="2179" y="2508"/>
                    <a:pt x="1774" y="2333"/>
                  </a:cubicBezTo>
                  <a:cubicBezTo>
                    <a:pt x="1676" y="2299"/>
                    <a:pt x="1577" y="2255"/>
                    <a:pt x="1467" y="2201"/>
                  </a:cubicBezTo>
                  <a:cubicBezTo>
                    <a:pt x="1380" y="2157"/>
                    <a:pt x="1282" y="2102"/>
                    <a:pt x="1183" y="2048"/>
                  </a:cubicBezTo>
                  <a:lnTo>
                    <a:pt x="1106" y="2015"/>
                  </a:lnTo>
                  <a:close/>
                  <a:moveTo>
                    <a:pt x="9121" y="13106"/>
                  </a:moveTo>
                  <a:cubicBezTo>
                    <a:pt x="9208" y="13533"/>
                    <a:pt x="9350" y="13949"/>
                    <a:pt x="9569" y="14332"/>
                  </a:cubicBezTo>
                  <a:cubicBezTo>
                    <a:pt x="9362" y="13949"/>
                    <a:pt x="9219" y="13533"/>
                    <a:pt x="9121" y="13106"/>
                  </a:cubicBezTo>
                  <a:close/>
                  <a:moveTo>
                    <a:pt x="9569" y="14332"/>
                  </a:moveTo>
                  <a:cubicBezTo>
                    <a:pt x="9668" y="14529"/>
                    <a:pt x="9800" y="14705"/>
                    <a:pt x="9931" y="14880"/>
                  </a:cubicBezTo>
                  <a:cubicBezTo>
                    <a:pt x="9800" y="14705"/>
                    <a:pt x="9679" y="14529"/>
                    <a:pt x="9569" y="1433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5390578" y="2215486"/>
              <a:ext cx="589568" cy="665165"/>
            </a:xfrm>
            <a:custGeom>
              <a:avLst/>
              <a:gdLst/>
              <a:ahLst/>
              <a:cxnLst/>
              <a:rect l="l" t="t" r="r" b="b"/>
              <a:pathLst>
                <a:path w="20464" h="23088" extrusionOk="0">
                  <a:moveTo>
                    <a:pt x="8654" y="0"/>
                  </a:moveTo>
                  <a:cubicBezTo>
                    <a:pt x="6915" y="0"/>
                    <a:pt x="5177" y="441"/>
                    <a:pt x="3734" y="1403"/>
                  </a:cubicBezTo>
                  <a:cubicBezTo>
                    <a:pt x="1" y="3900"/>
                    <a:pt x="296" y="8333"/>
                    <a:pt x="1533" y="12122"/>
                  </a:cubicBezTo>
                  <a:cubicBezTo>
                    <a:pt x="2278" y="14399"/>
                    <a:pt x="3220" y="16644"/>
                    <a:pt x="4643" y="18559"/>
                  </a:cubicBezTo>
                  <a:cubicBezTo>
                    <a:pt x="6066" y="20486"/>
                    <a:pt x="8015" y="22085"/>
                    <a:pt x="10314" y="22753"/>
                  </a:cubicBezTo>
                  <a:cubicBezTo>
                    <a:pt x="11063" y="22978"/>
                    <a:pt x="11843" y="23087"/>
                    <a:pt x="12625" y="23087"/>
                  </a:cubicBezTo>
                  <a:cubicBezTo>
                    <a:pt x="13134" y="23087"/>
                    <a:pt x="13645" y="23041"/>
                    <a:pt x="14146" y="22950"/>
                  </a:cubicBezTo>
                  <a:cubicBezTo>
                    <a:pt x="15263" y="22753"/>
                    <a:pt x="16555" y="22709"/>
                    <a:pt x="17606" y="22304"/>
                  </a:cubicBezTo>
                  <a:cubicBezTo>
                    <a:pt x="18263" y="22041"/>
                    <a:pt x="18876" y="21559"/>
                    <a:pt x="19106" y="20892"/>
                  </a:cubicBezTo>
                  <a:cubicBezTo>
                    <a:pt x="19346" y="20202"/>
                    <a:pt x="19171" y="19457"/>
                    <a:pt x="19029" y="18746"/>
                  </a:cubicBezTo>
                  <a:cubicBezTo>
                    <a:pt x="18591" y="16469"/>
                    <a:pt x="18591" y="14104"/>
                    <a:pt x="19018" y="11826"/>
                  </a:cubicBezTo>
                  <a:cubicBezTo>
                    <a:pt x="19456" y="9472"/>
                    <a:pt x="20354" y="7195"/>
                    <a:pt x="20441" y="4808"/>
                  </a:cubicBezTo>
                  <a:cubicBezTo>
                    <a:pt x="20463" y="4348"/>
                    <a:pt x="20441" y="3878"/>
                    <a:pt x="20376" y="3418"/>
                  </a:cubicBezTo>
                  <a:cubicBezTo>
                    <a:pt x="20310" y="2990"/>
                    <a:pt x="20190" y="2564"/>
                    <a:pt x="20015" y="2170"/>
                  </a:cubicBezTo>
                  <a:cubicBezTo>
                    <a:pt x="19642" y="1359"/>
                    <a:pt x="18942" y="659"/>
                    <a:pt x="18066" y="440"/>
                  </a:cubicBezTo>
                  <a:cubicBezTo>
                    <a:pt x="17843" y="385"/>
                    <a:pt x="17620" y="362"/>
                    <a:pt x="17395" y="362"/>
                  </a:cubicBezTo>
                  <a:cubicBezTo>
                    <a:pt x="16545" y="362"/>
                    <a:pt x="15679" y="682"/>
                    <a:pt x="14814" y="768"/>
                  </a:cubicBezTo>
                  <a:cubicBezTo>
                    <a:pt x="14633" y="787"/>
                    <a:pt x="14452" y="795"/>
                    <a:pt x="14272" y="795"/>
                  </a:cubicBezTo>
                  <a:cubicBezTo>
                    <a:pt x="12946" y="795"/>
                    <a:pt x="11634" y="345"/>
                    <a:pt x="10314" y="133"/>
                  </a:cubicBezTo>
                  <a:cubicBezTo>
                    <a:pt x="9767" y="46"/>
                    <a:pt x="9211" y="0"/>
                    <a:pt x="86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372918" y="2217416"/>
              <a:ext cx="607545" cy="663235"/>
            </a:xfrm>
            <a:custGeom>
              <a:avLst/>
              <a:gdLst/>
              <a:ahLst/>
              <a:cxnLst/>
              <a:rect l="l" t="t" r="r" b="b"/>
              <a:pathLst>
                <a:path w="21088" h="23021" extrusionOk="0">
                  <a:moveTo>
                    <a:pt x="9076" y="1"/>
                  </a:moveTo>
                  <a:lnTo>
                    <a:pt x="9076" y="1"/>
                  </a:lnTo>
                  <a:cubicBezTo>
                    <a:pt x="9361" y="383"/>
                    <a:pt x="9558" y="833"/>
                    <a:pt x="9635" y="1292"/>
                  </a:cubicBezTo>
                  <a:cubicBezTo>
                    <a:pt x="9657" y="1402"/>
                    <a:pt x="9668" y="1522"/>
                    <a:pt x="9613" y="1621"/>
                  </a:cubicBezTo>
                  <a:cubicBezTo>
                    <a:pt x="9554" y="1739"/>
                    <a:pt x="9446" y="1782"/>
                    <a:pt x="9318" y="1782"/>
                  </a:cubicBezTo>
                  <a:cubicBezTo>
                    <a:pt x="9139" y="1782"/>
                    <a:pt x="8921" y="1698"/>
                    <a:pt x="8748" y="1621"/>
                  </a:cubicBezTo>
                  <a:cubicBezTo>
                    <a:pt x="8373" y="1433"/>
                    <a:pt x="7955" y="1344"/>
                    <a:pt x="7531" y="1344"/>
                  </a:cubicBezTo>
                  <a:cubicBezTo>
                    <a:pt x="7484" y="1344"/>
                    <a:pt x="7437" y="1345"/>
                    <a:pt x="7390" y="1347"/>
                  </a:cubicBezTo>
                  <a:cubicBezTo>
                    <a:pt x="7193" y="1358"/>
                    <a:pt x="6974" y="1391"/>
                    <a:pt x="6821" y="1533"/>
                  </a:cubicBezTo>
                  <a:cubicBezTo>
                    <a:pt x="6219" y="2069"/>
                    <a:pt x="7248" y="3164"/>
                    <a:pt x="6777" y="3811"/>
                  </a:cubicBezTo>
                  <a:cubicBezTo>
                    <a:pt x="6416" y="4314"/>
                    <a:pt x="5541" y="4040"/>
                    <a:pt x="5103" y="4456"/>
                  </a:cubicBezTo>
                  <a:cubicBezTo>
                    <a:pt x="5354" y="5004"/>
                    <a:pt x="5103" y="5661"/>
                    <a:pt x="4697" y="6099"/>
                  </a:cubicBezTo>
                  <a:cubicBezTo>
                    <a:pt x="4303" y="6548"/>
                    <a:pt x="3767" y="6843"/>
                    <a:pt x="3317" y="7237"/>
                  </a:cubicBezTo>
                  <a:cubicBezTo>
                    <a:pt x="1" y="10150"/>
                    <a:pt x="3186" y="15755"/>
                    <a:pt x="5212" y="18492"/>
                  </a:cubicBezTo>
                  <a:cubicBezTo>
                    <a:pt x="6646" y="20419"/>
                    <a:pt x="8595" y="22018"/>
                    <a:pt x="10894" y="22686"/>
                  </a:cubicBezTo>
                  <a:cubicBezTo>
                    <a:pt x="11643" y="22911"/>
                    <a:pt x="12423" y="23020"/>
                    <a:pt x="13204" y="23020"/>
                  </a:cubicBezTo>
                  <a:cubicBezTo>
                    <a:pt x="13714" y="23020"/>
                    <a:pt x="14224" y="22974"/>
                    <a:pt x="14726" y="22883"/>
                  </a:cubicBezTo>
                  <a:cubicBezTo>
                    <a:pt x="15832" y="22686"/>
                    <a:pt x="17124" y="22642"/>
                    <a:pt x="18175" y="22237"/>
                  </a:cubicBezTo>
                  <a:cubicBezTo>
                    <a:pt x="18843" y="21974"/>
                    <a:pt x="19445" y="21492"/>
                    <a:pt x="19686" y="20825"/>
                  </a:cubicBezTo>
                  <a:cubicBezTo>
                    <a:pt x="19927" y="20135"/>
                    <a:pt x="19752" y="19390"/>
                    <a:pt x="19609" y="18679"/>
                  </a:cubicBezTo>
                  <a:cubicBezTo>
                    <a:pt x="19171" y="16402"/>
                    <a:pt x="19161" y="14037"/>
                    <a:pt x="19587" y="11759"/>
                  </a:cubicBezTo>
                  <a:cubicBezTo>
                    <a:pt x="20025" y="9405"/>
                    <a:pt x="20923" y="7128"/>
                    <a:pt x="21022" y="4741"/>
                  </a:cubicBezTo>
                  <a:cubicBezTo>
                    <a:pt x="21032" y="4259"/>
                    <a:pt x="21088" y="3777"/>
                    <a:pt x="20923" y="3361"/>
                  </a:cubicBezTo>
                  <a:cubicBezTo>
                    <a:pt x="20869" y="3241"/>
                    <a:pt x="20803" y="3132"/>
                    <a:pt x="20704" y="3022"/>
                  </a:cubicBezTo>
                  <a:cubicBezTo>
                    <a:pt x="20595" y="2904"/>
                    <a:pt x="19529" y="2266"/>
                    <a:pt x="19236" y="2266"/>
                  </a:cubicBezTo>
                  <a:cubicBezTo>
                    <a:pt x="19206" y="2266"/>
                    <a:pt x="19184" y="2272"/>
                    <a:pt x="19172" y="2287"/>
                  </a:cubicBezTo>
                  <a:lnTo>
                    <a:pt x="19172" y="2287"/>
                  </a:lnTo>
                  <a:cubicBezTo>
                    <a:pt x="19313" y="2102"/>
                    <a:pt x="19127" y="1807"/>
                    <a:pt x="18898" y="1752"/>
                  </a:cubicBezTo>
                  <a:cubicBezTo>
                    <a:pt x="18850" y="1741"/>
                    <a:pt x="18802" y="1736"/>
                    <a:pt x="18755" y="1736"/>
                  </a:cubicBezTo>
                  <a:cubicBezTo>
                    <a:pt x="18566" y="1736"/>
                    <a:pt x="18383" y="1816"/>
                    <a:pt x="18208" y="1894"/>
                  </a:cubicBezTo>
                  <a:cubicBezTo>
                    <a:pt x="17857" y="2059"/>
                    <a:pt x="17518" y="2212"/>
                    <a:pt x="17168" y="2376"/>
                  </a:cubicBezTo>
                  <a:cubicBezTo>
                    <a:pt x="17037" y="2125"/>
                    <a:pt x="17015" y="1807"/>
                    <a:pt x="17102" y="1544"/>
                  </a:cubicBezTo>
                  <a:cubicBezTo>
                    <a:pt x="17190" y="1303"/>
                    <a:pt x="17365" y="1095"/>
                    <a:pt x="17365" y="843"/>
                  </a:cubicBezTo>
                  <a:cubicBezTo>
                    <a:pt x="17365" y="489"/>
                    <a:pt x="17143" y="378"/>
                    <a:pt x="16845" y="378"/>
                  </a:cubicBezTo>
                  <a:cubicBezTo>
                    <a:pt x="16358" y="378"/>
                    <a:pt x="15666" y="674"/>
                    <a:pt x="15394" y="701"/>
                  </a:cubicBezTo>
                  <a:cubicBezTo>
                    <a:pt x="15212" y="720"/>
                    <a:pt x="15031" y="728"/>
                    <a:pt x="14850" y="728"/>
                  </a:cubicBezTo>
                  <a:cubicBezTo>
                    <a:pt x="13518" y="728"/>
                    <a:pt x="12215" y="278"/>
                    <a:pt x="10894" y="66"/>
                  </a:cubicBezTo>
                  <a:cubicBezTo>
                    <a:pt x="10708" y="44"/>
                    <a:pt x="9110" y="44"/>
                    <a:pt x="9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5518322" y="2346428"/>
              <a:ext cx="1930" cy="346"/>
            </a:xfrm>
            <a:custGeom>
              <a:avLst/>
              <a:gdLst/>
              <a:ahLst/>
              <a:cxnLst/>
              <a:rect l="l" t="t" r="r" b="b"/>
              <a:pathLst>
                <a:path w="67" h="12" extrusionOk="0">
                  <a:moveTo>
                    <a:pt x="0" y="0"/>
                  </a:moveTo>
                  <a:cubicBezTo>
                    <a:pt x="22" y="12"/>
                    <a:pt x="44" y="12"/>
                    <a:pt x="66" y="12"/>
                  </a:cubicBezTo>
                  <a:lnTo>
                    <a:pt x="66" y="12"/>
                  </a:lnTo>
                  <a:cubicBezTo>
                    <a:pt x="44" y="12"/>
                    <a:pt x="22" y="12"/>
                    <a:pt x="0" y="0"/>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529385" y="2348012"/>
              <a:ext cx="33765" cy="14520"/>
            </a:xfrm>
            <a:custGeom>
              <a:avLst/>
              <a:gdLst/>
              <a:ahLst/>
              <a:cxnLst/>
              <a:rect l="l" t="t" r="r" b="b"/>
              <a:pathLst>
                <a:path w="1172" h="504" extrusionOk="0">
                  <a:moveTo>
                    <a:pt x="0" y="0"/>
                  </a:moveTo>
                  <a:lnTo>
                    <a:pt x="0" y="0"/>
                  </a:lnTo>
                  <a:cubicBezTo>
                    <a:pt x="131" y="33"/>
                    <a:pt x="251" y="66"/>
                    <a:pt x="372" y="110"/>
                  </a:cubicBezTo>
                  <a:cubicBezTo>
                    <a:pt x="613" y="186"/>
                    <a:pt x="854" y="307"/>
                    <a:pt x="1073" y="438"/>
                  </a:cubicBezTo>
                  <a:cubicBezTo>
                    <a:pt x="1095" y="460"/>
                    <a:pt x="1127" y="482"/>
                    <a:pt x="1161" y="504"/>
                  </a:cubicBezTo>
                  <a:cubicBezTo>
                    <a:pt x="1161" y="504"/>
                    <a:pt x="1171" y="504"/>
                    <a:pt x="1171" y="493"/>
                  </a:cubicBezTo>
                  <a:lnTo>
                    <a:pt x="1073" y="427"/>
                  </a:lnTo>
                  <a:cubicBezTo>
                    <a:pt x="854" y="285"/>
                    <a:pt x="624" y="175"/>
                    <a:pt x="372" y="98"/>
                  </a:cubicBezTo>
                  <a:cubicBezTo>
                    <a:pt x="251" y="55"/>
                    <a:pt x="131" y="22"/>
                    <a:pt x="0" y="0"/>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5559319" y="2255561"/>
              <a:ext cx="16134" cy="2247"/>
            </a:xfrm>
            <a:custGeom>
              <a:avLst/>
              <a:gdLst/>
              <a:ahLst/>
              <a:cxnLst/>
              <a:rect l="l" t="t" r="r" b="b"/>
              <a:pathLst>
                <a:path w="560" h="78" extrusionOk="0">
                  <a:moveTo>
                    <a:pt x="1" y="1"/>
                  </a:moveTo>
                  <a:cubicBezTo>
                    <a:pt x="187" y="1"/>
                    <a:pt x="373" y="34"/>
                    <a:pt x="560" y="78"/>
                  </a:cubicBezTo>
                  <a:cubicBezTo>
                    <a:pt x="384" y="23"/>
                    <a:pt x="209" y="1"/>
                    <a:pt x="23" y="1"/>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575423" y="2257779"/>
              <a:ext cx="56468" cy="56813"/>
            </a:xfrm>
            <a:custGeom>
              <a:avLst/>
              <a:gdLst/>
              <a:ahLst/>
              <a:cxnLst/>
              <a:rect l="l" t="t" r="r" b="b"/>
              <a:pathLst>
                <a:path w="1960" h="1972" extrusionOk="0">
                  <a:moveTo>
                    <a:pt x="1" y="1"/>
                  </a:moveTo>
                  <a:cubicBezTo>
                    <a:pt x="186" y="55"/>
                    <a:pt x="373" y="143"/>
                    <a:pt x="537" y="242"/>
                  </a:cubicBezTo>
                  <a:cubicBezTo>
                    <a:pt x="701" y="340"/>
                    <a:pt x="855" y="461"/>
                    <a:pt x="996" y="592"/>
                  </a:cubicBezTo>
                  <a:cubicBezTo>
                    <a:pt x="1139" y="724"/>
                    <a:pt x="1271" y="865"/>
                    <a:pt x="1391" y="1019"/>
                  </a:cubicBezTo>
                  <a:cubicBezTo>
                    <a:pt x="1610" y="1315"/>
                    <a:pt x="1796" y="1632"/>
                    <a:pt x="1949" y="1972"/>
                  </a:cubicBezTo>
                  <a:cubicBezTo>
                    <a:pt x="1949" y="1960"/>
                    <a:pt x="1949" y="1960"/>
                    <a:pt x="1960" y="1960"/>
                  </a:cubicBezTo>
                  <a:cubicBezTo>
                    <a:pt x="1807" y="1621"/>
                    <a:pt x="1621" y="1303"/>
                    <a:pt x="1402" y="1008"/>
                  </a:cubicBezTo>
                  <a:cubicBezTo>
                    <a:pt x="1281" y="855"/>
                    <a:pt x="1150" y="712"/>
                    <a:pt x="1008" y="581"/>
                  </a:cubicBezTo>
                  <a:cubicBezTo>
                    <a:pt x="865" y="449"/>
                    <a:pt x="712" y="329"/>
                    <a:pt x="537" y="230"/>
                  </a:cubicBezTo>
                  <a:cubicBezTo>
                    <a:pt x="373" y="132"/>
                    <a:pt x="198" y="55"/>
                    <a:pt x="11"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5686803" y="2279012"/>
              <a:ext cx="10717" cy="27053"/>
            </a:xfrm>
            <a:custGeom>
              <a:avLst/>
              <a:gdLst/>
              <a:ahLst/>
              <a:cxnLst/>
              <a:rect l="l" t="t" r="r" b="b"/>
              <a:pathLst>
                <a:path w="372" h="939" extrusionOk="0">
                  <a:moveTo>
                    <a:pt x="1" y="1"/>
                  </a:moveTo>
                  <a:cubicBezTo>
                    <a:pt x="66" y="121"/>
                    <a:pt x="120" y="251"/>
                    <a:pt x="164" y="381"/>
                  </a:cubicBezTo>
                  <a:cubicBezTo>
                    <a:pt x="218" y="512"/>
                    <a:pt x="262" y="654"/>
                    <a:pt x="306" y="785"/>
                  </a:cubicBezTo>
                  <a:cubicBezTo>
                    <a:pt x="327" y="829"/>
                    <a:pt x="339" y="884"/>
                    <a:pt x="349" y="939"/>
                  </a:cubicBezTo>
                  <a:lnTo>
                    <a:pt x="371" y="939"/>
                  </a:lnTo>
                  <a:cubicBezTo>
                    <a:pt x="349" y="884"/>
                    <a:pt x="339" y="829"/>
                    <a:pt x="327" y="785"/>
                  </a:cubicBezTo>
                  <a:cubicBezTo>
                    <a:pt x="284" y="644"/>
                    <a:pt x="229" y="512"/>
                    <a:pt x="174" y="381"/>
                  </a:cubicBezTo>
                  <a:cubicBezTo>
                    <a:pt x="120" y="251"/>
                    <a:pt x="66" y="121"/>
                    <a:pt x="1"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99680" y="2268525"/>
              <a:ext cx="2852" cy="2535"/>
            </a:xfrm>
            <a:custGeom>
              <a:avLst/>
              <a:gdLst/>
              <a:ahLst/>
              <a:cxnLst/>
              <a:rect l="l" t="t" r="r" b="b"/>
              <a:pathLst>
                <a:path w="99" h="88" extrusionOk="0">
                  <a:moveTo>
                    <a:pt x="99" y="0"/>
                  </a:moveTo>
                  <a:lnTo>
                    <a:pt x="99" y="0"/>
                  </a:lnTo>
                  <a:cubicBezTo>
                    <a:pt x="83" y="11"/>
                    <a:pt x="66" y="25"/>
                    <a:pt x="51" y="39"/>
                  </a:cubicBezTo>
                  <a:lnTo>
                    <a:pt x="51" y="39"/>
                  </a:lnTo>
                  <a:lnTo>
                    <a:pt x="99" y="0"/>
                  </a:lnTo>
                  <a:close/>
                  <a:moveTo>
                    <a:pt x="51" y="39"/>
                  </a:moveTo>
                  <a:lnTo>
                    <a:pt x="33" y="55"/>
                  </a:lnTo>
                  <a:lnTo>
                    <a:pt x="1" y="88"/>
                  </a:lnTo>
                  <a:lnTo>
                    <a:pt x="11" y="88"/>
                  </a:lnTo>
                  <a:cubicBezTo>
                    <a:pt x="22" y="71"/>
                    <a:pt x="36" y="54"/>
                    <a:pt x="51" y="39"/>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889596" y="2271032"/>
              <a:ext cx="10429" cy="29357"/>
            </a:xfrm>
            <a:custGeom>
              <a:avLst/>
              <a:gdLst/>
              <a:ahLst/>
              <a:cxnLst/>
              <a:rect l="l" t="t" r="r" b="b"/>
              <a:pathLst>
                <a:path w="362" h="1019" extrusionOk="0">
                  <a:moveTo>
                    <a:pt x="351" y="1"/>
                  </a:moveTo>
                  <a:lnTo>
                    <a:pt x="317" y="33"/>
                  </a:lnTo>
                  <a:lnTo>
                    <a:pt x="263" y="99"/>
                  </a:lnTo>
                  <a:lnTo>
                    <a:pt x="219" y="176"/>
                  </a:lnTo>
                  <a:cubicBezTo>
                    <a:pt x="154" y="274"/>
                    <a:pt x="98" y="373"/>
                    <a:pt x="66" y="493"/>
                  </a:cubicBezTo>
                  <a:cubicBezTo>
                    <a:pt x="33" y="603"/>
                    <a:pt x="11" y="712"/>
                    <a:pt x="0" y="833"/>
                  </a:cubicBezTo>
                  <a:lnTo>
                    <a:pt x="0" y="921"/>
                  </a:lnTo>
                  <a:lnTo>
                    <a:pt x="11" y="1008"/>
                  </a:lnTo>
                  <a:lnTo>
                    <a:pt x="11" y="1019"/>
                  </a:lnTo>
                  <a:lnTo>
                    <a:pt x="22" y="1019"/>
                  </a:lnTo>
                  <a:cubicBezTo>
                    <a:pt x="11" y="953"/>
                    <a:pt x="11" y="899"/>
                    <a:pt x="11" y="833"/>
                  </a:cubicBezTo>
                  <a:cubicBezTo>
                    <a:pt x="22" y="723"/>
                    <a:pt x="44" y="603"/>
                    <a:pt x="77" y="493"/>
                  </a:cubicBezTo>
                  <a:cubicBezTo>
                    <a:pt x="120" y="384"/>
                    <a:pt x="164" y="274"/>
                    <a:pt x="230" y="176"/>
                  </a:cubicBezTo>
                  <a:cubicBezTo>
                    <a:pt x="263" y="110"/>
                    <a:pt x="307" y="55"/>
                    <a:pt x="361"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5519273" y="2567227"/>
              <a:ext cx="87093" cy="63728"/>
            </a:xfrm>
            <a:custGeom>
              <a:avLst/>
              <a:gdLst/>
              <a:ahLst/>
              <a:cxnLst/>
              <a:rect l="l" t="t" r="r" b="b"/>
              <a:pathLst>
                <a:path w="3023" h="2212" extrusionOk="0">
                  <a:moveTo>
                    <a:pt x="3022" y="0"/>
                  </a:moveTo>
                  <a:cubicBezTo>
                    <a:pt x="2913" y="22"/>
                    <a:pt x="2804" y="44"/>
                    <a:pt x="2705" y="66"/>
                  </a:cubicBezTo>
                  <a:cubicBezTo>
                    <a:pt x="2617" y="88"/>
                    <a:pt x="2529" y="121"/>
                    <a:pt x="2431" y="143"/>
                  </a:cubicBezTo>
                  <a:lnTo>
                    <a:pt x="2431" y="165"/>
                  </a:lnTo>
                  <a:cubicBezTo>
                    <a:pt x="2519" y="132"/>
                    <a:pt x="2617" y="99"/>
                    <a:pt x="2705" y="77"/>
                  </a:cubicBezTo>
                  <a:cubicBezTo>
                    <a:pt x="2804" y="55"/>
                    <a:pt x="2902" y="33"/>
                    <a:pt x="3001" y="22"/>
                  </a:cubicBezTo>
                  <a:cubicBezTo>
                    <a:pt x="3001" y="12"/>
                    <a:pt x="3011" y="12"/>
                    <a:pt x="3022" y="12"/>
                  </a:cubicBezTo>
                  <a:lnTo>
                    <a:pt x="3022" y="0"/>
                  </a:lnTo>
                  <a:close/>
                  <a:moveTo>
                    <a:pt x="679" y="1216"/>
                  </a:moveTo>
                  <a:lnTo>
                    <a:pt x="658" y="1238"/>
                  </a:lnTo>
                  <a:lnTo>
                    <a:pt x="602" y="1292"/>
                  </a:lnTo>
                  <a:lnTo>
                    <a:pt x="559" y="1347"/>
                  </a:lnTo>
                  <a:lnTo>
                    <a:pt x="559" y="1347"/>
                  </a:lnTo>
                  <a:lnTo>
                    <a:pt x="614" y="1292"/>
                  </a:lnTo>
                  <a:lnTo>
                    <a:pt x="668" y="1248"/>
                  </a:lnTo>
                  <a:lnTo>
                    <a:pt x="690" y="1226"/>
                  </a:lnTo>
                  <a:cubicBezTo>
                    <a:pt x="679" y="1226"/>
                    <a:pt x="679" y="1226"/>
                    <a:pt x="679" y="1216"/>
                  </a:cubicBezTo>
                  <a:close/>
                  <a:moveTo>
                    <a:pt x="559" y="1347"/>
                  </a:moveTo>
                  <a:cubicBezTo>
                    <a:pt x="526" y="1380"/>
                    <a:pt x="493" y="1413"/>
                    <a:pt x="461" y="1457"/>
                  </a:cubicBezTo>
                  <a:cubicBezTo>
                    <a:pt x="493" y="1424"/>
                    <a:pt x="526" y="1380"/>
                    <a:pt x="559" y="1347"/>
                  </a:cubicBezTo>
                  <a:close/>
                  <a:moveTo>
                    <a:pt x="461" y="1457"/>
                  </a:moveTo>
                  <a:cubicBezTo>
                    <a:pt x="439" y="1467"/>
                    <a:pt x="427" y="1489"/>
                    <a:pt x="405" y="1511"/>
                  </a:cubicBezTo>
                  <a:cubicBezTo>
                    <a:pt x="395" y="1533"/>
                    <a:pt x="373" y="1544"/>
                    <a:pt x="362" y="1566"/>
                  </a:cubicBezTo>
                  <a:lnTo>
                    <a:pt x="318" y="1621"/>
                  </a:lnTo>
                  <a:cubicBezTo>
                    <a:pt x="307" y="1643"/>
                    <a:pt x="285" y="1664"/>
                    <a:pt x="274" y="1686"/>
                  </a:cubicBezTo>
                  <a:lnTo>
                    <a:pt x="252" y="1720"/>
                  </a:lnTo>
                  <a:cubicBezTo>
                    <a:pt x="242" y="1730"/>
                    <a:pt x="242" y="1741"/>
                    <a:pt x="230" y="1752"/>
                  </a:cubicBezTo>
                  <a:lnTo>
                    <a:pt x="198" y="1807"/>
                  </a:lnTo>
                  <a:lnTo>
                    <a:pt x="154" y="1873"/>
                  </a:lnTo>
                  <a:lnTo>
                    <a:pt x="132" y="1905"/>
                  </a:lnTo>
                  <a:lnTo>
                    <a:pt x="121" y="1939"/>
                  </a:lnTo>
                  <a:lnTo>
                    <a:pt x="143" y="1905"/>
                  </a:lnTo>
                  <a:lnTo>
                    <a:pt x="164" y="1873"/>
                  </a:lnTo>
                  <a:lnTo>
                    <a:pt x="198" y="1818"/>
                  </a:lnTo>
                  <a:lnTo>
                    <a:pt x="242" y="1752"/>
                  </a:lnTo>
                  <a:cubicBezTo>
                    <a:pt x="242" y="1741"/>
                    <a:pt x="252" y="1730"/>
                    <a:pt x="263" y="1720"/>
                  </a:cubicBezTo>
                  <a:lnTo>
                    <a:pt x="285" y="1686"/>
                  </a:lnTo>
                  <a:lnTo>
                    <a:pt x="318" y="1632"/>
                  </a:lnTo>
                  <a:lnTo>
                    <a:pt x="373" y="1577"/>
                  </a:lnTo>
                  <a:cubicBezTo>
                    <a:pt x="383" y="1555"/>
                    <a:pt x="395" y="1533"/>
                    <a:pt x="417" y="1511"/>
                  </a:cubicBezTo>
                  <a:cubicBezTo>
                    <a:pt x="427" y="1501"/>
                    <a:pt x="449" y="1479"/>
                    <a:pt x="461" y="1457"/>
                  </a:cubicBezTo>
                  <a:close/>
                  <a:moveTo>
                    <a:pt x="44" y="2102"/>
                  </a:moveTo>
                  <a:lnTo>
                    <a:pt x="23" y="2136"/>
                  </a:lnTo>
                  <a:lnTo>
                    <a:pt x="1" y="2212"/>
                  </a:lnTo>
                  <a:lnTo>
                    <a:pt x="23" y="2146"/>
                  </a:lnTo>
                  <a:lnTo>
                    <a:pt x="44" y="2102"/>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5915756" y="2335624"/>
              <a:ext cx="862744" cy="638602"/>
            </a:xfrm>
            <a:custGeom>
              <a:avLst/>
              <a:gdLst/>
              <a:ahLst/>
              <a:cxnLst/>
              <a:rect l="l" t="t" r="r" b="b"/>
              <a:pathLst>
                <a:path w="29946" h="22166" extrusionOk="0">
                  <a:moveTo>
                    <a:pt x="7529" y="1"/>
                  </a:moveTo>
                  <a:cubicBezTo>
                    <a:pt x="4783" y="1"/>
                    <a:pt x="2657" y="1781"/>
                    <a:pt x="1643" y="4470"/>
                  </a:cubicBezTo>
                  <a:cubicBezTo>
                    <a:pt x="526" y="7448"/>
                    <a:pt x="143" y="10645"/>
                    <a:pt x="220" y="13798"/>
                  </a:cubicBezTo>
                  <a:cubicBezTo>
                    <a:pt x="285" y="16372"/>
                    <a:pt x="1" y="19853"/>
                    <a:pt x="2672" y="21200"/>
                  </a:cubicBezTo>
                  <a:cubicBezTo>
                    <a:pt x="3876" y="21813"/>
                    <a:pt x="5267" y="21934"/>
                    <a:pt x="6614" y="22010"/>
                  </a:cubicBezTo>
                  <a:cubicBezTo>
                    <a:pt x="8429" y="22113"/>
                    <a:pt x="10248" y="22165"/>
                    <a:pt x="12065" y="22165"/>
                  </a:cubicBezTo>
                  <a:cubicBezTo>
                    <a:pt x="14105" y="22165"/>
                    <a:pt x="16143" y="22099"/>
                    <a:pt x="18175" y="21966"/>
                  </a:cubicBezTo>
                  <a:cubicBezTo>
                    <a:pt x="20990" y="21780"/>
                    <a:pt x="23825" y="21462"/>
                    <a:pt x="26496" y="20576"/>
                  </a:cubicBezTo>
                  <a:cubicBezTo>
                    <a:pt x="27285" y="20313"/>
                    <a:pt x="28084" y="19985"/>
                    <a:pt x="28686" y="19415"/>
                  </a:cubicBezTo>
                  <a:cubicBezTo>
                    <a:pt x="29946" y="18211"/>
                    <a:pt x="29190" y="16831"/>
                    <a:pt x="29179" y="15353"/>
                  </a:cubicBezTo>
                  <a:cubicBezTo>
                    <a:pt x="29157" y="13295"/>
                    <a:pt x="29135" y="11248"/>
                    <a:pt x="29113" y="9189"/>
                  </a:cubicBezTo>
                  <a:cubicBezTo>
                    <a:pt x="29092" y="7897"/>
                    <a:pt x="29080" y="6605"/>
                    <a:pt x="28807" y="5335"/>
                  </a:cubicBezTo>
                  <a:cubicBezTo>
                    <a:pt x="28719" y="4941"/>
                    <a:pt x="28610" y="4547"/>
                    <a:pt x="28467" y="4163"/>
                  </a:cubicBezTo>
                  <a:cubicBezTo>
                    <a:pt x="28150" y="3331"/>
                    <a:pt x="27690" y="2565"/>
                    <a:pt x="27044" y="1963"/>
                  </a:cubicBezTo>
                  <a:cubicBezTo>
                    <a:pt x="26167" y="1126"/>
                    <a:pt x="24955" y="661"/>
                    <a:pt x="23743" y="661"/>
                  </a:cubicBezTo>
                  <a:cubicBezTo>
                    <a:pt x="23639" y="661"/>
                    <a:pt x="23535" y="664"/>
                    <a:pt x="23431" y="671"/>
                  </a:cubicBezTo>
                  <a:cubicBezTo>
                    <a:pt x="22073" y="759"/>
                    <a:pt x="20825" y="1416"/>
                    <a:pt x="19555" y="1897"/>
                  </a:cubicBezTo>
                  <a:cubicBezTo>
                    <a:pt x="18678" y="2227"/>
                    <a:pt x="17851" y="2360"/>
                    <a:pt x="17052" y="2360"/>
                  </a:cubicBezTo>
                  <a:cubicBezTo>
                    <a:pt x="14240" y="2360"/>
                    <a:pt x="11792" y="706"/>
                    <a:pt x="8859" y="134"/>
                  </a:cubicBezTo>
                  <a:cubicBezTo>
                    <a:pt x="8401" y="44"/>
                    <a:pt x="7958" y="1"/>
                    <a:pt x="7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5912616" y="2353688"/>
              <a:ext cx="862744" cy="619761"/>
            </a:xfrm>
            <a:custGeom>
              <a:avLst/>
              <a:gdLst/>
              <a:ahLst/>
              <a:cxnLst/>
              <a:rect l="l" t="t" r="r" b="b"/>
              <a:pathLst>
                <a:path w="29946" h="21512" extrusionOk="0">
                  <a:moveTo>
                    <a:pt x="23737" y="1"/>
                  </a:moveTo>
                  <a:cubicBezTo>
                    <a:pt x="23635" y="1"/>
                    <a:pt x="23532" y="4"/>
                    <a:pt x="23430" y="11"/>
                  </a:cubicBezTo>
                  <a:cubicBezTo>
                    <a:pt x="22073" y="110"/>
                    <a:pt x="20824" y="767"/>
                    <a:pt x="19554" y="1249"/>
                  </a:cubicBezTo>
                  <a:cubicBezTo>
                    <a:pt x="18328" y="1741"/>
                    <a:pt x="17157" y="1609"/>
                    <a:pt x="15887" y="1708"/>
                  </a:cubicBezTo>
                  <a:cubicBezTo>
                    <a:pt x="16357" y="2081"/>
                    <a:pt x="16730" y="2573"/>
                    <a:pt x="16949" y="3120"/>
                  </a:cubicBezTo>
                  <a:cubicBezTo>
                    <a:pt x="17058" y="3394"/>
                    <a:pt x="17135" y="3701"/>
                    <a:pt x="17026" y="3974"/>
                  </a:cubicBezTo>
                  <a:cubicBezTo>
                    <a:pt x="16916" y="4237"/>
                    <a:pt x="16653" y="4412"/>
                    <a:pt x="16379" y="4511"/>
                  </a:cubicBezTo>
                  <a:cubicBezTo>
                    <a:pt x="16142" y="4592"/>
                    <a:pt x="15894" y="4628"/>
                    <a:pt x="15645" y="4628"/>
                  </a:cubicBezTo>
                  <a:cubicBezTo>
                    <a:pt x="15251" y="4628"/>
                    <a:pt x="14854" y="4538"/>
                    <a:pt x="14486" y="4390"/>
                  </a:cubicBezTo>
                  <a:cubicBezTo>
                    <a:pt x="13883" y="4161"/>
                    <a:pt x="13347" y="3789"/>
                    <a:pt x="12800" y="3449"/>
                  </a:cubicBezTo>
                  <a:cubicBezTo>
                    <a:pt x="12691" y="3374"/>
                    <a:pt x="12558" y="3306"/>
                    <a:pt x="12433" y="3306"/>
                  </a:cubicBezTo>
                  <a:cubicBezTo>
                    <a:pt x="12394" y="3306"/>
                    <a:pt x="12355" y="3313"/>
                    <a:pt x="12318" y="3329"/>
                  </a:cubicBezTo>
                  <a:cubicBezTo>
                    <a:pt x="11880" y="3514"/>
                    <a:pt x="12427" y="4270"/>
                    <a:pt x="12121" y="4631"/>
                  </a:cubicBezTo>
                  <a:cubicBezTo>
                    <a:pt x="12048" y="4715"/>
                    <a:pt x="11955" y="4748"/>
                    <a:pt x="11854" y="4748"/>
                  </a:cubicBezTo>
                  <a:cubicBezTo>
                    <a:pt x="11637" y="4748"/>
                    <a:pt x="11384" y="4591"/>
                    <a:pt x="11212" y="4434"/>
                  </a:cubicBezTo>
                  <a:cubicBezTo>
                    <a:pt x="10795" y="4040"/>
                    <a:pt x="10401" y="3602"/>
                    <a:pt x="9931" y="3274"/>
                  </a:cubicBezTo>
                  <a:cubicBezTo>
                    <a:pt x="9530" y="2994"/>
                    <a:pt x="9052" y="2794"/>
                    <a:pt x="8567" y="2794"/>
                  </a:cubicBezTo>
                  <a:cubicBezTo>
                    <a:pt x="8482" y="2794"/>
                    <a:pt x="8396" y="2801"/>
                    <a:pt x="8311" y="2814"/>
                  </a:cubicBezTo>
                  <a:cubicBezTo>
                    <a:pt x="9559" y="3635"/>
                    <a:pt x="10435" y="4982"/>
                    <a:pt x="10708" y="6460"/>
                  </a:cubicBezTo>
                  <a:cubicBezTo>
                    <a:pt x="10527" y="6504"/>
                    <a:pt x="10346" y="6524"/>
                    <a:pt x="10165" y="6524"/>
                  </a:cubicBezTo>
                  <a:cubicBezTo>
                    <a:pt x="9119" y="6524"/>
                    <a:pt x="8100" y="5839"/>
                    <a:pt x="7457" y="4971"/>
                  </a:cubicBezTo>
                  <a:cubicBezTo>
                    <a:pt x="6712" y="3952"/>
                    <a:pt x="6340" y="2716"/>
                    <a:pt x="5847" y="1555"/>
                  </a:cubicBezTo>
                  <a:cubicBezTo>
                    <a:pt x="5683" y="1183"/>
                    <a:pt x="5496" y="789"/>
                    <a:pt x="5168" y="548"/>
                  </a:cubicBezTo>
                  <a:cubicBezTo>
                    <a:pt x="4970" y="406"/>
                    <a:pt x="4769" y="343"/>
                    <a:pt x="4567" y="343"/>
                  </a:cubicBezTo>
                  <a:cubicBezTo>
                    <a:pt x="3265" y="343"/>
                    <a:pt x="1965" y="2977"/>
                    <a:pt x="1642" y="3821"/>
                  </a:cubicBezTo>
                  <a:cubicBezTo>
                    <a:pt x="526" y="6799"/>
                    <a:pt x="143" y="9986"/>
                    <a:pt x="219" y="13149"/>
                  </a:cubicBezTo>
                  <a:cubicBezTo>
                    <a:pt x="285" y="15723"/>
                    <a:pt x="0" y="19204"/>
                    <a:pt x="2672" y="20551"/>
                  </a:cubicBezTo>
                  <a:cubicBezTo>
                    <a:pt x="3876" y="21164"/>
                    <a:pt x="5267" y="21285"/>
                    <a:pt x="6613" y="21361"/>
                  </a:cubicBezTo>
                  <a:cubicBezTo>
                    <a:pt x="8384" y="21461"/>
                    <a:pt x="10158" y="21511"/>
                    <a:pt x="11931" y="21511"/>
                  </a:cubicBezTo>
                  <a:cubicBezTo>
                    <a:pt x="14017" y="21511"/>
                    <a:pt x="16103" y="21442"/>
                    <a:pt x="18186" y="21307"/>
                  </a:cubicBezTo>
                  <a:cubicBezTo>
                    <a:pt x="20989" y="21131"/>
                    <a:pt x="23824" y="20813"/>
                    <a:pt x="26496" y="19927"/>
                  </a:cubicBezTo>
                  <a:cubicBezTo>
                    <a:pt x="27284" y="19664"/>
                    <a:pt x="28084" y="19336"/>
                    <a:pt x="28686" y="18766"/>
                  </a:cubicBezTo>
                  <a:cubicBezTo>
                    <a:pt x="29945" y="17562"/>
                    <a:pt x="29201" y="16183"/>
                    <a:pt x="29179" y="14704"/>
                  </a:cubicBezTo>
                  <a:cubicBezTo>
                    <a:pt x="29157" y="12646"/>
                    <a:pt x="29135" y="10599"/>
                    <a:pt x="29113" y="8540"/>
                  </a:cubicBezTo>
                  <a:cubicBezTo>
                    <a:pt x="29091" y="7248"/>
                    <a:pt x="29080" y="5956"/>
                    <a:pt x="28806" y="4686"/>
                  </a:cubicBezTo>
                  <a:cubicBezTo>
                    <a:pt x="28719" y="4292"/>
                    <a:pt x="28609" y="3898"/>
                    <a:pt x="28467" y="3514"/>
                  </a:cubicBezTo>
                  <a:cubicBezTo>
                    <a:pt x="28150" y="2682"/>
                    <a:pt x="27690" y="1916"/>
                    <a:pt x="27043" y="1314"/>
                  </a:cubicBezTo>
                  <a:cubicBezTo>
                    <a:pt x="26165" y="476"/>
                    <a:pt x="24951" y="1"/>
                    <a:pt x="237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6123649" y="2416148"/>
              <a:ext cx="50158" cy="19879"/>
            </a:xfrm>
            <a:custGeom>
              <a:avLst/>
              <a:gdLst/>
              <a:ahLst/>
              <a:cxnLst/>
              <a:rect l="l" t="t" r="r" b="b"/>
              <a:pathLst>
                <a:path w="1741" h="690" extrusionOk="0">
                  <a:moveTo>
                    <a:pt x="0" y="0"/>
                  </a:moveTo>
                  <a:lnTo>
                    <a:pt x="208" y="55"/>
                  </a:lnTo>
                  <a:lnTo>
                    <a:pt x="405" y="110"/>
                  </a:lnTo>
                  <a:lnTo>
                    <a:pt x="449" y="120"/>
                  </a:lnTo>
                  <a:lnTo>
                    <a:pt x="449" y="120"/>
                  </a:lnTo>
                  <a:lnTo>
                    <a:pt x="405" y="98"/>
                  </a:lnTo>
                  <a:lnTo>
                    <a:pt x="208" y="44"/>
                  </a:lnTo>
                  <a:lnTo>
                    <a:pt x="0" y="0"/>
                  </a:lnTo>
                  <a:close/>
                  <a:moveTo>
                    <a:pt x="449" y="120"/>
                  </a:moveTo>
                  <a:cubicBezTo>
                    <a:pt x="471" y="132"/>
                    <a:pt x="482" y="132"/>
                    <a:pt x="504" y="142"/>
                  </a:cubicBezTo>
                  <a:lnTo>
                    <a:pt x="602" y="175"/>
                  </a:lnTo>
                  <a:lnTo>
                    <a:pt x="690" y="208"/>
                  </a:lnTo>
                  <a:lnTo>
                    <a:pt x="789" y="241"/>
                  </a:lnTo>
                  <a:cubicBezTo>
                    <a:pt x="767" y="230"/>
                    <a:pt x="733" y="219"/>
                    <a:pt x="701" y="197"/>
                  </a:cubicBezTo>
                  <a:lnTo>
                    <a:pt x="602" y="164"/>
                  </a:lnTo>
                  <a:lnTo>
                    <a:pt x="504" y="132"/>
                  </a:lnTo>
                  <a:cubicBezTo>
                    <a:pt x="482" y="132"/>
                    <a:pt x="471" y="120"/>
                    <a:pt x="449" y="120"/>
                  </a:cubicBezTo>
                  <a:close/>
                  <a:moveTo>
                    <a:pt x="789" y="241"/>
                  </a:moveTo>
                  <a:lnTo>
                    <a:pt x="887" y="285"/>
                  </a:lnTo>
                  <a:lnTo>
                    <a:pt x="982" y="316"/>
                  </a:lnTo>
                  <a:lnTo>
                    <a:pt x="982" y="316"/>
                  </a:lnTo>
                  <a:cubicBezTo>
                    <a:pt x="950" y="305"/>
                    <a:pt x="919" y="285"/>
                    <a:pt x="887" y="274"/>
                  </a:cubicBezTo>
                  <a:lnTo>
                    <a:pt x="789" y="241"/>
                  </a:lnTo>
                  <a:close/>
                  <a:moveTo>
                    <a:pt x="982" y="316"/>
                  </a:moveTo>
                  <a:cubicBezTo>
                    <a:pt x="983" y="317"/>
                    <a:pt x="984" y="317"/>
                    <a:pt x="986" y="317"/>
                  </a:cubicBezTo>
                  <a:lnTo>
                    <a:pt x="982" y="316"/>
                  </a:lnTo>
                  <a:close/>
                  <a:moveTo>
                    <a:pt x="986" y="317"/>
                  </a:moveTo>
                  <a:lnTo>
                    <a:pt x="1171" y="405"/>
                  </a:lnTo>
                  <a:cubicBezTo>
                    <a:pt x="1292" y="460"/>
                    <a:pt x="1424" y="526"/>
                    <a:pt x="1544" y="591"/>
                  </a:cubicBezTo>
                  <a:lnTo>
                    <a:pt x="1708" y="690"/>
                  </a:lnTo>
                  <a:lnTo>
                    <a:pt x="1741" y="690"/>
                  </a:lnTo>
                  <a:cubicBezTo>
                    <a:pt x="1675" y="657"/>
                    <a:pt x="1609" y="624"/>
                    <a:pt x="1544" y="580"/>
                  </a:cubicBezTo>
                  <a:cubicBezTo>
                    <a:pt x="1424" y="514"/>
                    <a:pt x="1303" y="460"/>
                    <a:pt x="1171" y="394"/>
                  </a:cubicBezTo>
                  <a:lnTo>
                    <a:pt x="986" y="317"/>
                  </a:ln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6274095" y="2445793"/>
              <a:ext cx="14866" cy="12014"/>
            </a:xfrm>
            <a:custGeom>
              <a:avLst/>
              <a:gdLst/>
              <a:ahLst/>
              <a:cxnLst/>
              <a:rect l="l" t="t" r="r" b="b"/>
              <a:pathLst>
                <a:path w="516" h="417" extrusionOk="0">
                  <a:moveTo>
                    <a:pt x="0" y="0"/>
                  </a:moveTo>
                  <a:cubicBezTo>
                    <a:pt x="154" y="99"/>
                    <a:pt x="307" y="219"/>
                    <a:pt x="438" y="351"/>
                  </a:cubicBezTo>
                  <a:cubicBezTo>
                    <a:pt x="450" y="361"/>
                    <a:pt x="472" y="383"/>
                    <a:pt x="493" y="395"/>
                  </a:cubicBezTo>
                  <a:cubicBezTo>
                    <a:pt x="493" y="405"/>
                    <a:pt x="504" y="416"/>
                    <a:pt x="515" y="416"/>
                  </a:cubicBezTo>
                  <a:cubicBezTo>
                    <a:pt x="493" y="395"/>
                    <a:pt x="472" y="361"/>
                    <a:pt x="438" y="339"/>
                  </a:cubicBezTo>
                  <a:cubicBezTo>
                    <a:pt x="307" y="208"/>
                    <a:pt x="165" y="99"/>
                    <a:pt x="0" y="0"/>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6360208" y="2467862"/>
              <a:ext cx="6338" cy="18957"/>
            </a:xfrm>
            <a:custGeom>
              <a:avLst/>
              <a:gdLst/>
              <a:ahLst/>
              <a:cxnLst/>
              <a:rect l="l" t="t" r="r" b="b"/>
              <a:pathLst>
                <a:path w="220" h="658" extrusionOk="0">
                  <a:moveTo>
                    <a:pt x="1" y="1"/>
                  </a:moveTo>
                  <a:lnTo>
                    <a:pt x="44" y="143"/>
                  </a:lnTo>
                  <a:lnTo>
                    <a:pt x="99" y="285"/>
                  </a:lnTo>
                  <a:lnTo>
                    <a:pt x="143" y="427"/>
                  </a:lnTo>
                  <a:lnTo>
                    <a:pt x="186" y="570"/>
                  </a:lnTo>
                  <a:cubicBezTo>
                    <a:pt x="186" y="603"/>
                    <a:pt x="198" y="636"/>
                    <a:pt x="208" y="658"/>
                  </a:cubicBezTo>
                  <a:lnTo>
                    <a:pt x="220" y="658"/>
                  </a:lnTo>
                  <a:cubicBezTo>
                    <a:pt x="208" y="624"/>
                    <a:pt x="198" y="592"/>
                    <a:pt x="198" y="559"/>
                  </a:cubicBezTo>
                  <a:lnTo>
                    <a:pt x="154" y="417"/>
                  </a:lnTo>
                  <a:lnTo>
                    <a:pt x="99" y="274"/>
                  </a:lnTo>
                  <a:lnTo>
                    <a:pt x="55" y="143"/>
                  </a:lnTo>
                  <a:lnTo>
                    <a:pt x="1" y="1"/>
                  </a:ln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6366200" y="2486790"/>
              <a:ext cx="7289" cy="36301"/>
            </a:xfrm>
            <a:custGeom>
              <a:avLst/>
              <a:gdLst/>
              <a:ahLst/>
              <a:cxnLst/>
              <a:rect l="l" t="t" r="r" b="b"/>
              <a:pathLst>
                <a:path w="253" h="1260" extrusionOk="0">
                  <a:moveTo>
                    <a:pt x="0" y="1"/>
                  </a:moveTo>
                  <a:cubicBezTo>
                    <a:pt x="44" y="165"/>
                    <a:pt x="88" y="329"/>
                    <a:pt x="121" y="493"/>
                  </a:cubicBezTo>
                  <a:cubicBezTo>
                    <a:pt x="165" y="680"/>
                    <a:pt x="197" y="877"/>
                    <a:pt x="219" y="1074"/>
                  </a:cubicBezTo>
                  <a:lnTo>
                    <a:pt x="241" y="1227"/>
                  </a:lnTo>
                  <a:lnTo>
                    <a:pt x="241" y="1249"/>
                  </a:lnTo>
                  <a:cubicBezTo>
                    <a:pt x="241" y="1249"/>
                    <a:pt x="253" y="1249"/>
                    <a:pt x="253" y="1259"/>
                  </a:cubicBezTo>
                  <a:lnTo>
                    <a:pt x="253" y="1227"/>
                  </a:lnTo>
                  <a:lnTo>
                    <a:pt x="231" y="1074"/>
                  </a:lnTo>
                  <a:cubicBezTo>
                    <a:pt x="209" y="877"/>
                    <a:pt x="175" y="680"/>
                    <a:pt x="132" y="482"/>
                  </a:cubicBezTo>
                  <a:cubicBezTo>
                    <a:pt x="99" y="329"/>
                    <a:pt x="55" y="165"/>
                    <a:pt x="12" y="1"/>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6062745" y="2813265"/>
              <a:ext cx="32210" cy="11697"/>
            </a:xfrm>
            <a:custGeom>
              <a:avLst/>
              <a:gdLst/>
              <a:ahLst/>
              <a:cxnLst/>
              <a:rect l="l" t="t" r="r" b="b"/>
              <a:pathLst>
                <a:path w="1118" h="406" extrusionOk="0">
                  <a:moveTo>
                    <a:pt x="1117" y="0"/>
                  </a:moveTo>
                  <a:cubicBezTo>
                    <a:pt x="1074" y="12"/>
                    <a:pt x="1030" y="22"/>
                    <a:pt x="976" y="44"/>
                  </a:cubicBezTo>
                  <a:cubicBezTo>
                    <a:pt x="811" y="88"/>
                    <a:pt x="647" y="143"/>
                    <a:pt x="482" y="209"/>
                  </a:cubicBezTo>
                  <a:cubicBezTo>
                    <a:pt x="319" y="263"/>
                    <a:pt x="165" y="329"/>
                    <a:pt x="1" y="406"/>
                  </a:cubicBezTo>
                  <a:cubicBezTo>
                    <a:pt x="165" y="340"/>
                    <a:pt x="329" y="274"/>
                    <a:pt x="494" y="219"/>
                  </a:cubicBezTo>
                  <a:cubicBezTo>
                    <a:pt x="647" y="153"/>
                    <a:pt x="811" y="99"/>
                    <a:pt x="986" y="55"/>
                  </a:cubicBezTo>
                  <a:cubicBezTo>
                    <a:pt x="1030" y="44"/>
                    <a:pt x="1074" y="33"/>
                    <a:pt x="1117" y="12"/>
                  </a:cubicBezTo>
                  <a:lnTo>
                    <a:pt x="1117" y="0"/>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5929008" y="2859793"/>
              <a:ext cx="846639" cy="265254"/>
            </a:xfrm>
            <a:custGeom>
              <a:avLst/>
              <a:gdLst/>
              <a:ahLst/>
              <a:cxnLst/>
              <a:rect l="l" t="t" r="r" b="b"/>
              <a:pathLst>
                <a:path w="29387" h="9207" extrusionOk="0">
                  <a:moveTo>
                    <a:pt x="8542" y="1"/>
                  </a:moveTo>
                  <a:cubicBezTo>
                    <a:pt x="7314" y="1"/>
                    <a:pt x="6087" y="140"/>
                    <a:pt x="4895" y="422"/>
                  </a:cubicBezTo>
                  <a:cubicBezTo>
                    <a:pt x="2891" y="881"/>
                    <a:pt x="833" y="1484"/>
                    <a:pt x="329" y="3794"/>
                  </a:cubicBezTo>
                  <a:cubicBezTo>
                    <a:pt x="0" y="5360"/>
                    <a:pt x="723" y="7090"/>
                    <a:pt x="2070" y="7944"/>
                  </a:cubicBezTo>
                  <a:cubicBezTo>
                    <a:pt x="3022" y="8546"/>
                    <a:pt x="4172" y="8710"/>
                    <a:pt x="5300" y="8830"/>
                  </a:cubicBezTo>
                  <a:cubicBezTo>
                    <a:pt x="7847" y="9105"/>
                    <a:pt x="10411" y="9206"/>
                    <a:pt x="12978" y="9206"/>
                  </a:cubicBezTo>
                  <a:cubicBezTo>
                    <a:pt x="15024" y="9206"/>
                    <a:pt x="17073" y="9142"/>
                    <a:pt x="19117" y="9049"/>
                  </a:cubicBezTo>
                  <a:cubicBezTo>
                    <a:pt x="21646" y="8951"/>
                    <a:pt x="24208" y="8786"/>
                    <a:pt x="26606" y="7998"/>
                  </a:cubicBezTo>
                  <a:cubicBezTo>
                    <a:pt x="27033" y="7867"/>
                    <a:pt x="27602" y="7670"/>
                    <a:pt x="28095" y="7396"/>
                  </a:cubicBezTo>
                  <a:cubicBezTo>
                    <a:pt x="28467" y="7188"/>
                    <a:pt x="28795" y="6925"/>
                    <a:pt x="28971" y="6597"/>
                  </a:cubicBezTo>
                  <a:cubicBezTo>
                    <a:pt x="29387" y="5864"/>
                    <a:pt x="29201" y="4528"/>
                    <a:pt x="29135" y="3696"/>
                  </a:cubicBezTo>
                  <a:cubicBezTo>
                    <a:pt x="29080" y="3061"/>
                    <a:pt x="28982" y="2426"/>
                    <a:pt x="28686" y="1867"/>
                  </a:cubicBezTo>
                  <a:cubicBezTo>
                    <a:pt x="28073" y="740"/>
                    <a:pt x="26737" y="148"/>
                    <a:pt x="25456" y="93"/>
                  </a:cubicBezTo>
                  <a:cubicBezTo>
                    <a:pt x="25361" y="88"/>
                    <a:pt x="25265" y="86"/>
                    <a:pt x="25170" y="86"/>
                  </a:cubicBezTo>
                  <a:cubicBezTo>
                    <a:pt x="23978" y="86"/>
                    <a:pt x="22815" y="452"/>
                    <a:pt x="21690" y="838"/>
                  </a:cubicBezTo>
                  <a:cubicBezTo>
                    <a:pt x="20474" y="1243"/>
                    <a:pt x="19238" y="1681"/>
                    <a:pt x="17946" y="1714"/>
                  </a:cubicBezTo>
                  <a:cubicBezTo>
                    <a:pt x="17895" y="1715"/>
                    <a:pt x="17845" y="1715"/>
                    <a:pt x="17795" y="1715"/>
                  </a:cubicBezTo>
                  <a:cubicBezTo>
                    <a:pt x="16000" y="1715"/>
                    <a:pt x="14295" y="968"/>
                    <a:pt x="12559" y="509"/>
                  </a:cubicBezTo>
                  <a:cubicBezTo>
                    <a:pt x="11250" y="171"/>
                    <a:pt x="9895" y="1"/>
                    <a:pt x="8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6057703" y="2863135"/>
              <a:ext cx="642578" cy="164736"/>
            </a:xfrm>
            <a:custGeom>
              <a:avLst/>
              <a:gdLst/>
              <a:ahLst/>
              <a:cxnLst/>
              <a:rect l="l" t="t" r="r" b="b"/>
              <a:pathLst>
                <a:path w="22304" h="5718" extrusionOk="0">
                  <a:moveTo>
                    <a:pt x="20136" y="1"/>
                  </a:moveTo>
                  <a:cubicBezTo>
                    <a:pt x="19095" y="1"/>
                    <a:pt x="17903" y="449"/>
                    <a:pt x="17102" y="722"/>
                  </a:cubicBezTo>
                  <a:cubicBezTo>
                    <a:pt x="15887" y="1127"/>
                    <a:pt x="14650" y="1565"/>
                    <a:pt x="13358" y="1598"/>
                  </a:cubicBezTo>
                  <a:cubicBezTo>
                    <a:pt x="13308" y="1599"/>
                    <a:pt x="13257" y="1599"/>
                    <a:pt x="13207" y="1599"/>
                  </a:cubicBezTo>
                  <a:cubicBezTo>
                    <a:pt x="11413" y="1599"/>
                    <a:pt x="9708" y="852"/>
                    <a:pt x="7971" y="393"/>
                  </a:cubicBezTo>
                  <a:cubicBezTo>
                    <a:pt x="7394" y="245"/>
                    <a:pt x="6750" y="188"/>
                    <a:pt x="6082" y="188"/>
                  </a:cubicBezTo>
                  <a:cubicBezTo>
                    <a:pt x="4636" y="188"/>
                    <a:pt x="3073" y="454"/>
                    <a:pt x="1807" y="634"/>
                  </a:cubicBezTo>
                  <a:cubicBezTo>
                    <a:pt x="1063" y="744"/>
                    <a:pt x="187" y="996"/>
                    <a:pt x="1" y="1718"/>
                  </a:cubicBezTo>
                  <a:cubicBezTo>
                    <a:pt x="60" y="1716"/>
                    <a:pt x="119" y="1715"/>
                    <a:pt x="179" y="1715"/>
                  </a:cubicBezTo>
                  <a:cubicBezTo>
                    <a:pt x="644" y="1715"/>
                    <a:pt x="1107" y="1790"/>
                    <a:pt x="1545" y="1926"/>
                  </a:cubicBezTo>
                  <a:cubicBezTo>
                    <a:pt x="898" y="2069"/>
                    <a:pt x="351" y="2594"/>
                    <a:pt x="187" y="3240"/>
                  </a:cubicBezTo>
                  <a:cubicBezTo>
                    <a:pt x="570" y="3525"/>
                    <a:pt x="1095" y="3437"/>
                    <a:pt x="1567" y="3525"/>
                  </a:cubicBezTo>
                  <a:cubicBezTo>
                    <a:pt x="2377" y="3667"/>
                    <a:pt x="2990" y="4335"/>
                    <a:pt x="3713" y="4740"/>
                  </a:cubicBezTo>
                  <a:cubicBezTo>
                    <a:pt x="4489" y="5178"/>
                    <a:pt x="5399" y="5310"/>
                    <a:pt x="6285" y="5408"/>
                  </a:cubicBezTo>
                  <a:cubicBezTo>
                    <a:pt x="7698" y="5572"/>
                    <a:pt x="9110" y="5670"/>
                    <a:pt x="10523" y="5704"/>
                  </a:cubicBezTo>
                  <a:cubicBezTo>
                    <a:pt x="10789" y="5712"/>
                    <a:pt x="11056" y="5718"/>
                    <a:pt x="11324" y="5718"/>
                  </a:cubicBezTo>
                  <a:cubicBezTo>
                    <a:pt x="12478" y="5718"/>
                    <a:pt x="13639" y="5615"/>
                    <a:pt x="14705" y="5189"/>
                  </a:cubicBezTo>
                  <a:cubicBezTo>
                    <a:pt x="15690" y="4784"/>
                    <a:pt x="16566" y="4116"/>
                    <a:pt x="17552" y="3700"/>
                  </a:cubicBezTo>
                  <a:cubicBezTo>
                    <a:pt x="18241" y="3415"/>
                    <a:pt x="18975" y="3251"/>
                    <a:pt x="19719" y="3229"/>
                  </a:cubicBezTo>
                  <a:cubicBezTo>
                    <a:pt x="20299" y="3207"/>
                    <a:pt x="20934" y="3262"/>
                    <a:pt x="21438" y="3010"/>
                  </a:cubicBezTo>
                  <a:cubicBezTo>
                    <a:pt x="21515" y="2977"/>
                    <a:pt x="21591" y="2923"/>
                    <a:pt x="21657" y="2868"/>
                  </a:cubicBezTo>
                  <a:cubicBezTo>
                    <a:pt x="22150" y="2495"/>
                    <a:pt x="22303" y="1762"/>
                    <a:pt x="22073" y="1193"/>
                  </a:cubicBezTo>
                  <a:cubicBezTo>
                    <a:pt x="21712" y="290"/>
                    <a:pt x="20973" y="1"/>
                    <a:pt x="20136" y="1"/>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6534969" y="2931213"/>
              <a:ext cx="25266" cy="12993"/>
            </a:xfrm>
            <a:custGeom>
              <a:avLst/>
              <a:gdLst/>
              <a:ahLst/>
              <a:cxnLst/>
              <a:rect l="l" t="t" r="r" b="b"/>
              <a:pathLst>
                <a:path w="877" h="451" extrusionOk="0">
                  <a:moveTo>
                    <a:pt x="876" y="1"/>
                  </a:moveTo>
                  <a:cubicBezTo>
                    <a:pt x="580" y="122"/>
                    <a:pt x="285" y="264"/>
                    <a:pt x="11" y="428"/>
                  </a:cubicBezTo>
                  <a:cubicBezTo>
                    <a:pt x="11" y="439"/>
                    <a:pt x="0" y="439"/>
                    <a:pt x="0" y="450"/>
                  </a:cubicBezTo>
                  <a:cubicBezTo>
                    <a:pt x="274" y="286"/>
                    <a:pt x="570" y="144"/>
                    <a:pt x="876" y="23"/>
                  </a:cubicBezTo>
                  <a:lnTo>
                    <a:pt x="876" y="1"/>
                  </a:ln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6554185" y="2902835"/>
              <a:ext cx="13281" cy="6050"/>
            </a:xfrm>
            <a:custGeom>
              <a:avLst/>
              <a:gdLst/>
              <a:ahLst/>
              <a:cxnLst/>
              <a:rect l="l" t="t" r="r" b="b"/>
              <a:pathLst>
                <a:path w="461" h="210" extrusionOk="0">
                  <a:moveTo>
                    <a:pt x="460" y="1"/>
                  </a:moveTo>
                  <a:cubicBezTo>
                    <a:pt x="458" y="1"/>
                    <a:pt x="456" y="1"/>
                    <a:pt x="454" y="2"/>
                  </a:cubicBezTo>
                  <a:lnTo>
                    <a:pt x="454" y="2"/>
                  </a:lnTo>
                  <a:cubicBezTo>
                    <a:pt x="456" y="2"/>
                    <a:pt x="458" y="1"/>
                    <a:pt x="460" y="1"/>
                  </a:cubicBezTo>
                  <a:close/>
                  <a:moveTo>
                    <a:pt x="454" y="2"/>
                  </a:moveTo>
                  <a:cubicBezTo>
                    <a:pt x="381" y="24"/>
                    <a:pt x="317" y="56"/>
                    <a:pt x="253" y="78"/>
                  </a:cubicBezTo>
                  <a:cubicBezTo>
                    <a:pt x="165" y="110"/>
                    <a:pt x="88" y="154"/>
                    <a:pt x="12" y="198"/>
                  </a:cubicBezTo>
                  <a:cubicBezTo>
                    <a:pt x="12" y="198"/>
                    <a:pt x="12" y="203"/>
                    <a:pt x="9" y="206"/>
                  </a:cubicBezTo>
                  <a:lnTo>
                    <a:pt x="9" y="206"/>
                  </a:lnTo>
                  <a:cubicBezTo>
                    <a:pt x="94" y="173"/>
                    <a:pt x="178" y="131"/>
                    <a:pt x="253" y="88"/>
                  </a:cubicBezTo>
                  <a:cubicBezTo>
                    <a:pt x="319" y="66"/>
                    <a:pt x="384" y="34"/>
                    <a:pt x="450" y="12"/>
                  </a:cubicBezTo>
                  <a:cubicBezTo>
                    <a:pt x="450" y="12"/>
                    <a:pt x="450" y="6"/>
                    <a:pt x="454" y="2"/>
                  </a:cubicBezTo>
                  <a:close/>
                  <a:moveTo>
                    <a:pt x="9" y="206"/>
                  </a:moveTo>
                  <a:cubicBezTo>
                    <a:pt x="6" y="207"/>
                    <a:pt x="3" y="208"/>
                    <a:pt x="1" y="209"/>
                  </a:cubicBezTo>
                  <a:cubicBezTo>
                    <a:pt x="5" y="209"/>
                    <a:pt x="7" y="208"/>
                    <a:pt x="9" y="206"/>
                  </a:cubicBezTo>
                  <a:close/>
                </a:path>
              </a:pathLst>
            </a:custGeom>
            <a:solidFill>
              <a:srgbClr val="9B7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102094" y="2278695"/>
              <a:ext cx="807199" cy="670610"/>
            </a:xfrm>
            <a:custGeom>
              <a:avLst/>
              <a:gdLst/>
              <a:ahLst/>
              <a:cxnLst/>
              <a:rect l="l" t="t" r="r" b="b"/>
              <a:pathLst>
                <a:path w="28018" h="23277" extrusionOk="0">
                  <a:moveTo>
                    <a:pt x="7609" y="0"/>
                  </a:moveTo>
                  <a:cubicBezTo>
                    <a:pt x="5645" y="0"/>
                    <a:pt x="3625" y="636"/>
                    <a:pt x="2410" y="2154"/>
                  </a:cubicBezTo>
                  <a:cubicBezTo>
                    <a:pt x="1709" y="3041"/>
                    <a:pt x="1347" y="4136"/>
                    <a:pt x="1052" y="5231"/>
                  </a:cubicBezTo>
                  <a:cubicBezTo>
                    <a:pt x="307" y="8023"/>
                    <a:pt x="1" y="10924"/>
                    <a:pt x="143" y="13815"/>
                  </a:cubicBezTo>
                  <a:cubicBezTo>
                    <a:pt x="176" y="14548"/>
                    <a:pt x="252" y="15292"/>
                    <a:pt x="592" y="15949"/>
                  </a:cubicBezTo>
                  <a:cubicBezTo>
                    <a:pt x="1238" y="17154"/>
                    <a:pt x="2639" y="17713"/>
                    <a:pt x="3865" y="18326"/>
                  </a:cubicBezTo>
                  <a:cubicBezTo>
                    <a:pt x="7281" y="20044"/>
                    <a:pt x="10281" y="23034"/>
                    <a:pt x="14113" y="23263"/>
                  </a:cubicBezTo>
                  <a:cubicBezTo>
                    <a:pt x="14263" y="23272"/>
                    <a:pt x="14413" y="23276"/>
                    <a:pt x="14563" y="23276"/>
                  </a:cubicBezTo>
                  <a:cubicBezTo>
                    <a:pt x="17336" y="23276"/>
                    <a:pt x="19986" y="21763"/>
                    <a:pt x="21887" y="19716"/>
                  </a:cubicBezTo>
                  <a:cubicBezTo>
                    <a:pt x="23891" y="17548"/>
                    <a:pt x="25193" y="14844"/>
                    <a:pt x="26398" y="12161"/>
                  </a:cubicBezTo>
                  <a:cubicBezTo>
                    <a:pt x="27219" y="10333"/>
                    <a:pt x="28018" y="8220"/>
                    <a:pt x="27197" y="6402"/>
                  </a:cubicBezTo>
                  <a:cubicBezTo>
                    <a:pt x="26660" y="5220"/>
                    <a:pt x="25522" y="4399"/>
                    <a:pt x="24307" y="3939"/>
                  </a:cubicBezTo>
                  <a:cubicBezTo>
                    <a:pt x="23102" y="3468"/>
                    <a:pt x="21799" y="3315"/>
                    <a:pt x="20519" y="3107"/>
                  </a:cubicBezTo>
                  <a:cubicBezTo>
                    <a:pt x="18536" y="2779"/>
                    <a:pt x="16588" y="2307"/>
                    <a:pt x="14672" y="1706"/>
                  </a:cubicBezTo>
                  <a:cubicBezTo>
                    <a:pt x="12592" y="1037"/>
                    <a:pt x="10522" y="217"/>
                    <a:pt x="8344" y="30"/>
                  </a:cubicBezTo>
                  <a:cubicBezTo>
                    <a:pt x="8101" y="10"/>
                    <a:pt x="7855" y="0"/>
                    <a:pt x="7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102094" y="2282700"/>
              <a:ext cx="807199" cy="666606"/>
            </a:xfrm>
            <a:custGeom>
              <a:avLst/>
              <a:gdLst/>
              <a:ahLst/>
              <a:cxnLst/>
              <a:rect l="l" t="t" r="r" b="b"/>
              <a:pathLst>
                <a:path w="28018" h="23138" extrusionOk="0">
                  <a:moveTo>
                    <a:pt x="6274" y="1"/>
                  </a:moveTo>
                  <a:cubicBezTo>
                    <a:pt x="5845" y="1"/>
                    <a:pt x="5340" y="152"/>
                    <a:pt x="4982" y="275"/>
                  </a:cubicBezTo>
                  <a:cubicBezTo>
                    <a:pt x="3986" y="625"/>
                    <a:pt x="3077" y="1194"/>
                    <a:pt x="2420" y="2015"/>
                  </a:cubicBezTo>
                  <a:cubicBezTo>
                    <a:pt x="1719" y="2902"/>
                    <a:pt x="1347" y="3997"/>
                    <a:pt x="1052" y="5092"/>
                  </a:cubicBezTo>
                  <a:cubicBezTo>
                    <a:pt x="307" y="7884"/>
                    <a:pt x="1" y="10785"/>
                    <a:pt x="143" y="13676"/>
                  </a:cubicBezTo>
                  <a:cubicBezTo>
                    <a:pt x="187" y="14409"/>
                    <a:pt x="252" y="15153"/>
                    <a:pt x="592" y="15810"/>
                  </a:cubicBezTo>
                  <a:cubicBezTo>
                    <a:pt x="1238" y="17015"/>
                    <a:pt x="2639" y="17574"/>
                    <a:pt x="3865" y="18187"/>
                  </a:cubicBezTo>
                  <a:cubicBezTo>
                    <a:pt x="7293" y="19905"/>
                    <a:pt x="10293" y="22895"/>
                    <a:pt x="14113" y="23124"/>
                  </a:cubicBezTo>
                  <a:cubicBezTo>
                    <a:pt x="14264" y="23133"/>
                    <a:pt x="14414" y="23137"/>
                    <a:pt x="14565" y="23137"/>
                  </a:cubicBezTo>
                  <a:cubicBezTo>
                    <a:pt x="17347" y="23137"/>
                    <a:pt x="19997" y="21624"/>
                    <a:pt x="21898" y="19577"/>
                  </a:cubicBezTo>
                  <a:cubicBezTo>
                    <a:pt x="23901" y="17409"/>
                    <a:pt x="25193" y="14705"/>
                    <a:pt x="26409" y="12022"/>
                  </a:cubicBezTo>
                  <a:cubicBezTo>
                    <a:pt x="27219" y="10194"/>
                    <a:pt x="28018" y="8081"/>
                    <a:pt x="27197" y="6263"/>
                  </a:cubicBezTo>
                  <a:cubicBezTo>
                    <a:pt x="27033" y="5891"/>
                    <a:pt x="26781" y="5453"/>
                    <a:pt x="26463" y="5180"/>
                  </a:cubicBezTo>
                  <a:cubicBezTo>
                    <a:pt x="26200" y="4949"/>
                    <a:pt x="25850" y="4895"/>
                    <a:pt x="25653" y="4577"/>
                  </a:cubicBezTo>
                  <a:lnTo>
                    <a:pt x="25653" y="4577"/>
                  </a:lnTo>
                  <a:cubicBezTo>
                    <a:pt x="26234" y="5552"/>
                    <a:pt x="26080" y="6888"/>
                    <a:pt x="25456" y="7774"/>
                  </a:cubicBezTo>
                  <a:cubicBezTo>
                    <a:pt x="25084" y="8300"/>
                    <a:pt x="24613" y="8727"/>
                    <a:pt x="24197" y="9209"/>
                  </a:cubicBezTo>
                  <a:cubicBezTo>
                    <a:pt x="23037" y="10511"/>
                    <a:pt x="22259" y="12099"/>
                    <a:pt x="21416" y="13632"/>
                  </a:cubicBezTo>
                  <a:cubicBezTo>
                    <a:pt x="21230" y="13971"/>
                    <a:pt x="21011" y="14343"/>
                    <a:pt x="20639" y="14475"/>
                  </a:cubicBezTo>
                  <a:cubicBezTo>
                    <a:pt x="20551" y="14507"/>
                    <a:pt x="20461" y="14522"/>
                    <a:pt x="20371" y="14522"/>
                  </a:cubicBezTo>
                  <a:cubicBezTo>
                    <a:pt x="19884" y="14522"/>
                    <a:pt x="19414" y="14075"/>
                    <a:pt x="19358" y="13566"/>
                  </a:cubicBezTo>
                  <a:cubicBezTo>
                    <a:pt x="19292" y="12964"/>
                    <a:pt x="19686" y="12384"/>
                    <a:pt x="20190" y="12044"/>
                  </a:cubicBezTo>
                  <a:lnTo>
                    <a:pt x="20190" y="12044"/>
                  </a:lnTo>
                  <a:cubicBezTo>
                    <a:pt x="19292" y="12132"/>
                    <a:pt x="18723" y="12570"/>
                    <a:pt x="17989" y="13019"/>
                  </a:cubicBezTo>
                  <a:cubicBezTo>
                    <a:pt x="17794" y="13141"/>
                    <a:pt x="17492" y="13264"/>
                    <a:pt x="17249" y="13264"/>
                  </a:cubicBezTo>
                  <a:cubicBezTo>
                    <a:pt x="17014" y="13264"/>
                    <a:pt x="16835" y="13150"/>
                    <a:pt x="16862" y="12810"/>
                  </a:cubicBezTo>
                  <a:cubicBezTo>
                    <a:pt x="16916" y="12231"/>
                    <a:pt x="17923" y="11387"/>
                    <a:pt x="18307" y="10993"/>
                  </a:cubicBezTo>
                  <a:cubicBezTo>
                    <a:pt x="18843" y="10446"/>
                    <a:pt x="19402" y="9920"/>
                    <a:pt x="19884" y="9329"/>
                  </a:cubicBezTo>
                  <a:cubicBezTo>
                    <a:pt x="19971" y="9219"/>
                    <a:pt x="20059" y="9088"/>
                    <a:pt x="20059" y="8946"/>
                  </a:cubicBezTo>
                  <a:cubicBezTo>
                    <a:pt x="20047" y="8694"/>
                    <a:pt x="19741" y="8574"/>
                    <a:pt x="19489" y="8552"/>
                  </a:cubicBezTo>
                  <a:cubicBezTo>
                    <a:pt x="19434" y="8548"/>
                    <a:pt x="19379" y="8546"/>
                    <a:pt x="19325" y="8546"/>
                  </a:cubicBezTo>
                  <a:cubicBezTo>
                    <a:pt x="18317" y="8546"/>
                    <a:pt x="17405" y="9205"/>
                    <a:pt x="16730" y="9953"/>
                  </a:cubicBezTo>
                  <a:cubicBezTo>
                    <a:pt x="16161" y="10577"/>
                    <a:pt x="15690" y="11289"/>
                    <a:pt x="15329" y="12055"/>
                  </a:cubicBezTo>
                  <a:cubicBezTo>
                    <a:pt x="15460" y="10785"/>
                    <a:pt x="15909" y="9537"/>
                    <a:pt x="16609" y="8464"/>
                  </a:cubicBezTo>
                  <a:cubicBezTo>
                    <a:pt x="16960" y="7927"/>
                    <a:pt x="17387" y="7358"/>
                    <a:pt x="17300" y="6734"/>
                  </a:cubicBezTo>
                  <a:cubicBezTo>
                    <a:pt x="17278" y="6635"/>
                    <a:pt x="17256" y="6537"/>
                    <a:pt x="17179" y="6460"/>
                  </a:cubicBezTo>
                  <a:cubicBezTo>
                    <a:pt x="17103" y="6369"/>
                    <a:pt x="16991" y="6334"/>
                    <a:pt x="16870" y="6334"/>
                  </a:cubicBezTo>
                  <a:cubicBezTo>
                    <a:pt x="16731" y="6334"/>
                    <a:pt x="16579" y="6380"/>
                    <a:pt x="16456" y="6438"/>
                  </a:cubicBezTo>
                  <a:cubicBezTo>
                    <a:pt x="15614" y="6844"/>
                    <a:pt x="15000" y="7621"/>
                    <a:pt x="14628" y="8475"/>
                  </a:cubicBezTo>
                  <a:cubicBezTo>
                    <a:pt x="14256" y="9329"/>
                    <a:pt x="14103" y="10260"/>
                    <a:pt x="14015" y="11190"/>
                  </a:cubicBezTo>
                  <a:cubicBezTo>
                    <a:pt x="13347" y="8902"/>
                    <a:pt x="14201" y="6428"/>
                    <a:pt x="13894" y="4073"/>
                  </a:cubicBezTo>
                  <a:cubicBezTo>
                    <a:pt x="13850" y="3767"/>
                    <a:pt x="13730" y="3406"/>
                    <a:pt x="13434" y="3351"/>
                  </a:cubicBezTo>
                  <a:cubicBezTo>
                    <a:pt x="13413" y="3347"/>
                    <a:pt x="13391" y="3346"/>
                    <a:pt x="13370" y="3346"/>
                  </a:cubicBezTo>
                  <a:cubicBezTo>
                    <a:pt x="13250" y="3346"/>
                    <a:pt x="13131" y="3394"/>
                    <a:pt x="13030" y="3450"/>
                  </a:cubicBezTo>
                  <a:cubicBezTo>
                    <a:pt x="12417" y="3767"/>
                    <a:pt x="11989" y="4402"/>
                    <a:pt x="11847" y="5092"/>
                  </a:cubicBezTo>
                  <a:cubicBezTo>
                    <a:pt x="11704" y="5771"/>
                    <a:pt x="11814" y="6482"/>
                    <a:pt x="12077" y="7129"/>
                  </a:cubicBezTo>
                  <a:cubicBezTo>
                    <a:pt x="12383" y="7905"/>
                    <a:pt x="12931" y="8694"/>
                    <a:pt x="12701" y="9493"/>
                  </a:cubicBezTo>
                  <a:cubicBezTo>
                    <a:pt x="12220" y="8639"/>
                    <a:pt x="11573" y="7686"/>
                    <a:pt x="10599" y="7665"/>
                  </a:cubicBezTo>
                  <a:cubicBezTo>
                    <a:pt x="10592" y="7664"/>
                    <a:pt x="10586" y="7664"/>
                    <a:pt x="10579" y="7664"/>
                  </a:cubicBezTo>
                  <a:cubicBezTo>
                    <a:pt x="9843" y="7664"/>
                    <a:pt x="9216" y="8229"/>
                    <a:pt x="8814" y="8847"/>
                  </a:cubicBezTo>
                  <a:cubicBezTo>
                    <a:pt x="9001" y="6920"/>
                    <a:pt x="9898" y="5136"/>
                    <a:pt x="10347" y="3253"/>
                  </a:cubicBezTo>
                  <a:cubicBezTo>
                    <a:pt x="10434" y="2859"/>
                    <a:pt x="10478" y="2365"/>
                    <a:pt x="10172" y="2103"/>
                  </a:cubicBezTo>
                  <a:cubicBezTo>
                    <a:pt x="10039" y="1998"/>
                    <a:pt x="9871" y="1956"/>
                    <a:pt x="9701" y="1956"/>
                  </a:cubicBezTo>
                  <a:cubicBezTo>
                    <a:pt x="9605" y="1956"/>
                    <a:pt x="9508" y="1969"/>
                    <a:pt x="9417" y="1993"/>
                  </a:cubicBezTo>
                  <a:cubicBezTo>
                    <a:pt x="8650" y="2202"/>
                    <a:pt x="8190" y="2979"/>
                    <a:pt x="7872" y="3713"/>
                  </a:cubicBezTo>
                  <a:cubicBezTo>
                    <a:pt x="7237" y="5190"/>
                    <a:pt x="6843" y="6756"/>
                    <a:pt x="6712" y="8355"/>
                  </a:cubicBezTo>
                  <a:cubicBezTo>
                    <a:pt x="6274" y="8146"/>
                    <a:pt x="6121" y="7610"/>
                    <a:pt x="6110" y="7129"/>
                  </a:cubicBezTo>
                  <a:cubicBezTo>
                    <a:pt x="6088" y="6176"/>
                    <a:pt x="6439" y="5267"/>
                    <a:pt x="6602" y="4336"/>
                  </a:cubicBezTo>
                  <a:cubicBezTo>
                    <a:pt x="6633" y="4204"/>
                    <a:pt x="6682" y="2254"/>
                    <a:pt x="6372" y="2254"/>
                  </a:cubicBezTo>
                  <a:cubicBezTo>
                    <a:pt x="6349" y="2254"/>
                    <a:pt x="6324" y="2265"/>
                    <a:pt x="6297" y="2288"/>
                  </a:cubicBezTo>
                  <a:lnTo>
                    <a:pt x="6297" y="2288"/>
                  </a:lnTo>
                  <a:cubicBezTo>
                    <a:pt x="6680" y="1960"/>
                    <a:pt x="7040" y="1533"/>
                    <a:pt x="7106" y="1030"/>
                  </a:cubicBezTo>
                  <a:cubicBezTo>
                    <a:pt x="7221" y="231"/>
                    <a:pt x="6805" y="1"/>
                    <a:pt x="6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7731708" y="2374172"/>
              <a:ext cx="133131" cy="57764"/>
            </a:xfrm>
            <a:custGeom>
              <a:avLst/>
              <a:gdLst/>
              <a:ahLst/>
              <a:cxnLst/>
              <a:rect l="l" t="t" r="r" b="b"/>
              <a:pathLst>
                <a:path w="4621" h="2005" extrusionOk="0">
                  <a:moveTo>
                    <a:pt x="0" y="1"/>
                  </a:moveTo>
                  <a:cubicBezTo>
                    <a:pt x="832" y="143"/>
                    <a:pt x="1664" y="319"/>
                    <a:pt x="2453" y="625"/>
                  </a:cubicBezTo>
                  <a:cubicBezTo>
                    <a:pt x="3252" y="920"/>
                    <a:pt x="4007" y="1380"/>
                    <a:pt x="4587" y="1983"/>
                  </a:cubicBezTo>
                  <a:lnTo>
                    <a:pt x="4609" y="2005"/>
                  </a:lnTo>
                  <a:lnTo>
                    <a:pt x="4621" y="2005"/>
                  </a:lnTo>
                  <a:cubicBezTo>
                    <a:pt x="4029" y="1380"/>
                    <a:pt x="3263" y="920"/>
                    <a:pt x="2453" y="614"/>
                  </a:cubicBezTo>
                  <a:cubicBezTo>
                    <a:pt x="1643" y="307"/>
                    <a:pt x="821" y="132"/>
                    <a:pt x="0" y="1"/>
                  </a:cubicBezTo>
                  <a:close/>
                </a:path>
              </a:pathLst>
            </a:custGeom>
            <a:solidFill>
              <a:srgbClr val="151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780915" y="2414563"/>
              <a:ext cx="115470" cy="207893"/>
            </a:xfrm>
            <a:custGeom>
              <a:avLst/>
              <a:gdLst/>
              <a:ahLst/>
              <a:cxnLst/>
              <a:rect l="l" t="t" r="r" b="b"/>
              <a:pathLst>
                <a:path w="4008" h="7216" extrusionOk="0">
                  <a:moveTo>
                    <a:pt x="2091" y="0"/>
                  </a:moveTo>
                  <a:lnTo>
                    <a:pt x="2091" y="0"/>
                  </a:lnTo>
                  <a:cubicBezTo>
                    <a:pt x="2584" y="822"/>
                    <a:pt x="2551" y="1917"/>
                    <a:pt x="2146" y="2770"/>
                  </a:cubicBezTo>
                  <a:cubicBezTo>
                    <a:pt x="2212" y="3153"/>
                    <a:pt x="2234" y="3537"/>
                    <a:pt x="2222" y="3931"/>
                  </a:cubicBezTo>
                  <a:cubicBezTo>
                    <a:pt x="2212" y="4161"/>
                    <a:pt x="2190" y="4391"/>
                    <a:pt x="2168" y="4620"/>
                  </a:cubicBezTo>
                  <a:cubicBezTo>
                    <a:pt x="2376" y="4435"/>
                    <a:pt x="2584" y="4270"/>
                    <a:pt x="2825" y="4139"/>
                  </a:cubicBezTo>
                  <a:cubicBezTo>
                    <a:pt x="3186" y="3931"/>
                    <a:pt x="3570" y="3788"/>
                    <a:pt x="3964" y="3701"/>
                  </a:cubicBezTo>
                  <a:cubicBezTo>
                    <a:pt x="4007" y="3011"/>
                    <a:pt x="3920" y="2321"/>
                    <a:pt x="3635" y="1676"/>
                  </a:cubicBezTo>
                  <a:cubicBezTo>
                    <a:pt x="3449" y="1281"/>
                    <a:pt x="3208" y="920"/>
                    <a:pt x="2913" y="603"/>
                  </a:cubicBezTo>
                  <a:lnTo>
                    <a:pt x="2901" y="603"/>
                  </a:lnTo>
                  <a:lnTo>
                    <a:pt x="2879" y="581"/>
                  </a:lnTo>
                  <a:cubicBezTo>
                    <a:pt x="2617" y="372"/>
                    <a:pt x="2278" y="307"/>
                    <a:pt x="2091" y="0"/>
                  </a:cubicBezTo>
                  <a:close/>
                  <a:moveTo>
                    <a:pt x="2135" y="2781"/>
                  </a:moveTo>
                  <a:cubicBezTo>
                    <a:pt x="2069" y="2924"/>
                    <a:pt x="1982" y="3066"/>
                    <a:pt x="1894" y="3197"/>
                  </a:cubicBezTo>
                  <a:cubicBezTo>
                    <a:pt x="1522" y="3723"/>
                    <a:pt x="1051" y="4150"/>
                    <a:pt x="635" y="4632"/>
                  </a:cubicBezTo>
                  <a:cubicBezTo>
                    <a:pt x="580" y="4686"/>
                    <a:pt x="536" y="4741"/>
                    <a:pt x="493" y="4796"/>
                  </a:cubicBezTo>
                  <a:cubicBezTo>
                    <a:pt x="405" y="5289"/>
                    <a:pt x="307" y="5770"/>
                    <a:pt x="219" y="6219"/>
                  </a:cubicBezTo>
                  <a:cubicBezTo>
                    <a:pt x="164" y="6547"/>
                    <a:pt x="88" y="6887"/>
                    <a:pt x="0" y="7216"/>
                  </a:cubicBezTo>
                  <a:cubicBezTo>
                    <a:pt x="317" y="6832"/>
                    <a:pt x="635" y="6449"/>
                    <a:pt x="920" y="6066"/>
                  </a:cubicBezTo>
                  <a:cubicBezTo>
                    <a:pt x="1303" y="5562"/>
                    <a:pt x="1686" y="5048"/>
                    <a:pt x="2157" y="4632"/>
                  </a:cubicBezTo>
                  <a:cubicBezTo>
                    <a:pt x="2179" y="4401"/>
                    <a:pt x="2201" y="4161"/>
                    <a:pt x="2212" y="3931"/>
                  </a:cubicBezTo>
                  <a:cubicBezTo>
                    <a:pt x="2222" y="3547"/>
                    <a:pt x="2201" y="3153"/>
                    <a:pt x="2135" y="2781"/>
                  </a:cubicBezTo>
                  <a:close/>
                </a:path>
              </a:pathLst>
            </a:custGeom>
            <a:solidFill>
              <a:srgbClr val="A00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7291664" y="2360631"/>
              <a:ext cx="2564" cy="3803"/>
            </a:xfrm>
            <a:custGeom>
              <a:avLst/>
              <a:gdLst/>
              <a:ahLst/>
              <a:cxnLst/>
              <a:rect l="l" t="t" r="r" b="b"/>
              <a:pathLst>
                <a:path w="89" h="132" extrusionOk="0">
                  <a:moveTo>
                    <a:pt x="88" y="0"/>
                  </a:moveTo>
                  <a:cubicBezTo>
                    <a:pt x="56" y="44"/>
                    <a:pt x="34" y="88"/>
                    <a:pt x="1" y="132"/>
                  </a:cubicBezTo>
                  <a:lnTo>
                    <a:pt x="1" y="132"/>
                  </a:lnTo>
                  <a:cubicBezTo>
                    <a:pt x="34" y="88"/>
                    <a:pt x="56" y="44"/>
                    <a:pt x="88" y="0"/>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585007" y="2451757"/>
              <a:ext cx="27802" cy="13627"/>
            </a:xfrm>
            <a:custGeom>
              <a:avLst/>
              <a:gdLst/>
              <a:ahLst/>
              <a:cxnLst/>
              <a:rect l="l" t="t" r="r" b="b"/>
              <a:pathLst>
                <a:path w="965" h="473" extrusionOk="0">
                  <a:moveTo>
                    <a:pt x="964" y="1"/>
                  </a:moveTo>
                  <a:cubicBezTo>
                    <a:pt x="713" y="89"/>
                    <a:pt x="472" y="198"/>
                    <a:pt x="242" y="329"/>
                  </a:cubicBezTo>
                  <a:cubicBezTo>
                    <a:pt x="165" y="373"/>
                    <a:pt x="78" y="428"/>
                    <a:pt x="1" y="472"/>
                  </a:cubicBezTo>
                  <a:lnTo>
                    <a:pt x="23" y="472"/>
                  </a:lnTo>
                  <a:cubicBezTo>
                    <a:pt x="88" y="428"/>
                    <a:pt x="165" y="373"/>
                    <a:pt x="253" y="329"/>
                  </a:cubicBezTo>
                  <a:cubicBezTo>
                    <a:pt x="482" y="209"/>
                    <a:pt x="723" y="89"/>
                    <a:pt x="964" y="1"/>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542109" y="2583937"/>
              <a:ext cx="29674" cy="70700"/>
            </a:xfrm>
            <a:custGeom>
              <a:avLst/>
              <a:gdLst/>
              <a:ahLst/>
              <a:cxnLst/>
              <a:rect l="l" t="t" r="r" b="b"/>
              <a:pathLst>
                <a:path w="1030" h="2454" extrusionOk="0">
                  <a:moveTo>
                    <a:pt x="1030" y="1"/>
                  </a:moveTo>
                  <a:cubicBezTo>
                    <a:pt x="1020" y="16"/>
                    <a:pt x="1009" y="31"/>
                    <a:pt x="999" y="46"/>
                  </a:cubicBezTo>
                  <a:lnTo>
                    <a:pt x="999" y="46"/>
                  </a:lnTo>
                  <a:cubicBezTo>
                    <a:pt x="1009" y="31"/>
                    <a:pt x="1020" y="16"/>
                    <a:pt x="1030" y="1"/>
                  </a:cubicBezTo>
                  <a:close/>
                  <a:moveTo>
                    <a:pt x="999" y="46"/>
                  </a:moveTo>
                  <a:cubicBezTo>
                    <a:pt x="965" y="93"/>
                    <a:pt x="930" y="136"/>
                    <a:pt x="888" y="187"/>
                  </a:cubicBezTo>
                  <a:cubicBezTo>
                    <a:pt x="647" y="581"/>
                    <a:pt x="439" y="986"/>
                    <a:pt x="275" y="1424"/>
                  </a:cubicBezTo>
                  <a:cubicBezTo>
                    <a:pt x="154" y="1763"/>
                    <a:pt x="56" y="2103"/>
                    <a:pt x="1" y="2453"/>
                  </a:cubicBezTo>
                  <a:cubicBezTo>
                    <a:pt x="66" y="2103"/>
                    <a:pt x="165" y="1763"/>
                    <a:pt x="285" y="1424"/>
                  </a:cubicBezTo>
                  <a:cubicBezTo>
                    <a:pt x="466" y="938"/>
                    <a:pt x="706" y="472"/>
                    <a:pt x="999" y="46"/>
                  </a:cubicBez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626638" y="2630004"/>
              <a:ext cx="55258" cy="57447"/>
            </a:xfrm>
            <a:custGeom>
              <a:avLst/>
              <a:gdLst/>
              <a:ahLst/>
              <a:cxnLst/>
              <a:rect l="l" t="t" r="r" b="b"/>
              <a:pathLst>
                <a:path w="1918" h="1994" extrusionOk="0">
                  <a:moveTo>
                    <a:pt x="1884" y="0"/>
                  </a:moveTo>
                  <a:cubicBezTo>
                    <a:pt x="1797" y="55"/>
                    <a:pt x="1720" y="99"/>
                    <a:pt x="1643" y="154"/>
                  </a:cubicBezTo>
                  <a:cubicBezTo>
                    <a:pt x="1304" y="383"/>
                    <a:pt x="986" y="657"/>
                    <a:pt x="713" y="964"/>
                  </a:cubicBezTo>
                  <a:cubicBezTo>
                    <a:pt x="570" y="1128"/>
                    <a:pt x="439" y="1281"/>
                    <a:pt x="319" y="1456"/>
                  </a:cubicBezTo>
                  <a:cubicBezTo>
                    <a:pt x="209" y="1631"/>
                    <a:pt x="100" y="1807"/>
                    <a:pt x="1" y="1993"/>
                  </a:cubicBezTo>
                  <a:cubicBezTo>
                    <a:pt x="100" y="1807"/>
                    <a:pt x="209" y="1631"/>
                    <a:pt x="329" y="1456"/>
                  </a:cubicBezTo>
                  <a:cubicBezTo>
                    <a:pt x="450" y="1292"/>
                    <a:pt x="582" y="1128"/>
                    <a:pt x="724" y="974"/>
                  </a:cubicBezTo>
                  <a:cubicBezTo>
                    <a:pt x="998" y="668"/>
                    <a:pt x="1315" y="395"/>
                    <a:pt x="1655" y="164"/>
                  </a:cubicBezTo>
                  <a:lnTo>
                    <a:pt x="1917" y="0"/>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7222894" y="2431590"/>
              <a:ext cx="6972" cy="102564"/>
            </a:xfrm>
            <a:custGeom>
              <a:avLst/>
              <a:gdLst/>
              <a:ahLst/>
              <a:cxnLst/>
              <a:rect l="l" t="t" r="r" b="b"/>
              <a:pathLst>
                <a:path w="242" h="3560" extrusionOk="0">
                  <a:moveTo>
                    <a:pt x="220" y="0"/>
                  </a:moveTo>
                  <a:lnTo>
                    <a:pt x="144" y="209"/>
                  </a:lnTo>
                  <a:lnTo>
                    <a:pt x="88" y="428"/>
                  </a:lnTo>
                  <a:lnTo>
                    <a:pt x="154" y="209"/>
                  </a:lnTo>
                  <a:lnTo>
                    <a:pt x="220" y="0"/>
                  </a:lnTo>
                  <a:close/>
                  <a:moveTo>
                    <a:pt x="88" y="428"/>
                  </a:moveTo>
                  <a:lnTo>
                    <a:pt x="45" y="592"/>
                  </a:lnTo>
                  <a:cubicBezTo>
                    <a:pt x="45" y="625"/>
                    <a:pt x="45" y="657"/>
                    <a:pt x="34" y="690"/>
                  </a:cubicBezTo>
                  <a:lnTo>
                    <a:pt x="45" y="657"/>
                  </a:lnTo>
                  <a:lnTo>
                    <a:pt x="88" y="428"/>
                  </a:lnTo>
                  <a:close/>
                  <a:moveTo>
                    <a:pt x="1" y="2727"/>
                  </a:moveTo>
                  <a:lnTo>
                    <a:pt x="34" y="2902"/>
                  </a:lnTo>
                  <a:lnTo>
                    <a:pt x="88" y="3121"/>
                  </a:lnTo>
                  <a:lnTo>
                    <a:pt x="154" y="3340"/>
                  </a:lnTo>
                  <a:lnTo>
                    <a:pt x="242" y="3559"/>
                  </a:lnTo>
                  <a:lnTo>
                    <a:pt x="165" y="3340"/>
                  </a:lnTo>
                  <a:lnTo>
                    <a:pt x="100" y="3121"/>
                  </a:lnTo>
                  <a:lnTo>
                    <a:pt x="45" y="2902"/>
                  </a:lnTo>
                  <a:lnTo>
                    <a:pt x="12" y="2727"/>
                  </a:lnTo>
                  <a:close/>
                </a:path>
              </a:pathLst>
            </a:custGeom>
            <a:solidFill>
              <a:srgbClr val="9D0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842396" y="2494367"/>
              <a:ext cx="2881" cy="53644"/>
            </a:xfrm>
            <a:custGeom>
              <a:avLst/>
              <a:gdLst/>
              <a:ahLst/>
              <a:cxnLst/>
              <a:rect l="l" t="t" r="r" b="b"/>
              <a:pathLst>
                <a:path w="100" h="1862" extrusionOk="0">
                  <a:moveTo>
                    <a:pt x="12" y="0"/>
                  </a:moveTo>
                  <a:cubicBezTo>
                    <a:pt x="12" y="0"/>
                    <a:pt x="1" y="0"/>
                    <a:pt x="1" y="11"/>
                  </a:cubicBezTo>
                  <a:cubicBezTo>
                    <a:pt x="67" y="383"/>
                    <a:pt x="88" y="777"/>
                    <a:pt x="78" y="1161"/>
                  </a:cubicBezTo>
                  <a:cubicBezTo>
                    <a:pt x="67" y="1391"/>
                    <a:pt x="45" y="1631"/>
                    <a:pt x="23" y="1862"/>
                  </a:cubicBezTo>
                  <a:lnTo>
                    <a:pt x="34" y="1850"/>
                  </a:lnTo>
                  <a:cubicBezTo>
                    <a:pt x="56" y="1621"/>
                    <a:pt x="78" y="1391"/>
                    <a:pt x="88" y="1161"/>
                  </a:cubicBezTo>
                  <a:cubicBezTo>
                    <a:pt x="100" y="767"/>
                    <a:pt x="78" y="383"/>
                    <a:pt x="12" y="0"/>
                  </a:cubicBezTo>
                  <a:close/>
                </a:path>
              </a:pathLst>
            </a:custGeom>
            <a:solidFill>
              <a:srgbClr val="8E04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7674606" y="2518106"/>
              <a:ext cx="593342" cy="517975"/>
            </a:xfrm>
            <a:custGeom>
              <a:avLst/>
              <a:gdLst/>
              <a:ahLst/>
              <a:cxnLst/>
              <a:rect l="l" t="t" r="r" b="b"/>
              <a:pathLst>
                <a:path w="20595" h="17979" extrusionOk="0">
                  <a:moveTo>
                    <a:pt x="8773" y="1"/>
                  </a:moveTo>
                  <a:cubicBezTo>
                    <a:pt x="7975" y="1"/>
                    <a:pt x="7202" y="141"/>
                    <a:pt x="6515" y="545"/>
                  </a:cubicBezTo>
                  <a:cubicBezTo>
                    <a:pt x="5727" y="1004"/>
                    <a:pt x="5157" y="1749"/>
                    <a:pt x="4610" y="2472"/>
                  </a:cubicBezTo>
                  <a:cubicBezTo>
                    <a:pt x="3033" y="4563"/>
                    <a:pt x="625" y="6841"/>
                    <a:pt x="263" y="9544"/>
                  </a:cubicBezTo>
                  <a:cubicBezTo>
                    <a:pt x="0" y="11537"/>
                    <a:pt x="591" y="13661"/>
                    <a:pt x="1960" y="15150"/>
                  </a:cubicBezTo>
                  <a:cubicBezTo>
                    <a:pt x="3613" y="16935"/>
                    <a:pt x="6121" y="17712"/>
                    <a:pt x="8540" y="17921"/>
                  </a:cubicBezTo>
                  <a:cubicBezTo>
                    <a:pt x="8895" y="17952"/>
                    <a:pt x="9252" y="17978"/>
                    <a:pt x="9601" y="17978"/>
                  </a:cubicBezTo>
                  <a:cubicBezTo>
                    <a:pt x="10340" y="17978"/>
                    <a:pt x="11048" y="17862"/>
                    <a:pt x="11649" y="17439"/>
                  </a:cubicBezTo>
                  <a:cubicBezTo>
                    <a:pt x="11814" y="17318"/>
                    <a:pt x="11978" y="17176"/>
                    <a:pt x="12131" y="17001"/>
                  </a:cubicBezTo>
                  <a:cubicBezTo>
                    <a:pt x="12722" y="16311"/>
                    <a:pt x="13051" y="15424"/>
                    <a:pt x="13401" y="14581"/>
                  </a:cubicBezTo>
                  <a:cubicBezTo>
                    <a:pt x="13971" y="13191"/>
                    <a:pt x="14628" y="11811"/>
                    <a:pt x="15559" y="10629"/>
                  </a:cubicBezTo>
                  <a:cubicBezTo>
                    <a:pt x="16489" y="9446"/>
                    <a:pt x="17705" y="8450"/>
                    <a:pt x="19138" y="7968"/>
                  </a:cubicBezTo>
                  <a:cubicBezTo>
                    <a:pt x="19391" y="7892"/>
                    <a:pt x="19664" y="7815"/>
                    <a:pt x="19861" y="7629"/>
                  </a:cubicBezTo>
                  <a:cubicBezTo>
                    <a:pt x="20595" y="6928"/>
                    <a:pt x="19719" y="5133"/>
                    <a:pt x="19413" y="4388"/>
                  </a:cubicBezTo>
                  <a:cubicBezTo>
                    <a:pt x="18909" y="3172"/>
                    <a:pt x="17945" y="1815"/>
                    <a:pt x="16642" y="1366"/>
                  </a:cubicBezTo>
                  <a:cubicBezTo>
                    <a:pt x="15022" y="807"/>
                    <a:pt x="13073" y="676"/>
                    <a:pt x="11387" y="337"/>
                  </a:cubicBezTo>
                  <a:cubicBezTo>
                    <a:pt x="10537" y="166"/>
                    <a:pt x="9641" y="1"/>
                    <a:pt x="8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675240" y="2624963"/>
              <a:ext cx="464648" cy="411119"/>
            </a:xfrm>
            <a:custGeom>
              <a:avLst/>
              <a:gdLst/>
              <a:ahLst/>
              <a:cxnLst/>
              <a:rect l="l" t="t" r="r" b="b"/>
              <a:pathLst>
                <a:path w="16128" h="14270" extrusionOk="0">
                  <a:moveTo>
                    <a:pt x="6953" y="0"/>
                  </a:moveTo>
                  <a:lnTo>
                    <a:pt x="6953" y="0"/>
                  </a:lnTo>
                  <a:cubicBezTo>
                    <a:pt x="5595" y="646"/>
                    <a:pt x="4588" y="1993"/>
                    <a:pt x="4347" y="3482"/>
                  </a:cubicBezTo>
                  <a:cubicBezTo>
                    <a:pt x="4374" y="3282"/>
                    <a:pt x="4167" y="3134"/>
                    <a:pt x="3971" y="3134"/>
                  </a:cubicBezTo>
                  <a:cubicBezTo>
                    <a:pt x="3931" y="3134"/>
                    <a:pt x="3891" y="3140"/>
                    <a:pt x="3854" y="3153"/>
                  </a:cubicBezTo>
                  <a:cubicBezTo>
                    <a:pt x="3635" y="3241"/>
                    <a:pt x="3504" y="3471"/>
                    <a:pt x="3449" y="3701"/>
                  </a:cubicBezTo>
                  <a:cubicBezTo>
                    <a:pt x="3427" y="3273"/>
                    <a:pt x="3362" y="2857"/>
                    <a:pt x="3274" y="2441"/>
                  </a:cubicBezTo>
                  <a:cubicBezTo>
                    <a:pt x="3241" y="2299"/>
                    <a:pt x="3187" y="2135"/>
                    <a:pt x="3055" y="2081"/>
                  </a:cubicBezTo>
                  <a:cubicBezTo>
                    <a:pt x="3024" y="2069"/>
                    <a:pt x="2991" y="2064"/>
                    <a:pt x="2957" y="2064"/>
                  </a:cubicBezTo>
                  <a:cubicBezTo>
                    <a:pt x="2894" y="2064"/>
                    <a:pt x="2827" y="2081"/>
                    <a:pt x="2770" y="2102"/>
                  </a:cubicBezTo>
                  <a:cubicBezTo>
                    <a:pt x="1183" y="2573"/>
                    <a:pt x="471" y="4325"/>
                    <a:pt x="263" y="5835"/>
                  </a:cubicBezTo>
                  <a:cubicBezTo>
                    <a:pt x="0" y="7828"/>
                    <a:pt x="591" y="9952"/>
                    <a:pt x="1971" y="11441"/>
                  </a:cubicBezTo>
                  <a:cubicBezTo>
                    <a:pt x="3624" y="13226"/>
                    <a:pt x="6121" y="14003"/>
                    <a:pt x="8551" y="14212"/>
                  </a:cubicBezTo>
                  <a:cubicBezTo>
                    <a:pt x="8906" y="14243"/>
                    <a:pt x="9262" y="14269"/>
                    <a:pt x="9611" y="14269"/>
                  </a:cubicBezTo>
                  <a:cubicBezTo>
                    <a:pt x="10349" y="14269"/>
                    <a:pt x="11055" y="14153"/>
                    <a:pt x="11649" y="13730"/>
                  </a:cubicBezTo>
                  <a:cubicBezTo>
                    <a:pt x="11825" y="13609"/>
                    <a:pt x="11978" y="13467"/>
                    <a:pt x="12131" y="13292"/>
                  </a:cubicBezTo>
                  <a:cubicBezTo>
                    <a:pt x="12734" y="12602"/>
                    <a:pt x="13062" y="11715"/>
                    <a:pt x="13401" y="10872"/>
                  </a:cubicBezTo>
                  <a:cubicBezTo>
                    <a:pt x="14102" y="9175"/>
                    <a:pt x="14967" y="7565"/>
                    <a:pt x="16128" y="6153"/>
                  </a:cubicBezTo>
                  <a:lnTo>
                    <a:pt x="16128" y="6153"/>
                  </a:lnTo>
                  <a:cubicBezTo>
                    <a:pt x="15043" y="6898"/>
                    <a:pt x="14124" y="7894"/>
                    <a:pt x="13456" y="9022"/>
                  </a:cubicBezTo>
                  <a:cubicBezTo>
                    <a:pt x="13270" y="8803"/>
                    <a:pt x="13259" y="8496"/>
                    <a:pt x="13292" y="8212"/>
                  </a:cubicBezTo>
                  <a:cubicBezTo>
                    <a:pt x="13314" y="7927"/>
                    <a:pt x="13379" y="7631"/>
                    <a:pt x="13292" y="7358"/>
                  </a:cubicBezTo>
                  <a:cubicBezTo>
                    <a:pt x="13219" y="7132"/>
                    <a:pt x="13006" y="6936"/>
                    <a:pt x="12786" y="6936"/>
                  </a:cubicBezTo>
                  <a:cubicBezTo>
                    <a:pt x="12739" y="6936"/>
                    <a:pt x="12692" y="6944"/>
                    <a:pt x="12646" y="6964"/>
                  </a:cubicBezTo>
                  <a:cubicBezTo>
                    <a:pt x="12459" y="7035"/>
                    <a:pt x="12280" y="7256"/>
                    <a:pt x="12109" y="7256"/>
                  </a:cubicBezTo>
                  <a:cubicBezTo>
                    <a:pt x="12068" y="7256"/>
                    <a:pt x="12029" y="7244"/>
                    <a:pt x="11989" y="7215"/>
                  </a:cubicBezTo>
                  <a:cubicBezTo>
                    <a:pt x="12164" y="6569"/>
                    <a:pt x="12328" y="5923"/>
                    <a:pt x="12503" y="5278"/>
                  </a:cubicBezTo>
                  <a:cubicBezTo>
                    <a:pt x="12547" y="5113"/>
                    <a:pt x="12580" y="4905"/>
                    <a:pt x="12449" y="4784"/>
                  </a:cubicBezTo>
                  <a:cubicBezTo>
                    <a:pt x="12383" y="4726"/>
                    <a:pt x="12293" y="4707"/>
                    <a:pt x="12198" y="4707"/>
                  </a:cubicBezTo>
                  <a:cubicBezTo>
                    <a:pt x="12151" y="4707"/>
                    <a:pt x="12102" y="4711"/>
                    <a:pt x="12055" y="4719"/>
                  </a:cubicBezTo>
                  <a:cubicBezTo>
                    <a:pt x="11124" y="4861"/>
                    <a:pt x="10237" y="5365"/>
                    <a:pt x="9646" y="6110"/>
                  </a:cubicBezTo>
                  <a:cubicBezTo>
                    <a:pt x="9537" y="5278"/>
                    <a:pt x="9657" y="4424"/>
                    <a:pt x="9963" y="3646"/>
                  </a:cubicBezTo>
                  <a:lnTo>
                    <a:pt x="9963" y="3646"/>
                  </a:lnTo>
                  <a:cubicBezTo>
                    <a:pt x="9153" y="3843"/>
                    <a:pt x="8464" y="4511"/>
                    <a:pt x="8233" y="5321"/>
                  </a:cubicBezTo>
                  <a:cubicBezTo>
                    <a:pt x="7883" y="4599"/>
                    <a:pt x="7894" y="3755"/>
                    <a:pt x="8092" y="2989"/>
                  </a:cubicBezTo>
                  <a:cubicBezTo>
                    <a:pt x="8299" y="2212"/>
                    <a:pt x="8671" y="1500"/>
                    <a:pt x="9044" y="799"/>
                  </a:cubicBezTo>
                  <a:lnTo>
                    <a:pt x="9044" y="799"/>
                  </a:lnTo>
                  <a:cubicBezTo>
                    <a:pt x="7697" y="1347"/>
                    <a:pt x="6624" y="2507"/>
                    <a:pt x="6175" y="3887"/>
                  </a:cubicBezTo>
                  <a:cubicBezTo>
                    <a:pt x="5825" y="3295"/>
                    <a:pt x="5956" y="2540"/>
                    <a:pt x="6208" y="1905"/>
                  </a:cubicBezTo>
                  <a:cubicBezTo>
                    <a:pt x="6460" y="1270"/>
                    <a:pt x="6832" y="668"/>
                    <a:pt x="6953" y="0"/>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772071" y="2591197"/>
              <a:ext cx="495878" cy="444884"/>
            </a:xfrm>
            <a:custGeom>
              <a:avLst/>
              <a:gdLst/>
              <a:ahLst/>
              <a:cxnLst/>
              <a:rect l="l" t="t" r="r" b="b"/>
              <a:pathLst>
                <a:path w="17212" h="15442" extrusionOk="0">
                  <a:moveTo>
                    <a:pt x="15000" y="0"/>
                  </a:moveTo>
                  <a:cubicBezTo>
                    <a:pt x="15001" y="2"/>
                    <a:pt x="15001" y="4"/>
                    <a:pt x="15002" y="6"/>
                  </a:cubicBezTo>
                  <a:lnTo>
                    <a:pt x="15002" y="6"/>
                  </a:lnTo>
                  <a:cubicBezTo>
                    <a:pt x="15001" y="4"/>
                    <a:pt x="15001" y="2"/>
                    <a:pt x="15000" y="0"/>
                  </a:cubicBezTo>
                  <a:close/>
                  <a:moveTo>
                    <a:pt x="15002" y="6"/>
                  </a:moveTo>
                  <a:cubicBezTo>
                    <a:pt x="15219" y="814"/>
                    <a:pt x="15054" y="1699"/>
                    <a:pt x="14682" y="2442"/>
                  </a:cubicBezTo>
                  <a:cubicBezTo>
                    <a:pt x="14310" y="3197"/>
                    <a:pt x="13752" y="3844"/>
                    <a:pt x="13150" y="4424"/>
                  </a:cubicBezTo>
                  <a:cubicBezTo>
                    <a:pt x="12351" y="5223"/>
                    <a:pt x="11420" y="5847"/>
                    <a:pt x="10588" y="6603"/>
                  </a:cubicBezTo>
                  <a:cubicBezTo>
                    <a:pt x="9865" y="7260"/>
                    <a:pt x="9274" y="8080"/>
                    <a:pt x="8584" y="8781"/>
                  </a:cubicBezTo>
                  <a:cubicBezTo>
                    <a:pt x="7281" y="10084"/>
                    <a:pt x="6208" y="11672"/>
                    <a:pt x="4971" y="13084"/>
                  </a:cubicBezTo>
                  <a:cubicBezTo>
                    <a:pt x="4246" y="13911"/>
                    <a:pt x="3352" y="14240"/>
                    <a:pt x="2410" y="14240"/>
                  </a:cubicBezTo>
                  <a:cubicBezTo>
                    <a:pt x="1617" y="14240"/>
                    <a:pt x="791" y="14008"/>
                    <a:pt x="1" y="13642"/>
                  </a:cubicBezTo>
                  <a:lnTo>
                    <a:pt x="1" y="13642"/>
                  </a:lnTo>
                  <a:cubicBezTo>
                    <a:pt x="690" y="13971"/>
                    <a:pt x="1249" y="14486"/>
                    <a:pt x="2037" y="14749"/>
                  </a:cubicBezTo>
                  <a:cubicBezTo>
                    <a:pt x="3044" y="15099"/>
                    <a:pt x="4106" y="15296"/>
                    <a:pt x="5157" y="15384"/>
                  </a:cubicBezTo>
                  <a:cubicBezTo>
                    <a:pt x="5512" y="15415"/>
                    <a:pt x="5869" y="15441"/>
                    <a:pt x="6218" y="15441"/>
                  </a:cubicBezTo>
                  <a:cubicBezTo>
                    <a:pt x="6957" y="15441"/>
                    <a:pt x="7665" y="15325"/>
                    <a:pt x="8266" y="14902"/>
                  </a:cubicBezTo>
                  <a:cubicBezTo>
                    <a:pt x="8431" y="14781"/>
                    <a:pt x="8595" y="14639"/>
                    <a:pt x="8748" y="14464"/>
                  </a:cubicBezTo>
                  <a:cubicBezTo>
                    <a:pt x="9339" y="13774"/>
                    <a:pt x="9668" y="12887"/>
                    <a:pt x="10018" y="12044"/>
                  </a:cubicBezTo>
                  <a:cubicBezTo>
                    <a:pt x="10588" y="10654"/>
                    <a:pt x="11245" y="9274"/>
                    <a:pt x="12176" y="8092"/>
                  </a:cubicBezTo>
                  <a:cubicBezTo>
                    <a:pt x="13106" y="6909"/>
                    <a:pt x="14322" y="5913"/>
                    <a:pt x="15755" y="5431"/>
                  </a:cubicBezTo>
                  <a:cubicBezTo>
                    <a:pt x="16008" y="5355"/>
                    <a:pt x="16281" y="5278"/>
                    <a:pt x="16478" y="5092"/>
                  </a:cubicBezTo>
                  <a:cubicBezTo>
                    <a:pt x="17212" y="4391"/>
                    <a:pt x="16336" y="2596"/>
                    <a:pt x="16030" y="1851"/>
                  </a:cubicBezTo>
                  <a:cubicBezTo>
                    <a:pt x="15778" y="1250"/>
                    <a:pt x="15168" y="617"/>
                    <a:pt x="15002" y="6"/>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935769" y="2640405"/>
              <a:ext cx="18640" cy="7923"/>
            </a:xfrm>
            <a:custGeom>
              <a:avLst/>
              <a:gdLst/>
              <a:ahLst/>
              <a:cxnLst/>
              <a:rect l="l" t="t" r="r" b="b"/>
              <a:pathLst>
                <a:path w="647" h="275" extrusionOk="0">
                  <a:moveTo>
                    <a:pt x="647" y="0"/>
                  </a:moveTo>
                  <a:lnTo>
                    <a:pt x="647" y="0"/>
                  </a:lnTo>
                  <a:cubicBezTo>
                    <a:pt x="482" y="34"/>
                    <a:pt x="319" y="88"/>
                    <a:pt x="176" y="175"/>
                  </a:cubicBezTo>
                  <a:cubicBezTo>
                    <a:pt x="319" y="99"/>
                    <a:pt x="482" y="34"/>
                    <a:pt x="647" y="0"/>
                  </a:cubicBezTo>
                  <a:close/>
                  <a:moveTo>
                    <a:pt x="176" y="175"/>
                  </a:moveTo>
                  <a:cubicBezTo>
                    <a:pt x="110" y="197"/>
                    <a:pt x="56" y="231"/>
                    <a:pt x="1" y="263"/>
                  </a:cubicBezTo>
                  <a:lnTo>
                    <a:pt x="1" y="274"/>
                  </a:lnTo>
                  <a:cubicBezTo>
                    <a:pt x="56" y="241"/>
                    <a:pt x="110" y="209"/>
                    <a:pt x="176" y="175"/>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958471" y="2724703"/>
              <a:ext cx="6597" cy="6252"/>
            </a:xfrm>
            <a:custGeom>
              <a:avLst/>
              <a:gdLst/>
              <a:ahLst/>
              <a:cxnLst/>
              <a:rect l="l" t="t" r="r" b="b"/>
              <a:pathLst>
                <a:path w="229" h="217" extrusionOk="0">
                  <a:moveTo>
                    <a:pt x="228" y="0"/>
                  </a:moveTo>
                  <a:lnTo>
                    <a:pt x="228" y="0"/>
                  </a:lnTo>
                  <a:cubicBezTo>
                    <a:pt x="152" y="66"/>
                    <a:pt x="77" y="141"/>
                    <a:pt x="1" y="217"/>
                  </a:cubicBezTo>
                  <a:lnTo>
                    <a:pt x="12" y="217"/>
                  </a:lnTo>
                  <a:cubicBezTo>
                    <a:pt x="77" y="141"/>
                    <a:pt x="152" y="66"/>
                    <a:pt x="228"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873655" y="2617703"/>
              <a:ext cx="11034" cy="15154"/>
            </a:xfrm>
            <a:custGeom>
              <a:avLst/>
              <a:gdLst/>
              <a:ahLst/>
              <a:cxnLst/>
              <a:rect l="l" t="t" r="r" b="b"/>
              <a:pathLst>
                <a:path w="383" h="526" extrusionOk="0">
                  <a:moveTo>
                    <a:pt x="383" y="0"/>
                  </a:moveTo>
                  <a:lnTo>
                    <a:pt x="383" y="0"/>
                  </a:lnTo>
                  <a:cubicBezTo>
                    <a:pt x="251" y="175"/>
                    <a:pt x="131" y="340"/>
                    <a:pt x="0" y="515"/>
                  </a:cubicBezTo>
                  <a:lnTo>
                    <a:pt x="0" y="526"/>
                  </a:lnTo>
                  <a:cubicBezTo>
                    <a:pt x="131" y="351"/>
                    <a:pt x="251" y="175"/>
                    <a:pt x="383"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772071" y="2690563"/>
              <a:ext cx="3832" cy="18640"/>
            </a:xfrm>
            <a:custGeom>
              <a:avLst/>
              <a:gdLst/>
              <a:ahLst/>
              <a:cxnLst/>
              <a:rect l="l" t="t" r="r" b="b"/>
              <a:pathLst>
                <a:path w="133" h="647" extrusionOk="0">
                  <a:moveTo>
                    <a:pt x="132" y="1"/>
                  </a:moveTo>
                  <a:lnTo>
                    <a:pt x="77" y="176"/>
                  </a:lnTo>
                  <a:lnTo>
                    <a:pt x="33" y="361"/>
                  </a:lnTo>
                  <a:lnTo>
                    <a:pt x="1" y="537"/>
                  </a:lnTo>
                  <a:lnTo>
                    <a:pt x="1" y="602"/>
                  </a:lnTo>
                  <a:lnTo>
                    <a:pt x="1" y="646"/>
                  </a:lnTo>
                  <a:cubicBezTo>
                    <a:pt x="11" y="602"/>
                    <a:pt x="11" y="570"/>
                    <a:pt x="11" y="537"/>
                  </a:cubicBezTo>
                  <a:lnTo>
                    <a:pt x="45" y="361"/>
                  </a:lnTo>
                  <a:lnTo>
                    <a:pt x="88" y="176"/>
                  </a:lnTo>
                  <a:lnTo>
                    <a:pt x="132" y="1"/>
                  </a:ln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8036402" y="2762242"/>
              <a:ext cx="18150" cy="9392"/>
            </a:xfrm>
            <a:custGeom>
              <a:avLst/>
              <a:gdLst/>
              <a:ahLst/>
              <a:cxnLst/>
              <a:rect l="l" t="t" r="r" b="b"/>
              <a:pathLst>
                <a:path w="630" h="326" extrusionOk="0">
                  <a:moveTo>
                    <a:pt x="629" y="0"/>
                  </a:moveTo>
                  <a:cubicBezTo>
                    <a:pt x="413" y="99"/>
                    <a:pt x="206" y="207"/>
                    <a:pt x="1" y="315"/>
                  </a:cubicBezTo>
                  <a:lnTo>
                    <a:pt x="1" y="326"/>
                  </a:lnTo>
                  <a:cubicBezTo>
                    <a:pt x="206" y="207"/>
                    <a:pt x="413" y="99"/>
                    <a:pt x="629"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7"/>
            <p:cNvGrpSpPr/>
            <p:nvPr/>
          </p:nvGrpSpPr>
          <p:grpSpPr>
            <a:xfrm>
              <a:off x="7770803" y="2581431"/>
              <a:ext cx="452029" cy="388647"/>
              <a:chOff x="7770803" y="2581431"/>
              <a:chExt cx="452029" cy="388647"/>
            </a:xfrm>
          </p:grpSpPr>
          <p:sp>
            <p:nvSpPr>
              <p:cNvPr id="220" name="Google Shape;220;p27"/>
              <p:cNvSpPr/>
              <p:nvPr/>
            </p:nvSpPr>
            <p:spPr>
              <a:xfrm>
                <a:off x="7885640" y="2647982"/>
                <a:ext cx="50158" cy="146067"/>
              </a:xfrm>
              <a:custGeom>
                <a:avLst/>
                <a:gdLst/>
                <a:ahLst/>
                <a:cxnLst/>
                <a:rect l="l" t="t" r="r" b="b"/>
                <a:pathLst>
                  <a:path w="1741" h="5070" extrusionOk="0">
                    <a:moveTo>
                      <a:pt x="1741" y="0"/>
                    </a:moveTo>
                    <a:cubicBezTo>
                      <a:pt x="1653" y="66"/>
                      <a:pt x="1577" y="121"/>
                      <a:pt x="1489" y="187"/>
                    </a:cubicBezTo>
                    <a:cubicBezTo>
                      <a:pt x="1237" y="406"/>
                      <a:pt x="1018" y="679"/>
                      <a:pt x="843" y="964"/>
                    </a:cubicBezTo>
                    <a:cubicBezTo>
                      <a:pt x="755" y="1106"/>
                      <a:pt x="679" y="1260"/>
                      <a:pt x="613" y="1413"/>
                    </a:cubicBezTo>
                    <a:lnTo>
                      <a:pt x="514" y="1642"/>
                    </a:lnTo>
                    <a:lnTo>
                      <a:pt x="460" y="1763"/>
                    </a:lnTo>
                    <a:cubicBezTo>
                      <a:pt x="449" y="1796"/>
                      <a:pt x="427" y="1839"/>
                      <a:pt x="416" y="1873"/>
                    </a:cubicBezTo>
                    <a:cubicBezTo>
                      <a:pt x="295" y="2190"/>
                      <a:pt x="186" y="2508"/>
                      <a:pt x="110" y="2836"/>
                    </a:cubicBezTo>
                    <a:cubicBezTo>
                      <a:pt x="33" y="3165"/>
                      <a:pt x="0" y="3504"/>
                      <a:pt x="0" y="3843"/>
                    </a:cubicBezTo>
                    <a:lnTo>
                      <a:pt x="0" y="3898"/>
                    </a:lnTo>
                    <a:lnTo>
                      <a:pt x="0" y="3963"/>
                    </a:lnTo>
                    <a:lnTo>
                      <a:pt x="11" y="4095"/>
                    </a:lnTo>
                    <a:lnTo>
                      <a:pt x="11" y="4150"/>
                    </a:lnTo>
                    <a:lnTo>
                      <a:pt x="22" y="4216"/>
                    </a:lnTo>
                    <a:cubicBezTo>
                      <a:pt x="22" y="4260"/>
                      <a:pt x="22" y="4303"/>
                      <a:pt x="33" y="4347"/>
                    </a:cubicBezTo>
                    <a:lnTo>
                      <a:pt x="55" y="4467"/>
                    </a:lnTo>
                    <a:lnTo>
                      <a:pt x="66" y="4533"/>
                    </a:lnTo>
                    <a:lnTo>
                      <a:pt x="66" y="4566"/>
                    </a:lnTo>
                    <a:lnTo>
                      <a:pt x="76" y="4588"/>
                    </a:lnTo>
                    <a:lnTo>
                      <a:pt x="98" y="4719"/>
                    </a:lnTo>
                    <a:cubicBezTo>
                      <a:pt x="110" y="4752"/>
                      <a:pt x="120" y="4796"/>
                      <a:pt x="132" y="4839"/>
                    </a:cubicBezTo>
                    <a:cubicBezTo>
                      <a:pt x="120" y="4796"/>
                      <a:pt x="120" y="4752"/>
                      <a:pt x="110" y="4719"/>
                    </a:cubicBezTo>
                    <a:lnTo>
                      <a:pt x="88" y="4588"/>
                    </a:lnTo>
                    <a:lnTo>
                      <a:pt x="76" y="4555"/>
                    </a:lnTo>
                    <a:lnTo>
                      <a:pt x="76" y="4533"/>
                    </a:lnTo>
                    <a:lnTo>
                      <a:pt x="66" y="4467"/>
                    </a:lnTo>
                    <a:lnTo>
                      <a:pt x="44" y="4347"/>
                    </a:lnTo>
                    <a:cubicBezTo>
                      <a:pt x="33" y="4303"/>
                      <a:pt x="33" y="4260"/>
                      <a:pt x="33" y="4216"/>
                    </a:cubicBezTo>
                    <a:lnTo>
                      <a:pt x="22" y="4150"/>
                    </a:lnTo>
                    <a:lnTo>
                      <a:pt x="22" y="4095"/>
                    </a:lnTo>
                    <a:lnTo>
                      <a:pt x="11" y="3963"/>
                    </a:lnTo>
                    <a:lnTo>
                      <a:pt x="11" y="3898"/>
                    </a:lnTo>
                    <a:lnTo>
                      <a:pt x="11" y="3843"/>
                    </a:lnTo>
                    <a:cubicBezTo>
                      <a:pt x="11" y="3504"/>
                      <a:pt x="44" y="3165"/>
                      <a:pt x="120" y="2836"/>
                    </a:cubicBezTo>
                    <a:cubicBezTo>
                      <a:pt x="197" y="2508"/>
                      <a:pt x="307" y="2190"/>
                      <a:pt x="427" y="1883"/>
                    </a:cubicBezTo>
                    <a:cubicBezTo>
                      <a:pt x="438" y="1839"/>
                      <a:pt x="460" y="1807"/>
                      <a:pt x="471" y="1763"/>
                    </a:cubicBezTo>
                    <a:lnTo>
                      <a:pt x="526" y="1642"/>
                    </a:lnTo>
                    <a:lnTo>
                      <a:pt x="624" y="1413"/>
                    </a:lnTo>
                    <a:cubicBezTo>
                      <a:pt x="690" y="1260"/>
                      <a:pt x="767" y="1117"/>
                      <a:pt x="854" y="964"/>
                    </a:cubicBezTo>
                    <a:cubicBezTo>
                      <a:pt x="1029" y="679"/>
                      <a:pt x="1237" y="416"/>
                      <a:pt x="1500" y="197"/>
                    </a:cubicBezTo>
                    <a:cubicBezTo>
                      <a:pt x="1577" y="131"/>
                      <a:pt x="1653" y="66"/>
                      <a:pt x="1741" y="11"/>
                    </a:cubicBezTo>
                    <a:lnTo>
                      <a:pt x="1741" y="0"/>
                    </a:lnTo>
                    <a:close/>
                    <a:moveTo>
                      <a:pt x="132" y="4839"/>
                    </a:moveTo>
                    <a:cubicBezTo>
                      <a:pt x="142" y="4916"/>
                      <a:pt x="164" y="4993"/>
                      <a:pt x="186" y="5070"/>
                    </a:cubicBezTo>
                    <a:lnTo>
                      <a:pt x="197" y="5070"/>
                    </a:lnTo>
                    <a:lnTo>
                      <a:pt x="132" y="4839"/>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7931678" y="2730955"/>
                <a:ext cx="27168" cy="92422"/>
              </a:xfrm>
              <a:custGeom>
                <a:avLst/>
                <a:gdLst/>
                <a:ahLst/>
                <a:cxnLst/>
                <a:rect l="l" t="t" r="r" b="b"/>
                <a:pathLst>
                  <a:path w="943" h="3208" extrusionOk="0">
                    <a:moveTo>
                      <a:pt x="931" y="0"/>
                    </a:moveTo>
                    <a:lnTo>
                      <a:pt x="767" y="197"/>
                    </a:lnTo>
                    <a:cubicBezTo>
                      <a:pt x="646" y="339"/>
                      <a:pt x="548" y="504"/>
                      <a:pt x="461" y="667"/>
                    </a:cubicBezTo>
                    <a:cubicBezTo>
                      <a:pt x="274" y="996"/>
                      <a:pt x="154" y="1368"/>
                      <a:pt x="88" y="1740"/>
                    </a:cubicBezTo>
                    <a:cubicBezTo>
                      <a:pt x="23" y="2113"/>
                      <a:pt x="1" y="2496"/>
                      <a:pt x="11" y="2869"/>
                    </a:cubicBezTo>
                    <a:cubicBezTo>
                      <a:pt x="23" y="2978"/>
                      <a:pt x="23" y="3088"/>
                      <a:pt x="33" y="3197"/>
                    </a:cubicBezTo>
                    <a:cubicBezTo>
                      <a:pt x="42" y="3197"/>
                      <a:pt x="44" y="3203"/>
                      <a:pt x="44" y="3206"/>
                    </a:cubicBezTo>
                    <a:lnTo>
                      <a:pt x="44" y="3206"/>
                    </a:lnTo>
                    <a:cubicBezTo>
                      <a:pt x="33" y="3097"/>
                      <a:pt x="33" y="2978"/>
                      <a:pt x="23" y="2869"/>
                    </a:cubicBezTo>
                    <a:cubicBezTo>
                      <a:pt x="11" y="2496"/>
                      <a:pt x="33" y="2113"/>
                      <a:pt x="99" y="1740"/>
                    </a:cubicBezTo>
                    <a:cubicBezTo>
                      <a:pt x="176" y="1368"/>
                      <a:pt x="285" y="1007"/>
                      <a:pt x="471" y="667"/>
                    </a:cubicBezTo>
                    <a:cubicBezTo>
                      <a:pt x="559" y="504"/>
                      <a:pt x="658" y="350"/>
                      <a:pt x="778" y="197"/>
                    </a:cubicBezTo>
                    <a:lnTo>
                      <a:pt x="942" y="0"/>
                    </a:lnTo>
                    <a:close/>
                    <a:moveTo>
                      <a:pt x="44" y="3206"/>
                    </a:moveTo>
                    <a:cubicBezTo>
                      <a:pt x="44" y="3207"/>
                      <a:pt x="44" y="3207"/>
                      <a:pt x="45" y="3208"/>
                    </a:cubicBezTo>
                    <a:cubicBezTo>
                      <a:pt x="45" y="3208"/>
                      <a:pt x="45" y="3207"/>
                      <a:pt x="44" y="320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7835453" y="2632540"/>
                <a:ext cx="38231" cy="133765"/>
              </a:xfrm>
              <a:custGeom>
                <a:avLst/>
                <a:gdLst/>
                <a:ahLst/>
                <a:cxnLst/>
                <a:rect l="l" t="t" r="r" b="b"/>
                <a:pathLst>
                  <a:path w="1327" h="4643" extrusionOk="0">
                    <a:moveTo>
                      <a:pt x="1326" y="0"/>
                    </a:moveTo>
                    <a:cubicBezTo>
                      <a:pt x="1293" y="54"/>
                      <a:pt x="1249" y="110"/>
                      <a:pt x="1205" y="164"/>
                    </a:cubicBezTo>
                    <a:cubicBezTo>
                      <a:pt x="1052" y="394"/>
                      <a:pt x="888" y="635"/>
                      <a:pt x="745" y="876"/>
                    </a:cubicBezTo>
                    <a:cubicBezTo>
                      <a:pt x="724" y="908"/>
                      <a:pt x="713" y="942"/>
                      <a:pt x="691" y="964"/>
                    </a:cubicBezTo>
                    <a:lnTo>
                      <a:pt x="636" y="1062"/>
                    </a:lnTo>
                    <a:cubicBezTo>
                      <a:pt x="604" y="1117"/>
                      <a:pt x="570" y="1182"/>
                      <a:pt x="538" y="1248"/>
                    </a:cubicBezTo>
                    <a:cubicBezTo>
                      <a:pt x="505" y="1302"/>
                      <a:pt x="472" y="1368"/>
                      <a:pt x="439" y="1434"/>
                    </a:cubicBezTo>
                    <a:lnTo>
                      <a:pt x="395" y="1533"/>
                    </a:lnTo>
                    <a:cubicBezTo>
                      <a:pt x="385" y="1565"/>
                      <a:pt x="373" y="1599"/>
                      <a:pt x="351" y="1631"/>
                    </a:cubicBezTo>
                    <a:lnTo>
                      <a:pt x="319" y="1719"/>
                    </a:lnTo>
                    <a:cubicBezTo>
                      <a:pt x="308" y="1740"/>
                      <a:pt x="297" y="1752"/>
                      <a:pt x="297" y="1774"/>
                    </a:cubicBezTo>
                    <a:lnTo>
                      <a:pt x="275" y="1818"/>
                    </a:lnTo>
                    <a:lnTo>
                      <a:pt x="231" y="1916"/>
                    </a:lnTo>
                    <a:lnTo>
                      <a:pt x="231" y="1949"/>
                    </a:lnTo>
                    <a:lnTo>
                      <a:pt x="220" y="1971"/>
                    </a:lnTo>
                    <a:lnTo>
                      <a:pt x="198" y="2015"/>
                    </a:lnTo>
                    <a:cubicBezTo>
                      <a:pt x="154" y="2156"/>
                      <a:pt x="110" y="2288"/>
                      <a:pt x="89" y="2431"/>
                    </a:cubicBezTo>
                    <a:cubicBezTo>
                      <a:pt x="23" y="2704"/>
                      <a:pt x="1" y="2989"/>
                      <a:pt x="12" y="3273"/>
                    </a:cubicBezTo>
                    <a:cubicBezTo>
                      <a:pt x="23" y="3547"/>
                      <a:pt x="56" y="3832"/>
                      <a:pt x="100" y="4105"/>
                    </a:cubicBezTo>
                    <a:cubicBezTo>
                      <a:pt x="122" y="4292"/>
                      <a:pt x="144" y="4467"/>
                      <a:pt x="166" y="4642"/>
                    </a:cubicBezTo>
                    <a:lnTo>
                      <a:pt x="176" y="4642"/>
                    </a:lnTo>
                    <a:cubicBezTo>
                      <a:pt x="154" y="4467"/>
                      <a:pt x="132" y="4292"/>
                      <a:pt x="110" y="4105"/>
                    </a:cubicBezTo>
                    <a:cubicBezTo>
                      <a:pt x="67" y="3832"/>
                      <a:pt x="34" y="3547"/>
                      <a:pt x="23" y="3263"/>
                    </a:cubicBezTo>
                    <a:cubicBezTo>
                      <a:pt x="23" y="2989"/>
                      <a:pt x="34" y="2704"/>
                      <a:pt x="100" y="2431"/>
                    </a:cubicBezTo>
                    <a:cubicBezTo>
                      <a:pt x="132" y="2288"/>
                      <a:pt x="166" y="2156"/>
                      <a:pt x="209" y="2025"/>
                    </a:cubicBezTo>
                    <a:lnTo>
                      <a:pt x="231" y="1971"/>
                    </a:lnTo>
                    <a:lnTo>
                      <a:pt x="242" y="1949"/>
                    </a:lnTo>
                    <a:lnTo>
                      <a:pt x="253" y="1927"/>
                    </a:lnTo>
                    <a:lnTo>
                      <a:pt x="286" y="1828"/>
                    </a:lnTo>
                    <a:lnTo>
                      <a:pt x="308" y="1774"/>
                    </a:lnTo>
                    <a:cubicBezTo>
                      <a:pt x="308" y="1762"/>
                      <a:pt x="319" y="1740"/>
                      <a:pt x="329" y="1730"/>
                    </a:cubicBezTo>
                    <a:lnTo>
                      <a:pt x="363" y="1631"/>
                    </a:lnTo>
                    <a:cubicBezTo>
                      <a:pt x="385" y="1599"/>
                      <a:pt x="395" y="1565"/>
                      <a:pt x="406" y="1533"/>
                    </a:cubicBezTo>
                    <a:lnTo>
                      <a:pt x="450" y="1434"/>
                    </a:lnTo>
                    <a:cubicBezTo>
                      <a:pt x="483" y="1380"/>
                      <a:pt x="516" y="1314"/>
                      <a:pt x="548" y="1248"/>
                    </a:cubicBezTo>
                    <a:cubicBezTo>
                      <a:pt x="582" y="1193"/>
                      <a:pt x="614" y="1127"/>
                      <a:pt x="647" y="1062"/>
                    </a:cubicBezTo>
                    <a:lnTo>
                      <a:pt x="702" y="974"/>
                    </a:lnTo>
                    <a:cubicBezTo>
                      <a:pt x="724" y="942"/>
                      <a:pt x="735" y="908"/>
                      <a:pt x="757" y="886"/>
                    </a:cubicBezTo>
                    <a:cubicBezTo>
                      <a:pt x="899" y="635"/>
                      <a:pt x="1052" y="405"/>
                      <a:pt x="1217" y="175"/>
                    </a:cubicBezTo>
                    <a:cubicBezTo>
                      <a:pt x="1249" y="120"/>
                      <a:pt x="1293" y="66"/>
                      <a:pt x="1326" y="11"/>
                    </a:cubicBezTo>
                    <a:lnTo>
                      <a:pt x="132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7770803" y="2707907"/>
                <a:ext cx="6021" cy="47652"/>
              </a:xfrm>
              <a:custGeom>
                <a:avLst/>
                <a:gdLst/>
                <a:ahLst/>
                <a:cxnLst/>
                <a:rect l="l" t="t" r="r" b="b"/>
                <a:pathLst>
                  <a:path w="209" h="1654" extrusionOk="0">
                    <a:moveTo>
                      <a:pt x="45" y="0"/>
                    </a:moveTo>
                    <a:cubicBezTo>
                      <a:pt x="11" y="219"/>
                      <a:pt x="1" y="450"/>
                      <a:pt x="11" y="679"/>
                    </a:cubicBezTo>
                    <a:cubicBezTo>
                      <a:pt x="23" y="931"/>
                      <a:pt x="67" y="1172"/>
                      <a:pt x="121" y="1413"/>
                    </a:cubicBezTo>
                    <a:lnTo>
                      <a:pt x="132" y="1446"/>
                    </a:lnTo>
                    <a:lnTo>
                      <a:pt x="143" y="1446"/>
                    </a:lnTo>
                    <a:lnTo>
                      <a:pt x="132" y="1413"/>
                    </a:lnTo>
                    <a:cubicBezTo>
                      <a:pt x="77" y="1172"/>
                      <a:pt x="45" y="920"/>
                      <a:pt x="23" y="679"/>
                    </a:cubicBezTo>
                    <a:cubicBezTo>
                      <a:pt x="11" y="460"/>
                      <a:pt x="23" y="253"/>
                      <a:pt x="45" y="44"/>
                    </a:cubicBezTo>
                    <a:lnTo>
                      <a:pt x="45" y="0"/>
                    </a:lnTo>
                    <a:close/>
                    <a:moveTo>
                      <a:pt x="187" y="1610"/>
                    </a:moveTo>
                    <a:lnTo>
                      <a:pt x="198" y="1654"/>
                    </a:lnTo>
                    <a:lnTo>
                      <a:pt x="209" y="1654"/>
                    </a:lnTo>
                    <a:lnTo>
                      <a:pt x="198" y="161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7799843" y="2718336"/>
                <a:ext cx="8528" cy="39124"/>
              </a:xfrm>
              <a:custGeom>
                <a:avLst/>
                <a:gdLst/>
                <a:ahLst/>
                <a:cxnLst/>
                <a:rect l="l" t="t" r="r" b="b"/>
                <a:pathLst>
                  <a:path w="296" h="1358" extrusionOk="0">
                    <a:moveTo>
                      <a:pt x="295" y="0"/>
                    </a:moveTo>
                    <a:lnTo>
                      <a:pt x="295" y="0"/>
                    </a:lnTo>
                    <a:cubicBezTo>
                      <a:pt x="289" y="7"/>
                      <a:pt x="283" y="15"/>
                      <a:pt x="276" y="22"/>
                    </a:cubicBezTo>
                    <a:lnTo>
                      <a:pt x="276" y="22"/>
                    </a:lnTo>
                    <a:lnTo>
                      <a:pt x="295" y="0"/>
                    </a:lnTo>
                    <a:close/>
                    <a:moveTo>
                      <a:pt x="276" y="22"/>
                    </a:moveTo>
                    <a:lnTo>
                      <a:pt x="230" y="76"/>
                    </a:lnTo>
                    <a:lnTo>
                      <a:pt x="175" y="153"/>
                    </a:lnTo>
                    <a:lnTo>
                      <a:pt x="132" y="241"/>
                    </a:lnTo>
                    <a:lnTo>
                      <a:pt x="88" y="339"/>
                    </a:lnTo>
                    <a:cubicBezTo>
                      <a:pt x="44" y="460"/>
                      <a:pt x="11" y="591"/>
                      <a:pt x="11" y="723"/>
                    </a:cubicBezTo>
                    <a:cubicBezTo>
                      <a:pt x="0" y="854"/>
                      <a:pt x="11" y="985"/>
                      <a:pt x="44" y="1117"/>
                    </a:cubicBezTo>
                    <a:lnTo>
                      <a:pt x="76" y="1204"/>
                    </a:lnTo>
                    <a:lnTo>
                      <a:pt x="110" y="1303"/>
                    </a:lnTo>
                    <a:lnTo>
                      <a:pt x="142" y="1358"/>
                    </a:lnTo>
                    <a:cubicBezTo>
                      <a:pt x="110" y="1281"/>
                      <a:pt x="76" y="1193"/>
                      <a:pt x="55" y="1105"/>
                    </a:cubicBezTo>
                    <a:cubicBezTo>
                      <a:pt x="22" y="985"/>
                      <a:pt x="11" y="854"/>
                      <a:pt x="22" y="723"/>
                    </a:cubicBezTo>
                    <a:cubicBezTo>
                      <a:pt x="33" y="591"/>
                      <a:pt x="55" y="460"/>
                      <a:pt x="98" y="339"/>
                    </a:cubicBezTo>
                    <a:cubicBezTo>
                      <a:pt x="139" y="228"/>
                      <a:pt x="198" y="116"/>
                      <a:pt x="276" y="2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7960373" y="2771318"/>
                <a:ext cx="76058" cy="82051"/>
              </a:xfrm>
              <a:custGeom>
                <a:avLst/>
                <a:gdLst/>
                <a:ahLst/>
                <a:cxnLst/>
                <a:rect l="l" t="t" r="r" b="b"/>
                <a:pathLst>
                  <a:path w="2640" h="2848" extrusionOk="0">
                    <a:moveTo>
                      <a:pt x="2640" y="0"/>
                    </a:moveTo>
                    <a:cubicBezTo>
                      <a:pt x="2628" y="11"/>
                      <a:pt x="2618" y="11"/>
                      <a:pt x="2618" y="22"/>
                    </a:cubicBezTo>
                    <a:cubicBezTo>
                      <a:pt x="2628" y="22"/>
                      <a:pt x="2628" y="11"/>
                      <a:pt x="2640" y="11"/>
                    </a:cubicBezTo>
                    <a:lnTo>
                      <a:pt x="2640" y="0"/>
                    </a:lnTo>
                    <a:close/>
                    <a:moveTo>
                      <a:pt x="2611" y="26"/>
                    </a:moveTo>
                    <a:cubicBezTo>
                      <a:pt x="2395" y="145"/>
                      <a:pt x="2188" y="275"/>
                      <a:pt x="1993" y="416"/>
                    </a:cubicBezTo>
                    <a:cubicBezTo>
                      <a:pt x="1589" y="701"/>
                      <a:pt x="1205" y="1030"/>
                      <a:pt x="877" y="1390"/>
                    </a:cubicBezTo>
                    <a:cubicBezTo>
                      <a:pt x="548" y="1763"/>
                      <a:pt x="275" y="2179"/>
                      <a:pt x="78" y="2628"/>
                    </a:cubicBezTo>
                    <a:cubicBezTo>
                      <a:pt x="44" y="2704"/>
                      <a:pt x="23" y="2770"/>
                      <a:pt x="1" y="2836"/>
                    </a:cubicBezTo>
                    <a:lnTo>
                      <a:pt x="1" y="2847"/>
                    </a:lnTo>
                    <a:cubicBezTo>
                      <a:pt x="34" y="2781"/>
                      <a:pt x="56" y="2704"/>
                      <a:pt x="88" y="2639"/>
                    </a:cubicBezTo>
                    <a:cubicBezTo>
                      <a:pt x="285" y="2179"/>
                      <a:pt x="559" y="1774"/>
                      <a:pt x="888" y="1402"/>
                    </a:cubicBezTo>
                    <a:cubicBezTo>
                      <a:pt x="1216" y="1030"/>
                      <a:pt x="1589" y="712"/>
                      <a:pt x="1993" y="427"/>
                    </a:cubicBezTo>
                    <a:cubicBezTo>
                      <a:pt x="2188" y="275"/>
                      <a:pt x="2395" y="145"/>
                      <a:pt x="2611" y="2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7991286" y="2619575"/>
                <a:ext cx="74474" cy="49870"/>
              </a:xfrm>
              <a:custGeom>
                <a:avLst/>
                <a:gdLst/>
                <a:ahLst/>
                <a:cxnLst/>
                <a:rect l="l" t="t" r="r" b="b"/>
                <a:pathLst>
                  <a:path w="2585" h="1731" extrusionOk="0">
                    <a:moveTo>
                      <a:pt x="2584" y="1"/>
                    </a:moveTo>
                    <a:lnTo>
                      <a:pt x="2365" y="56"/>
                    </a:lnTo>
                    <a:lnTo>
                      <a:pt x="2147" y="132"/>
                    </a:lnTo>
                    <a:cubicBezTo>
                      <a:pt x="1862" y="231"/>
                      <a:pt x="1589" y="362"/>
                      <a:pt x="1336" y="516"/>
                    </a:cubicBezTo>
                    <a:cubicBezTo>
                      <a:pt x="1074" y="680"/>
                      <a:pt x="833" y="855"/>
                      <a:pt x="603" y="1052"/>
                    </a:cubicBezTo>
                    <a:lnTo>
                      <a:pt x="439" y="1216"/>
                    </a:lnTo>
                    <a:lnTo>
                      <a:pt x="285" y="1380"/>
                    </a:lnTo>
                    <a:lnTo>
                      <a:pt x="450" y="1216"/>
                    </a:lnTo>
                    <a:lnTo>
                      <a:pt x="614" y="1063"/>
                    </a:lnTo>
                    <a:cubicBezTo>
                      <a:pt x="844" y="866"/>
                      <a:pt x="1085" y="691"/>
                      <a:pt x="1336" y="526"/>
                    </a:cubicBezTo>
                    <a:cubicBezTo>
                      <a:pt x="1599" y="373"/>
                      <a:pt x="1873" y="242"/>
                      <a:pt x="2158" y="143"/>
                    </a:cubicBezTo>
                    <a:lnTo>
                      <a:pt x="2365" y="66"/>
                    </a:lnTo>
                    <a:lnTo>
                      <a:pt x="2584" y="1"/>
                    </a:lnTo>
                    <a:close/>
                    <a:moveTo>
                      <a:pt x="285" y="1380"/>
                    </a:moveTo>
                    <a:lnTo>
                      <a:pt x="132" y="1545"/>
                    </a:lnTo>
                    <a:lnTo>
                      <a:pt x="1" y="1731"/>
                    </a:lnTo>
                    <a:lnTo>
                      <a:pt x="143" y="1555"/>
                    </a:lnTo>
                    <a:lnTo>
                      <a:pt x="285" y="138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7924101" y="2581431"/>
                <a:ext cx="44511" cy="26822"/>
              </a:xfrm>
              <a:custGeom>
                <a:avLst/>
                <a:gdLst/>
                <a:ahLst/>
                <a:cxnLst/>
                <a:rect l="l" t="t" r="r" b="b"/>
                <a:pathLst>
                  <a:path w="1545" h="931" extrusionOk="0">
                    <a:moveTo>
                      <a:pt x="1544" y="0"/>
                    </a:moveTo>
                    <a:lnTo>
                      <a:pt x="1424" y="22"/>
                    </a:lnTo>
                    <a:lnTo>
                      <a:pt x="1315" y="44"/>
                    </a:lnTo>
                    <a:lnTo>
                      <a:pt x="1205" y="77"/>
                    </a:lnTo>
                    <a:lnTo>
                      <a:pt x="1096" y="120"/>
                    </a:lnTo>
                    <a:cubicBezTo>
                      <a:pt x="953" y="176"/>
                      <a:pt x="822" y="241"/>
                      <a:pt x="690" y="329"/>
                    </a:cubicBezTo>
                    <a:cubicBezTo>
                      <a:pt x="559" y="405"/>
                      <a:pt x="428" y="493"/>
                      <a:pt x="318" y="602"/>
                    </a:cubicBezTo>
                    <a:cubicBezTo>
                      <a:pt x="439" y="504"/>
                      <a:pt x="559" y="416"/>
                      <a:pt x="690" y="339"/>
                    </a:cubicBezTo>
                    <a:cubicBezTo>
                      <a:pt x="822" y="252"/>
                      <a:pt x="964" y="186"/>
                      <a:pt x="1106" y="132"/>
                    </a:cubicBezTo>
                    <a:lnTo>
                      <a:pt x="1216" y="88"/>
                    </a:lnTo>
                    <a:lnTo>
                      <a:pt x="1315" y="55"/>
                    </a:lnTo>
                    <a:lnTo>
                      <a:pt x="1435" y="22"/>
                    </a:lnTo>
                    <a:lnTo>
                      <a:pt x="1544" y="0"/>
                    </a:lnTo>
                    <a:close/>
                    <a:moveTo>
                      <a:pt x="318" y="602"/>
                    </a:moveTo>
                    <a:cubicBezTo>
                      <a:pt x="198" y="701"/>
                      <a:pt x="99" y="811"/>
                      <a:pt x="1" y="931"/>
                    </a:cubicBezTo>
                    <a:cubicBezTo>
                      <a:pt x="99" y="821"/>
                      <a:pt x="209" y="701"/>
                      <a:pt x="318" y="60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7995406" y="2672586"/>
                <a:ext cx="227426" cy="297492"/>
              </a:xfrm>
              <a:custGeom>
                <a:avLst/>
                <a:gdLst/>
                <a:ahLst/>
                <a:cxnLst/>
                <a:rect l="l" t="t" r="r" b="b"/>
                <a:pathLst>
                  <a:path w="7894" h="10326" extrusionOk="0">
                    <a:moveTo>
                      <a:pt x="7894" y="0"/>
                    </a:moveTo>
                    <a:cubicBezTo>
                      <a:pt x="7861" y="154"/>
                      <a:pt x="7818" y="307"/>
                      <a:pt x="7774" y="460"/>
                    </a:cubicBezTo>
                    <a:cubicBezTo>
                      <a:pt x="7828" y="307"/>
                      <a:pt x="7861" y="154"/>
                      <a:pt x="7894" y="0"/>
                    </a:cubicBezTo>
                    <a:close/>
                    <a:moveTo>
                      <a:pt x="7752" y="515"/>
                    </a:moveTo>
                    <a:cubicBezTo>
                      <a:pt x="7741" y="537"/>
                      <a:pt x="7741" y="548"/>
                      <a:pt x="7730" y="569"/>
                    </a:cubicBezTo>
                    <a:cubicBezTo>
                      <a:pt x="7741" y="548"/>
                      <a:pt x="7752" y="537"/>
                      <a:pt x="7752" y="515"/>
                    </a:cubicBezTo>
                    <a:close/>
                    <a:moveTo>
                      <a:pt x="7686" y="679"/>
                    </a:moveTo>
                    <a:lnTo>
                      <a:pt x="7631" y="788"/>
                    </a:lnTo>
                    <a:cubicBezTo>
                      <a:pt x="7631" y="810"/>
                      <a:pt x="7621" y="822"/>
                      <a:pt x="7609" y="844"/>
                    </a:cubicBezTo>
                    <a:lnTo>
                      <a:pt x="7587" y="898"/>
                    </a:lnTo>
                    <a:lnTo>
                      <a:pt x="7621" y="844"/>
                    </a:lnTo>
                    <a:cubicBezTo>
                      <a:pt x="7621" y="832"/>
                      <a:pt x="7631" y="810"/>
                      <a:pt x="7642" y="788"/>
                    </a:cubicBezTo>
                    <a:lnTo>
                      <a:pt x="7686" y="679"/>
                    </a:lnTo>
                    <a:close/>
                    <a:moveTo>
                      <a:pt x="7587" y="898"/>
                    </a:moveTo>
                    <a:lnTo>
                      <a:pt x="7587" y="898"/>
                    </a:lnTo>
                    <a:cubicBezTo>
                      <a:pt x="7511" y="1041"/>
                      <a:pt x="7434" y="1172"/>
                      <a:pt x="7346" y="1303"/>
                    </a:cubicBezTo>
                    <a:lnTo>
                      <a:pt x="7281" y="1402"/>
                    </a:lnTo>
                    <a:lnTo>
                      <a:pt x="7259" y="1435"/>
                    </a:lnTo>
                    <a:lnTo>
                      <a:pt x="7248" y="1457"/>
                    </a:lnTo>
                    <a:lnTo>
                      <a:pt x="7248" y="1457"/>
                    </a:lnTo>
                    <a:lnTo>
                      <a:pt x="7270" y="1435"/>
                    </a:lnTo>
                    <a:lnTo>
                      <a:pt x="7281" y="1413"/>
                    </a:lnTo>
                    <a:lnTo>
                      <a:pt x="7358" y="1314"/>
                    </a:lnTo>
                    <a:cubicBezTo>
                      <a:pt x="7434" y="1183"/>
                      <a:pt x="7522" y="1041"/>
                      <a:pt x="7587" y="898"/>
                    </a:cubicBezTo>
                    <a:close/>
                    <a:moveTo>
                      <a:pt x="7248" y="1457"/>
                    </a:moveTo>
                    <a:lnTo>
                      <a:pt x="7215" y="1500"/>
                    </a:lnTo>
                    <a:cubicBezTo>
                      <a:pt x="7161" y="1566"/>
                      <a:pt x="7117" y="1632"/>
                      <a:pt x="7062" y="1698"/>
                    </a:cubicBezTo>
                    <a:cubicBezTo>
                      <a:pt x="6964" y="1818"/>
                      <a:pt x="6865" y="1938"/>
                      <a:pt x="6755" y="2048"/>
                    </a:cubicBezTo>
                    <a:lnTo>
                      <a:pt x="6711" y="2092"/>
                    </a:lnTo>
                    <a:lnTo>
                      <a:pt x="6668" y="2136"/>
                    </a:lnTo>
                    <a:lnTo>
                      <a:pt x="6580" y="2223"/>
                    </a:lnTo>
                    <a:lnTo>
                      <a:pt x="6416" y="2387"/>
                    </a:lnTo>
                    <a:cubicBezTo>
                      <a:pt x="6482" y="2333"/>
                      <a:pt x="6536" y="2277"/>
                      <a:pt x="6591" y="2223"/>
                    </a:cubicBezTo>
                    <a:lnTo>
                      <a:pt x="6679" y="2146"/>
                    </a:lnTo>
                    <a:lnTo>
                      <a:pt x="6723" y="2102"/>
                    </a:lnTo>
                    <a:lnTo>
                      <a:pt x="6755" y="2058"/>
                    </a:lnTo>
                    <a:cubicBezTo>
                      <a:pt x="6865" y="1938"/>
                      <a:pt x="6974" y="1818"/>
                      <a:pt x="7073" y="1698"/>
                    </a:cubicBezTo>
                    <a:cubicBezTo>
                      <a:pt x="7117" y="1632"/>
                      <a:pt x="7171" y="1577"/>
                      <a:pt x="7215" y="1511"/>
                    </a:cubicBezTo>
                    <a:lnTo>
                      <a:pt x="7248" y="1457"/>
                    </a:lnTo>
                    <a:close/>
                    <a:moveTo>
                      <a:pt x="6416" y="2387"/>
                    </a:moveTo>
                    <a:lnTo>
                      <a:pt x="6416" y="2387"/>
                    </a:lnTo>
                    <a:cubicBezTo>
                      <a:pt x="6295" y="2496"/>
                      <a:pt x="6175" y="2595"/>
                      <a:pt x="6054" y="2693"/>
                    </a:cubicBezTo>
                    <a:cubicBezTo>
                      <a:pt x="5573" y="3109"/>
                      <a:pt x="5059" y="3482"/>
                      <a:pt x="4577" y="3909"/>
                    </a:cubicBezTo>
                    <a:cubicBezTo>
                      <a:pt x="4456" y="4007"/>
                      <a:pt x="4336" y="4117"/>
                      <a:pt x="4227" y="4216"/>
                    </a:cubicBezTo>
                    <a:lnTo>
                      <a:pt x="4183" y="4260"/>
                    </a:lnTo>
                    <a:lnTo>
                      <a:pt x="4139" y="4303"/>
                    </a:lnTo>
                    <a:lnTo>
                      <a:pt x="4051" y="4380"/>
                    </a:lnTo>
                    <a:lnTo>
                      <a:pt x="3964" y="4467"/>
                    </a:lnTo>
                    <a:cubicBezTo>
                      <a:pt x="3930" y="4489"/>
                      <a:pt x="3909" y="4522"/>
                      <a:pt x="3876" y="4544"/>
                    </a:cubicBezTo>
                    <a:cubicBezTo>
                      <a:pt x="3767" y="4664"/>
                      <a:pt x="3657" y="4774"/>
                      <a:pt x="3548" y="4895"/>
                    </a:cubicBezTo>
                    <a:lnTo>
                      <a:pt x="3383" y="5058"/>
                    </a:lnTo>
                    <a:lnTo>
                      <a:pt x="3219" y="5234"/>
                    </a:lnTo>
                    <a:cubicBezTo>
                      <a:pt x="2792" y="5715"/>
                      <a:pt x="2398" y="6208"/>
                      <a:pt x="2037" y="6734"/>
                    </a:cubicBezTo>
                    <a:lnTo>
                      <a:pt x="1971" y="6832"/>
                    </a:lnTo>
                    <a:lnTo>
                      <a:pt x="1905" y="6931"/>
                    </a:lnTo>
                    <a:lnTo>
                      <a:pt x="1774" y="7128"/>
                    </a:lnTo>
                    <a:lnTo>
                      <a:pt x="1653" y="7336"/>
                    </a:lnTo>
                    <a:lnTo>
                      <a:pt x="1785" y="7139"/>
                    </a:lnTo>
                    <a:lnTo>
                      <a:pt x="1916" y="6942"/>
                    </a:lnTo>
                    <a:lnTo>
                      <a:pt x="1982" y="6843"/>
                    </a:lnTo>
                    <a:lnTo>
                      <a:pt x="2047" y="6744"/>
                    </a:lnTo>
                    <a:cubicBezTo>
                      <a:pt x="2409" y="6219"/>
                      <a:pt x="2803" y="5715"/>
                      <a:pt x="3230" y="5245"/>
                    </a:cubicBezTo>
                    <a:lnTo>
                      <a:pt x="3394" y="5070"/>
                    </a:lnTo>
                    <a:lnTo>
                      <a:pt x="3558" y="4895"/>
                    </a:lnTo>
                    <a:cubicBezTo>
                      <a:pt x="3657" y="4785"/>
                      <a:pt x="3777" y="4676"/>
                      <a:pt x="3887" y="4555"/>
                    </a:cubicBezTo>
                    <a:cubicBezTo>
                      <a:pt x="3920" y="4533"/>
                      <a:pt x="3942" y="4500"/>
                      <a:pt x="3974" y="4479"/>
                    </a:cubicBezTo>
                    <a:lnTo>
                      <a:pt x="4062" y="4391"/>
                    </a:lnTo>
                    <a:lnTo>
                      <a:pt x="4149" y="4314"/>
                    </a:lnTo>
                    <a:lnTo>
                      <a:pt x="4183" y="4270"/>
                    </a:lnTo>
                    <a:cubicBezTo>
                      <a:pt x="4205" y="4260"/>
                      <a:pt x="4215" y="4248"/>
                      <a:pt x="4227" y="4226"/>
                    </a:cubicBezTo>
                    <a:cubicBezTo>
                      <a:pt x="4347" y="4128"/>
                      <a:pt x="4467" y="4019"/>
                      <a:pt x="4587" y="3909"/>
                    </a:cubicBezTo>
                    <a:cubicBezTo>
                      <a:pt x="5069" y="3493"/>
                      <a:pt x="5573" y="3121"/>
                      <a:pt x="6066" y="2705"/>
                    </a:cubicBezTo>
                    <a:cubicBezTo>
                      <a:pt x="6186" y="2606"/>
                      <a:pt x="6307" y="2496"/>
                      <a:pt x="6416" y="2387"/>
                    </a:cubicBezTo>
                    <a:close/>
                    <a:moveTo>
                      <a:pt x="1653" y="7336"/>
                    </a:moveTo>
                    <a:lnTo>
                      <a:pt x="1587" y="7435"/>
                    </a:lnTo>
                    <a:lnTo>
                      <a:pt x="1522" y="7533"/>
                    </a:lnTo>
                    <a:lnTo>
                      <a:pt x="1402" y="7741"/>
                    </a:lnTo>
                    <a:cubicBezTo>
                      <a:pt x="1380" y="7774"/>
                      <a:pt x="1358" y="7807"/>
                      <a:pt x="1347" y="7839"/>
                    </a:cubicBezTo>
                    <a:lnTo>
                      <a:pt x="1281" y="7949"/>
                    </a:lnTo>
                    <a:lnTo>
                      <a:pt x="1227" y="8048"/>
                    </a:lnTo>
                    <a:lnTo>
                      <a:pt x="1193" y="8102"/>
                    </a:lnTo>
                    <a:lnTo>
                      <a:pt x="1171" y="8157"/>
                    </a:lnTo>
                    <a:lnTo>
                      <a:pt x="1062" y="8365"/>
                    </a:lnTo>
                    <a:cubicBezTo>
                      <a:pt x="767" y="8934"/>
                      <a:pt x="504" y="9515"/>
                      <a:pt x="176" y="10051"/>
                    </a:cubicBezTo>
                    <a:cubicBezTo>
                      <a:pt x="120" y="10150"/>
                      <a:pt x="66" y="10238"/>
                      <a:pt x="0" y="10325"/>
                    </a:cubicBezTo>
                    <a:lnTo>
                      <a:pt x="11" y="10325"/>
                    </a:lnTo>
                    <a:cubicBezTo>
                      <a:pt x="66" y="10238"/>
                      <a:pt x="132" y="10150"/>
                      <a:pt x="186" y="10062"/>
                    </a:cubicBezTo>
                    <a:cubicBezTo>
                      <a:pt x="514" y="9515"/>
                      <a:pt x="777" y="8934"/>
                      <a:pt x="1062" y="8376"/>
                    </a:cubicBezTo>
                    <a:lnTo>
                      <a:pt x="1183" y="8157"/>
                    </a:lnTo>
                    <a:lnTo>
                      <a:pt x="1205" y="8113"/>
                    </a:lnTo>
                    <a:lnTo>
                      <a:pt x="1237" y="8058"/>
                    </a:lnTo>
                    <a:lnTo>
                      <a:pt x="1292" y="7949"/>
                    </a:lnTo>
                    <a:lnTo>
                      <a:pt x="1347" y="7851"/>
                    </a:lnTo>
                    <a:cubicBezTo>
                      <a:pt x="1368" y="7817"/>
                      <a:pt x="1390" y="7785"/>
                      <a:pt x="1412" y="7741"/>
                    </a:cubicBezTo>
                    <a:lnTo>
                      <a:pt x="1533" y="7544"/>
                    </a:lnTo>
                    <a:cubicBezTo>
                      <a:pt x="1555" y="7511"/>
                      <a:pt x="1577" y="7478"/>
                      <a:pt x="1599" y="7435"/>
                    </a:cubicBezTo>
                    <a:lnTo>
                      <a:pt x="1653" y="7336"/>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27"/>
            <p:cNvSpPr/>
            <p:nvPr/>
          </p:nvSpPr>
          <p:spPr>
            <a:xfrm>
              <a:off x="5543559" y="3845354"/>
              <a:ext cx="245115" cy="107087"/>
            </a:xfrm>
            <a:custGeom>
              <a:avLst/>
              <a:gdLst/>
              <a:ahLst/>
              <a:cxnLst/>
              <a:rect l="l" t="t" r="r" b="b"/>
              <a:pathLst>
                <a:path w="8508" h="3717" extrusionOk="0">
                  <a:moveTo>
                    <a:pt x="7829" y="0"/>
                  </a:moveTo>
                  <a:cubicBezTo>
                    <a:pt x="7617" y="224"/>
                    <a:pt x="7197" y="286"/>
                    <a:pt x="6768" y="286"/>
                  </a:cubicBezTo>
                  <a:cubicBezTo>
                    <a:pt x="6376" y="286"/>
                    <a:pt x="5976" y="235"/>
                    <a:pt x="5715" y="209"/>
                  </a:cubicBezTo>
                  <a:lnTo>
                    <a:pt x="5715" y="209"/>
                  </a:lnTo>
                  <a:cubicBezTo>
                    <a:pt x="5924" y="231"/>
                    <a:pt x="5496" y="1095"/>
                    <a:pt x="5442" y="1161"/>
                  </a:cubicBezTo>
                  <a:cubicBezTo>
                    <a:pt x="5212" y="1467"/>
                    <a:pt x="5092" y="1489"/>
                    <a:pt x="4720" y="1577"/>
                  </a:cubicBezTo>
                  <a:cubicBezTo>
                    <a:pt x="3745" y="1818"/>
                    <a:pt x="2737" y="1961"/>
                    <a:pt x="1752" y="2146"/>
                  </a:cubicBezTo>
                  <a:cubicBezTo>
                    <a:pt x="1632" y="2168"/>
                    <a:pt x="1501" y="2190"/>
                    <a:pt x="1369" y="2223"/>
                  </a:cubicBezTo>
                  <a:cubicBezTo>
                    <a:pt x="1095" y="2278"/>
                    <a:pt x="832" y="2365"/>
                    <a:pt x="603" y="2518"/>
                  </a:cubicBezTo>
                  <a:cubicBezTo>
                    <a:pt x="263" y="2727"/>
                    <a:pt x="0" y="3121"/>
                    <a:pt x="66" y="3526"/>
                  </a:cubicBezTo>
                  <a:cubicBezTo>
                    <a:pt x="1183" y="3652"/>
                    <a:pt x="2308" y="3716"/>
                    <a:pt x="3434" y="3716"/>
                  </a:cubicBezTo>
                  <a:cubicBezTo>
                    <a:pt x="5134" y="3716"/>
                    <a:pt x="6835" y="3571"/>
                    <a:pt x="8508" y="3274"/>
                  </a:cubicBezTo>
                  <a:cubicBezTo>
                    <a:pt x="8299" y="2223"/>
                    <a:pt x="8223" y="1008"/>
                    <a:pt x="7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545778" y="3922306"/>
              <a:ext cx="245087" cy="29213"/>
            </a:xfrm>
            <a:custGeom>
              <a:avLst/>
              <a:gdLst/>
              <a:ahLst/>
              <a:cxnLst/>
              <a:rect l="l" t="t" r="r" b="b"/>
              <a:pathLst>
                <a:path w="8507" h="1014" extrusionOk="0">
                  <a:moveTo>
                    <a:pt x="8343" y="1"/>
                  </a:moveTo>
                  <a:lnTo>
                    <a:pt x="8343" y="1"/>
                  </a:lnTo>
                  <a:cubicBezTo>
                    <a:pt x="8146" y="176"/>
                    <a:pt x="7872" y="231"/>
                    <a:pt x="7621" y="275"/>
                  </a:cubicBezTo>
                  <a:cubicBezTo>
                    <a:pt x="6186" y="520"/>
                    <a:pt x="4732" y="639"/>
                    <a:pt x="3275" y="639"/>
                  </a:cubicBezTo>
                  <a:cubicBezTo>
                    <a:pt x="2585" y="639"/>
                    <a:pt x="1894" y="612"/>
                    <a:pt x="1205" y="560"/>
                  </a:cubicBezTo>
                  <a:cubicBezTo>
                    <a:pt x="811" y="526"/>
                    <a:pt x="405" y="483"/>
                    <a:pt x="11" y="428"/>
                  </a:cubicBezTo>
                  <a:lnTo>
                    <a:pt x="11" y="428"/>
                  </a:lnTo>
                  <a:cubicBezTo>
                    <a:pt x="11" y="570"/>
                    <a:pt x="0" y="713"/>
                    <a:pt x="22" y="844"/>
                  </a:cubicBezTo>
                  <a:cubicBezTo>
                    <a:pt x="634" y="974"/>
                    <a:pt x="1293" y="1014"/>
                    <a:pt x="1962" y="1014"/>
                  </a:cubicBezTo>
                  <a:cubicBezTo>
                    <a:pt x="2934" y="1014"/>
                    <a:pt x="3927" y="929"/>
                    <a:pt x="4828" y="910"/>
                  </a:cubicBezTo>
                  <a:cubicBezTo>
                    <a:pt x="5748" y="888"/>
                    <a:pt x="6679" y="877"/>
                    <a:pt x="7587" y="789"/>
                  </a:cubicBezTo>
                  <a:cubicBezTo>
                    <a:pt x="7741" y="779"/>
                    <a:pt x="8190" y="800"/>
                    <a:pt x="8310" y="680"/>
                  </a:cubicBezTo>
                  <a:cubicBezTo>
                    <a:pt x="8507" y="504"/>
                    <a:pt x="8222" y="110"/>
                    <a:pt x="8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5939726" y="3846939"/>
              <a:ext cx="232526" cy="106972"/>
            </a:xfrm>
            <a:custGeom>
              <a:avLst/>
              <a:gdLst/>
              <a:ahLst/>
              <a:cxnLst/>
              <a:rect l="l" t="t" r="r" b="b"/>
              <a:pathLst>
                <a:path w="8071" h="3713" extrusionOk="0">
                  <a:moveTo>
                    <a:pt x="647" y="0"/>
                  </a:moveTo>
                  <a:cubicBezTo>
                    <a:pt x="275" y="996"/>
                    <a:pt x="209" y="2212"/>
                    <a:pt x="1" y="3274"/>
                  </a:cubicBezTo>
                  <a:cubicBezTo>
                    <a:pt x="1601" y="3566"/>
                    <a:pt x="3228" y="3713"/>
                    <a:pt x="4855" y="3713"/>
                  </a:cubicBezTo>
                  <a:cubicBezTo>
                    <a:pt x="5912" y="3713"/>
                    <a:pt x="6968" y="3651"/>
                    <a:pt x="8015" y="3526"/>
                  </a:cubicBezTo>
                  <a:cubicBezTo>
                    <a:pt x="8070" y="3120"/>
                    <a:pt x="7818" y="2726"/>
                    <a:pt x="7501" y="2507"/>
                  </a:cubicBezTo>
                  <a:cubicBezTo>
                    <a:pt x="7282" y="2365"/>
                    <a:pt x="7030" y="2278"/>
                    <a:pt x="6778" y="2212"/>
                  </a:cubicBezTo>
                  <a:cubicBezTo>
                    <a:pt x="6658" y="2190"/>
                    <a:pt x="6526" y="2157"/>
                    <a:pt x="6406" y="2135"/>
                  </a:cubicBezTo>
                  <a:cubicBezTo>
                    <a:pt x="5475" y="1949"/>
                    <a:pt x="4523" y="1818"/>
                    <a:pt x="3603" y="1577"/>
                  </a:cubicBezTo>
                  <a:cubicBezTo>
                    <a:pt x="3242" y="1489"/>
                    <a:pt x="3132" y="1468"/>
                    <a:pt x="2913" y="1161"/>
                  </a:cubicBezTo>
                  <a:cubicBezTo>
                    <a:pt x="2859" y="1084"/>
                    <a:pt x="2453" y="230"/>
                    <a:pt x="2650" y="208"/>
                  </a:cubicBezTo>
                  <a:lnTo>
                    <a:pt x="2650" y="208"/>
                  </a:lnTo>
                  <a:cubicBezTo>
                    <a:pt x="2409" y="234"/>
                    <a:pt x="2036" y="282"/>
                    <a:pt x="1670" y="282"/>
                  </a:cubicBezTo>
                  <a:cubicBezTo>
                    <a:pt x="1256" y="282"/>
                    <a:pt x="850" y="221"/>
                    <a:pt x="647" y="0"/>
                  </a:cubicBezTo>
                  <a:close/>
                </a:path>
              </a:pathLst>
            </a:custGeom>
            <a:solidFill>
              <a:srgbClr val="54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937882" y="3923890"/>
              <a:ext cx="232468" cy="29213"/>
            </a:xfrm>
            <a:custGeom>
              <a:avLst/>
              <a:gdLst/>
              <a:ahLst/>
              <a:cxnLst/>
              <a:rect l="l" t="t" r="r" b="b"/>
              <a:pathLst>
                <a:path w="8069" h="1014" extrusionOk="0">
                  <a:moveTo>
                    <a:pt x="152" y="1"/>
                  </a:moveTo>
                  <a:lnTo>
                    <a:pt x="152" y="1"/>
                  </a:lnTo>
                  <a:cubicBezTo>
                    <a:pt x="153" y="2"/>
                    <a:pt x="154" y="2"/>
                    <a:pt x="154" y="3"/>
                  </a:cubicBezTo>
                  <a:lnTo>
                    <a:pt x="154" y="3"/>
                  </a:lnTo>
                  <a:cubicBezTo>
                    <a:pt x="154" y="2"/>
                    <a:pt x="153" y="2"/>
                    <a:pt x="152" y="1"/>
                  </a:cubicBezTo>
                  <a:close/>
                  <a:moveTo>
                    <a:pt x="154" y="3"/>
                  </a:moveTo>
                  <a:cubicBezTo>
                    <a:pt x="258" y="104"/>
                    <a:pt x="0" y="506"/>
                    <a:pt x="186" y="680"/>
                  </a:cubicBezTo>
                  <a:cubicBezTo>
                    <a:pt x="306" y="800"/>
                    <a:pt x="722" y="767"/>
                    <a:pt x="864" y="789"/>
                  </a:cubicBezTo>
                  <a:cubicBezTo>
                    <a:pt x="1740" y="877"/>
                    <a:pt x="2616" y="887"/>
                    <a:pt x="3481" y="909"/>
                  </a:cubicBezTo>
                  <a:cubicBezTo>
                    <a:pt x="4336" y="929"/>
                    <a:pt x="5280" y="1014"/>
                    <a:pt x="6202" y="1014"/>
                  </a:cubicBezTo>
                  <a:cubicBezTo>
                    <a:pt x="6839" y="1014"/>
                    <a:pt x="7466" y="973"/>
                    <a:pt x="8047" y="844"/>
                  </a:cubicBezTo>
                  <a:cubicBezTo>
                    <a:pt x="8069" y="702"/>
                    <a:pt x="8057" y="570"/>
                    <a:pt x="8057" y="428"/>
                  </a:cubicBezTo>
                  <a:lnTo>
                    <a:pt x="8057" y="428"/>
                  </a:lnTo>
                  <a:cubicBezTo>
                    <a:pt x="7674" y="483"/>
                    <a:pt x="7302" y="515"/>
                    <a:pt x="6919" y="548"/>
                  </a:cubicBezTo>
                  <a:cubicBezTo>
                    <a:pt x="6248" y="606"/>
                    <a:pt x="5576" y="636"/>
                    <a:pt x="4903" y="636"/>
                  </a:cubicBezTo>
                  <a:cubicBezTo>
                    <a:pt x="3543" y="636"/>
                    <a:pt x="2183" y="516"/>
                    <a:pt x="843" y="274"/>
                  </a:cubicBezTo>
                  <a:cubicBezTo>
                    <a:pt x="591" y="231"/>
                    <a:pt x="341" y="177"/>
                    <a:pt x="154"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5523998" y="2892665"/>
              <a:ext cx="567499" cy="289425"/>
            </a:xfrm>
            <a:custGeom>
              <a:avLst/>
              <a:gdLst/>
              <a:ahLst/>
              <a:cxnLst/>
              <a:rect l="l" t="t" r="r" b="b"/>
              <a:pathLst>
                <a:path w="19698" h="10046" extrusionOk="0">
                  <a:moveTo>
                    <a:pt x="15476" y="1"/>
                  </a:moveTo>
                  <a:cubicBezTo>
                    <a:pt x="14888" y="1"/>
                    <a:pt x="14044" y="305"/>
                    <a:pt x="13566" y="387"/>
                  </a:cubicBezTo>
                  <a:cubicBezTo>
                    <a:pt x="12745" y="529"/>
                    <a:pt x="11934" y="715"/>
                    <a:pt x="11102" y="847"/>
                  </a:cubicBezTo>
                  <a:cubicBezTo>
                    <a:pt x="9261" y="1125"/>
                    <a:pt x="7398" y="1351"/>
                    <a:pt x="5535" y="1351"/>
                  </a:cubicBezTo>
                  <a:cubicBezTo>
                    <a:pt x="5493" y="1351"/>
                    <a:pt x="5451" y="1351"/>
                    <a:pt x="5409" y="1350"/>
                  </a:cubicBezTo>
                  <a:cubicBezTo>
                    <a:pt x="5034" y="1350"/>
                    <a:pt x="4657" y="1339"/>
                    <a:pt x="4281" y="1339"/>
                  </a:cubicBezTo>
                  <a:cubicBezTo>
                    <a:pt x="3833" y="1339"/>
                    <a:pt x="3386" y="1355"/>
                    <a:pt x="2946" y="1427"/>
                  </a:cubicBezTo>
                  <a:cubicBezTo>
                    <a:pt x="2124" y="1558"/>
                    <a:pt x="1314" y="1886"/>
                    <a:pt x="789" y="2521"/>
                  </a:cubicBezTo>
                  <a:cubicBezTo>
                    <a:pt x="88" y="3354"/>
                    <a:pt x="0" y="4536"/>
                    <a:pt x="34" y="5620"/>
                  </a:cubicBezTo>
                  <a:cubicBezTo>
                    <a:pt x="56" y="6693"/>
                    <a:pt x="165" y="7766"/>
                    <a:pt x="340" y="8817"/>
                  </a:cubicBezTo>
                  <a:cubicBezTo>
                    <a:pt x="384" y="9091"/>
                    <a:pt x="438" y="9387"/>
                    <a:pt x="647" y="9572"/>
                  </a:cubicBezTo>
                  <a:cubicBezTo>
                    <a:pt x="822" y="9737"/>
                    <a:pt x="1073" y="9791"/>
                    <a:pt x="1304" y="9835"/>
                  </a:cubicBezTo>
                  <a:cubicBezTo>
                    <a:pt x="2183" y="9991"/>
                    <a:pt x="3072" y="10046"/>
                    <a:pt x="3965" y="10046"/>
                  </a:cubicBezTo>
                  <a:cubicBezTo>
                    <a:pt x="5451" y="10046"/>
                    <a:pt x="6947" y="9895"/>
                    <a:pt x="8431" y="9813"/>
                  </a:cubicBezTo>
                  <a:cubicBezTo>
                    <a:pt x="10145" y="9711"/>
                    <a:pt x="11859" y="9704"/>
                    <a:pt x="13567" y="9704"/>
                  </a:cubicBezTo>
                  <a:cubicBezTo>
                    <a:pt x="13866" y="9704"/>
                    <a:pt x="14165" y="9704"/>
                    <a:pt x="14464" y="9704"/>
                  </a:cubicBezTo>
                  <a:cubicBezTo>
                    <a:pt x="14987" y="9709"/>
                    <a:pt x="15512" y="9711"/>
                    <a:pt x="16037" y="9711"/>
                  </a:cubicBezTo>
                  <a:cubicBezTo>
                    <a:pt x="16765" y="9711"/>
                    <a:pt x="17494" y="9706"/>
                    <a:pt x="18219" y="9693"/>
                  </a:cubicBezTo>
                  <a:cubicBezTo>
                    <a:pt x="18613" y="9693"/>
                    <a:pt x="19019" y="9594"/>
                    <a:pt x="19413" y="9562"/>
                  </a:cubicBezTo>
                  <a:cubicBezTo>
                    <a:pt x="19238" y="7624"/>
                    <a:pt x="19697" y="5587"/>
                    <a:pt x="18985" y="3781"/>
                  </a:cubicBezTo>
                  <a:cubicBezTo>
                    <a:pt x="18712" y="3069"/>
                    <a:pt x="18274" y="2445"/>
                    <a:pt x="17792" y="1865"/>
                  </a:cubicBezTo>
                  <a:cubicBezTo>
                    <a:pt x="17759" y="1821"/>
                    <a:pt x="17715" y="1777"/>
                    <a:pt x="17683" y="1733"/>
                  </a:cubicBezTo>
                  <a:cubicBezTo>
                    <a:pt x="17333" y="1339"/>
                    <a:pt x="16971" y="956"/>
                    <a:pt x="16588" y="594"/>
                  </a:cubicBezTo>
                  <a:cubicBezTo>
                    <a:pt x="16358" y="376"/>
                    <a:pt x="16106" y="157"/>
                    <a:pt x="15810" y="47"/>
                  </a:cubicBezTo>
                  <a:cubicBezTo>
                    <a:pt x="15714" y="15"/>
                    <a:pt x="15601" y="1"/>
                    <a:pt x="154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505386" y="2965094"/>
              <a:ext cx="287725" cy="920595"/>
            </a:xfrm>
            <a:custGeom>
              <a:avLst/>
              <a:gdLst/>
              <a:ahLst/>
              <a:cxnLst/>
              <a:rect l="l" t="t" r="r" b="b"/>
              <a:pathLst>
                <a:path w="9987" h="31954" extrusionOk="0">
                  <a:moveTo>
                    <a:pt x="4917" y="0"/>
                  </a:moveTo>
                  <a:cubicBezTo>
                    <a:pt x="4429" y="0"/>
                    <a:pt x="3935" y="94"/>
                    <a:pt x="3471" y="248"/>
                  </a:cubicBezTo>
                  <a:cubicBezTo>
                    <a:pt x="2792" y="479"/>
                    <a:pt x="2147" y="840"/>
                    <a:pt x="1709" y="1398"/>
                  </a:cubicBezTo>
                  <a:cubicBezTo>
                    <a:pt x="1" y="3577"/>
                    <a:pt x="1161" y="7157"/>
                    <a:pt x="1566" y="9610"/>
                  </a:cubicBezTo>
                  <a:cubicBezTo>
                    <a:pt x="1994" y="12139"/>
                    <a:pt x="2410" y="14668"/>
                    <a:pt x="2826" y="17186"/>
                  </a:cubicBezTo>
                  <a:cubicBezTo>
                    <a:pt x="3045" y="18467"/>
                    <a:pt x="3252" y="19748"/>
                    <a:pt x="3690" y="20963"/>
                  </a:cubicBezTo>
                  <a:cubicBezTo>
                    <a:pt x="3921" y="21588"/>
                    <a:pt x="4205" y="22189"/>
                    <a:pt x="4281" y="22846"/>
                  </a:cubicBezTo>
                  <a:cubicBezTo>
                    <a:pt x="4435" y="24073"/>
                    <a:pt x="3899" y="25442"/>
                    <a:pt x="4566" y="26471"/>
                  </a:cubicBezTo>
                  <a:cubicBezTo>
                    <a:pt x="4676" y="26646"/>
                    <a:pt x="4818" y="26810"/>
                    <a:pt x="4873" y="27007"/>
                  </a:cubicBezTo>
                  <a:cubicBezTo>
                    <a:pt x="4982" y="27379"/>
                    <a:pt x="4741" y="27751"/>
                    <a:pt x="4654" y="28135"/>
                  </a:cubicBezTo>
                  <a:cubicBezTo>
                    <a:pt x="4478" y="28912"/>
                    <a:pt x="5070" y="29788"/>
                    <a:pt x="5858" y="29897"/>
                  </a:cubicBezTo>
                  <a:cubicBezTo>
                    <a:pt x="5946" y="29919"/>
                    <a:pt x="5300" y="30489"/>
                    <a:pt x="5267" y="30566"/>
                  </a:cubicBezTo>
                  <a:cubicBezTo>
                    <a:pt x="5103" y="31026"/>
                    <a:pt x="5223" y="31255"/>
                    <a:pt x="5694" y="31452"/>
                  </a:cubicBezTo>
                  <a:cubicBezTo>
                    <a:pt x="6472" y="31783"/>
                    <a:pt x="7316" y="31954"/>
                    <a:pt x="8160" y="31954"/>
                  </a:cubicBezTo>
                  <a:cubicBezTo>
                    <a:pt x="8600" y="31954"/>
                    <a:pt x="9040" y="31907"/>
                    <a:pt x="9471" y="31814"/>
                  </a:cubicBezTo>
                  <a:cubicBezTo>
                    <a:pt x="9570" y="31792"/>
                    <a:pt x="9668" y="31759"/>
                    <a:pt x="9756" y="31704"/>
                  </a:cubicBezTo>
                  <a:cubicBezTo>
                    <a:pt x="9975" y="31551"/>
                    <a:pt x="9986" y="31233"/>
                    <a:pt x="9942" y="30970"/>
                  </a:cubicBezTo>
                  <a:cubicBezTo>
                    <a:pt x="9559" y="28890"/>
                    <a:pt x="9778" y="26678"/>
                    <a:pt x="9734" y="24576"/>
                  </a:cubicBezTo>
                  <a:cubicBezTo>
                    <a:pt x="9701" y="22255"/>
                    <a:pt x="9624" y="19934"/>
                    <a:pt x="9526" y="17613"/>
                  </a:cubicBezTo>
                  <a:cubicBezTo>
                    <a:pt x="9427" y="15522"/>
                    <a:pt x="9296" y="13431"/>
                    <a:pt x="9143" y="11340"/>
                  </a:cubicBezTo>
                  <a:cubicBezTo>
                    <a:pt x="9011" y="9522"/>
                    <a:pt x="8672" y="7759"/>
                    <a:pt x="8628" y="5953"/>
                  </a:cubicBezTo>
                  <a:cubicBezTo>
                    <a:pt x="8595" y="4836"/>
                    <a:pt x="8563" y="3719"/>
                    <a:pt x="8212" y="2668"/>
                  </a:cubicBezTo>
                  <a:cubicBezTo>
                    <a:pt x="7862" y="1617"/>
                    <a:pt x="7139" y="632"/>
                    <a:pt x="6110" y="216"/>
                  </a:cubicBezTo>
                  <a:cubicBezTo>
                    <a:pt x="5731" y="66"/>
                    <a:pt x="5326" y="0"/>
                    <a:pt x="49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5562805" y="2993673"/>
              <a:ext cx="3198" cy="1613"/>
            </a:xfrm>
            <a:custGeom>
              <a:avLst/>
              <a:gdLst/>
              <a:ahLst/>
              <a:cxnLst/>
              <a:rect l="l" t="t" r="r" b="b"/>
              <a:pathLst>
                <a:path w="111" h="56" extrusionOk="0">
                  <a:moveTo>
                    <a:pt x="110" y="1"/>
                  </a:moveTo>
                  <a:lnTo>
                    <a:pt x="110" y="1"/>
                  </a:lnTo>
                  <a:cubicBezTo>
                    <a:pt x="66" y="12"/>
                    <a:pt x="33" y="23"/>
                    <a:pt x="11" y="23"/>
                  </a:cubicBezTo>
                  <a:lnTo>
                    <a:pt x="1" y="23"/>
                  </a:lnTo>
                  <a:cubicBezTo>
                    <a:pt x="11" y="34"/>
                    <a:pt x="33" y="45"/>
                    <a:pt x="55" y="56"/>
                  </a:cubicBezTo>
                  <a:lnTo>
                    <a:pt x="110" y="1"/>
                  </a:lnTo>
                  <a:close/>
                </a:path>
              </a:pathLst>
            </a:custGeom>
            <a:solidFill>
              <a:srgbClr val="4A7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673204" y="3826426"/>
              <a:ext cx="1585" cy="2247"/>
            </a:xfrm>
            <a:custGeom>
              <a:avLst/>
              <a:gdLst/>
              <a:ahLst/>
              <a:cxnLst/>
              <a:rect l="l" t="t" r="r" b="b"/>
              <a:pathLst>
                <a:path w="55" h="78" extrusionOk="0">
                  <a:moveTo>
                    <a:pt x="1" y="0"/>
                  </a:moveTo>
                  <a:cubicBezTo>
                    <a:pt x="1" y="22"/>
                    <a:pt x="1" y="56"/>
                    <a:pt x="11" y="77"/>
                  </a:cubicBezTo>
                  <a:cubicBezTo>
                    <a:pt x="33" y="34"/>
                    <a:pt x="55" y="12"/>
                    <a:pt x="33" y="0"/>
                  </a:cubicBezTo>
                  <a:close/>
                </a:path>
              </a:pathLst>
            </a:custGeom>
            <a:solidFill>
              <a:srgbClr val="DAE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564360" y="2970049"/>
              <a:ext cx="169115" cy="912557"/>
            </a:xfrm>
            <a:custGeom>
              <a:avLst/>
              <a:gdLst/>
              <a:ahLst/>
              <a:cxnLst/>
              <a:rect l="l" t="t" r="r" b="b"/>
              <a:pathLst>
                <a:path w="5870" h="31675" extrusionOk="0">
                  <a:moveTo>
                    <a:pt x="461" y="679"/>
                  </a:moveTo>
                  <a:cubicBezTo>
                    <a:pt x="297" y="745"/>
                    <a:pt x="154" y="799"/>
                    <a:pt x="56" y="821"/>
                  </a:cubicBezTo>
                  <a:lnTo>
                    <a:pt x="1" y="876"/>
                  </a:lnTo>
                  <a:cubicBezTo>
                    <a:pt x="246" y="1025"/>
                    <a:pt x="419" y="1246"/>
                    <a:pt x="549" y="1500"/>
                  </a:cubicBezTo>
                  <a:lnTo>
                    <a:pt x="549" y="1500"/>
                  </a:lnTo>
                  <a:cubicBezTo>
                    <a:pt x="548" y="1496"/>
                    <a:pt x="548" y="1493"/>
                    <a:pt x="548" y="1489"/>
                  </a:cubicBezTo>
                  <a:cubicBezTo>
                    <a:pt x="516" y="1215"/>
                    <a:pt x="483" y="942"/>
                    <a:pt x="461" y="679"/>
                  </a:cubicBezTo>
                  <a:close/>
                  <a:moveTo>
                    <a:pt x="549" y="1500"/>
                  </a:moveTo>
                  <a:cubicBezTo>
                    <a:pt x="550" y="1507"/>
                    <a:pt x="552" y="1515"/>
                    <a:pt x="560" y="1522"/>
                  </a:cubicBezTo>
                  <a:cubicBezTo>
                    <a:pt x="556" y="1514"/>
                    <a:pt x="552" y="1507"/>
                    <a:pt x="549" y="1500"/>
                  </a:cubicBezTo>
                  <a:close/>
                  <a:moveTo>
                    <a:pt x="4249" y="3985"/>
                  </a:moveTo>
                  <a:lnTo>
                    <a:pt x="4271" y="4204"/>
                  </a:lnTo>
                  <a:lnTo>
                    <a:pt x="4282" y="4412"/>
                  </a:lnTo>
                  <a:lnTo>
                    <a:pt x="4260" y="4204"/>
                  </a:lnTo>
                  <a:lnTo>
                    <a:pt x="4249" y="3985"/>
                  </a:lnTo>
                  <a:close/>
                  <a:moveTo>
                    <a:pt x="735" y="3701"/>
                  </a:moveTo>
                  <a:cubicBezTo>
                    <a:pt x="647" y="4599"/>
                    <a:pt x="570" y="5584"/>
                    <a:pt x="1151" y="6251"/>
                  </a:cubicBezTo>
                  <a:cubicBezTo>
                    <a:pt x="1249" y="6153"/>
                    <a:pt x="1348" y="6054"/>
                    <a:pt x="1446" y="5945"/>
                  </a:cubicBezTo>
                  <a:cubicBezTo>
                    <a:pt x="1304" y="5901"/>
                    <a:pt x="1217" y="5693"/>
                    <a:pt x="1173" y="5518"/>
                  </a:cubicBezTo>
                  <a:cubicBezTo>
                    <a:pt x="1161" y="5474"/>
                    <a:pt x="1151" y="5419"/>
                    <a:pt x="1140" y="5375"/>
                  </a:cubicBezTo>
                  <a:cubicBezTo>
                    <a:pt x="932" y="4905"/>
                    <a:pt x="811" y="4303"/>
                    <a:pt x="735" y="3701"/>
                  </a:cubicBezTo>
                  <a:close/>
                  <a:moveTo>
                    <a:pt x="3932" y="0"/>
                  </a:moveTo>
                  <a:lnTo>
                    <a:pt x="3932" y="0"/>
                  </a:lnTo>
                  <a:cubicBezTo>
                    <a:pt x="4118" y="372"/>
                    <a:pt x="4249" y="777"/>
                    <a:pt x="4348" y="1248"/>
                  </a:cubicBezTo>
                  <a:cubicBezTo>
                    <a:pt x="4534" y="2102"/>
                    <a:pt x="4599" y="2978"/>
                    <a:pt x="4852" y="3810"/>
                  </a:cubicBezTo>
                  <a:cubicBezTo>
                    <a:pt x="4862" y="3854"/>
                    <a:pt x="4873" y="3898"/>
                    <a:pt x="4862" y="3942"/>
                  </a:cubicBezTo>
                  <a:cubicBezTo>
                    <a:pt x="4852" y="4040"/>
                    <a:pt x="4796" y="4073"/>
                    <a:pt x="4731" y="4073"/>
                  </a:cubicBezTo>
                  <a:cubicBezTo>
                    <a:pt x="4567" y="4073"/>
                    <a:pt x="4304" y="3865"/>
                    <a:pt x="4249" y="3777"/>
                  </a:cubicBezTo>
                  <a:cubicBezTo>
                    <a:pt x="4249" y="3810"/>
                    <a:pt x="4238" y="3832"/>
                    <a:pt x="4238" y="3865"/>
                  </a:cubicBezTo>
                  <a:lnTo>
                    <a:pt x="4249" y="3985"/>
                  </a:lnTo>
                  <a:lnTo>
                    <a:pt x="4238" y="3920"/>
                  </a:lnTo>
                  <a:lnTo>
                    <a:pt x="4238" y="3920"/>
                  </a:lnTo>
                  <a:cubicBezTo>
                    <a:pt x="4217" y="4467"/>
                    <a:pt x="4249" y="5015"/>
                    <a:pt x="4260" y="5562"/>
                  </a:cubicBezTo>
                  <a:cubicBezTo>
                    <a:pt x="4271" y="5759"/>
                    <a:pt x="4271" y="5967"/>
                    <a:pt x="4227" y="6153"/>
                  </a:cubicBezTo>
                  <a:cubicBezTo>
                    <a:pt x="4205" y="6229"/>
                    <a:pt x="4161" y="6307"/>
                    <a:pt x="4085" y="6328"/>
                  </a:cubicBezTo>
                  <a:cubicBezTo>
                    <a:pt x="4074" y="6328"/>
                    <a:pt x="4074" y="6339"/>
                    <a:pt x="4063" y="6339"/>
                  </a:cubicBezTo>
                  <a:cubicBezTo>
                    <a:pt x="4008" y="6339"/>
                    <a:pt x="3954" y="6307"/>
                    <a:pt x="3920" y="6263"/>
                  </a:cubicBezTo>
                  <a:cubicBezTo>
                    <a:pt x="3888" y="6208"/>
                    <a:pt x="3866" y="6142"/>
                    <a:pt x="3855" y="6076"/>
                  </a:cubicBezTo>
                  <a:cubicBezTo>
                    <a:pt x="3647" y="5135"/>
                    <a:pt x="3647" y="4149"/>
                    <a:pt x="3428" y="3208"/>
                  </a:cubicBezTo>
                  <a:cubicBezTo>
                    <a:pt x="3384" y="3022"/>
                    <a:pt x="3341" y="2835"/>
                    <a:pt x="3242" y="2672"/>
                  </a:cubicBezTo>
                  <a:cubicBezTo>
                    <a:pt x="3144" y="2682"/>
                    <a:pt x="3132" y="2813"/>
                    <a:pt x="3154" y="2912"/>
                  </a:cubicBezTo>
                  <a:cubicBezTo>
                    <a:pt x="3341" y="4161"/>
                    <a:pt x="3560" y="5419"/>
                    <a:pt x="3538" y="6689"/>
                  </a:cubicBezTo>
                  <a:cubicBezTo>
                    <a:pt x="3526" y="6821"/>
                    <a:pt x="3494" y="6985"/>
                    <a:pt x="3363" y="6996"/>
                  </a:cubicBezTo>
                  <a:lnTo>
                    <a:pt x="3351" y="6996"/>
                  </a:lnTo>
                  <a:cubicBezTo>
                    <a:pt x="3242" y="6996"/>
                    <a:pt x="3176" y="6843"/>
                    <a:pt x="3154" y="6723"/>
                  </a:cubicBezTo>
                  <a:cubicBezTo>
                    <a:pt x="2881" y="5474"/>
                    <a:pt x="2837" y="4183"/>
                    <a:pt x="2453" y="2956"/>
                  </a:cubicBezTo>
                  <a:cubicBezTo>
                    <a:pt x="2388" y="2956"/>
                    <a:pt x="2311" y="2945"/>
                    <a:pt x="2234" y="2945"/>
                  </a:cubicBezTo>
                  <a:lnTo>
                    <a:pt x="2224" y="2945"/>
                  </a:lnTo>
                  <a:cubicBezTo>
                    <a:pt x="2202" y="2945"/>
                    <a:pt x="2180" y="2945"/>
                    <a:pt x="2169" y="2967"/>
                  </a:cubicBezTo>
                  <a:cubicBezTo>
                    <a:pt x="2158" y="2978"/>
                    <a:pt x="2158" y="3000"/>
                    <a:pt x="2169" y="3022"/>
                  </a:cubicBezTo>
                  <a:cubicBezTo>
                    <a:pt x="2224" y="3372"/>
                    <a:pt x="2859" y="6635"/>
                    <a:pt x="2793" y="6657"/>
                  </a:cubicBezTo>
                  <a:cubicBezTo>
                    <a:pt x="2760" y="6667"/>
                    <a:pt x="2728" y="6679"/>
                    <a:pt x="2694" y="6679"/>
                  </a:cubicBezTo>
                  <a:cubicBezTo>
                    <a:pt x="2552" y="6679"/>
                    <a:pt x="2421" y="6591"/>
                    <a:pt x="2333" y="6470"/>
                  </a:cubicBezTo>
                  <a:cubicBezTo>
                    <a:pt x="2234" y="6328"/>
                    <a:pt x="2191" y="6153"/>
                    <a:pt x="2147" y="5989"/>
                  </a:cubicBezTo>
                  <a:lnTo>
                    <a:pt x="1490" y="3131"/>
                  </a:lnTo>
                  <a:lnTo>
                    <a:pt x="1490" y="3131"/>
                  </a:lnTo>
                  <a:cubicBezTo>
                    <a:pt x="1457" y="3361"/>
                    <a:pt x="1545" y="5956"/>
                    <a:pt x="1556" y="5956"/>
                  </a:cubicBezTo>
                  <a:lnTo>
                    <a:pt x="1512" y="5956"/>
                  </a:lnTo>
                  <a:cubicBezTo>
                    <a:pt x="1436" y="6317"/>
                    <a:pt x="1599" y="6723"/>
                    <a:pt x="1906" y="6930"/>
                  </a:cubicBezTo>
                  <a:cubicBezTo>
                    <a:pt x="2093" y="7051"/>
                    <a:pt x="2333" y="7105"/>
                    <a:pt x="2497" y="7270"/>
                  </a:cubicBezTo>
                  <a:cubicBezTo>
                    <a:pt x="2618" y="7380"/>
                    <a:pt x="2694" y="7555"/>
                    <a:pt x="2738" y="7719"/>
                  </a:cubicBezTo>
                  <a:cubicBezTo>
                    <a:pt x="3034" y="8835"/>
                    <a:pt x="2268" y="10083"/>
                    <a:pt x="2716" y="11146"/>
                  </a:cubicBezTo>
                  <a:cubicBezTo>
                    <a:pt x="2859" y="11485"/>
                    <a:pt x="3110" y="11759"/>
                    <a:pt x="3275" y="12087"/>
                  </a:cubicBezTo>
                  <a:cubicBezTo>
                    <a:pt x="3866" y="13270"/>
                    <a:pt x="3176" y="14737"/>
                    <a:pt x="2202" y="15623"/>
                  </a:cubicBezTo>
                  <a:cubicBezTo>
                    <a:pt x="1939" y="15864"/>
                    <a:pt x="1633" y="16237"/>
                    <a:pt x="1840" y="16521"/>
                  </a:cubicBezTo>
                  <a:cubicBezTo>
                    <a:pt x="1928" y="16631"/>
                    <a:pt x="2059" y="16675"/>
                    <a:pt x="2191" y="16718"/>
                  </a:cubicBezTo>
                  <a:cubicBezTo>
                    <a:pt x="2552" y="16828"/>
                    <a:pt x="2925" y="16872"/>
                    <a:pt x="3307" y="16872"/>
                  </a:cubicBezTo>
                  <a:cubicBezTo>
                    <a:pt x="3538" y="16872"/>
                    <a:pt x="3779" y="16861"/>
                    <a:pt x="4008" y="16817"/>
                  </a:cubicBezTo>
                  <a:lnTo>
                    <a:pt x="4008" y="16817"/>
                  </a:lnTo>
                  <a:cubicBezTo>
                    <a:pt x="4085" y="17200"/>
                    <a:pt x="3745" y="17518"/>
                    <a:pt x="3461" y="17791"/>
                  </a:cubicBezTo>
                  <a:cubicBezTo>
                    <a:pt x="3187" y="18065"/>
                    <a:pt x="2935" y="18525"/>
                    <a:pt x="3187" y="18820"/>
                  </a:cubicBezTo>
                  <a:cubicBezTo>
                    <a:pt x="3297" y="18952"/>
                    <a:pt x="3439" y="18996"/>
                    <a:pt x="3614" y="18996"/>
                  </a:cubicBezTo>
                  <a:cubicBezTo>
                    <a:pt x="3767" y="18996"/>
                    <a:pt x="3932" y="18963"/>
                    <a:pt x="4107" y="18930"/>
                  </a:cubicBezTo>
                  <a:cubicBezTo>
                    <a:pt x="4271" y="18886"/>
                    <a:pt x="4446" y="18854"/>
                    <a:pt x="4599" y="18854"/>
                  </a:cubicBezTo>
                  <a:cubicBezTo>
                    <a:pt x="4764" y="18854"/>
                    <a:pt x="4906" y="18898"/>
                    <a:pt x="5027" y="19018"/>
                  </a:cubicBezTo>
                  <a:cubicBezTo>
                    <a:pt x="5114" y="19117"/>
                    <a:pt x="5158" y="19248"/>
                    <a:pt x="5180" y="19379"/>
                  </a:cubicBezTo>
                  <a:lnTo>
                    <a:pt x="5180" y="1796"/>
                  </a:lnTo>
                  <a:lnTo>
                    <a:pt x="5869" y="1796"/>
                  </a:lnTo>
                  <a:cubicBezTo>
                    <a:pt x="5475" y="1029"/>
                    <a:pt x="4862" y="361"/>
                    <a:pt x="4063" y="44"/>
                  </a:cubicBezTo>
                  <a:cubicBezTo>
                    <a:pt x="4019" y="33"/>
                    <a:pt x="3976" y="11"/>
                    <a:pt x="3932" y="0"/>
                  </a:cubicBezTo>
                  <a:close/>
                  <a:moveTo>
                    <a:pt x="4436" y="23036"/>
                  </a:moveTo>
                  <a:cubicBezTo>
                    <a:pt x="4556" y="23069"/>
                    <a:pt x="4665" y="23080"/>
                    <a:pt x="4786" y="23090"/>
                  </a:cubicBezTo>
                  <a:cubicBezTo>
                    <a:pt x="4852" y="23090"/>
                    <a:pt x="4906" y="23102"/>
                    <a:pt x="4961" y="23102"/>
                  </a:cubicBezTo>
                  <a:lnTo>
                    <a:pt x="4786" y="23102"/>
                  </a:lnTo>
                  <a:cubicBezTo>
                    <a:pt x="4665" y="23090"/>
                    <a:pt x="4556" y="23069"/>
                    <a:pt x="4436" y="23036"/>
                  </a:cubicBezTo>
                  <a:close/>
                  <a:moveTo>
                    <a:pt x="5180" y="19773"/>
                  </a:moveTo>
                  <a:cubicBezTo>
                    <a:pt x="5103" y="20704"/>
                    <a:pt x="4589" y="21580"/>
                    <a:pt x="3822" y="22095"/>
                  </a:cubicBezTo>
                  <a:cubicBezTo>
                    <a:pt x="3614" y="22226"/>
                    <a:pt x="3373" y="22390"/>
                    <a:pt x="3384" y="22631"/>
                  </a:cubicBezTo>
                  <a:cubicBezTo>
                    <a:pt x="3395" y="22784"/>
                    <a:pt x="3516" y="22905"/>
                    <a:pt x="3636" y="23003"/>
                  </a:cubicBezTo>
                  <a:cubicBezTo>
                    <a:pt x="3986" y="23277"/>
                    <a:pt x="4402" y="23463"/>
                    <a:pt x="4840" y="23528"/>
                  </a:cubicBezTo>
                  <a:cubicBezTo>
                    <a:pt x="4436" y="23803"/>
                    <a:pt x="3942" y="23944"/>
                    <a:pt x="3450" y="23944"/>
                  </a:cubicBezTo>
                  <a:cubicBezTo>
                    <a:pt x="3100" y="23944"/>
                    <a:pt x="2749" y="23868"/>
                    <a:pt x="2431" y="23725"/>
                  </a:cubicBezTo>
                  <a:lnTo>
                    <a:pt x="2431" y="23725"/>
                  </a:lnTo>
                  <a:cubicBezTo>
                    <a:pt x="3001" y="24766"/>
                    <a:pt x="4019" y="25554"/>
                    <a:pt x="5180" y="25861"/>
                  </a:cubicBezTo>
                  <a:lnTo>
                    <a:pt x="5180" y="23102"/>
                  </a:lnTo>
                  <a:lnTo>
                    <a:pt x="4961" y="23102"/>
                  </a:lnTo>
                  <a:cubicBezTo>
                    <a:pt x="5027" y="23102"/>
                    <a:pt x="5081" y="23090"/>
                    <a:pt x="5136" y="23090"/>
                  </a:cubicBezTo>
                  <a:lnTo>
                    <a:pt x="5180" y="23090"/>
                  </a:lnTo>
                  <a:lnTo>
                    <a:pt x="5180" y="19773"/>
                  </a:lnTo>
                  <a:close/>
                  <a:moveTo>
                    <a:pt x="5180" y="25937"/>
                  </a:moveTo>
                  <a:cubicBezTo>
                    <a:pt x="4852" y="26112"/>
                    <a:pt x="4501" y="26255"/>
                    <a:pt x="4139" y="26353"/>
                  </a:cubicBezTo>
                  <a:cubicBezTo>
                    <a:pt x="4315" y="26649"/>
                    <a:pt x="4633" y="26857"/>
                    <a:pt x="4972" y="26901"/>
                  </a:cubicBezTo>
                  <a:cubicBezTo>
                    <a:pt x="4676" y="27109"/>
                    <a:pt x="4304" y="27219"/>
                    <a:pt x="3932" y="27219"/>
                  </a:cubicBezTo>
                  <a:cubicBezTo>
                    <a:pt x="3800" y="27219"/>
                    <a:pt x="3669" y="27207"/>
                    <a:pt x="3538" y="27185"/>
                  </a:cubicBezTo>
                  <a:lnTo>
                    <a:pt x="3538" y="27185"/>
                  </a:lnTo>
                  <a:cubicBezTo>
                    <a:pt x="3789" y="27864"/>
                    <a:pt x="4457" y="28368"/>
                    <a:pt x="5180" y="28455"/>
                  </a:cubicBezTo>
                  <a:lnTo>
                    <a:pt x="5180" y="25937"/>
                  </a:lnTo>
                  <a:close/>
                  <a:moveTo>
                    <a:pt x="5180" y="29540"/>
                  </a:moveTo>
                  <a:cubicBezTo>
                    <a:pt x="4906" y="29638"/>
                    <a:pt x="4633" y="29693"/>
                    <a:pt x="4358" y="29715"/>
                  </a:cubicBezTo>
                  <a:lnTo>
                    <a:pt x="4577" y="29715"/>
                  </a:lnTo>
                  <a:cubicBezTo>
                    <a:pt x="4742" y="29715"/>
                    <a:pt x="4906" y="29715"/>
                    <a:pt x="5071" y="29703"/>
                  </a:cubicBezTo>
                  <a:cubicBezTo>
                    <a:pt x="5103" y="29703"/>
                    <a:pt x="5136" y="29703"/>
                    <a:pt x="5180" y="29693"/>
                  </a:cubicBezTo>
                  <a:lnTo>
                    <a:pt x="5180" y="29540"/>
                  </a:lnTo>
                  <a:close/>
                  <a:moveTo>
                    <a:pt x="3779" y="29715"/>
                  </a:moveTo>
                  <a:lnTo>
                    <a:pt x="3779" y="29725"/>
                  </a:lnTo>
                  <a:lnTo>
                    <a:pt x="3811" y="29725"/>
                  </a:lnTo>
                  <a:cubicBezTo>
                    <a:pt x="3833" y="29737"/>
                    <a:pt x="3811" y="29759"/>
                    <a:pt x="3789" y="29802"/>
                  </a:cubicBezTo>
                  <a:cubicBezTo>
                    <a:pt x="3822" y="30120"/>
                    <a:pt x="4074" y="30394"/>
                    <a:pt x="4370" y="30536"/>
                  </a:cubicBezTo>
                  <a:cubicBezTo>
                    <a:pt x="4621" y="30645"/>
                    <a:pt x="4895" y="30689"/>
                    <a:pt x="5180" y="30711"/>
                  </a:cubicBezTo>
                  <a:lnTo>
                    <a:pt x="5180" y="29715"/>
                  </a:lnTo>
                  <a:lnTo>
                    <a:pt x="5071" y="29715"/>
                  </a:lnTo>
                  <a:cubicBezTo>
                    <a:pt x="4917" y="29725"/>
                    <a:pt x="4764" y="29725"/>
                    <a:pt x="4611" y="29725"/>
                  </a:cubicBezTo>
                  <a:lnTo>
                    <a:pt x="4501" y="29725"/>
                  </a:lnTo>
                  <a:cubicBezTo>
                    <a:pt x="4424" y="29725"/>
                    <a:pt x="4348" y="29725"/>
                    <a:pt x="4271" y="29715"/>
                  </a:cubicBezTo>
                  <a:cubicBezTo>
                    <a:pt x="4205" y="29725"/>
                    <a:pt x="4139" y="29725"/>
                    <a:pt x="4085" y="29725"/>
                  </a:cubicBezTo>
                  <a:cubicBezTo>
                    <a:pt x="3976" y="29725"/>
                    <a:pt x="3877" y="29715"/>
                    <a:pt x="3779" y="29715"/>
                  </a:cubicBezTo>
                  <a:close/>
                  <a:moveTo>
                    <a:pt x="5180" y="30832"/>
                  </a:moveTo>
                  <a:lnTo>
                    <a:pt x="4260" y="31226"/>
                  </a:lnTo>
                  <a:cubicBezTo>
                    <a:pt x="4523" y="31445"/>
                    <a:pt x="4840" y="31598"/>
                    <a:pt x="5180" y="31674"/>
                  </a:cubicBezTo>
                  <a:lnTo>
                    <a:pt x="5180" y="30832"/>
                  </a:ln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849205" y="2951121"/>
              <a:ext cx="245115" cy="923706"/>
            </a:xfrm>
            <a:custGeom>
              <a:avLst/>
              <a:gdLst/>
              <a:ahLst/>
              <a:cxnLst/>
              <a:rect l="l" t="t" r="r" b="b"/>
              <a:pathLst>
                <a:path w="8508" h="32062" extrusionOk="0">
                  <a:moveTo>
                    <a:pt x="4731" y="0"/>
                  </a:moveTo>
                  <a:cubicBezTo>
                    <a:pt x="3286" y="0"/>
                    <a:pt x="2147" y="701"/>
                    <a:pt x="1544" y="1993"/>
                  </a:cubicBezTo>
                  <a:cubicBezTo>
                    <a:pt x="1" y="5343"/>
                    <a:pt x="1303" y="9448"/>
                    <a:pt x="1763" y="12886"/>
                  </a:cubicBezTo>
                  <a:cubicBezTo>
                    <a:pt x="2289" y="16915"/>
                    <a:pt x="2453" y="20988"/>
                    <a:pt x="2223" y="25039"/>
                  </a:cubicBezTo>
                  <a:cubicBezTo>
                    <a:pt x="2201" y="25434"/>
                    <a:pt x="2169" y="25828"/>
                    <a:pt x="2256" y="26211"/>
                  </a:cubicBezTo>
                  <a:cubicBezTo>
                    <a:pt x="2311" y="26463"/>
                    <a:pt x="2410" y="26715"/>
                    <a:pt x="2420" y="26966"/>
                  </a:cubicBezTo>
                  <a:cubicBezTo>
                    <a:pt x="2464" y="27678"/>
                    <a:pt x="1851" y="28401"/>
                    <a:pt x="2157" y="29047"/>
                  </a:cubicBezTo>
                  <a:cubicBezTo>
                    <a:pt x="2223" y="29200"/>
                    <a:pt x="2344" y="29321"/>
                    <a:pt x="2398" y="29474"/>
                  </a:cubicBezTo>
                  <a:cubicBezTo>
                    <a:pt x="2552" y="29835"/>
                    <a:pt x="2388" y="30240"/>
                    <a:pt x="2311" y="30623"/>
                  </a:cubicBezTo>
                  <a:cubicBezTo>
                    <a:pt x="2093" y="31752"/>
                    <a:pt x="3259" y="32062"/>
                    <a:pt x="4511" y="32062"/>
                  </a:cubicBezTo>
                  <a:cubicBezTo>
                    <a:pt x="5531" y="32062"/>
                    <a:pt x="6608" y="31856"/>
                    <a:pt x="7040" y="31718"/>
                  </a:cubicBezTo>
                  <a:cubicBezTo>
                    <a:pt x="7369" y="31609"/>
                    <a:pt x="7731" y="31423"/>
                    <a:pt x="7763" y="31073"/>
                  </a:cubicBezTo>
                  <a:cubicBezTo>
                    <a:pt x="7785" y="30897"/>
                    <a:pt x="7697" y="30733"/>
                    <a:pt x="7632" y="30569"/>
                  </a:cubicBezTo>
                  <a:cubicBezTo>
                    <a:pt x="7380" y="29944"/>
                    <a:pt x="7358" y="29255"/>
                    <a:pt x="7347" y="28576"/>
                  </a:cubicBezTo>
                  <a:cubicBezTo>
                    <a:pt x="7347" y="28292"/>
                    <a:pt x="7347" y="28007"/>
                    <a:pt x="7337" y="27722"/>
                  </a:cubicBezTo>
                  <a:cubicBezTo>
                    <a:pt x="7325" y="26649"/>
                    <a:pt x="7303" y="25565"/>
                    <a:pt x="7468" y="24492"/>
                  </a:cubicBezTo>
                  <a:cubicBezTo>
                    <a:pt x="7544" y="24000"/>
                    <a:pt x="7654" y="23496"/>
                    <a:pt x="7654" y="22992"/>
                  </a:cubicBezTo>
                  <a:cubicBezTo>
                    <a:pt x="7654" y="22653"/>
                    <a:pt x="7599" y="22324"/>
                    <a:pt x="7588" y="21985"/>
                  </a:cubicBezTo>
                  <a:cubicBezTo>
                    <a:pt x="7566" y="21602"/>
                    <a:pt x="7599" y="21207"/>
                    <a:pt x="7621" y="20825"/>
                  </a:cubicBezTo>
                  <a:cubicBezTo>
                    <a:pt x="7796" y="18602"/>
                    <a:pt x="7972" y="16379"/>
                    <a:pt x="8125" y="14156"/>
                  </a:cubicBezTo>
                  <a:cubicBezTo>
                    <a:pt x="8234" y="12679"/>
                    <a:pt x="8344" y="11200"/>
                    <a:pt x="8431" y="9723"/>
                  </a:cubicBezTo>
                  <a:cubicBezTo>
                    <a:pt x="8508" y="8474"/>
                    <a:pt x="8190" y="7183"/>
                    <a:pt x="8190" y="5923"/>
                  </a:cubicBezTo>
                  <a:cubicBezTo>
                    <a:pt x="8190" y="3339"/>
                    <a:pt x="8103" y="0"/>
                    <a:pt x="4731" y="0"/>
                  </a:cubicBezTo>
                  <a:close/>
                </a:path>
              </a:pathLst>
            </a:custGeom>
            <a:solidFill>
              <a:srgbClr val="84B0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5894321" y="2975379"/>
              <a:ext cx="23682" cy="32210"/>
            </a:xfrm>
            <a:custGeom>
              <a:avLst/>
              <a:gdLst/>
              <a:ahLst/>
              <a:cxnLst/>
              <a:rect l="l" t="t" r="r" b="b"/>
              <a:pathLst>
                <a:path w="822" h="1118" extrusionOk="0">
                  <a:moveTo>
                    <a:pt x="822" y="1"/>
                  </a:moveTo>
                  <a:cubicBezTo>
                    <a:pt x="449" y="297"/>
                    <a:pt x="165" y="680"/>
                    <a:pt x="0" y="1118"/>
                  </a:cubicBezTo>
                  <a:cubicBezTo>
                    <a:pt x="209" y="669"/>
                    <a:pt x="482" y="297"/>
                    <a:pt x="822" y="1"/>
                  </a:cubicBezTo>
                  <a:close/>
                </a:path>
              </a:pathLst>
            </a:custGeom>
            <a:solidFill>
              <a:srgbClr val="4A7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890518" y="2951121"/>
              <a:ext cx="185508" cy="70671"/>
            </a:xfrm>
            <a:custGeom>
              <a:avLst/>
              <a:gdLst/>
              <a:ahLst/>
              <a:cxnLst/>
              <a:rect l="l" t="t" r="r" b="b"/>
              <a:pathLst>
                <a:path w="6439" h="2453" extrusionOk="0">
                  <a:moveTo>
                    <a:pt x="3285" y="0"/>
                  </a:moveTo>
                  <a:cubicBezTo>
                    <a:pt x="2475" y="0"/>
                    <a:pt x="1599" y="307"/>
                    <a:pt x="954" y="843"/>
                  </a:cubicBezTo>
                  <a:cubicBezTo>
                    <a:pt x="614" y="1139"/>
                    <a:pt x="341" y="1511"/>
                    <a:pt x="132" y="1960"/>
                  </a:cubicBezTo>
                  <a:cubicBezTo>
                    <a:pt x="66" y="2113"/>
                    <a:pt x="23" y="2288"/>
                    <a:pt x="1" y="2453"/>
                  </a:cubicBezTo>
                  <a:lnTo>
                    <a:pt x="319" y="2453"/>
                  </a:lnTo>
                  <a:cubicBezTo>
                    <a:pt x="581" y="2332"/>
                    <a:pt x="866" y="2278"/>
                    <a:pt x="1161" y="2278"/>
                  </a:cubicBezTo>
                  <a:cubicBezTo>
                    <a:pt x="1468" y="2278"/>
                    <a:pt x="1774" y="2343"/>
                    <a:pt x="2081" y="2453"/>
                  </a:cubicBezTo>
                  <a:lnTo>
                    <a:pt x="6439" y="2453"/>
                  </a:lnTo>
                  <a:cubicBezTo>
                    <a:pt x="6056" y="1062"/>
                    <a:pt x="5202" y="0"/>
                    <a:pt x="3297"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610485" y="3571659"/>
              <a:ext cx="110371" cy="107807"/>
            </a:xfrm>
            <a:custGeom>
              <a:avLst/>
              <a:gdLst/>
              <a:ahLst/>
              <a:cxnLst/>
              <a:rect l="l" t="t" r="r" b="b"/>
              <a:pathLst>
                <a:path w="3831" h="3742" extrusionOk="0">
                  <a:moveTo>
                    <a:pt x="1" y="0"/>
                  </a:moveTo>
                  <a:lnTo>
                    <a:pt x="1" y="0"/>
                  </a:lnTo>
                  <a:cubicBezTo>
                    <a:pt x="77" y="108"/>
                    <a:pt x="152" y="207"/>
                    <a:pt x="207" y="325"/>
                  </a:cubicBezTo>
                  <a:cubicBezTo>
                    <a:pt x="273" y="435"/>
                    <a:pt x="327" y="556"/>
                    <a:pt x="371" y="676"/>
                  </a:cubicBezTo>
                  <a:cubicBezTo>
                    <a:pt x="458" y="917"/>
                    <a:pt x="524" y="1169"/>
                    <a:pt x="579" y="1420"/>
                  </a:cubicBezTo>
                  <a:lnTo>
                    <a:pt x="611" y="1617"/>
                  </a:lnTo>
                  <a:cubicBezTo>
                    <a:pt x="623" y="1651"/>
                    <a:pt x="633" y="1672"/>
                    <a:pt x="645" y="1705"/>
                  </a:cubicBezTo>
                  <a:lnTo>
                    <a:pt x="655" y="1760"/>
                  </a:lnTo>
                  <a:lnTo>
                    <a:pt x="667" y="1804"/>
                  </a:lnTo>
                  <a:lnTo>
                    <a:pt x="689" y="1848"/>
                  </a:lnTo>
                  <a:cubicBezTo>
                    <a:pt x="689" y="1858"/>
                    <a:pt x="699" y="1880"/>
                    <a:pt x="699" y="1891"/>
                  </a:cubicBezTo>
                  <a:lnTo>
                    <a:pt x="743" y="1979"/>
                  </a:lnTo>
                  <a:cubicBezTo>
                    <a:pt x="743" y="2001"/>
                    <a:pt x="754" y="2011"/>
                    <a:pt x="765" y="2023"/>
                  </a:cubicBezTo>
                  <a:lnTo>
                    <a:pt x="787" y="2067"/>
                  </a:lnTo>
                  <a:lnTo>
                    <a:pt x="809" y="2110"/>
                  </a:lnTo>
                  <a:lnTo>
                    <a:pt x="830" y="2154"/>
                  </a:lnTo>
                  <a:cubicBezTo>
                    <a:pt x="973" y="2373"/>
                    <a:pt x="1148" y="2570"/>
                    <a:pt x="1345" y="2734"/>
                  </a:cubicBezTo>
                  <a:cubicBezTo>
                    <a:pt x="1543" y="2909"/>
                    <a:pt x="1762" y="3052"/>
                    <a:pt x="1991" y="3172"/>
                  </a:cubicBezTo>
                  <a:lnTo>
                    <a:pt x="2068" y="3216"/>
                  </a:lnTo>
                  <a:lnTo>
                    <a:pt x="2156" y="3260"/>
                  </a:lnTo>
                  <a:lnTo>
                    <a:pt x="2199" y="3281"/>
                  </a:lnTo>
                  <a:lnTo>
                    <a:pt x="2243" y="3303"/>
                  </a:lnTo>
                  <a:lnTo>
                    <a:pt x="2331" y="3347"/>
                  </a:lnTo>
                  <a:cubicBezTo>
                    <a:pt x="2451" y="3402"/>
                    <a:pt x="2572" y="3446"/>
                    <a:pt x="2692" y="3490"/>
                  </a:cubicBezTo>
                  <a:cubicBezTo>
                    <a:pt x="2944" y="3577"/>
                    <a:pt x="3195" y="3643"/>
                    <a:pt x="3448" y="3697"/>
                  </a:cubicBezTo>
                  <a:cubicBezTo>
                    <a:pt x="3579" y="3719"/>
                    <a:pt x="3699" y="3731"/>
                    <a:pt x="3830" y="3741"/>
                  </a:cubicBezTo>
                  <a:cubicBezTo>
                    <a:pt x="3699" y="3731"/>
                    <a:pt x="3579" y="3709"/>
                    <a:pt x="3448" y="3687"/>
                  </a:cubicBezTo>
                  <a:cubicBezTo>
                    <a:pt x="3195" y="3643"/>
                    <a:pt x="2944" y="3566"/>
                    <a:pt x="2703" y="3479"/>
                  </a:cubicBezTo>
                  <a:cubicBezTo>
                    <a:pt x="2582" y="3435"/>
                    <a:pt x="2462" y="3391"/>
                    <a:pt x="2341" y="3337"/>
                  </a:cubicBezTo>
                  <a:lnTo>
                    <a:pt x="2254" y="3293"/>
                  </a:lnTo>
                  <a:lnTo>
                    <a:pt x="2210" y="3281"/>
                  </a:lnTo>
                  <a:lnTo>
                    <a:pt x="2166" y="3260"/>
                  </a:lnTo>
                  <a:lnTo>
                    <a:pt x="2079" y="3216"/>
                  </a:lnTo>
                  <a:lnTo>
                    <a:pt x="1991" y="3161"/>
                  </a:lnTo>
                  <a:cubicBezTo>
                    <a:pt x="1762" y="3041"/>
                    <a:pt x="1553" y="2899"/>
                    <a:pt x="1356" y="2723"/>
                  </a:cubicBezTo>
                  <a:cubicBezTo>
                    <a:pt x="1159" y="2559"/>
                    <a:pt x="984" y="2373"/>
                    <a:pt x="842" y="2143"/>
                  </a:cubicBezTo>
                  <a:lnTo>
                    <a:pt x="820" y="2110"/>
                  </a:lnTo>
                  <a:lnTo>
                    <a:pt x="798" y="2067"/>
                  </a:lnTo>
                  <a:lnTo>
                    <a:pt x="776" y="2023"/>
                  </a:lnTo>
                  <a:cubicBezTo>
                    <a:pt x="765" y="2011"/>
                    <a:pt x="754" y="1989"/>
                    <a:pt x="754" y="1979"/>
                  </a:cubicBezTo>
                  <a:lnTo>
                    <a:pt x="710" y="1891"/>
                  </a:lnTo>
                  <a:cubicBezTo>
                    <a:pt x="710" y="1869"/>
                    <a:pt x="699" y="1858"/>
                    <a:pt x="699" y="1848"/>
                  </a:cubicBezTo>
                  <a:lnTo>
                    <a:pt x="677" y="1804"/>
                  </a:lnTo>
                  <a:lnTo>
                    <a:pt x="667" y="1749"/>
                  </a:lnTo>
                  <a:lnTo>
                    <a:pt x="655" y="1705"/>
                  </a:lnTo>
                  <a:cubicBezTo>
                    <a:pt x="645" y="1672"/>
                    <a:pt x="633" y="1639"/>
                    <a:pt x="623" y="1617"/>
                  </a:cubicBezTo>
                  <a:lnTo>
                    <a:pt x="590" y="1420"/>
                  </a:lnTo>
                  <a:cubicBezTo>
                    <a:pt x="524" y="1169"/>
                    <a:pt x="470" y="917"/>
                    <a:pt x="382" y="676"/>
                  </a:cubicBezTo>
                  <a:cubicBezTo>
                    <a:pt x="327" y="556"/>
                    <a:pt x="273" y="435"/>
                    <a:pt x="217" y="325"/>
                  </a:cubicBezTo>
                  <a:cubicBezTo>
                    <a:pt x="152" y="207"/>
                    <a:pt x="77" y="108"/>
                    <a:pt x="1"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5939121" y="3533630"/>
              <a:ext cx="118582" cy="102045"/>
            </a:xfrm>
            <a:custGeom>
              <a:avLst/>
              <a:gdLst/>
              <a:ahLst/>
              <a:cxnLst/>
              <a:rect l="l" t="t" r="r" b="b"/>
              <a:pathLst>
                <a:path w="4116" h="3542" extrusionOk="0">
                  <a:moveTo>
                    <a:pt x="4115" y="0"/>
                  </a:moveTo>
                  <a:lnTo>
                    <a:pt x="4115" y="0"/>
                  </a:lnTo>
                  <a:cubicBezTo>
                    <a:pt x="4071" y="239"/>
                    <a:pt x="4006" y="487"/>
                    <a:pt x="3919" y="715"/>
                  </a:cubicBezTo>
                  <a:cubicBezTo>
                    <a:pt x="3843" y="956"/>
                    <a:pt x="3744" y="1185"/>
                    <a:pt x="3624" y="1404"/>
                  </a:cubicBezTo>
                  <a:cubicBezTo>
                    <a:pt x="3394" y="1842"/>
                    <a:pt x="3099" y="2258"/>
                    <a:pt x="2737" y="2609"/>
                  </a:cubicBezTo>
                  <a:cubicBezTo>
                    <a:pt x="2562" y="2784"/>
                    <a:pt x="2365" y="2937"/>
                    <a:pt x="2157" y="3080"/>
                  </a:cubicBezTo>
                  <a:cubicBezTo>
                    <a:pt x="2376" y="2949"/>
                    <a:pt x="2562" y="2795"/>
                    <a:pt x="2748" y="2620"/>
                  </a:cubicBezTo>
                  <a:cubicBezTo>
                    <a:pt x="3109" y="2270"/>
                    <a:pt x="3405" y="1854"/>
                    <a:pt x="3635" y="1404"/>
                  </a:cubicBezTo>
                  <a:cubicBezTo>
                    <a:pt x="3744" y="1185"/>
                    <a:pt x="3843" y="956"/>
                    <a:pt x="3931" y="715"/>
                  </a:cubicBezTo>
                  <a:cubicBezTo>
                    <a:pt x="4006" y="487"/>
                    <a:pt x="4071" y="239"/>
                    <a:pt x="4115" y="0"/>
                  </a:cubicBezTo>
                  <a:close/>
                  <a:moveTo>
                    <a:pt x="2157" y="3080"/>
                  </a:moveTo>
                  <a:lnTo>
                    <a:pt x="2157" y="3080"/>
                  </a:lnTo>
                  <a:cubicBezTo>
                    <a:pt x="1949" y="3211"/>
                    <a:pt x="1719" y="3321"/>
                    <a:pt x="1478" y="3397"/>
                  </a:cubicBezTo>
                  <a:cubicBezTo>
                    <a:pt x="1248" y="3485"/>
                    <a:pt x="997" y="3528"/>
                    <a:pt x="744" y="3528"/>
                  </a:cubicBezTo>
                  <a:cubicBezTo>
                    <a:pt x="712" y="3530"/>
                    <a:pt x="679" y="3531"/>
                    <a:pt x="646" y="3531"/>
                  </a:cubicBezTo>
                  <a:cubicBezTo>
                    <a:pt x="428" y="3531"/>
                    <a:pt x="210" y="3498"/>
                    <a:pt x="0" y="3441"/>
                  </a:cubicBezTo>
                  <a:lnTo>
                    <a:pt x="0" y="3441"/>
                  </a:lnTo>
                  <a:cubicBezTo>
                    <a:pt x="217" y="3500"/>
                    <a:pt x="443" y="3541"/>
                    <a:pt x="669" y="3541"/>
                  </a:cubicBezTo>
                  <a:cubicBezTo>
                    <a:pt x="694" y="3541"/>
                    <a:pt x="719" y="3541"/>
                    <a:pt x="744" y="3540"/>
                  </a:cubicBezTo>
                  <a:cubicBezTo>
                    <a:pt x="997" y="3540"/>
                    <a:pt x="1248" y="3485"/>
                    <a:pt x="1489" y="3408"/>
                  </a:cubicBezTo>
                  <a:cubicBezTo>
                    <a:pt x="1719" y="3331"/>
                    <a:pt x="1949" y="3222"/>
                    <a:pt x="2157" y="308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5692133" y="3606894"/>
              <a:ext cx="72255" cy="28954"/>
            </a:xfrm>
            <a:custGeom>
              <a:avLst/>
              <a:gdLst/>
              <a:ahLst/>
              <a:cxnLst/>
              <a:rect l="l" t="t" r="r" b="b"/>
              <a:pathLst>
                <a:path w="2508" h="1005" extrusionOk="0">
                  <a:moveTo>
                    <a:pt x="2507" y="0"/>
                  </a:moveTo>
                  <a:lnTo>
                    <a:pt x="2507" y="0"/>
                  </a:lnTo>
                  <a:cubicBezTo>
                    <a:pt x="2431" y="88"/>
                    <a:pt x="2354" y="187"/>
                    <a:pt x="2278" y="263"/>
                  </a:cubicBezTo>
                  <a:cubicBezTo>
                    <a:pt x="2190" y="350"/>
                    <a:pt x="2103" y="428"/>
                    <a:pt x="2015" y="493"/>
                  </a:cubicBezTo>
                  <a:cubicBezTo>
                    <a:pt x="1818" y="635"/>
                    <a:pt x="1610" y="756"/>
                    <a:pt x="1391" y="832"/>
                  </a:cubicBezTo>
                  <a:cubicBezTo>
                    <a:pt x="1172" y="920"/>
                    <a:pt x="942" y="964"/>
                    <a:pt x="701" y="985"/>
                  </a:cubicBezTo>
                  <a:cubicBezTo>
                    <a:pt x="646" y="991"/>
                    <a:pt x="589" y="994"/>
                    <a:pt x="530" y="994"/>
                  </a:cubicBezTo>
                  <a:cubicBezTo>
                    <a:pt x="471" y="994"/>
                    <a:pt x="411" y="991"/>
                    <a:pt x="351" y="985"/>
                  </a:cubicBezTo>
                  <a:cubicBezTo>
                    <a:pt x="230" y="975"/>
                    <a:pt x="121" y="964"/>
                    <a:pt x="1" y="931"/>
                  </a:cubicBezTo>
                  <a:lnTo>
                    <a:pt x="1" y="931"/>
                  </a:lnTo>
                  <a:cubicBezTo>
                    <a:pt x="121" y="964"/>
                    <a:pt x="230" y="985"/>
                    <a:pt x="351" y="997"/>
                  </a:cubicBezTo>
                  <a:cubicBezTo>
                    <a:pt x="411" y="1002"/>
                    <a:pt x="471" y="1005"/>
                    <a:pt x="531" y="1005"/>
                  </a:cubicBezTo>
                  <a:cubicBezTo>
                    <a:pt x="592" y="1005"/>
                    <a:pt x="652" y="1002"/>
                    <a:pt x="712" y="997"/>
                  </a:cubicBezTo>
                  <a:cubicBezTo>
                    <a:pt x="942" y="985"/>
                    <a:pt x="1172" y="931"/>
                    <a:pt x="1402" y="844"/>
                  </a:cubicBezTo>
                  <a:cubicBezTo>
                    <a:pt x="1621" y="766"/>
                    <a:pt x="1828" y="646"/>
                    <a:pt x="2015" y="504"/>
                  </a:cubicBezTo>
                  <a:cubicBezTo>
                    <a:pt x="2113" y="438"/>
                    <a:pt x="2201" y="350"/>
                    <a:pt x="2278" y="274"/>
                  </a:cubicBezTo>
                  <a:cubicBezTo>
                    <a:pt x="2365" y="187"/>
                    <a:pt x="2442" y="88"/>
                    <a:pt x="2507"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5665080" y="3452645"/>
              <a:ext cx="84500" cy="53010"/>
            </a:xfrm>
            <a:custGeom>
              <a:avLst/>
              <a:gdLst/>
              <a:ahLst/>
              <a:cxnLst/>
              <a:rect l="l" t="t" r="r" b="b"/>
              <a:pathLst>
                <a:path w="2933" h="1840" extrusionOk="0">
                  <a:moveTo>
                    <a:pt x="2932" y="1"/>
                  </a:moveTo>
                  <a:cubicBezTo>
                    <a:pt x="2877" y="154"/>
                    <a:pt x="2811" y="296"/>
                    <a:pt x="2735" y="427"/>
                  </a:cubicBezTo>
                  <a:cubicBezTo>
                    <a:pt x="2658" y="559"/>
                    <a:pt x="2570" y="690"/>
                    <a:pt x="2472" y="811"/>
                  </a:cubicBezTo>
                  <a:cubicBezTo>
                    <a:pt x="2275" y="1040"/>
                    <a:pt x="2034" y="1249"/>
                    <a:pt x="1772" y="1413"/>
                  </a:cubicBezTo>
                  <a:cubicBezTo>
                    <a:pt x="1509" y="1566"/>
                    <a:pt x="1224" y="1697"/>
                    <a:pt x="918" y="1763"/>
                  </a:cubicBezTo>
                  <a:cubicBezTo>
                    <a:pt x="764" y="1796"/>
                    <a:pt x="611" y="1818"/>
                    <a:pt x="458" y="1829"/>
                  </a:cubicBezTo>
                  <a:cubicBezTo>
                    <a:pt x="416" y="1832"/>
                    <a:pt x="375" y="1833"/>
                    <a:pt x="334" y="1833"/>
                  </a:cubicBezTo>
                  <a:cubicBezTo>
                    <a:pt x="223" y="1833"/>
                    <a:pt x="112" y="1823"/>
                    <a:pt x="0" y="1807"/>
                  </a:cubicBezTo>
                  <a:lnTo>
                    <a:pt x="0" y="1807"/>
                  </a:lnTo>
                  <a:cubicBezTo>
                    <a:pt x="153" y="1829"/>
                    <a:pt x="305" y="1840"/>
                    <a:pt x="458" y="1840"/>
                  </a:cubicBezTo>
                  <a:cubicBezTo>
                    <a:pt x="611" y="1829"/>
                    <a:pt x="764" y="1807"/>
                    <a:pt x="918" y="1774"/>
                  </a:cubicBezTo>
                  <a:cubicBezTo>
                    <a:pt x="1224" y="1709"/>
                    <a:pt x="1509" y="1588"/>
                    <a:pt x="1782" y="1424"/>
                  </a:cubicBezTo>
                  <a:cubicBezTo>
                    <a:pt x="2045" y="1259"/>
                    <a:pt x="2286" y="1052"/>
                    <a:pt x="2483" y="811"/>
                  </a:cubicBezTo>
                  <a:cubicBezTo>
                    <a:pt x="2582" y="690"/>
                    <a:pt x="2669" y="559"/>
                    <a:pt x="2746" y="427"/>
                  </a:cubicBezTo>
                  <a:cubicBezTo>
                    <a:pt x="2823" y="296"/>
                    <a:pt x="2877" y="154"/>
                    <a:pt x="2932"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6002186" y="3375867"/>
              <a:ext cx="84500" cy="52636"/>
            </a:xfrm>
            <a:custGeom>
              <a:avLst/>
              <a:gdLst/>
              <a:ahLst/>
              <a:cxnLst/>
              <a:rect l="l" t="t" r="r" b="b"/>
              <a:pathLst>
                <a:path w="2933" h="1827" extrusionOk="0">
                  <a:moveTo>
                    <a:pt x="2932" y="0"/>
                  </a:moveTo>
                  <a:cubicBezTo>
                    <a:pt x="2879" y="140"/>
                    <a:pt x="2814" y="281"/>
                    <a:pt x="2738" y="410"/>
                  </a:cubicBezTo>
                  <a:cubicBezTo>
                    <a:pt x="2662" y="542"/>
                    <a:pt x="2574" y="673"/>
                    <a:pt x="2475" y="793"/>
                  </a:cubicBezTo>
                  <a:cubicBezTo>
                    <a:pt x="2574" y="683"/>
                    <a:pt x="2662" y="552"/>
                    <a:pt x="2738" y="421"/>
                  </a:cubicBezTo>
                  <a:cubicBezTo>
                    <a:pt x="2814" y="281"/>
                    <a:pt x="2879" y="140"/>
                    <a:pt x="2932" y="0"/>
                  </a:cubicBezTo>
                  <a:close/>
                  <a:moveTo>
                    <a:pt x="2475" y="793"/>
                  </a:moveTo>
                  <a:cubicBezTo>
                    <a:pt x="2278" y="1034"/>
                    <a:pt x="2037" y="1231"/>
                    <a:pt x="1774" y="1396"/>
                  </a:cubicBezTo>
                  <a:cubicBezTo>
                    <a:pt x="1511" y="1559"/>
                    <a:pt x="1216" y="1680"/>
                    <a:pt x="920" y="1746"/>
                  </a:cubicBezTo>
                  <a:cubicBezTo>
                    <a:pt x="767" y="1778"/>
                    <a:pt x="614" y="1812"/>
                    <a:pt x="460" y="1812"/>
                  </a:cubicBezTo>
                  <a:cubicBezTo>
                    <a:pt x="398" y="1816"/>
                    <a:pt x="335" y="1818"/>
                    <a:pt x="272" y="1818"/>
                  </a:cubicBezTo>
                  <a:cubicBezTo>
                    <a:pt x="182" y="1818"/>
                    <a:pt x="91" y="1813"/>
                    <a:pt x="1" y="1800"/>
                  </a:cubicBezTo>
                  <a:lnTo>
                    <a:pt x="1" y="1800"/>
                  </a:lnTo>
                  <a:cubicBezTo>
                    <a:pt x="113" y="1816"/>
                    <a:pt x="225" y="1827"/>
                    <a:pt x="336" y="1827"/>
                  </a:cubicBezTo>
                  <a:cubicBezTo>
                    <a:pt x="378" y="1827"/>
                    <a:pt x="419" y="1825"/>
                    <a:pt x="460" y="1822"/>
                  </a:cubicBezTo>
                  <a:cubicBezTo>
                    <a:pt x="614" y="1812"/>
                    <a:pt x="767" y="1790"/>
                    <a:pt x="920" y="1756"/>
                  </a:cubicBezTo>
                  <a:cubicBezTo>
                    <a:pt x="1227" y="1691"/>
                    <a:pt x="1511" y="1571"/>
                    <a:pt x="1774" y="1406"/>
                  </a:cubicBezTo>
                  <a:cubicBezTo>
                    <a:pt x="2048" y="1242"/>
                    <a:pt x="2278" y="1034"/>
                    <a:pt x="2475" y="793"/>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5631257" y="3717928"/>
              <a:ext cx="122097" cy="43705"/>
            </a:xfrm>
            <a:custGeom>
              <a:avLst/>
              <a:gdLst/>
              <a:ahLst/>
              <a:cxnLst/>
              <a:rect l="l" t="t" r="r" b="b"/>
              <a:pathLst>
                <a:path w="4238" h="1517" extrusionOk="0">
                  <a:moveTo>
                    <a:pt x="0" y="0"/>
                  </a:moveTo>
                  <a:lnTo>
                    <a:pt x="0" y="0"/>
                  </a:lnTo>
                  <a:cubicBezTo>
                    <a:pt x="44" y="219"/>
                    <a:pt x="131" y="428"/>
                    <a:pt x="263" y="603"/>
                  </a:cubicBezTo>
                  <a:cubicBezTo>
                    <a:pt x="394" y="778"/>
                    <a:pt x="559" y="942"/>
                    <a:pt x="734" y="1062"/>
                  </a:cubicBezTo>
                  <a:cubicBezTo>
                    <a:pt x="920" y="1194"/>
                    <a:pt x="1117" y="1292"/>
                    <a:pt x="1325" y="1369"/>
                  </a:cubicBezTo>
                  <a:cubicBezTo>
                    <a:pt x="1544" y="1435"/>
                    <a:pt x="1763" y="1479"/>
                    <a:pt x="1982" y="1500"/>
                  </a:cubicBezTo>
                  <a:cubicBezTo>
                    <a:pt x="2092" y="1511"/>
                    <a:pt x="2201" y="1517"/>
                    <a:pt x="2311" y="1517"/>
                  </a:cubicBezTo>
                  <a:cubicBezTo>
                    <a:pt x="2420" y="1517"/>
                    <a:pt x="2530" y="1511"/>
                    <a:pt x="2639" y="1500"/>
                  </a:cubicBezTo>
                  <a:cubicBezTo>
                    <a:pt x="2858" y="1489"/>
                    <a:pt x="3077" y="1457"/>
                    <a:pt x="3296" y="1423"/>
                  </a:cubicBezTo>
                  <a:cubicBezTo>
                    <a:pt x="3515" y="1380"/>
                    <a:pt x="3734" y="1336"/>
                    <a:pt x="3941" y="1260"/>
                  </a:cubicBezTo>
                  <a:cubicBezTo>
                    <a:pt x="4051" y="1216"/>
                    <a:pt x="4150" y="1172"/>
                    <a:pt x="4238" y="1106"/>
                  </a:cubicBezTo>
                  <a:lnTo>
                    <a:pt x="4238" y="1106"/>
                  </a:lnTo>
                  <a:cubicBezTo>
                    <a:pt x="4139" y="1161"/>
                    <a:pt x="4040" y="1216"/>
                    <a:pt x="3941" y="1248"/>
                  </a:cubicBezTo>
                  <a:cubicBezTo>
                    <a:pt x="3734" y="1325"/>
                    <a:pt x="3515" y="1369"/>
                    <a:pt x="3296" y="1413"/>
                  </a:cubicBezTo>
                  <a:cubicBezTo>
                    <a:pt x="3077" y="1445"/>
                    <a:pt x="2858" y="1479"/>
                    <a:pt x="2639" y="1489"/>
                  </a:cubicBezTo>
                  <a:cubicBezTo>
                    <a:pt x="2530" y="1495"/>
                    <a:pt x="2420" y="1498"/>
                    <a:pt x="2311" y="1498"/>
                  </a:cubicBezTo>
                  <a:cubicBezTo>
                    <a:pt x="2201" y="1498"/>
                    <a:pt x="2092" y="1495"/>
                    <a:pt x="1982" y="1489"/>
                  </a:cubicBezTo>
                  <a:cubicBezTo>
                    <a:pt x="1763" y="1467"/>
                    <a:pt x="1544" y="1423"/>
                    <a:pt x="1336" y="1358"/>
                  </a:cubicBezTo>
                  <a:cubicBezTo>
                    <a:pt x="1128" y="1281"/>
                    <a:pt x="920" y="1182"/>
                    <a:pt x="744" y="1062"/>
                  </a:cubicBezTo>
                  <a:cubicBezTo>
                    <a:pt x="559" y="931"/>
                    <a:pt x="394" y="778"/>
                    <a:pt x="274" y="603"/>
                  </a:cubicBezTo>
                  <a:cubicBezTo>
                    <a:pt x="143" y="416"/>
                    <a:pt x="44" y="219"/>
                    <a:pt x="0"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5928375" y="3706461"/>
              <a:ext cx="131143" cy="70469"/>
            </a:xfrm>
            <a:custGeom>
              <a:avLst/>
              <a:gdLst/>
              <a:ahLst/>
              <a:cxnLst/>
              <a:rect l="l" t="t" r="r" b="b"/>
              <a:pathLst>
                <a:path w="4552" h="2446" extrusionOk="0">
                  <a:moveTo>
                    <a:pt x="44" y="1898"/>
                  </a:moveTo>
                  <a:cubicBezTo>
                    <a:pt x="22" y="1931"/>
                    <a:pt x="12" y="1953"/>
                    <a:pt x="12" y="1986"/>
                  </a:cubicBezTo>
                  <a:cubicBezTo>
                    <a:pt x="12" y="1953"/>
                    <a:pt x="34" y="1931"/>
                    <a:pt x="44" y="1898"/>
                  </a:cubicBezTo>
                  <a:close/>
                  <a:moveTo>
                    <a:pt x="12" y="1986"/>
                  </a:moveTo>
                  <a:lnTo>
                    <a:pt x="12" y="1986"/>
                  </a:lnTo>
                  <a:cubicBezTo>
                    <a:pt x="1" y="2052"/>
                    <a:pt x="1" y="2106"/>
                    <a:pt x="22" y="2172"/>
                  </a:cubicBezTo>
                  <a:cubicBezTo>
                    <a:pt x="12" y="2106"/>
                    <a:pt x="1" y="2052"/>
                    <a:pt x="12" y="1986"/>
                  </a:cubicBezTo>
                  <a:close/>
                  <a:moveTo>
                    <a:pt x="4552" y="0"/>
                  </a:moveTo>
                  <a:cubicBezTo>
                    <a:pt x="4443" y="217"/>
                    <a:pt x="4313" y="422"/>
                    <a:pt x="4161" y="617"/>
                  </a:cubicBezTo>
                  <a:cubicBezTo>
                    <a:pt x="4019" y="814"/>
                    <a:pt x="3844" y="989"/>
                    <a:pt x="3657" y="1154"/>
                  </a:cubicBezTo>
                  <a:cubicBezTo>
                    <a:pt x="3482" y="1318"/>
                    <a:pt x="3285" y="1471"/>
                    <a:pt x="3078" y="1602"/>
                  </a:cubicBezTo>
                  <a:cubicBezTo>
                    <a:pt x="2869" y="1734"/>
                    <a:pt x="2650" y="1855"/>
                    <a:pt x="2431" y="1953"/>
                  </a:cubicBezTo>
                  <a:cubicBezTo>
                    <a:pt x="2202" y="2062"/>
                    <a:pt x="1971" y="2139"/>
                    <a:pt x="1742" y="2216"/>
                  </a:cubicBezTo>
                  <a:cubicBezTo>
                    <a:pt x="1501" y="2293"/>
                    <a:pt x="1260" y="2347"/>
                    <a:pt x="1019" y="2380"/>
                  </a:cubicBezTo>
                  <a:cubicBezTo>
                    <a:pt x="898" y="2402"/>
                    <a:pt x="778" y="2424"/>
                    <a:pt x="658" y="2424"/>
                  </a:cubicBezTo>
                  <a:cubicBezTo>
                    <a:pt x="614" y="2428"/>
                    <a:pt x="569" y="2430"/>
                    <a:pt x="523" y="2430"/>
                  </a:cubicBezTo>
                  <a:cubicBezTo>
                    <a:pt x="444" y="2430"/>
                    <a:pt x="362" y="2423"/>
                    <a:pt x="285" y="2402"/>
                  </a:cubicBezTo>
                  <a:cubicBezTo>
                    <a:pt x="231" y="2391"/>
                    <a:pt x="176" y="2358"/>
                    <a:pt x="132" y="2314"/>
                  </a:cubicBezTo>
                  <a:cubicBezTo>
                    <a:pt x="78" y="2282"/>
                    <a:pt x="45" y="2228"/>
                    <a:pt x="23" y="2173"/>
                  </a:cubicBezTo>
                  <a:lnTo>
                    <a:pt x="23" y="2173"/>
                  </a:lnTo>
                  <a:cubicBezTo>
                    <a:pt x="45" y="2228"/>
                    <a:pt x="78" y="2282"/>
                    <a:pt x="121" y="2325"/>
                  </a:cubicBezTo>
                  <a:cubicBezTo>
                    <a:pt x="176" y="2358"/>
                    <a:pt x="231" y="2391"/>
                    <a:pt x="285" y="2413"/>
                  </a:cubicBezTo>
                  <a:cubicBezTo>
                    <a:pt x="351" y="2424"/>
                    <a:pt x="406" y="2434"/>
                    <a:pt x="472" y="2446"/>
                  </a:cubicBezTo>
                  <a:cubicBezTo>
                    <a:pt x="538" y="2446"/>
                    <a:pt x="592" y="2446"/>
                    <a:pt x="658" y="2434"/>
                  </a:cubicBezTo>
                  <a:cubicBezTo>
                    <a:pt x="778" y="2424"/>
                    <a:pt x="898" y="2413"/>
                    <a:pt x="1019" y="2391"/>
                  </a:cubicBezTo>
                  <a:cubicBezTo>
                    <a:pt x="1271" y="2358"/>
                    <a:pt x="1511" y="2303"/>
                    <a:pt x="1742" y="2227"/>
                  </a:cubicBezTo>
                  <a:cubicBezTo>
                    <a:pt x="1983" y="2161"/>
                    <a:pt x="2212" y="2074"/>
                    <a:pt x="2431" y="1964"/>
                  </a:cubicBezTo>
                  <a:cubicBezTo>
                    <a:pt x="2662" y="1865"/>
                    <a:pt x="2881" y="1745"/>
                    <a:pt x="3078" y="1614"/>
                  </a:cubicBezTo>
                  <a:cubicBezTo>
                    <a:pt x="3285" y="1482"/>
                    <a:pt x="3482" y="1329"/>
                    <a:pt x="3669" y="1164"/>
                  </a:cubicBezTo>
                  <a:cubicBezTo>
                    <a:pt x="3855" y="1001"/>
                    <a:pt x="4019" y="814"/>
                    <a:pt x="4172" y="617"/>
                  </a:cubicBezTo>
                  <a:cubicBezTo>
                    <a:pt x="4313" y="422"/>
                    <a:pt x="4443" y="217"/>
                    <a:pt x="4552"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5914863" y="3784680"/>
              <a:ext cx="128982" cy="43388"/>
            </a:xfrm>
            <a:custGeom>
              <a:avLst/>
              <a:gdLst/>
              <a:ahLst/>
              <a:cxnLst/>
              <a:rect l="l" t="t" r="r" b="b"/>
              <a:pathLst>
                <a:path w="4477" h="1506" extrusionOk="0">
                  <a:moveTo>
                    <a:pt x="1" y="0"/>
                  </a:moveTo>
                  <a:lnTo>
                    <a:pt x="1" y="0"/>
                  </a:lnTo>
                  <a:cubicBezTo>
                    <a:pt x="45" y="217"/>
                    <a:pt x="142" y="412"/>
                    <a:pt x="262" y="595"/>
                  </a:cubicBezTo>
                  <a:cubicBezTo>
                    <a:pt x="393" y="771"/>
                    <a:pt x="557" y="924"/>
                    <a:pt x="744" y="1055"/>
                  </a:cubicBezTo>
                  <a:cubicBezTo>
                    <a:pt x="919" y="1187"/>
                    <a:pt x="1116" y="1286"/>
                    <a:pt x="1335" y="1351"/>
                  </a:cubicBezTo>
                  <a:cubicBezTo>
                    <a:pt x="1543" y="1427"/>
                    <a:pt x="1762" y="1471"/>
                    <a:pt x="1980" y="1493"/>
                  </a:cubicBezTo>
                  <a:cubicBezTo>
                    <a:pt x="2074" y="1502"/>
                    <a:pt x="2167" y="1506"/>
                    <a:pt x="2261" y="1506"/>
                  </a:cubicBezTo>
                  <a:cubicBezTo>
                    <a:pt x="2388" y="1506"/>
                    <a:pt x="2517" y="1500"/>
                    <a:pt x="2649" y="1493"/>
                  </a:cubicBezTo>
                  <a:cubicBezTo>
                    <a:pt x="2868" y="1483"/>
                    <a:pt x="3087" y="1449"/>
                    <a:pt x="3306" y="1417"/>
                  </a:cubicBezTo>
                  <a:cubicBezTo>
                    <a:pt x="3525" y="1373"/>
                    <a:pt x="3744" y="1329"/>
                    <a:pt x="3941" y="1252"/>
                  </a:cubicBezTo>
                  <a:cubicBezTo>
                    <a:pt x="4050" y="1208"/>
                    <a:pt x="4148" y="1154"/>
                    <a:pt x="4236" y="1099"/>
                  </a:cubicBezTo>
                  <a:cubicBezTo>
                    <a:pt x="4335" y="1033"/>
                    <a:pt x="4411" y="957"/>
                    <a:pt x="4477" y="870"/>
                  </a:cubicBezTo>
                  <a:lnTo>
                    <a:pt x="4477" y="870"/>
                  </a:lnTo>
                  <a:cubicBezTo>
                    <a:pt x="4411" y="957"/>
                    <a:pt x="4323" y="1033"/>
                    <a:pt x="4236" y="1089"/>
                  </a:cubicBezTo>
                  <a:cubicBezTo>
                    <a:pt x="4148" y="1154"/>
                    <a:pt x="4050" y="1208"/>
                    <a:pt x="3941" y="1242"/>
                  </a:cubicBezTo>
                  <a:cubicBezTo>
                    <a:pt x="3732" y="1318"/>
                    <a:pt x="3513" y="1362"/>
                    <a:pt x="3306" y="1406"/>
                  </a:cubicBezTo>
                  <a:cubicBezTo>
                    <a:pt x="3087" y="1439"/>
                    <a:pt x="2868" y="1471"/>
                    <a:pt x="2637" y="1483"/>
                  </a:cubicBezTo>
                  <a:cubicBezTo>
                    <a:pt x="2548" y="1487"/>
                    <a:pt x="2458" y="1489"/>
                    <a:pt x="2369" y="1489"/>
                  </a:cubicBezTo>
                  <a:cubicBezTo>
                    <a:pt x="2239" y="1489"/>
                    <a:pt x="2110" y="1484"/>
                    <a:pt x="1980" y="1471"/>
                  </a:cubicBezTo>
                  <a:cubicBezTo>
                    <a:pt x="1762" y="1449"/>
                    <a:pt x="1543" y="1417"/>
                    <a:pt x="1335" y="1340"/>
                  </a:cubicBezTo>
                  <a:cubicBezTo>
                    <a:pt x="1127" y="1274"/>
                    <a:pt x="929" y="1176"/>
                    <a:pt x="744" y="1045"/>
                  </a:cubicBezTo>
                  <a:cubicBezTo>
                    <a:pt x="569" y="924"/>
                    <a:pt x="404" y="771"/>
                    <a:pt x="273" y="585"/>
                  </a:cubicBezTo>
                  <a:cubicBezTo>
                    <a:pt x="142" y="411"/>
                    <a:pt x="45" y="217"/>
                    <a:pt x="1"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5713942" y="3719800"/>
              <a:ext cx="42869" cy="11294"/>
            </a:xfrm>
            <a:custGeom>
              <a:avLst/>
              <a:gdLst/>
              <a:ahLst/>
              <a:cxnLst/>
              <a:rect l="l" t="t" r="r" b="b"/>
              <a:pathLst>
                <a:path w="1488" h="392" extrusionOk="0">
                  <a:moveTo>
                    <a:pt x="1488" y="1"/>
                  </a:moveTo>
                  <a:lnTo>
                    <a:pt x="1400" y="56"/>
                  </a:lnTo>
                  <a:lnTo>
                    <a:pt x="1312" y="110"/>
                  </a:lnTo>
                  <a:lnTo>
                    <a:pt x="1214" y="154"/>
                  </a:lnTo>
                  <a:cubicBezTo>
                    <a:pt x="1093" y="220"/>
                    <a:pt x="962" y="263"/>
                    <a:pt x="820" y="307"/>
                  </a:cubicBezTo>
                  <a:cubicBezTo>
                    <a:pt x="689" y="341"/>
                    <a:pt x="546" y="362"/>
                    <a:pt x="415" y="373"/>
                  </a:cubicBezTo>
                  <a:cubicBezTo>
                    <a:pt x="344" y="384"/>
                    <a:pt x="272" y="389"/>
                    <a:pt x="203" y="389"/>
                  </a:cubicBezTo>
                  <a:cubicBezTo>
                    <a:pt x="134" y="389"/>
                    <a:pt x="66" y="384"/>
                    <a:pt x="1" y="373"/>
                  </a:cubicBezTo>
                  <a:lnTo>
                    <a:pt x="1" y="373"/>
                  </a:lnTo>
                  <a:cubicBezTo>
                    <a:pt x="78" y="386"/>
                    <a:pt x="159" y="391"/>
                    <a:pt x="241" y="391"/>
                  </a:cubicBezTo>
                  <a:cubicBezTo>
                    <a:pt x="298" y="391"/>
                    <a:pt x="356" y="389"/>
                    <a:pt x="415" y="384"/>
                  </a:cubicBezTo>
                  <a:cubicBezTo>
                    <a:pt x="557" y="373"/>
                    <a:pt x="689" y="351"/>
                    <a:pt x="831" y="319"/>
                  </a:cubicBezTo>
                  <a:cubicBezTo>
                    <a:pt x="962" y="275"/>
                    <a:pt x="1093" y="231"/>
                    <a:pt x="1225" y="165"/>
                  </a:cubicBezTo>
                  <a:lnTo>
                    <a:pt x="1312" y="122"/>
                  </a:lnTo>
                  <a:lnTo>
                    <a:pt x="1400" y="66"/>
                  </a:lnTo>
                  <a:lnTo>
                    <a:pt x="1488" y="1"/>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5932840" y="3710034"/>
              <a:ext cx="45405" cy="12964"/>
            </a:xfrm>
            <a:custGeom>
              <a:avLst/>
              <a:gdLst/>
              <a:ahLst/>
              <a:cxnLst/>
              <a:rect l="l" t="t" r="r" b="b"/>
              <a:pathLst>
                <a:path w="1576" h="450" extrusionOk="0">
                  <a:moveTo>
                    <a:pt x="1575" y="1"/>
                  </a:moveTo>
                  <a:lnTo>
                    <a:pt x="1488" y="55"/>
                  </a:lnTo>
                  <a:lnTo>
                    <a:pt x="1400" y="110"/>
                  </a:lnTo>
                  <a:lnTo>
                    <a:pt x="1313" y="165"/>
                  </a:lnTo>
                  <a:lnTo>
                    <a:pt x="1215" y="208"/>
                  </a:lnTo>
                  <a:cubicBezTo>
                    <a:pt x="1094" y="274"/>
                    <a:pt x="962" y="318"/>
                    <a:pt x="831" y="362"/>
                  </a:cubicBezTo>
                  <a:cubicBezTo>
                    <a:pt x="689" y="395"/>
                    <a:pt x="558" y="417"/>
                    <a:pt x="415" y="427"/>
                  </a:cubicBezTo>
                  <a:cubicBezTo>
                    <a:pt x="331" y="440"/>
                    <a:pt x="251" y="446"/>
                    <a:pt x="170" y="446"/>
                  </a:cubicBezTo>
                  <a:cubicBezTo>
                    <a:pt x="114" y="446"/>
                    <a:pt x="58" y="443"/>
                    <a:pt x="0" y="439"/>
                  </a:cubicBezTo>
                  <a:lnTo>
                    <a:pt x="0" y="439"/>
                  </a:lnTo>
                  <a:cubicBezTo>
                    <a:pt x="143" y="449"/>
                    <a:pt x="274" y="449"/>
                    <a:pt x="415" y="449"/>
                  </a:cubicBezTo>
                  <a:cubicBezTo>
                    <a:pt x="558" y="439"/>
                    <a:pt x="700" y="405"/>
                    <a:pt x="831" y="373"/>
                  </a:cubicBezTo>
                  <a:cubicBezTo>
                    <a:pt x="962" y="329"/>
                    <a:pt x="1094" y="285"/>
                    <a:pt x="1225" y="220"/>
                  </a:cubicBezTo>
                  <a:lnTo>
                    <a:pt x="1313" y="176"/>
                  </a:lnTo>
                  <a:lnTo>
                    <a:pt x="1412" y="121"/>
                  </a:lnTo>
                  <a:lnTo>
                    <a:pt x="1499" y="66"/>
                  </a:lnTo>
                  <a:lnTo>
                    <a:pt x="1575" y="1"/>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5654910" y="3815392"/>
              <a:ext cx="120512" cy="11207"/>
            </a:xfrm>
            <a:custGeom>
              <a:avLst/>
              <a:gdLst/>
              <a:ahLst/>
              <a:cxnLst/>
              <a:rect l="l" t="t" r="r" b="b"/>
              <a:pathLst>
                <a:path w="4183" h="389" extrusionOk="0">
                  <a:moveTo>
                    <a:pt x="4183" y="1"/>
                  </a:moveTo>
                  <a:lnTo>
                    <a:pt x="4183" y="1"/>
                  </a:lnTo>
                  <a:cubicBezTo>
                    <a:pt x="4182" y="1"/>
                    <a:pt x="4181" y="1"/>
                    <a:pt x="4179" y="1"/>
                  </a:cubicBezTo>
                  <a:lnTo>
                    <a:pt x="4179" y="1"/>
                  </a:lnTo>
                  <a:lnTo>
                    <a:pt x="4183" y="1"/>
                  </a:lnTo>
                  <a:close/>
                  <a:moveTo>
                    <a:pt x="4179" y="1"/>
                  </a:moveTo>
                  <a:lnTo>
                    <a:pt x="3624" y="132"/>
                  </a:lnTo>
                  <a:cubicBezTo>
                    <a:pt x="3438" y="176"/>
                    <a:pt x="3252" y="208"/>
                    <a:pt x="3066" y="241"/>
                  </a:cubicBezTo>
                  <a:cubicBezTo>
                    <a:pt x="2880" y="274"/>
                    <a:pt x="2694" y="296"/>
                    <a:pt x="2497" y="318"/>
                  </a:cubicBezTo>
                  <a:cubicBezTo>
                    <a:pt x="2310" y="340"/>
                    <a:pt x="2125" y="351"/>
                    <a:pt x="1928" y="361"/>
                  </a:cubicBezTo>
                  <a:cubicBezTo>
                    <a:pt x="1741" y="373"/>
                    <a:pt x="1555" y="373"/>
                    <a:pt x="1358" y="373"/>
                  </a:cubicBezTo>
                  <a:cubicBezTo>
                    <a:pt x="1172" y="373"/>
                    <a:pt x="986" y="361"/>
                    <a:pt x="789" y="329"/>
                  </a:cubicBezTo>
                  <a:cubicBezTo>
                    <a:pt x="602" y="296"/>
                    <a:pt x="417" y="241"/>
                    <a:pt x="252" y="164"/>
                  </a:cubicBezTo>
                  <a:cubicBezTo>
                    <a:pt x="164" y="121"/>
                    <a:pt x="77" y="77"/>
                    <a:pt x="1" y="23"/>
                  </a:cubicBezTo>
                  <a:lnTo>
                    <a:pt x="1" y="23"/>
                  </a:lnTo>
                  <a:cubicBezTo>
                    <a:pt x="77" y="77"/>
                    <a:pt x="164" y="132"/>
                    <a:pt x="241" y="176"/>
                  </a:cubicBezTo>
                  <a:cubicBezTo>
                    <a:pt x="417" y="252"/>
                    <a:pt x="602" y="307"/>
                    <a:pt x="789" y="340"/>
                  </a:cubicBezTo>
                  <a:cubicBezTo>
                    <a:pt x="975" y="373"/>
                    <a:pt x="1172" y="383"/>
                    <a:pt x="1358" y="383"/>
                  </a:cubicBezTo>
                  <a:cubicBezTo>
                    <a:pt x="1416" y="387"/>
                    <a:pt x="1474" y="388"/>
                    <a:pt x="1530" y="388"/>
                  </a:cubicBezTo>
                  <a:cubicBezTo>
                    <a:pt x="1665" y="388"/>
                    <a:pt x="1796" y="380"/>
                    <a:pt x="1928" y="373"/>
                  </a:cubicBezTo>
                  <a:cubicBezTo>
                    <a:pt x="2125" y="361"/>
                    <a:pt x="2310" y="351"/>
                    <a:pt x="2497" y="329"/>
                  </a:cubicBezTo>
                  <a:cubicBezTo>
                    <a:pt x="2694" y="307"/>
                    <a:pt x="2880" y="285"/>
                    <a:pt x="3066" y="252"/>
                  </a:cubicBezTo>
                  <a:cubicBezTo>
                    <a:pt x="3252" y="220"/>
                    <a:pt x="3438" y="186"/>
                    <a:pt x="3624" y="142"/>
                  </a:cubicBezTo>
                  <a:cubicBezTo>
                    <a:pt x="3809" y="99"/>
                    <a:pt x="3994" y="45"/>
                    <a:pt x="4179"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5701582" y="3850079"/>
              <a:ext cx="58398" cy="9939"/>
            </a:xfrm>
            <a:custGeom>
              <a:avLst/>
              <a:gdLst/>
              <a:ahLst/>
              <a:cxnLst/>
              <a:rect l="l" t="t" r="r" b="b"/>
              <a:pathLst>
                <a:path w="2027" h="345" extrusionOk="0">
                  <a:moveTo>
                    <a:pt x="2026" y="1"/>
                  </a:moveTo>
                  <a:lnTo>
                    <a:pt x="1906" y="55"/>
                  </a:lnTo>
                  <a:lnTo>
                    <a:pt x="1785" y="110"/>
                  </a:lnTo>
                  <a:lnTo>
                    <a:pt x="1785" y="110"/>
                  </a:lnTo>
                  <a:lnTo>
                    <a:pt x="1906" y="67"/>
                  </a:lnTo>
                  <a:lnTo>
                    <a:pt x="2026" y="1"/>
                  </a:lnTo>
                  <a:close/>
                  <a:moveTo>
                    <a:pt x="1785" y="110"/>
                  </a:moveTo>
                  <a:lnTo>
                    <a:pt x="1665" y="154"/>
                  </a:lnTo>
                  <a:lnTo>
                    <a:pt x="1544" y="187"/>
                  </a:lnTo>
                  <a:cubicBezTo>
                    <a:pt x="1369" y="242"/>
                    <a:pt x="1205" y="274"/>
                    <a:pt x="1030" y="296"/>
                  </a:cubicBezTo>
                  <a:cubicBezTo>
                    <a:pt x="906" y="321"/>
                    <a:pt x="776" y="333"/>
                    <a:pt x="645" y="333"/>
                  </a:cubicBezTo>
                  <a:cubicBezTo>
                    <a:pt x="602" y="333"/>
                    <a:pt x="558" y="332"/>
                    <a:pt x="515" y="329"/>
                  </a:cubicBezTo>
                  <a:cubicBezTo>
                    <a:pt x="351" y="329"/>
                    <a:pt x="176" y="308"/>
                    <a:pt x="1" y="286"/>
                  </a:cubicBezTo>
                  <a:lnTo>
                    <a:pt x="1" y="286"/>
                  </a:lnTo>
                  <a:cubicBezTo>
                    <a:pt x="176" y="318"/>
                    <a:pt x="340" y="340"/>
                    <a:pt x="515" y="340"/>
                  </a:cubicBezTo>
                  <a:cubicBezTo>
                    <a:pt x="562" y="343"/>
                    <a:pt x="610" y="344"/>
                    <a:pt x="657" y="344"/>
                  </a:cubicBezTo>
                  <a:cubicBezTo>
                    <a:pt x="785" y="344"/>
                    <a:pt x="913" y="334"/>
                    <a:pt x="1041" y="318"/>
                  </a:cubicBezTo>
                  <a:cubicBezTo>
                    <a:pt x="1205" y="296"/>
                    <a:pt x="1380" y="252"/>
                    <a:pt x="1544" y="198"/>
                  </a:cubicBezTo>
                  <a:lnTo>
                    <a:pt x="1665" y="165"/>
                  </a:lnTo>
                  <a:lnTo>
                    <a:pt x="1785" y="110"/>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5981068" y="3846622"/>
              <a:ext cx="54912" cy="8211"/>
            </a:xfrm>
            <a:custGeom>
              <a:avLst/>
              <a:gdLst/>
              <a:ahLst/>
              <a:cxnLst/>
              <a:rect l="l" t="t" r="r" b="b"/>
              <a:pathLst>
                <a:path w="1906" h="285" extrusionOk="0">
                  <a:moveTo>
                    <a:pt x="1906" y="0"/>
                  </a:moveTo>
                  <a:lnTo>
                    <a:pt x="1785" y="44"/>
                  </a:lnTo>
                  <a:lnTo>
                    <a:pt x="1665" y="88"/>
                  </a:lnTo>
                  <a:lnTo>
                    <a:pt x="1544" y="131"/>
                  </a:lnTo>
                  <a:cubicBezTo>
                    <a:pt x="1380" y="175"/>
                    <a:pt x="1205" y="219"/>
                    <a:pt x="1040" y="241"/>
                  </a:cubicBezTo>
                  <a:cubicBezTo>
                    <a:pt x="865" y="263"/>
                    <a:pt x="690" y="274"/>
                    <a:pt x="515" y="274"/>
                  </a:cubicBezTo>
                  <a:cubicBezTo>
                    <a:pt x="351" y="263"/>
                    <a:pt x="176" y="252"/>
                    <a:pt x="1" y="219"/>
                  </a:cubicBezTo>
                  <a:lnTo>
                    <a:pt x="1" y="219"/>
                  </a:lnTo>
                  <a:cubicBezTo>
                    <a:pt x="176" y="252"/>
                    <a:pt x="351" y="274"/>
                    <a:pt x="515" y="285"/>
                  </a:cubicBezTo>
                  <a:cubicBezTo>
                    <a:pt x="690" y="285"/>
                    <a:pt x="865" y="274"/>
                    <a:pt x="1040" y="252"/>
                  </a:cubicBezTo>
                  <a:cubicBezTo>
                    <a:pt x="1205" y="230"/>
                    <a:pt x="1380" y="197"/>
                    <a:pt x="1544" y="143"/>
                  </a:cubicBezTo>
                  <a:lnTo>
                    <a:pt x="1665" y="99"/>
                  </a:lnTo>
                  <a:lnTo>
                    <a:pt x="1785" y="55"/>
                  </a:lnTo>
                  <a:lnTo>
                    <a:pt x="1906" y="0"/>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5613280" y="3443829"/>
              <a:ext cx="57101" cy="14290"/>
            </a:xfrm>
            <a:custGeom>
              <a:avLst/>
              <a:gdLst/>
              <a:ahLst/>
              <a:cxnLst/>
              <a:rect l="l" t="t" r="r" b="b"/>
              <a:pathLst>
                <a:path w="1982" h="496" extrusionOk="0">
                  <a:moveTo>
                    <a:pt x="0" y="0"/>
                  </a:moveTo>
                  <a:cubicBezTo>
                    <a:pt x="25" y="22"/>
                    <a:pt x="50" y="44"/>
                    <a:pt x="75" y="65"/>
                  </a:cubicBezTo>
                  <a:lnTo>
                    <a:pt x="75" y="65"/>
                  </a:lnTo>
                  <a:cubicBezTo>
                    <a:pt x="50" y="42"/>
                    <a:pt x="25" y="20"/>
                    <a:pt x="0" y="0"/>
                  </a:cubicBezTo>
                  <a:close/>
                  <a:moveTo>
                    <a:pt x="1982" y="307"/>
                  </a:moveTo>
                  <a:cubicBezTo>
                    <a:pt x="1899" y="345"/>
                    <a:pt x="1816" y="378"/>
                    <a:pt x="1732" y="404"/>
                  </a:cubicBezTo>
                  <a:lnTo>
                    <a:pt x="1732" y="404"/>
                  </a:lnTo>
                  <a:cubicBezTo>
                    <a:pt x="1819" y="382"/>
                    <a:pt x="1906" y="350"/>
                    <a:pt x="1982" y="307"/>
                  </a:cubicBezTo>
                  <a:close/>
                  <a:moveTo>
                    <a:pt x="1732" y="404"/>
                  </a:moveTo>
                  <a:cubicBezTo>
                    <a:pt x="1731" y="404"/>
                    <a:pt x="1731" y="405"/>
                    <a:pt x="1730" y="405"/>
                  </a:cubicBezTo>
                  <a:cubicBezTo>
                    <a:pt x="1730" y="405"/>
                    <a:pt x="1730" y="405"/>
                    <a:pt x="1729" y="405"/>
                  </a:cubicBezTo>
                  <a:lnTo>
                    <a:pt x="1729" y="405"/>
                  </a:lnTo>
                  <a:cubicBezTo>
                    <a:pt x="1730" y="405"/>
                    <a:pt x="1731" y="405"/>
                    <a:pt x="1732" y="404"/>
                  </a:cubicBezTo>
                  <a:close/>
                  <a:moveTo>
                    <a:pt x="75" y="65"/>
                  </a:moveTo>
                  <a:cubicBezTo>
                    <a:pt x="117" y="102"/>
                    <a:pt x="160" y="141"/>
                    <a:pt x="208" y="175"/>
                  </a:cubicBezTo>
                  <a:cubicBezTo>
                    <a:pt x="274" y="219"/>
                    <a:pt x="351" y="273"/>
                    <a:pt x="427" y="307"/>
                  </a:cubicBezTo>
                  <a:cubicBezTo>
                    <a:pt x="592" y="394"/>
                    <a:pt x="767" y="449"/>
                    <a:pt x="942" y="470"/>
                  </a:cubicBezTo>
                  <a:cubicBezTo>
                    <a:pt x="1030" y="487"/>
                    <a:pt x="1120" y="495"/>
                    <a:pt x="1210" y="495"/>
                  </a:cubicBezTo>
                  <a:cubicBezTo>
                    <a:pt x="1300" y="495"/>
                    <a:pt x="1390" y="487"/>
                    <a:pt x="1478" y="470"/>
                  </a:cubicBezTo>
                  <a:cubicBezTo>
                    <a:pt x="1565" y="460"/>
                    <a:pt x="1653" y="438"/>
                    <a:pt x="1729" y="405"/>
                  </a:cubicBezTo>
                  <a:lnTo>
                    <a:pt x="1729" y="405"/>
                  </a:lnTo>
                  <a:cubicBezTo>
                    <a:pt x="1647" y="430"/>
                    <a:pt x="1564" y="449"/>
                    <a:pt x="1478" y="460"/>
                  </a:cubicBezTo>
                  <a:cubicBezTo>
                    <a:pt x="1385" y="471"/>
                    <a:pt x="1295" y="476"/>
                    <a:pt x="1206" y="476"/>
                  </a:cubicBezTo>
                  <a:cubicBezTo>
                    <a:pt x="1117" y="476"/>
                    <a:pt x="1030" y="471"/>
                    <a:pt x="942" y="460"/>
                  </a:cubicBezTo>
                  <a:cubicBezTo>
                    <a:pt x="767" y="427"/>
                    <a:pt x="592" y="372"/>
                    <a:pt x="438" y="295"/>
                  </a:cubicBezTo>
                  <a:cubicBezTo>
                    <a:pt x="304" y="233"/>
                    <a:pt x="185" y="156"/>
                    <a:pt x="75" y="65"/>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5928087" y="3470623"/>
              <a:ext cx="57101" cy="14290"/>
            </a:xfrm>
            <a:custGeom>
              <a:avLst/>
              <a:gdLst/>
              <a:ahLst/>
              <a:cxnLst/>
              <a:rect l="l" t="t" r="r" b="b"/>
              <a:pathLst>
                <a:path w="1982" h="496" extrusionOk="0">
                  <a:moveTo>
                    <a:pt x="0" y="0"/>
                  </a:moveTo>
                  <a:cubicBezTo>
                    <a:pt x="23" y="21"/>
                    <a:pt x="46" y="42"/>
                    <a:pt x="70" y="62"/>
                  </a:cubicBezTo>
                  <a:lnTo>
                    <a:pt x="70" y="62"/>
                  </a:lnTo>
                  <a:cubicBezTo>
                    <a:pt x="46" y="40"/>
                    <a:pt x="23" y="20"/>
                    <a:pt x="0" y="0"/>
                  </a:cubicBezTo>
                  <a:close/>
                  <a:moveTo>
                    <a:pt x="70" y="62"/>
                  </a:moveTo>
                  <a:lnTo>
                    <a:pt x="70" y="62"/>
                  </a:lnTo>
                  <a:cubicBezTo>
                    <a:pt x="113" y="100"/>
                    <a:pt x="158" y="140"/>
                    <a:pt x="208" y="175"/>
                  </a:cubicBezTo>
                  <a:cubicBezTo>
                    <a:pt x="273" y="219"/>
                    <a:pt x="350" y="274"/>
                    <a:pt x="427" y="307"/>
                  </a:cubicBezTo>
                  <a:cubicBezTo>
                    <a:pt x="591" y="394"/>
                    <a:pt x="766" y="450"/>
                    <a:pt x="942" y="471"/>
                  </a:cubicBezTo>
                  <a:cubicBezTo>
                    <a:pt x="1029" y="488"/>
                    <a:pt x="1119" y="496"/>
                    <a:pt x="1210" y="496"/>
                  </a:cubicBezTo>
                  <a:cubicBezTo>
                    <a:pt x="1300" y="496"/>
                    <a:pt x="1390" y="488"/>
                    <a:pt x="1478" y="471"/>
                  </a:cubicBezTo>
                  <a:cubicBezTo>
                    <a:pt x="1565" y="460"/>
                    <a:pt x="1653" y="438"/>
                    <a:pt x="1730" y="406"/>
                  </a:cubicBezTo>
                  <a:cubicBezTo>
                    <a:pt x="1818" y="384"/>
                    <a:pt x="1905" y="351"/>
                    <a:pt x="1981" y="307"/>
                  </a:cubicBezTo>
                  <a:lnTo>
                    <a:pt x="1981" y="307"/>
                  </a:lnTo>
                  <a:cubicBezTo>
                    <a:pt x="1818" y="384"/>
                    <a:pt x="1653" y="438"/>
                    <a:pt x="1467" y="460"/>
                  </a:cubicBezTo>
                  <a:cubicBezTo>
                    <a:pt x="1380" y="471"/>
                    <a:pt x="1292" y="477"/>
                    <a:pt x="1204" y="477"/>
                  </a:cubicBezTo>
                  <a:cubicBezTo>
                    <a:pt x="1117" y="477"/>
                    <a:pt x="1029" y="471"/>
                    <a:pt x="942" y="460"/>
                  </a:cubicBezTo>
                  <a:cubicBezTo>
                    <a:pt x="766" y="428"/>
                    <a:pt x="591" y="384"/>
                    <a:pt x="438" y="296"/>
                  </a:cubicBezTo>
                  <a:cubicBezTo>
                    <a:pt x="302" y="233"/>
                    <a:pt x="182" y="155"/>
                    <a:pt x="70" y="62"/>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5440420" y="2299410"/>
              <a:ext cx="671273" cy="701869"/>
            </a:xfrm>
            <a:custGeom>
              <a:avLst/>
              <a:gdLst/>
              <a:ahLst/>
              <a:cxnLst/>
              <a:rect l="l" t="t" r="r" b="b"/>
              <a:pathLst>
                <a:path w="23300" h="24362" extrusionOk="0">
                  <a:moveTo>
                    <a:pt x="14431" y="0"/>
                  </a:moveTo>
                  <a:cubicBezTo>
                    <a:pt x="13193" y="0"/>
                    <a:pt x="11957" y="73"/>
                    <a:pt x="10719" y="165"/>
                  </a:cubicBezTo>
                  <a:cubicBezTo>
                    <a:pt x="9120" y="296"/>
                    <a:pt x="7161" y="133"/>
                    <a:pt x="5716" y="953"/>
                  </a:cubicBezTo>
                  <a:cubicBezTo>
                    <a:pt x="5223" y="1238"/>
                    <a:pt x="4807" y="1632"/>
                    <a:pt x="4402" y="2038"/>
                  </a:cubicBezTo>
                  <a:cubicBezTo>
                    <a:pt x="3558" y="2880"/>
                    <a:pt x="2738" y="3768"/>
                    <a:pt x="1960" y="4676"/>
                  </a:cubicBezTo>
                  <a:cubicBezTo>
                    <a:pt x="1358" y="5398"/>
                    <a:pt x="756" y="6121"/>
                    <a:pt x="121" y="6822"/>
                  </a:cubicBezTo>
                  <a:cubicBezTo>
                    <a:pt x="66" y="6877"/>
                    <a:pt x="11" y="6943"/>
                    <a:pt x="11" y="7019"/>
                  </a:cubicBezTo>
                  <a:cubicBezTo>
                    <a:pt x="1" y="7085"/>
                    <a:pt x="33" y="7140"/>
                    <a:pt x="66" y="7205"/>
                  </a:cubicBezTo>
                  <a:cubicBezTo>
                    <a:pt x="1008" y="8946"/>
                    <a:pt x="2628" y="10315"/>
                    <a:pt x="4500" y="10972"/>
                  </a:cubicBezTo>
                  <a:cubicBezTo>
                    <a:pt x="4958" y="9773"/>
                    <a:pt x="5644" y="8607"/>
                    <a:pt x="5768" y="7311"/>
                  </a:cubicBezTo>
                  <a:lnTo>
                    <a:pt x="5768" y="7311"/>
                  </a:lnTo>
                  <a:cubicBezTo>
                    <a:pt x="5630" y="8794"/>
                    <a:pt x="5879" y="10190"/>
                    <a:pt x="5847" y="11661"/>
                  </a:cubicBezTo>
                  <a:cubicBezTo>
                    <a:pt x="5803" y="13282"/>
                    <a:pt x="5519" y="14935"/>
                    <a:pt x="5913" y="16534"/>
                  </a:cubicBezTo>
                  <a:cubicBezTo>
                    <a:pt x="5873" y="16518"/>
                    <a:pt x="5833" y="16511"/>
                    <a:pt x="5792" y="16511"/>
                  </a:cubicBezTo>
                  <a:cubicBezTo>
                    <a:pt x="5577" y="16511"/>
                    <a:pt x="5367" y="16717"/>
                    <a:pt x="5322" y="16938"/>
                  </a:cubicBezTo>
                  <a:cubicBezTo>
                    <a:pt x="5256" y="17213"/>
                    <a:pt x="5354" y="17486"/>
                    <a:pt x="5453" y="17738"/>
                  </a:cubicBezTo>
                  <a:cubicBezTo>
                    <a:pt x="5124" y="18198"/>
                    <a:pt x="5135" y="18877"/>
                    <a:pt x="5485" y="19325"/>
                  </a:cubicBezTo>
                  <a:cubicBezTo>
                    <a:pt x="5037" y="19369"/>
                    <a:pt x="4665" y="19796"/>
                    <a:pt x="4675" y="20245"/>
                  </a:cubicBezTo>
                  <a:cubicBezTo>
                    <a:pt x="4687" y="20475"/>
                    <a:pt x="4774" y="20727"/>
                    <a:pt x="4675" y="20935"/>
                  </a:cubicBezTo>
                  <a:cubicBezTo>
                    <a:pt x="4489" y="21351"/>
                    <a:pt x="4030" y="21581"/>
                    <a:pt x="3811" y="22008"/>
                  </a:cubicBezTo>
                  <a:cubicBezTo>
                    <a:pt x="3471" y="22676"/>
                    <a:pt x="3373" y="23628"/>
                    <a:pt x="3263" y="24362"/>
                  </a:cubicBezTo>
                  <a:cubicBezTo>
                    <a:pt x="3690" y="23442"/>
                    <a:pt x="4566" y="22731"/>
                    <a:pt x="5562" y="22512"/>
                  </a:cubicBezTo>
                  <a:cubicBezTo>
                    <a:pt x="5829" y="22451"/>
                    <a:pt x="6099" y="22425"/>
                    <a:pt x="6370" y="22425"/>
                  </a:cubicBezTo>
                  <a:cubicBezTo>
                    <a:pt x="7136" y="22425"/>
                    <a:pt x="7911" y="22636"/>
                    <a:pt x="8639" y="22894"/>
                  </a:cubicBezTo>
                  <a:cubicBezTo>
                    <a:pt x="9624" y="23234"/>
                    <a:pt x="10609" y="23661"/>
                    <a:pt x="11650" y="23782"/>
                  </a:cubicBezTo>
                  <a:cubicBezTo>
                    <a:pt x="11786" y="23797"/>
                    <a:pt x="11921" y="23804"/>
                    <a:pt x="12055" y="23804"/>
                  </a:cubicBezTo>
                  <a:cubicBezTo>
                    <a:pt x="14006" y="23804"/>
                    <a:pt x="15775" y="22318"/>
                    <a:pt x="17496" y="21581"/>
                  </a:cubicBezTo>
                  <a:cubicBezTo>
                    <a:pt x="17644" y="21517"/>
                    <a:pt x="18975" y="21266"/>
                    <a:pt x="19395" y="21266"/>
                  </a:cubicBezTo>
                  <a:cubicBezTo>
                    <a:pt x="19475" y="21266"/>
                    <a:pt x="19521" y="21275"/>
                    <a:pt x="19521" y="21296"/>
                  </a:cubicBezTo>
                  <a:cubicBezTo>
                    <a:pt x="19543" y="20891"/>
                    <a:pt x="19434" y="20475"/>
                    <a:pt x="19204" y="20125"/>
                  </a:cubicBezTo>
                  <a:cubicBezTo>
                    <a:pt x="19127" y="20004"/>
                    <a:pt x="19029" y="19895"/>
                    <a:pt x="18996" y="19763"/>
                  </a:cubicBezTo>
                  <a:cubicBezTo>
                    <a:pt x="18942" y="19556"/>
                    <a:pt x="19007" y="19347"/>
                    <a:pt x="19040" y="19150"/>
                  </a:cubicBezTo>
                  <a:cubicBezTo>
                    <a:pt x="19117" y="18723"/>
                    <a:pt x="19007" y="18274"/>
                    <a:pt x="18745" y="17935"/>
                  </a:cubicBezTo>
                  <a:cubicBezTo>
                    <a:pt x="18646" y="17804"/>
                    <a:pt x="18514" y="17672"/>
                    <a:pt x="18460" y="17519"/>
                  </a:cubicBezTo>
                  <a:cubicBezTo>
                    <a:pt x="18416" y="17398"/>
                    <a:pt x="18405" y="17278"/>
                    <a:pt x="18405" y="17157"/>
                  </a:cubicBezTo>
                  <a:cubicBezTo>
                    <a:pt x="18383" y="16622"/>
                    <a:pt x="18154" y="9811"/>
                    <a:pt x="18273" y="9811"/>
                  </a:cubicBezTo>
                  <a:cubicBezTo>
                    <a:pt x="18273" y="9811"/>
                    <a:pt x="18273" y="9811"/>
                    <a:pt x="18273" y="9811"/>
                  </a:cubicBezTo>
                  <a:cubicBezTo>
                    <a:pt x="18456" y="9823"/>
                    <a:pt x="18639" y="9828"/>
                    <a:pt x="18822" y="9828"/>
                  </a:cubicBezTo>
                  <a:cubicBezTo>
                    <a:pt x="20384" y="9828"/>
                    <a:pt x="21947" y="9414"/>
                    <a:pt x="23299" y="8639"/>
                  </a:cubicBezTo>
                  <a:cubicBezTo>
                    <a:pt x="22598" y="8059"/>
                    <a:pt x="22149" y="7238"/>
                    <a:pt x="21723" y="6439"/>
                  </a:cubicBezTo>
                  <a:cubicBezTo>
                    <a:pt x="21229" y="5508"/>
                    <a:pt x="20726" y="4578"/>
                    <a:pt x="20234" y="3658"/>
                  </a:cubicBezTo>
                  <a:cubicBezTo>
                    <a:pt x="19818" y="2880"/>
                    <a:pt x="19456" y="1797"/>
                    <a:pt x="18854" y="1162"/>
                  </a:cubicBezTo>
                  <a:cubicBezTo>
                    <a:pt x="17803" y="89"/>
                    <a:pt x="16084" y="23"/>
                    <a:pt x="14694" y="1"/>
                  </a:cubicBezTo>
                  <a:cubicBezTo>
                    <a:pt x="14606" y="0"/>
                    <a:pt x="14519" y="0"/>
                    <a:pt x="14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5624948" y="2306036"/>
              <a:ext cx="87410" cy="12014"/>
            </a:xfrm>
            <a:custGeom>
              <a:avLst/>
              <a:gdLst/>
              <a:ahLst/>
              <a:cxnLst/>
              <a:rect l="l" t="t" r="r" b="b"/>
              <a:pathLst>
                <a:path w="3034" h="417" extrusionOk="0">
                  <a:moveTo>
                    <a:pt x="2518" y="1"/>
                  </a:moveTo>
                  <a:lnTo>
                    <a:pt x="2518" y="23"/>
                  </a:lnTo>
                  <a:cubicBezTo>
                    <a:pt x="2693" y="12"/>
                    <a:pt x="2869" y="12"/>
                    <a:pt x="3033" y="1"/>
                  </a:cubicBezTo>
                  <a:close/>
                  <a:moveTo>
                    <a:pt x="2496" y="1"/>
                  </a:moveTo>
                  <a:cubicBezTo>
                    <a:pt x="1676" y="1"/>
                    <a:pt x="800" y="44"/>
                    <a:pt x="241" y="285"/>
                  </a:cubicBezTo>
                  <a:cubicBezTo>
                    <a:pt x="241" y="297"/>
                    <a:pt x="252" y="319"/>
                    <a:pt x="252" y="329"/>
                  </a:cubicBezTo>
                  <a:cubicBezTo>
                    <a:pt x="963" y="122"/>
                    <a:pt x="1741" y="56"/>
                    <a:pt x="2508" y="23"/>
                  </a:cubicBezTo>
                  <a:cubicBezTo>
                    <a:pt x="2508" y="12"/>
                    <a:pt x="2508" y="1"/>
                    <a:pt x="2496" y="1"/>
                  </a:cubicBezTo>
                  <a:close/>
                  <a:moveTo>
                    <a:pt x="230" y="297"/>
                  </a:moveTo>
                  <a:cubicBezTo>
                    <a:pt x="143" y="329"/>
                    <a:pt x="66" y="373"/>
                    <a:pt x="0" y="417"/>
                  </a:cubicBezTo>
                  <a:cubicBezTo>
                    <a:pt x="77" y="384"/>
                    <a:pt x="165" y="362"/>
                    <a:pt x="241" y="329"/>
                  </a:cubicBezTo>
                  <a:cubicBezTo>
                    <a:pt x="241" y="319"/>
                    <a:pt x="230" y="307"/>
                    <a:pt x="230" y="297"/>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5631574" y="2314247"/>
              <a:ext cx="663" cy="1296"/>
            </a:xfrm>
            <a:custGeom>
              <a:avLst/>
              <a:gdLst/>
              <a:ahLst/>
              <a:cxnLst/>
              <a:rect l="l" t="t" r="r" b="b"/>
              <a:pathLst>
                <a:path w="23" h="45" extrusionOk="0">
                  <a:moveTo>
                    <a:pt x="11" y="0"/>
                  </a:moveTo>
                  <a:cubicBezTo>
                    <a:pt x="0" y="0"/>
                    <a:pt x="0" y="0"/>
                    <a:pt x="0" y="12"/>
                  </a:cubicBezTo>
                  <a:cubicBezTo>
                    <a:pt x="0" y="22"/>
                    <a:pt x="11" y="34"/>
                    <a:pt x="11" y="44"/>
                  </a:cubicBezTo>
                  <a:lnTo>
                    <a:pt x="22" y="44"/>
                  </a:lnTo>
                  <a:cubicBezTo>
                    <a:pt x="22" y="34"/>
                    <a:pt x="11" y="12"/>
                    <a:pt x="11" y="0"/>
                  </a:cubicBez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5696858" y="2306036"/>
              <a:ext cx="663" cy="663"/>
            </a:xfrm>
            <a:custGeom>
              <a:avLst/>
              <a:gdLst/>
              <a:ahLst/>
              <a:cxnLst/>
              <a:rect l="l" t="t" r="r" b="b"/>
              <a:pathLst>
                <a:path w="23" h="23" extrusionOk="0">
                  <a:moveTo>
                    <a:pt x="0" y="1"/>
                  </a:moveTo>
                  <a:cubicBezTo>
                    <a:pt x="12" y="1"/>
                    <a:pt x="12" y="12"/>
                    <a:pt x="12" y="23"/>
                  </a:cubicBezTo>
                  <a:lnTo>
                    <a:pt x="22" y="23"/>
                  </a:lnTo>
                  <a:lnTo>
                    <a:pt x="22" y="1"/>
                  </a:ln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5535666" y="2509521"/>
              <a:ext cx="70988" cy="107893"/>
            </a:xfrm>
            <a:custGeom>
              <a:avLst/>
              <a:gdLst/>
              <a:ahLst/>
              <a:cxnLst/>
              <a:rect l="l" t="t" r="r" b="b"/>
              <a:pathLst>
                <a:path w="2464" h="3745" extrusionOk="0">
                  <a:moveTo>
                    <a:pt x="2464" y="0"/>
                  </a:moveTo>
                  <a:lnTo>
                    <a:pt x="2432" y="295"/>
                  </a:lnTo>
                  <a:lnTo>
                    <a:pt x="2432" y="372"/>
                  </a:lnTo>
                  <a:cubicBezTo>
                    <a:pt x="2432" y="328"/>
                    <a:pt x="2442" y="273"/>
                    <a:pt x="2453" y="230"/>
                  </a:cubicBezTo>
                  <a:cubicBezTo>
                    <a:pt x="2453" y="153"/>
                    <a:pt x="2464" y="76"/>
                    <a:pt x="2464" y="0"/>
                  </a:cubicBezTo>
                  <a:close/>
                  <a:moveTo>
                    <a:pt x="2410" y="383"/>
                  </a:moveTo>
                  <a:cubicBezTo>
                    <a:pt x="2300" y="996"/>
                    <a:pt x="2081" y="1587"/>
                    <a:pt x="1840" y="2156"/>
                  </a:cubicBezTo>
                  <a:lnTo>
                    <a:pt x="1851" y="2156"/>
                  </a:lnTo>
                  <a:cubicBezTo>
                    <a:pt x="1851" y="2156"/>
                    <a:pt x="1862" y="2156"/>
                    <a:pt x="1862" y="2146"/>
                  </a:cubicBezTo>
                  <a:cubicBezTo>
                    <a:pt x="2103" y="1599"/>
                    <a:pt x="2300" y="1040"/>
                    <a:pt x="2410" y="460"/>
                  </a:cubicBezTo>
                  <a:lnTo>
                    <a:pt x="2410" y="383"/>
                  </a:lnTo>
                  <a:close/>
                  <a:moveTo>
                    <a:pt x="1" y="3153"/>
                  </a:moveTo>
                  <a:lnTo>
                    <a:pt x="1" y="3153"/>
                  </a:lnTo>
                  <a:cubicBezTo>
                    <a:pt x="33" y="3175"/>
                    <a:pt x="77" y="3197"/>
                    <a:pt x="110" y="3219"/>
                  </a:cubicBezTo>
                  <a:lnTo>
                    <a:pt x="121" y="3219"/>
                  </a:lnTo>
                  <a:cubicBezTo>
                    <a:pt x="77" y="3197"/>
                    <a:pt x="45" y="3175"/>
                    <a:pt x="1" y="3153"/>
                  </a:cubicBezTo>
                  <a:close/>
                  <a:moveTo>
                    <a:pt x="1851" y="2168"/>
                  </a:moveTo>
                  <a:cubicBezTo>
                    <a:pt x="1851" y="2168"/>
                    <a:pt x="1840" y="2168"/>
                    <a:pt x="1829" y="2178"/>
                  </a:cubicBezTo>
                  <a:cubicBezTo>
                    <a:pt x="1621" y="2682"/>
                    <a:pt x="1381" y="3175"/>
                    <a:pt x="1194" y="3679"/>
                  </a:cubicBezTo>
                  <a:cubicBezTo>
                    <a:pt x="822" y="3558"/>
                    <a:pt x="471" y="3405"/>
                    <a:pt x="132" y="3219"/>
                  </a:cubicBezTo>
                  <a:cubicBezTo>
                    <a:pt x="121" y="3219"/>
                    <a:pt x="121" y="3229"/>
                    <a:pt x="121" y="3229"/>
                  </a:cubicBezTo>
                  <a:cubicBezTo>
                    <a:pt x="428" y="3427"/>
                    <a:pt x="767" y="3602"/>
                    <a:pt x="1194" y="3744"/>
                  </a:cubicBezTo>
                  <a:cubicBezTo>
                    <a:pt x="1391" y="3219"/>
                    <a:pt x="1643" y="2693"/>
                    <a:pt x="1862" y="2168"/>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5538835" y="2571318"/>
              <a:ext cx="50504" cy="31259"/>
            </a:xfrm>
            <a:custGeom>
              <a:avLst/>
              <a:gdLst/>
              <a:ahLst/>
              <a:cxnLst/>
              <a:rect l="l" t="t" r="r" b="b"/>
              <a:pathLst>
                <a:path w="1753" h="1085" extrusionOk="0">
                  <a:moveTo>
                    <a:pt x="1752" y="1"/>
                  </a:moveTo>
                  <a:cubicBezTo>
                    <a:pt x="1752" y="11"/>
                    <a:pt x="1741" y="11"/>
                    <a:pt x="1741" y="11"/>
                  </a:cubicBezTo>
                  <a:lnTo>
                    <a:pt x="1730" y="11"/>
                  </a:lnTo>
                  <a:cubicBezTo>
                    <a:pt x="1730" y="23"/>
                    <a:pt x="1719" y="23"/>
                    <a:pt x="1719" y="33"/>
                  </a:cubicBezTo>
                  <a:cubicBezTo>
                    <a:pt x="1730" y="23"/>
                    <a:pt x="1741" y="23"/>
                    <a:pt x="1741" y="23"/>
                  </a:cubicBezTo>
                  <a:lnTo>
                    <a:pt x="1752" y="23"/>
                  </a:lnTo>
                  <a:lnTo>
                    <a:pt x="1752" y="1"/>
                  </a:lnTo>
                  <a:close/>
                  <a:moveTo>
                    <a:pt x="0" y="1074"/>
                  </a:moveTo>
                  <a:cubicBezTo>
                    <a:pt x="0" y="1084"/>
                    <a:pt x="0" y="1084"/>
                    <a:pt x="11" y="1084"/>
                  </a:cubicBezTo>
                  <a:cubicBezTo>
                    <a:pt x="11" y="1084"/>
                    <a:pt x="11" y="1074"/>
                    <a:pt x="22" y="1074"/>
                  </a:cubicBez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5605386" y="2539455"/>
              <a:ext cx="29" cy="7923"/>
            </a:xfrm>
            <a:custGeom>
              <a:avLst/>
              <a:gdLst/>
              <a:ahLst/>
              <a:cxnLst/>
              <a:rect l="l" t="t" r="r" b="b"/>
              <a:pathLst>
                <a:path w="1" h="275" extrusionOk="0">
                  <a:moveTo>
                    <a:pt x="0" y="1"/>
                  </a:moveTo>
                  <a:lnTo>
                    <a:pt x="0" y="220"/>
                  </a:lnTo>
                  <a:lnTo>
                    <a:pt x="0" y="275"/>
                  </a:ln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6087982" y="2548933"/>
              <a:ext cx="23711" cy="12648"/>
            </a:xfrm>
            <a:custGeom>
              <a:avLst/>
              <a:gdLst/>
              <a:ahLst/>
              <a:cxnLst/>
              <a:rect l="l" t="t" r="r" b="b"/>
              <a:pathLst>
                <a:path w="823" h="439" extrusionOk="0">
                  <a:moveTo>
                    <a:pt x="778" y="0"/>
                  </a:moveTo>
                  <a:cubicBezTo>
                    <a:pt x="526" y="143"/>
                    <a:pt x="263" y="274"/>
                    <a:pt x="1" y="394"/>
                  </a:cubicBezTo>
                  <a:cubicBezTo>
                    <a:pt x="12" y="406"/>
                    <a:pt x="12" y="428"/>
                    <a:pt x="22" y="438"/>
                  </a:cubicBezTo>
                  <a:cubicBezTo>
                    <a:pt x="297" y="318"/>
                    <a:pt x="559" y="187"/>
                    <a:pt x="822" y="33"/>
                  </a:cubicBezTo>
                  <a:cubicBezTo>
                    <a:pt x="811" y="22"/>
                    <a:pt x="789" y="12"/>
                    <a:pt x="778" y="0"/>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605703" y="2554292"/>
              <a:ext cx="951" cy="20225"/>
            </a:xfrm>
            <a:custGeom>
              <a:avLst/>
              <a:gdLst/>
              <a:ahLst/>
              <a:cxnLst/>
              <a:rect l="l" t="t" r="r" b="b"/>
              <a:pathLst>
                <a:path w="33" h="702" extrusionOk="0">
                  <a:moveTo>
                    <a:pt x="1" y="1"/>
                  </a:moveTo>
                  <a:lnTo>
                    <a:pt x="1" y="55"/>
                  </a:lnTo>
                  <a:cubicBezTo>
                    <a:pt x="1" y="57"/>
                    <a:pt x="1" y="60"/>
                    <a:pt x="1" y="62"/>
                  </a:cubicBezTo>
                  <a:lnTo>
                    <a:pt x="1" y="62"/>
                  </a:lnTo>
                  <a:cubicBezTo>
                    <a:pt x="1" y="42"/>
                    <a:pt x="1" y="21"/>
                    <a:pt x="1" y="1"/>
                  </a:cubicBezTo>
                  <a:close/>
                  <a:moveTo>
                    <a:pt x="1" y="62"/>
                  </a:moveTo>
                  <a:cubicBezTo>
                    <a:pt x="3" y="181"/>
                    <a:pt x="11" y="300"/>
                    <a:pt x="20" y="412"/>
                  </a:cubicBezTo>
                  <a:lnTo>
                    <a:pt x="20" y="412"/>
                  </a:lnTo>
                  <a:cubicBezTo>
                    <a:pt x="11" y="295"/>
                    <a:pt x="10" y="179"/>
                    <a:pt x="1" y="62"/>
                  </a:cubicBezTo>
                  <a:close/>
                  <a:moveTo>
                    <a:pt x="20" y="412"/>
                  </a:moveTo>
                  <a:cubicBezTo>
                    <a:pt x="20" y="425"/>
                    <a:pt x="21" y="437"/>
                    <a:pt x="22" y="449"/>
                  </a:cubicBezTo>
                  <a:cubicBezTo>
                    <a:pt x="21" y="437"/>
                    <a:pt x="21" y="425"/>
                    <a:pt x="20" y="412"/>
                  </a:cubicBezTo>
                  <a:close/>
                  <a:moveTo>
                    <a:pt x="22" y="461"/>
                  </a:moveTo>
                  <a:cubicBezTo>
                    <a:pt x="22" y="537"/>
                    <a:pt x="22" y="624"/>
                    <a:pt x="33" y="701"/>
                  </a:cubicBezTo>
                  <a:lnTo>
                    <a:pt x="33" y="668"/>
                  </a:lnTo>
                  <a:cubicBezTo>
                    <a:pt x="33" y="603"/>
                    <a:pt x="22" y="526"/>
                    <a:pt x="22" y="461"/>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5606336" y="2567227"/>
              <a:ext cx="29" cy="346"/>
            </a:xfrm>
            <a:custGeom>
              <a:avLst/>
              <a:gdLst/>
              <a:ahLst/>
              <a:cxnLst/>
              <a:rect l="l" t="t" r="r" b="b"/>
              <a:pathLst>
                <a:path w="1" h="12" extrusionOk="0">
                  <a:moveTo>
                    <a:pt x="0" y="0"/>
                  </a:moveTo>
                  <a:lnTo>
                    <a:pt x="0" y="0"/>
                  </a:lnTo>
                  <a:lnTo>
                    <a:pt x="0" y="12"/>
                  </a:lnTo>
                  <a:lnTo>
                    <a:pt x="0" y="12"/>
                  </a:ln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5596887" y="2574488"/>
              <a:ext cx="13570" cy="206308"/>
            </a:xfrm>
            <a:custGeom>
              <a:avLst/>
              <a:gdLst/>
              <a:ahLst/>
              <a:cxnLst/>
              <a:rect l="l" t="t" r="r" b="b"/>
              <a:pathLst>
                <a:path w="471" h="7161" extrusionOk="0">
                  <a:moveTo>
                    <a:pt x="339" y="0"/>
                  </a:moveTo>
                  <a:lnTo>
                    <a:pt x="263" y="1588"/>
                  </a:lnTo>
                  <a:cubicBezTo>
                    <a:pt x="317" y="1588"/>
                    <a:pt x="361" y="1599"/>
                    <a:pt x="416" y="1609"/>
                  </a:cubicBezTo>
                  <a:cubicBezTo>
                    <a:pt x="405" y="1062"/>
                    <a:pt x="372" y="526"/>
                    <a:pt x="339" y="0"/>
                  </a:cubicBezTo>
                  <a:close/>
                  <a:moveTo>
                    <a:pt x="263" y="1599"/>
                  </a:moveTo>
                  <a:lnTo>
                    <a:pt x="142" y="4139"/>
                  </a:lnTo>
                  <a:lnTo>
                    <a:pt x="307" y="4073"/>
                  </a:lnTo>
                  <a:cubicBezTo>
                    <a:pt x="339" y="3416"/>
                    <a:pt x="405" y="2760"/>
                    <a:pt x="416" y="2113"/>
                  </a:cubicBezTo>
                  <a:lnTo>
                    <a:pt x="416" y="1850"/>
                  </a:lnTo>
                  <a:lnTo>
                    <a:pt x="416" y="1621"/>
                  </a:lnTo>
                  <a:cubicBezTo>
                    <a:pt x="361" y="1609"/>
                    <a:pt x="317" y="1599"/>
                    <a:pt x="263" y="1599"/>
                  </a:cubicBezTo>
                  <a:close/>
                  <a:moveTo>
                    <a:pt x="307" y="4095"/>
                  </a:moveTo>
                  <a:cubicBezTo>
                    <a:pt x="251" y="4117"/>
                    <a:pt x="197" y="4128"/>
                    <a:pt x="142" y="4150"/>
                  </a:cubicBezTo>
                  <a:lnTo>
                    <a:pt x="0" y="7161"/>
                  </a:lnTo>
                  <a:cubicBezTo>
                    <a:pt x="88" y="7051"/>
                    <a:pt x="230" y="6964"/>
                    <a:pt x="361" y="6964"/>
                  </a:cubicBezTo>
                  <a:cubicBezTo>
                    <a:pt x="394" y="6964"/>
                    <a:pt x="438" y="6974"/>
                    <a:pt x="470" y="6986"/>
                  </a:cubicBezTo>
                  <a:cubicBezTo>
                    <a:pt x="317" y="6361"/>
                    <a:pt x="273" y="5726"/>
                    <a:pt x="273" y="5091"/>
                  </a:cubicBezTo>
                  <a:cubicBezTo>
                    <a:pt x="273" y="4763"/>
                    <a:pt x="285" y="4424"/>
                    <a:pt x="307" y="4095"/>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5604435" y="2620209"/>
              <a:ext cx="4466" cy="980"/>
            </a:xfrm>
            <a:custGeom>
              <a:avLst/>
              <a:gdLst/>
              <a:ahLst/>
              <a:cxnLst/>
              <a:rect l="l" t="t" r="r" b="b"/>
              <a:pathLst>
                <a:path w="155" h="34" extrusionOk="0">
                  <a:moveTo>
                    <a:pt x="1" y="1"/>
                  </a:moveTo>
                  <a:lnTo>
                    <a:pt x="1" y="12"/>
                  </a:lnTo>
                  <a:cubicBezTo>
                    <a:pt x="55" y="12"/>
                    <a:pt x="99" y="22"/>
                    <a:pt x="154" y="34"/>
                  </a:cubicBezTo>
                  <a:lnTo>
                    <a:pt x="154" y="22"/>
                  </a:lnTo>
                  <a:cubicBezTo>
                    <a:pt x="99" y="12"/>
                    <a:pt x="55" y="1"/>
                    <a:pt x="1" y="1"/>
                  </a:cubicBez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5600949" y="2691831"/>
              <a:ext cx="4782" cy="2218"/>
            </a:xfrm>
            <a:custGeom>
              <a:avLst/>
              <a:gdLst/>
              <a:ahLst/>
              <a:cxnLst/>
              <a:rect l="l" t="t" r="r" b="b"/>
              <a:pathLst>
                <a:path w="166" h="77" extrusionOk="0">
                  <a:moveTo>
                    <a:pt x="166" y="0"/>
                  </a:moveTo>
                  <a:lnTo>
                    <a:pt x="1" y="66"/>
                  </a:lnTo>
                  <a:lnTo>
                    <a:pt x="1" y="77"/>
                  </a:lnTo>
                  <a:cubicBezTo>
                    <a:pt x="56" y="55"/>
                    <a:pt x="110" y="44"/>
                    <a:pt x="166" y="22"/>
                  </a:cubicBezTo>
                  <a:lnTo>
                    <a:pt x="166" y="0"/>
                  </a:ln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5593084" y="2793069"/>
              <a:ext cx="4120" cy="21175"/>
            </a:xfrm>
            <a:custGeom>
              <a:avLst/>
              <a:gdLst/>
              <a:ahLst/>
              <a:cxnLst/>
              <a:rect l="l" t="t" r="r" b="b"/>
              <a:pathLst>
                <a:path w="143" h="735" extrusionOk="0">
                  <a:moveTo>
                    <a:pt x="1" y="0"/>
                  </a:moveTo>
                  <a:lnTo>
                    <a:pt x="1" y="66"/>
                  </a:lnTo>
                  <a:cubicBezTo>
                    <a:pt x="11" y="165"/>
                    <a:pt x="23" y="263"/>
                    <a:pt x="55" y="362"/>
                  </a:cubicBezTo>
                  <a:cubicBezTo>
                    <a:pt x="55" y="373"/>
                    <a:pt x="66" y="395"/>
                    <a:pt x="77" y="406"/>
                  </a:cubicBezTo>
                  <a:cubicBezTo>
                    <a:pt x="77" y="417"/>
                    <a:pt x="88" y="428"/>
                    <a:pt x="88" y="450"/>
                  </a:cubicBezTo>
                  <a:lnTo>
                    <a:pt x="88" y="428"/>
                  </a:lnTo>
                  <a:cubicBezTo>
                    <a:pt x="44" y="285"/>
                    <a:pt x="11" y="143"/>
                    <a:pt x="1" y="0"/>
                  </a:cubicBezTo>
                  <a:close/>
                  <a:moveTo>
                    <a:pt x="55" y="384"/>
                  </a:moveTo>
                  <a:lnTo>
                    <a:pt x="88" y="482"/>
                  </a:lnTo>
                  <a:lnTo>
                    <a:pt x="88" y="450"/>
                  </a:lnTo>
                  <a:cubicBezTo>
                    <a:pt x="88" y="438"/>
                    <a:pt x="77" y="428"/>
                    <a:pt x="66" y="406"/>
                  </a:cubicBezTo>
                  <a:cubicBezTo>
                    <a:pt x="66" y="406"/>
                    <a:pt x="66" y="395"/>
                    <a:pt x="55" y="384"/>
                  </a:cubicBezTo>
                  <a:close/>
                  <a:moveTo>
                    <a:pt x="88" y="482"/>
                  </a:moveTo>
                  <a:lnTo>
                    <a:pt x="77" y="734"/>
                  </a:lnTo>
                  <a:cubicBezTo>
                    <a:pt x="99" y="701"/>
                    <a:pt x="121" y="669"/>
                    <a:pt x="143" y="625"/>
                  </a:cubicBezTo>
                  <a:cubicBezTo>
                    <a:pt x="121" y="581"/>
                    <a:pt x="110" y="526"/>
                    <a:pt x="88" y="482"/>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5590577" y="2833778"/>
              <a:ext cx="7894" cy="22731"/>
            </a:xfrm>
            <a:custGeom>
              <a:avLst/>
              <a:gdLst/>
              <a:ahLst/>
              <a:cxnLst/>
              <a:rect l="l" t="t" r="r" b="b"/>
              <a:pathLst>
                <a:path w="274" h="789" extrusionOk="0">
                  <a:moveTo>
                    <a:pt x="11" y="0"/>
                  </a:moveTo>
                  <a:lnTo>
                    <a:pt x="11" y="0"/>
                  </a:lnTo>
                  <a:cubicBezTo>
                    <a:pt x="0" y="154"/>
                    <a:pt x="22" y="307"/>
                    <a:pt x="76" y="449"/>
                  </a:cubicBezTo>
                  <a:cubicBezTo>
                    <a:pt x="110" y="580"/>
                    <a:pt x="164" y="701"/>
                    <a:pt x="219" y="789"/>
                  </a:cubicBezTo>
                  <a:cubicBezTo>
                    <a:pt x="241" y="777"/>
                    <a:pt x="251" y="777"/>
                    <a:pt x="273" y="777"/>
                  </a:cubicBezTo>
                  <a:cubicBezTo>
                    <a:pt x="197" y="679"/>
                    <a:pt x="131" y="570"/>
                    <a:pt x="88" y="449"/>
                  </a:cubicBezTo>
                  <a:cubicBezTo>
                    <a:pt x="32" y="307"/>
                    <a:pt x="11" y="154"/>
                    <a:pt x="11" y="0"/>
                  </a:cubicBezTo>
                  <a:close/>
                </a:path>
              </a:pathLst>
            </a:custGeom>
            <a:solidFill>
              <a:srgbClr val="95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5987061" y="2844495"/>
              <a:ext cx="2535" cy="20513"/>
            </a:xfrm>
            <a:custGeom>
              <a:avLst/>
              <a:gdLst/>
              <a:ahLst/>
              <a:cxnLst/>
              <a:rect l="l" t="t" r="r" b="b"/>
              <a:pathLst>
                <a:path w="88" h="712" extrusionOk="0">
                  <a:moveTo>
                    <a:pt x="88" y="1"/>
                  </a:moveTo>
                  <a:cubicBezTo>
                    <a:pt x="88" y="77"/>
                    <a:pt x="77" y="154"/>
                    <a:pt x="66" y="230"/>
                  </a:cubicBezTo>
                  <a:cubicBezTo>
                    <a:pt x="55" y="307"/>
                    <a:pt x="33" y="383"/>
                    <a:pt x="22" y="460"/>
                  </a:cubicBezTo>
                  <a:lnTo>
                    <a:pt x="33" y="438"/>
                  </a:lnTo>
                  <a:lnTo>
                    <a:pt x="44" y="427"/>
                  </a:lnTo>
                  <a:cubicBezTo>
                    <a:pt x="55" y="383"/>
                    <a:pt x="66" y="329"/>
                    <a:pt x="66" y="285"/>
                  </a:cubicBezTo>
                  <a:cubicBezTo>
                    <a:pt x="88" y="198"/>
                    <a:pt x="88" y="99"/>
                    <a:pt x="88" y="1"/>
                  </a:cubicBezTo>
                  <a:close/>
                  <a:moveTo>
                    <a:pt x="33" y="449"/>
                  </a:moveTo>
                  <a:lnTo>
                    <a:pt x="22" y="482"/>
                  </a:lnTo>
                  <a:cubicBezTo>
                    <a:pt x="0" y="558"/>
                    <a:pt x="0" y="636"/>
                    <a:pt x="0" y="712"/>
                  </a:cubicBezTo>
                  <a:cubicBezTo>
                    <a:pt x="0" y="624"/>
                    <a:pt x="22" y="537"/>
                    <a:pt x="33" y="449"/>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5534427" y="2912314"/>
              <a:ext cx="468422" cy="90867"/>
            </a:xfrm>
            <a:custGeom>
              <a:avLst/>
              <a:gdLst/>
              <a:ahLst/>
              <a:cxnLst/>
              <a:rect l="l" t="t" r="r" b="b"/>
              <a:pathLst>
                <a:path w="16259" h="3154" extrusionOk="0">
                  <a:moveTo>
                    <a:pt x="16127" y="0"/>
                  </a:moveTo>
                  <a:cubicBezTo>
                    <a:pt x="15701" y="0"/>
                    <a:pt x="14387" y="241"/>
                    <a:pt x="14233" y="307"/>
                  </a:cubicBezTo>
                  <a:cubicBezTo>
                    <a:pt x="12514" y="1041"/>
                    <a:pt x="10752" y="2530"/>
                    <a:pt x="8792" y="2530"/>
                  </a:cubicBezTo>
                  <a:cubicBezTo>
                    <a:pt x="8660" y="2530"/>
                    <a:pt x="8518" y="2518"/>
                    <a:pt x="8387" y="2508"/>
                  </a:cubicBezTo>
                  <a:cubicBezTo>
                    <a:pt x="7346" y="2387"/>
                    <a:pt x="6361" y="1960"/>
                    <a:pt x="5376" y="1620"/>
                  </a:cubicBezTo>
                  <a:cubicBezTo>
                    <a:pt x="5113" y="1522"/>
                    <a:pt x="4839" y="1435"/>
                    <a:pt x="4565" y="1358"/>
                  </a:cubicBezTo>
                  <a:lnTo>
                    <a:pt x="4565" y="1358"/>
                  </a:lnTo>
                  <a:cubicBezTo>
                    <a:pt x="4587" y="1391"/>
                    <a:pt x="4599" y="1413"/>
                    <a:pt x="4621" y="1435"/>
                  </a:cubicBezTo>
                  <a:cubicBezTo>
                    <a:pt x="4872" y="1511"/>
                    <a:pt x="5124" y="1588"/>
                    <a:pt x="5376" y="1676"/>
                  </a:cubicBezTo>
                  <a:cubicBezTo>
                    <a:pt x="6361" y="2026"/>
                    <a:pt x="7346" y="2453"/>
                    <a:pt x="8387" y="2562"/>
                  </a:cubicBezTo>
                  <a:cubicBezTo>
                    <a:pt x="8518" y="2584"/>
                    <a:pt x="8660" y="2584"/>
                    <a:pt x="8792" y="2584"/>
                  </a:cubicBezTo>
                  <a:cubicBezTo>
                    <a:pt x="10752" y="2584"/>
                    <a:pt x="12514" y="1095"/>
                    <a:pt x="14233" y="362"/>
                  </a:cubicBezTo>
                  <a:cubicBezTo>
                    <a:pt x="14387" y="307"/>
                    <a:pt x="15701" y="55"/>
                    <a:pt x="16127" y="55"/>
                  </a:cubicBezTo>
                  <a:cubicBezTo>
                    <a:pt x="16204" y="55"/>
                    <a:pt x="16258" y="66"/>
                    <a:pt x="16258" y="88"/>
                  </a:cubicBezTo>
                  <a:lnTo>
                    <a:pt x="16258" y="22"/>
                  </a:lnTo>
                  <a:cubicBezTo>
                    <a:pt x="16258" y="0"/>
                    <a:pt x="16204" y="0"/>
                    <a:pt x="16127" y="0"/>
                  </a:cubicBezTo>
                  <a:close/>
                  <a:moveTo>
                    <a:pt x="1642" y="1457"/>
                  </a:moveTo>
                  <a:lnTo>
                    <a:pt x="1642" y="1457"/>
                  </a:lnTo>
                  <a:cubicBezTo>
                    <a:pt x="930" y="1785"/>
                    <a:pt x="339" y="2365"/>
                    <a:pt x="11" y="3066"/>
                  </a:cubicBezTo>
                  <a:cubicBezTo>
                    <a:pt x="11" y="3099"/>
                    <a:pt x="0" y="3121"/>
                    <a:pt x="0" y="3153"/>
                  </a:cubicBezTo>
                  <a:cubicBezTo>
                    <a:pt x="329" y="2442"/>
                    <a:pt x="920" y="1861"/>
                    <a:pt x="1621" y="1533"/>
                  </a:cubicBezTo>
                  <a:cubicBezTo>
                    <a:pt x="1631" y="1511"/>
                    <a:pt x="1631" y="1489"/>
                    <a:pt x="1642" y="1457"/>
                  </a:cubicBezTo>
                  <a:close/>
                </a:path>
              </a:pathLst>
            </a:custGeom>
            <a:solidFill>
              <a:srgbClr val="497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5480466" y="2301311"/>
              <a:ext cx="629959" cy="699334"/>
            </a:xfrm>
            <a:custGeom>
              <a:avLst/>
              <a:gdLst/>
              <a:ahLst/>
              <a:cxnLst/>
              <a:rect l="l" t="t" r="r" b="b"/>
              <a:pathLst>
                <a:path w="21866" h="24274" extrusionOk="0">
                  <a:moveTo>
                    <a:pt x="4851" y="789"/>
                  </a:moveTo>
                  <a:lnTo>
                    <a:pt x="4927" y="986"/>
                  </a:lnTo>
                  <a:lnTo>
                    <a:pt x="4993" y="1183"/>
                  </a:lnTo>
                  <a:lnTo>
                    <a:pt x="5048" y="1391"/>
                  </a:lnTo>
                  <a:lnTo>
                    <a:pt x="4983" y="1194"/>
                  </a:lnTo>
                  <a:lnTo>
                    <a:pt x="4917" y="986"/>
                  </a:lnTo>
                  <a:lnTo>
                    <a:pt x="4851" y="789"/>
                  </a:lnTo>
                  <a:close/>
                  <a:moveTo>
                    <a:pt x="6898" y="1797"/>
                  </a:moveTo>
                  <a:cubicBezTo>
                    <a:pt x="7052" y="1928"/>
                    <a:pt x="7216" y="2048"/>
                    <a:pt x="7391" y="2169"/>
                  </a:cubicBezTo>
                  <a:cubicBezTo>
                    <a:pt x="7555" y="2289"/>
                    <a:pt x="7730" y="2398"/>
                    <a:pt x="7917" y="2486"/>
                  </a:cubicBezTo>
                  <a:cubicBezTo>
                    <a:pt x="8278" y="2683"/>
                    <a:pt x="8650" y="2836"/>
                    <a:pt x="9044" y="2957"/>
                  </a:cubicBezTo>
                  <a:cubicBezTo>
                    <a:pt x="9438" y="3067"/>
                    <a:pt x="9844" y="3143"/>
                    <a:pt x="10260" y="3165"/>
                  </a:cubicBezTo>
                  <a:cubicBezTo>
                    <a:pt x="10380" y="3176"/>
                    <a:pt x="10511" y="3187"/>
                    <a:pt x="10643" y="3187"/>
                  </a:cubicBezTo>
                  <a:lnTo>
                    <a:pt x="10621" y="3187"/>
                  </a:lnTo>
                  <a:cubicBezTo>
                    <a:pt x="10501" y="3187"/>
                    <a:pt x="10380" y="3187"/>
                    <a:pt x="10260" y="3176"/>
                  </a:cubicBezTo>
                  <a:cubicBezTo>
                    <a:pt x="9844" y="3154"/>
                    <a:pt x="9438" y="3077"/>
                    <a:pt x="9044" y="2968"/>
                  </a:cubicBezTo>
                  <a:cubicBezTo>
                    <a:pt x="8650" y="2858"/>
                    <a:pt x="8267" y="2694"/>
                    <a:pt x="7905" y="2497"/>
                  </a:cubicBezTo>
                  <a:cubicBezTo>
                    <a:pt x="7730" y="2398"/>
                    <a:pt x="7555" y="2289"/>
                    <a:pt x="7380" y="2179"/>
                  </a:cubicBezTo>
                  <a:cubicBezTo>
                    <a:pt x="7216" y="2059"/>
                    <a:pt x="7052" y="1928"/>
                    <a:pt x="6898" y="1797"/>
                  </a:cubicBezTo>
                  <a:close/>
                  <a:moveTo>
                    <a:pt x="11486" y="3121"/>
                  </a:moveTo>
                  <a:lnTo>
                    <a:pt x="11486" y="3121"/>
                  </a:lnTo>
                  <a:cubicBezTo>
                    <a:pt x="11278" y="3154"/>
                    <a:pt x="11080" y="3176"/>
                    <a:pt x="10873" y="3187"/>
                  </a:cubicBezTo>
                  <a:lnTo>
                    <a:pt x="10643" y="3187"/>
                  </a:lnTo>
                  <a:cubicBezTo>
                    <a:pt x="10720" y="3187"/>
                    <a:pt x="10796" y="3187"/>
                    <a:pt x="10873" y="3176"/>
                  </a:cubicBezTo>
                  <a:cubicBezTo>
                    <a:pt x="11080" y="3165"/>
                    <a:pt x="11278" y="3154"/>
                    <a:pt x="11486" y="3121"/>
                  </a:cubicBezTo>
                  <a:close/>
                  <a:moveTo>
                    <a:pt x="4796" y="3340"/>
                  </a:moveTo>
                  <a:lnTo>
                    <a:pt x="4796" y="3340"/>
                  </a:lnTo>
                  <a:cubicBezTo>
                    <a:pt x="4774" y="3614"/>
                    <a:pt x="4742" y="3887"/>
                    <a:pt x="4708" y="4161"/>
                  </a:cubicBezTo>
                  <a:cubicBezTo>
                    <a:pt x="4676" y="4435"/>
                    <a:pt x="4643" y="4709"/>
                    <a:pt x="4599" y="4982"/>
                  </a:cubicBezTo>
                  <a:lnTo>
                    <a:pt x="4698" y="4161"/>
                  </a:lnTo>
                  <a:lnTo>
                    <a:pt x="4796" y="3340"/>
                  </a:lnTo>
                  <a:close/>
                  <a:moveTo>
                    <a:pt x="3022" y="7950"/>
                  </a:moveTo>
                  <a:cubicBezTo>
                    <a:pt x="3013" y="7990"/>
                    <a:pt x="2993" y="8021"/>
                    <a:pt x="2965" y="8042"/>
                  </a:cubicBezTo>
                  <a:lnTo>
                    <a:pt x="2965" y="8042"/>
                  </a:lnTo>
                  <a:cubicBezTo>
                    <a:pt x="2988" y="8015"/>
                    <a:pt x="3007" y="7985"/>
                    <a:pt x="3022" y="7950"/>
                  </a:cubicBezTo>
                  <a:close/>
                  <a:moveTo>
                    <a:pt x="2234" y="8048"/>
                  </a:moveTo>
                  <a:cubicBezTo>
                    <a:pt x="2278" y="8103"/>
                    <a:pt x="2355" y="8147"/>
                    <a:pt x="2421" y="8179"/>
                  </a:cubicBezTo>
                  <a:cubicBezTo>
                    <a:pt x="2387" y="8169"/>
                    <a:pt x="2344" y="8157"/>
                    <a:pt x="2311" y="8125"/>
                  </a:cubicBezTo>
                  <a:cubicBezTo>
                    <a:pt x="2289" y="8103"/>
                    <a:pt x="2256" y="8081"/>
                    <a:pt x="2234" y="8048"/>
                  </a:cubicBezTo>
                  <a:close/>
                  <a:moveTo>
                    <a:pt x="2948" y="8061"/>
                  </a:moveTo>
                  <a:cubicBezTo>
                    <a:pt x="2926" y="8089"/>
                    <a:pt x="2898" y="8116"/>
                    <a:pt x="2869" y="8135"/>
                  </a:cubicBezTo>
                  <a:cubicBezTo>
                    <a:pt x="2803" y="8169"/>
                    <a:pt x="2727" y="8201"/>
                    <a:pt x="2650" y="8212"/>
                  </a:cubicBezTo>
                  <a:lnTo>
                    <a:pt x="2584" y="8212"/>
                  </a:lnTo>
                  <a:cubicBezTo>
                    <a:pt x="2530" y="8212"/>
                    <a:pt x="2475" y="8201"/>
                    <a:pt x="2421" y="8179"/>
                  </a:cubicBezTo>
                  <a:lnTo>
                    <a:pt x="2421" y="8179"/>
                  </a:lnTo>
                  <a:cubicBezTo>
                    <a:pt x="2475" y="8191"/>
                    <a:pt x="2530" y="8201"/>
                    <a:pt x="2584" y="8201"/>
                  </a:cubicBezTo>
                  <a:cubicBezTo>
                    <a:pt x="2606" y="8201"/>
                    <a:pt x="2628" y="8201"/>
                    <a:pt x="2650" y="8191"/>
                  </a:cubicBezTo>
                  <a:cubicBezTo>
                    <a:pt x="2727" y="8191"/>
                    <a:pt x="2803" y="8157"/>
                    <a:pt x="2869" y="8125"/>
                  </a:cubicBezTo>
                  <a:cubicBezTo>
                    <a:pt x="2898" y="8106"/>
                    <a:pt x="2924" y="8085"/>
                    <a:pt x="2948" y="8061"/>
                  </a:cubicBezTo>
                  <a:close/>
                  <a:moveTo>
                    <a:pt x="12876" y="1"/>
                  </a:moveTo>
                  <a:cubicBezTo>
                    <a:pt x="12515" y="1"/>
                    <a:pt x="12143" y="1"/>
                    <a:pt x="11781" y="23"/>
                  </a:cubicBezTo>
                  <a:lnTo>
                    <a:pt x="11880" y="154"/>
                  </a:lnTo>
                  <a:cubicBezTo>
                    <a:pt x="12657" y="1106"/>
                    <a:pt x="13544" y="1982"/>
                    <a:pt x="14409" y="2858"/>
                  </a:cubicBezTo>
                  <a:cubicBezTo>
                    <a:pt x="15187" y="3668"/>
                    <a:pt x="15964" y="4478"/>
                    <a:pt x="16720" y="5311"/>
                  </a:cubicBezTo>
                  <a:lnTo>
                    <a:pt x="16720" y="5278"/>
                  </a:lnTo>
                  <a:cubicBezTo>
                    <a:pt x="16708" y="4556"/>
                    <a:pt x="16698" y="3843"/>
                    <a:pt x="16698" y="3121"/>
                  </a:cubicBezTo>
                  <a:lnTo>
                    <a:pt x="16698" y="2585"/>
                  </a:lnTo>
                  <a:lnTo>
                    <a:pt x="16708" y="3121"/>
                  </a:lnTo>
                  <a:cubicBezTo>
                    <a:pt x="16708" y="3843"/>
                    <a:pt x="16720" y="4556"/>
                    <a:pt x="16730" y="5278"/>
                  </a:cubicBezTo>
                  <a:cubicBezTo>
                    <a:pt x="16730" y="5289"/>
                    <a:pt x="16741" y="5311"/>
                    <a:pt x="16741" y="5322"/>
                  </a:cubicBezTo>
                  <a:cubicBezTo>
                    <a:pt x="17781" y="6461"/>
                    <a:pt x="18800" y="7621"/>
                    <a:pt x="19785" y="8804"/>
                  </a:cubicBezTo>
                  <a:cubicBezTo>
                    <a:pt x="19927" y="8979"/>
                    <a:pt x="20070" y="9143"/>
                    <a:pt x="20201" y="9307"/>
                  </a:cubicBezTo>
                  <a:cubicBezTo>
                    <a:pt x="20508" y="9208"/>
                    <a:pt x="20792" y="9088"/>
                    <a:pt x="21077" y="8957"/>
                  </a:cubicBezTo>
                  <a:cubicBezTo>
                    <a:pt x="21077" y="8957"/>
                    <a:pt x="21077" y="8967"/>
                    <a:pt x="21088" y="8989"/>
                  </a:cubicBezTo>
                  <a:cubicBezTo>
                    <a:pt x="21350" y="8869"/>
                    <a:pt x="21613" y="8738"/>
                    <a:pt x="21865" y="8595"/>
                  </a:cubicBezTo>
                  <a:cubicBezTo>
                    <a:pt x="21187" y="8015"/>
                    <a:pt x="20759" y="7216"/>
                    <a:pt x="20333" y="6439"/>
                  </a:cubicBezTo>
                  <a:cubicBezTo>
                    <a:pt x="19839" y="5508"/>
                    <a:pt x="19336" y="4577"/>
                    <a:pt x="18844" y="3646"/>
                  </a:cubicBezTo>
                  <a:cubicBezTo>
                    <a:pt x="18428" y="2880"/>
                    <a:pt x="18066" y="1785"/>
                    <a:pt x="17464" y="1161"/>
                  </a:cubicBezTo>
                  <a:cubicBezTo>
                    <a:pt x="16413" y="88"/>
                    <a:pt x="14694" y="23"/>
                    <a:pt x="13304" y="1"/>
                  </a:cubicBezTo>
                  <a:close/>
                  <a:moveTo>
                    <a:pt x="4348" y="8836"/>
                  </a:moveTo>
                  <a:cubicBezTo>
                    <a:pt x="4358" y="8967"/>
                    <a:pt x="4358" y="9099"/>
                    <a:pt x="4369" y="9230"/>
                  </a:cubicBezTo>
                  <a:lnTo>
                    <a:pt x="4369" y="9242"/>
                  </a:lnTo>
                  <a:cubicBezTo>
                    <a:pt x="4369" y="9307"/>
                    <a:pt x="4380" y="9383"/>
                    <a:pt x="4380" y="9449"/>
                  </a:cubicBezTo>
                  <a:lnTo>
                    <a:pt x="4391" y="9242"/>
                  </a:lnTo>
                  <a:cubicBezTo>
                    <a:pt x="4380" y="9186"/>
                    <a:pt x="4380" y="9143"/>
                    <a:pt x="4369" y="9088"/>
                  </a:cubicBezTo>
                  <a:cubicBezTo>
                    <a:pt x="4369" y="9011"/>
                    <a:pt x="4358" y="8924"/>
                    <a:pt x="4348" y="8836"/>
                  </a:cubicBezTo>
                  <a:close/>
                  <a:moveTo>
                    <a:pt x="1764" y="9680"/>
                  </a:moveTo>
                  <a:lnTo>
                    <a:pt x="1764" y="9680"/>
                  </a:lnTo>
                  <a:cubicBezTo>
                    <a:pt x="1906" y="9778"/>
                    <a:pt x="2048" y="9855"/>
                    <a:pt x="2212" y="9920"/>
                  </a:cubicBezTo>
                  <a:cubicBezTo>
                    <a:pt x="2365" y="9986"/>
                    <a:pt x="2530" y="10030"/>
                    <a:pt x="2694" y="10040"/>
                  </a:cubicBezTo>
                  <a:cubicBezTo>
                    <a:pt x="2530" y="10030"/>
                    <a:pt x="2365" y="9986"/>
                    <a:pt x="2202" y="9931"/>
                  </a:cubicBezTo>
                  <a:cubicBezTo>
                    <a:pt x="2048" y="9865"/>
                    <a:pt x="1895" y="9778"/>
                    <a:pt x="1764" y="9680"/>
                  </a:cubicBezTo>
                  <a:close/>
                  <a:moveTo>
                    <a:pt x="4457" y="11595"/>
                  </a:moveTo>
                  <a:cubicBezTo>
                    <a:pt x="4446" y="12242"/>
                    <a:pt x="4380" y="12898"/>
                    <a:pt x="4348" y="13555"/>
                  </a:cubicBezTo>
                  <a:lnTo>
                    <a:pt x="4348" y="13577"/>
                  </a:lnTo>
                  <a:cubicBezTo>
                    <a:pt x="4326" y="13906"/>
                    <a:pt x="4314" y="14245"/>
                    <a:pt x="4314" y="14573"/>
                  </a:cubicBezTo>
                  <a:cubicBezTo>
                    <a:pt x="4326" y="13599"/>
                    <a:pt x="4435" y="12624"/>
                    <a:pt x="4457" y="11661"/>
                  </a:cubicBezTo>
                  <a:lnTo>
                    <a:pt x="4457" y="11595"/>
                  </a:lnTo>
                  <a:close/>
                  <a:moveTo>
                    <a:pt x="15591" y="13894"/>
                  </a:moveTo>
                  <a:cubicBezTo>
                    <a:pt x="15394" y="14135"/>
                    <a:pt x="15197" y="14354"/>
                    <a:pt x="14978" y="14573"/>
                  </a:cubicBezTo>
                  <a:cubicBezTo>
                    <a:pt x="14771" y="14782"/>
                    <a:pt x="14540" y="14979"/>
                    <a:pt x="14299" y="15164"/>
                  </a:cubicBezTo>
                  <a:cubicBezTo>
                    <a:pt x="14540" y="14979"/>
                    <a:pt x="14759" y="14770"/>
                    <a:pt x="14978" y="14563"/>
                  </a:cubicBezTo>
                  <a:cubicBezTo>
                    <a:pt x="15197" y="14354"/>
                    <a:pt x="15394" y="14125"/>
                    <a:pt x="15591" y="13894"/>
                  </a:cubicBezTo>
                  <a:close/>
                  <a:moveTo>
                    <a:pt x="9209" y="16369"/>
                  </a:moveTo>
                  <a:lnTo>
                    <a:pt x="9209" y="16369"/>
                  </a:lnTo>
                  <a:cubicBezTo>
                    <a:pt x="9494" y="16446"/>
                    <a:pt x="9789" y="16500"/>
                    <a:pt x="10095" y="16533"/>
                  </a:cubicBezTo>
                  <a:cubicBezTo>
                    <a:pt x="9789" y="16512"/>
                    <a:pt x="9494" y="16446"/>
                    <a:pt x="9209" y="16369"/>
                  </a:cubicBezTo>
                  <a:close/>
                  <a:moveTo>
                    <a:pt x="14299" y="15164"/>
                  </a:moveTo>
                  <a:cubicBezTo>
                    <a:pt x="13829" y="15548"/>
                    <a:pt x="13314" y="15865"/>
                    <a:pt x="12756" y="16106"/>
                  </a:cubicBezTo>
                  <a:cubicBezTo>
                    <a:pt x="12197" y="16336"/>
                    <a:pt x="11606" y="16490"/>
                    <a:pt x="11004" y="16533"/>
                  </a:cubicBezTo>
                  <a:cubicBezTo>
                    <a:pt x="11596" y="16478"/>
                    <a:pt x="12197" y="16325"/>
                    <a:pt x="12745" y="16084"/>
                  </a:cubicBezTo>
                  <a:cubicBezTo>
                    <a:pt x="13304" y="15855"/>
                    <a:pt x="13829" y="15537"/>
                    <a:pt x="14299" y="15164"/>
                  </a:cubicBezTo>
                  <a:close/>
                  <a:moveTo>
                    <a:pt x="10095" y="16533"/>
                  </a:moveTo>
                  <a:lnTo>
                    <a:pt x="10095" y="16533"/>
                  </a:lnTo>
                  <a:cubicBezTo>
                    <a:pt x="10248" y="16544"/>
                    <a:pt x="10391" y="16544"/>
                    <a:pt x="10545" y="16544"/>
                  </a:cubicBezTo>
                  <a:cubicBezTo>
                    <a:pt x="10698" y="16544"/>
                    <a:pt x="10851" y="16544"/>
                    <a:pt x="11004" y="16533"/>
                  </a:cubicBezTo>
                  <a:lnTo>
                    <a:pt x="11004" y="16533"/>
                  </a:lnTo>
                  <a:cubicBezTo>
                    <a:pt x="10851" y="16555"/>
                    <a:pt x="10708" y="16555"/>
                    <a:pt x="10555" y="16555"/>
                  </a:cubicBezTo>
                  <a:cubicBezTo>
                    <a:pt x="10402" y="16555"/>
                    <a:pt x="10248" y="16555"/>
                    <a:pt x="10095" y="16533"/>
                  </a:cubicBezTo>
                  <a:close/>
                  <a:moveTo>
                    <a:pt x="4402" y="16446"/>
                  </a:moveTo>
                  <a:cubicBezTo>
                    <a:pt x="4271" y="16446"/>
                    <a:pt x="4129" y="16533"/>
                    <a:pt x="4041" y="16643"/>
                  </a:cubicBezTo>
                  <a:lnTo>
                    <a:pt x="4041" y="16709"/>
                  </a:lnTo>
                  <a:cubicBezTo>
                    <a:pt x="4129" y="16588"/>
                    <a:pt x="4271" y="16512"/>
                    <a:pt x="4402" y="16512"/>
                  </a:cubicBezTo>
                  <a:cubicBezTo>
                    <a:pt x="4446" y="16512"/>
                    <a:pt x="4489" y="16522"/>
                    <a:pt x="4523" y="16533"/>
                  </a:cubicBezTo>
                  <a:cubicBezTo>
                    <a:pt x="4523" y="16512"/>
                    <a:pt x="4511" y="16490"/>
                    <a:pt x="4511" y="16468"/>
                  </a:cubicBezTo>
                  <a:cubicBezTo>
                    <a:pt x="4479" y="16456"/>
                    <a:pt x="4435" y="16446"/>
                    <a:pt x="4402" y="16446"/>
                  </a:cubicBezTo>
                  <a:close/>
                  <a:moveTo>
                    <a:pt x="4041" y="16709"/>
                  </a:moveTo>
                  <a:cubicBezTo>
                    <a:pt x="3986" y="16774"/>
                    <a:pt x="3942" y="16862"/>
                    <a:pt x="3932" y="16938"/>
                  </a:cubicBezTo>
                  <a:cubicBezTo>
                    <a:pt x="3920" y="16982"/>
                    <a:pt x="3910" y="17026"/>
                    <a:pt x="3910" y="17069"/>
                  </a:cubicBezTo>
                  <a:cubicBezTo>
                    <a:pt x="3920" y="17212"/>
                    <a:pt x="3953" y="17354"/>
                    <a:pt x="3997" y="17497"/>
                  </a:cubicBezTo>
                  <a:lnTo>
                    <a:pt x="4041" y="16709"/>
                  </a:lnTo>
                  <a:close/>
                  <a:moveTo>
                    <a:pt x="4052" y="17694"/>
                  </a:moveTo>
                  <a:cubicBezTo>
                    <a:pt x="4030" y="17738"/>
                    <a:pt x="4008" y="17770"/>
                    <a:pt x="3986" y="17803"/>
                  </a:cubicBezTo>
                  <a:lnTo>
                    <a:pt x="3986" y="17869"/>
                  </a:lnTo>
                  <a:cubicBezTo>
                    <a:pt x="4008" y="17825"/>
                    <a:pt x="4041" y="17782"/>
                    <a:pt x="4063" y="17738"/>
                  </a:cubicBezTo>
                  <a:cubicBezTo>
                    <a:pt x="4063" y="17726"/>
                    <a:pt x="4063" y="17716"/>
                    <a:pt x="4052" y="17694"/>
                  </a:cubicBezTo>
                  <a:close/>
                  <a:moveTo>
                    <a:pt x="16106" y="15592"/>
                  </a:moveTo>
                  <a:lnTo>
                    <a:pt x="16106" y="15592"/>
                  </a:lnTo>
                  <a:cubicBezTo>
                    <a:pt x="15887" y="15767"/>
                    <a:pt x="15679" y="15953"/>
                    <a:pt x="15460" y="16128"/>
                  </a:cubicBezTo>
                  <a:cubicBezTo>
                    <a:pt x="15241" y="16303"/>
                    <a:pt x="15022" y="16478"/>
                    <a:pt x="14793" y="16653"/>
                  </a:cubicBezTo>
                  <a:cubicBezTo>
                    <a:pt x="14574" y="16829"/>
                    <a:pt x="14343" y="16993"/>
                    <a:pt x="14114" y="17147"/>
                  </a:cubicBezTo>
                  <a:cubicBezTo>
                    <a:pt x="13993" y="17223"/>
                    <a:pt x="13873" y="17300"/>
                    <a:pt x="13763" y="17376"/>
                  </a:cubicBezTo>
                  <a:cubicBezTo>
                    <a:pt x="13643" y="17442"/>
                    <a:pt x="13523" y="17519"/>
                    <a:pt x="13391" y="17584"/>
                  </a:cubicBezTo>
                  <a:cubicBezTo>
                    <a:pt x="13150" y="17726"/>
                    <a:pt x="12898" y="17847"/>
                    <a:pt x="12635" y="17957"/>
                  </a:cubicBezTo>
                  <a:cubicBezTo>
                    <a:pt x="12372" y="18055"/>
                    <a:pt x="12110" y="18154"/>
                    <a:pt x="11836" y="18220"/>
                  </a:cubicBezTo>
                  <a:cubicBezTo>
                    <a:pt x="11562" y="18296"/>
                    <a:pt x="11289" y="18340"/>
                    <a:pt x="11004" y="18373"/>
                  </a:cubicBezTo>
                  <a:cubicBezTo>
                    <a:pt x="10829" y="18383"/>
                    <a:pt x="10643" y="18395"/>
                    <a:pt x="10457" y="18395"/>
                  </a:cubicBezTo>
                  <a:cubicBezTo>
                    <a:pt x="10446" y="18395"/>
                    <a:pt x="10436" y="18395"/>
                    <a:pt x="10425" y="18395"/>
                  </a:cubicBezTo>
                  <a:lnTo>
                    <a:pt x="10425" y="18395"/>
                  </a:lnTo>
                  <a:cubicBezTo>
                    <a:pt x="10618" y="18394"/>
                    <a:pt x="10811" y="18383"/>
                    <a:pt x="11004" y="18361"/>
                  </a:cubicBezTo>
                  <a:cubicBezTo>
                    <a:pt x="11289" y="18329"/>
                    <a:pt x="11562" y="18285"/>
                    <a:pt x="11836" y="18208"/>
                  </a:cubicBezTo>
                  <a:cubicBezTo>
                    <a:pt x="12099" y="18142"/>
                    <a:pt x="12372" y="18044"/>
                    <a:pt x="12625" y="17945"/>
                  </a:cubicBezTo>
                  <a:cubicBezTo>
                    <a:pt x="12888" y="17836"/>
                    <a:pt x="13139" y="17704"/>
                    <a:pt x="13391" y="17573"/>
                  </a:cubicBezTo>
                  <a:cubicBezTo>
                    <a:pt x="13511" y="17507"/>
                    <a:pt x="13632" y="17431"/>
                    <a:pt x="13752" y="17366"/>
                  </a:cubicBezTo>
                  <a:cubicBezTo>
                    <a:pt x="13873" y="17288"/>
                    <a:pt x="13993" y="17212"/>
                    <a:pt x="14102" y="17135"/>
                  </a:cubicBezTo>
                  <a:cubicBezTo>
                    <a:pt x="14343" y="16982"/>
                    <a:pt x="14562" y="16818"/>
                    <a:pt x="14793" y="16643"/>
                  </a:cubicBezTo>
                  <a:cubicBezTo>
                    <a:pt x="15012" y="16478"/>
                    <a:pt x="15231" y="16303"/>
                    <a:pt x="15449" y="16128"/>
                  </a:cubicBezTo>
                  <a:cubicBezTo>
                    <a:pt x="15668" y="15942"/>
                    <a:pt x="15887" y="15767"/>
                    <a:pt x="16106" y="15592"/>
                  </a:cubicBezTo>
                  <a:close/>
                  <a:moveTo>
                    <a:pt x="4391" y="17989"/>
                  </a:moveTo>
                  <a:cubicBezTo>
                    <a:pt x="5705" y="18821"/>
                    <a:pt x="7249" y="19259"/>
                    <a:pt x="8793" y="19259"/>
                  </a:cubicBezTo>
                  <a:cubicBezTo>
                    <a:pt x="9099" y="19259"/>
                    <a:pt x="9394" y="19249"/>
                    <a:pt x="9701" y="19215"/>
                  </a:cubicBezTo>
                  <a:lnTo>
                    <a:pt x="9175" y="19183"/>
                  </a:lnTo>
                  <a:cubicBezTo>
                    <a:pt x="8508" y="19128"/>
                    <a:pt x="7851" y="19062"/>
                    <a:pt x="7194" y="18931"/>
                  </a:cubicBezTo>
                  <a:cubicBezTo>
                    <a:pt x="7117" y="18920"/>
                    <a:pt x="7030" y="18898"/>
                    <a:pt x="6953" y="18887"/>
                  </a:cubicBezTo>
                  <a:cubicBezTo>
                    <a:pt x="6866" y="18865"/>
                    <a:pt x="6789" y="18855"/>
                    <a:pt x="6712" y="18833"/>
                  </a:cubicBezTo>
                  <a:lnTo>
                    <a:pt x="6581" y="18799"/>
                  </a:lnTo>
                  <a:lnTo>
                    <a:pt x="6526" y="18789"/>
                  </a:lnTo>
                  <a:lnTo>
                    <a:pt x="6460" y="18777"/>
                  </a:lnTo>
                  <a:lnTo>
                    <a:pt x="6340" y="18745"/>
                  </a:lnTo>
                  <a:cubicBezTo>
                    <a:pt x="6307" y="18734"/>
                    <a:pt x="6263" y="18723"/>
                    <a:pt x="6219" y="18712"/>
                  </a:cubicBezTo>
                  <a:cubicBezTo>
                    <a:pt x="6066" y="18668"/>
                    <a:pt x="5902" y="18614"/>
                    <a:pt x="5749" y="18558"/>
                  </a:cubicBezTo>
                  <a:cubicBezTo>
                    <a:pt x="5584" y="18504"/>
                    <a:pt x="5431" y="18449"/>
                    <a:pt x="5278" y="18395"/>
                  </a:cubicBezTo>
                  <a:lnTo>
                    <a:pt x="4818" y="18198"/>
                  </a:lnTo>
                  <a:cubicBezTo>
                    <a:pt x="4708" y="18142"/>
                    <a:pt x="4599" y="18077"/>
                    <a:pt x="4489" y="18011"/>
                  </a:cubicBezTo>
                  <a:cubicBezTo>
                    <a:pt x="4457" y="18001"/>
                    <a:pt x="4424" y="17989"/>
                    <a:pt x="4391" y="17989"/>
                  </a:cubicBezTo>
                  <a:close/>
                  <a:moveTo>
                    <a:pt x="8694" y="20048"/>
                  </a:moveTo>
                  <a:lnTo>
                    <a:pt x="8694" y="20048"/>
                  </a:lnTo>
                  <a:cubicBezTo>
                    <a:pt x="8704" y="20051"/>
                    <a:pt x="8715" y="20054"/>
                    <a:pt x="8726" y="20058"/>
                  </a:cubicBezTo>
                  <a:lnTo>
                    <a:pt x="8726" y="20058"/>
                  </a:lnTo>
                  <a:cubicBezTo>
                    <a:pt x="8715" y="20054"/>
                    <a:pt x="8704" y="20051"/>
                    <a:pt x="8694" y="20048"/>
                  </a:cubicBezTo>
                  <a:close/>
                  <a:moveTo>
                    <a:pt x="16720" y="17803"/>
                  </a:moveTo>
                  <a:cubicBezTo>
                    <a:pt x="16654" y="17891"/>
                    <a:pt x="16577" y="17967"/>
                    <a:pt x="16501" y="18044"/>
                  </a:cubicBezTo>
                  <a:cubicBezTo>
                    <a:pt x="16347" y="18198"/>
                    <a:pt x="16172" y="18329"/>
                    <a:pt x="15986" y="18460"/>
                  </a:cubicBezTo>
                  <a:cubicBezTo>
                    <a:pt x="15810" y="18580"/>
                    <a:pt x="15625" y="18701"/>
                    <a:pt x="15428" y="18799"/>
                  </a:cubicBezTo>
                  <a:cubicBezTo>
                    <a:pt x="15241" y="18909"/>
                    <a:pt x="15044" y="19008"/>
                    <a:pt x="14847" y="19106"/>
                  </a:cubicBezTo>
                  <a:lnTo>
                    <a:pt x="14256" y="19369"/>
                  </a:lnTo>
                  <a:cubicBezTo>
                    <a:pt x="14146" y="19412"/>
                    <a:pt x="14048" y="19446"/>
                    <a:pt x="13949" y="19490"/>
                  </a:cubicBezTo>
                  <a:cubicBezTo>
                    <a:pt x="13840" y="19522"/>
                    <a:pt x="13742" y="19555"/>
                    <a:pt x="13632" y="19599"/>
                  </a:cubicBezTo>
                  <a:cubicBezTo>
                    <a:pt x="12810" y="19872"/>
                    <a:pt x="11946" y="20048"/>
                    <a:pt x="11070" y="20113"/>
                  </a:cubicBezTo>
                  <a:cubicBezTo>
                    <a:pt x="10796" y="20135"/>
                    <a:pt x="10523" y="20146"/>
                    <a:pt x="10238" y="20146"/>
                  </a:cubicBezTo>
                  <a:cubicBezTo>
                    <a:pt x="10232" y="20146"/>
                    <a:pt x="10226" y="20146"/>
                    <a:pt x="10220" y="20146"/>
                  </a:cubicBezTo>
                  <a:lnTo>
                    <a:pt x="10220" y="20146"/>
                  </a:lnTo>
                  <a:cubicBezTo>
                    <a:pt x="10503" y="20146"/>
                    <a:pt x="10787" y="20135"/>
                    <a:pt x="11070" y="20103"/>
                  </a:cubicBezTo>
                  <a:cubicBezTo>
                    <a:pt x="11946" y="20037"/>
                    <a:pt x="12810" y="19862"/>
                    <a:pt x="13632" y="19577"/>
                  </a:cubicBezTo>
                  <a:cubicBezTo>
                    <a:pt x="13730" y="19544"/>
                    <a:pt x="13840" y="19511"/>
                    <a:pt x="13939" y="19468"/>
                  </a:cubicBezTo>
                  <a:cubicBezTo>
                    <a:pt x="14048" y="19434"/>
                    <a:pt x="14146" y="19391"/>
                    <a:pt x="14245" y="19358"/>
                  </a:cubicBezTo>
                  <a:cubicBezTo>
                    <a:pt x="14453" y="19271"/>
                    <a:pt x="14650" y="19183"/>
                    <a:pt x="14847" y="19095"/>
                  </a:cubicBezTo>
                  <a:cubicBezTo>
                    <a:pt x="15044" y="18996"/>
                    <a:pt x="15241" y="18898"/>
                    <a:pt x="15428" y="18789"/>
                  </a:cubicBezTo>
                  <a:cubicBezTo>
                    <a:pt x="15613" y="18690"/>
                    <a:pt x="15800" y="18570"/>
                    <a:pt x="15986" y="18449"/>
                  </a:cubicBezTo>
                  <a:cubicBezTo>
                    <a:pt x="16161" y="18329"/>
                    <a:pt x="16336" y="18198"/>
                    <a:pt x="16489" y="18044"/>
                  </a:cubicBezTo>
                  <a:cubicBezTo>
                    <a:pt x="16577" y="17967"/>
                    <a:pt x="16642" y="17891"/>
                    <a:pt x="16720" y="17803"/>
                  </a:cubicBezTo>
                  <a:close/>
                  <a:moveTo>
                    <a:pt x="17464" y="19533"/>
                  </a:moveTo>
                  <a:lnTo>
                    <a:pt x="17464" y="19533"/>
                  </a:lnTo>
                  <a:cubicBezTo>
                    <a:pt x="17442" y="19566"/>
                    <a:pt x="17420" y="19588"/>
                    <a:pt x="17387" y="19621"/>
                  </a:cubicBezTo>
                  <a:cubicBezTo>
                    <a:pt x="17289" y="19730"/>
                    <a:pt x="17157" y="19829"/>
                    <a:pt x="17037" y="19906"/>
                  </a:cubicBezTo>
                  <a:lnTo>
                    <a:pt x="16938" y="19971"/>
                  </a:lnTo>
                  <a:cubicBezTo>
                    <a:pt x="16905" y="19982"/>
                    <a:pt x="16873" y="20004"/>
                    <a:pt x="16829" y="20026"/>
                  </a:cubicBezTo>
                  <a:lnTo>
                    <a:pt x="16632" y="20125"/>
                  </a:lnTo>
                  <a:lnTo>
                    <a:pt x="16205" y="20288"/>
                  </a:lnTo>
                  <a:cubicBezTo>
                    <a:pt x="16063" y="20344"/>
                    <a:pt x="15909" y="20398"/>
                    <a:pt x="15767" y="20442"/>
                  </a:cubicBezTo>
                  <a:lnTo>
                    <a:pt x="15548" y="20507"/>
                  </a:lnTo>
                  <a:lnTo>
                    <a:pt x="15493" y="20529"/>
                  </a:lnTo>
                  <a:lnTo>
                    <a:pt x="15438" y="20541"/>
                  </a:lnTo>
                  <a:lnTo>
                    <a:pt x="15329" y="20573"/>
                  </a:lnTo>
                  <a:cubicBezTo>
                    <a:pt x="15033" y="20661"/>
                    <a:pt x="14737" y="20726"/>
                    <a:pt x="14431" y="20782"/>
                  </a:cubicBezTo>
                  <a:cubicBezTo>
                    <a:pt x="14398" y="20792"/>
                    <a:pt x="14365" y="20803"/>
                    <a:pt x="14321" y="20803"/>
                  </a:cubicBezTo>
                  <a:lnTo>
                    <a:pt x="14212" y="20825"/>
                  </a:lnTo>
                  <a:lnTo>
                    <a:pt x="13982" y="20858"/>
                  </a:lnTo>
                  <a:lnTo>
                    <a:pt x="13752" y="20891"/>
                  </a:lnTo>
                  <a:lnTo>
                    <a:pt x="13533" y="20923"/>
                  </a:lnTo>
                  <a:cubicBezTo>
                    <a:pt x="13226" y="20957"/>
                    <a:pt x="12920" y="20979"/>
                    <a:pt x="12613" y="20979"/>
                  </a:cubicBezTo>
                  <a:cubicBezTo>
                    <a:pt x="12920" y="20967"/>
                    <a:pt x="13226" y="20945"/>
                    <a:pt x="13523" y="20913"/>
                  </a:cubicBezTo>
                  <a:lnTo>
                    <a:pt x="13752" y="20880"/>
                  </a:lnTo>
                  <a:lnTo>
                    <a:pt x="13982" y="20847"/>
                  </a:lnTo>
                  <a:lnTo>
                    <a:pt x="14212" y="20814"/>
                  </a:lnTo>
                  <a:lnTo>
                    <a:pt x="14321" y="20792"/>
                  </a:lnTo>
                  <a:cubicBezTo>
                    <a:pt x="14355" y="20792"/>
                    <a:pt x="14398" y="20782"/>
                    <a:pt x="14431" y="20770"/>
                  </a:cubicBezTo>
                  <a:cubicBezTo>
                    <a:pt x="14737" y="20716"/>
                    <a:pt x="15033" y="20639"/>
                    <a:pt x="15329" y="20563"/>
                  </a:cubicBezTo>
                  <a:lnTo>
                    <a:pt x="15438" y="20529"/>
                  </a:lnTo>
                  <a:lnTo>
                    <a:pt x="15493" y="20519"/>
                  </a:lnTo>
                  <a:lnTo>
                    <a:pt x="15548" y="20497"/>
                  </a:lnTo>
                  <a:lnTo>
                    <a:pt x="15767" y="20431"/>
                  </a:lnTo>
                  <a:cubicBezTo>
                    <a:pt x="15909" y="20376"/>
                    <a:pt x="16051" y="20332"/>
                    <a:pt x="16194" y="20278"/>
                  </a:cubicBezTo>
                  <a:lnTo>
                    <a:pt x="16621" y="20113"/>
                  </a:lnTo>
                  <a:cubicBezTo>
                    <a:pt x="16686" y="20081"/>
                    <a:pt x="16763" y="20048"/>
                    <a:pt x="16829" y="20015"/>
                  </a:cubicBezTo>
                  <a:cubicBezTo>
                    <a:pt x="16861" y="19993"/>
                    <a:pt x="16895" y="19971"/>
                    <a:pt x="16927" y="19960"/>
                  </a:cubicBezTo>
                  <a:lnTo>
                    <a:pt x="17026" y="19894"/>
                  </a:lnTo>
                  <a:cubicBezTo>
                    <a:pt x="17157" y="19818"/>
                    <a:pt x="17277" y="19719"/>
                    <a:pt x="17387" y="19610"/>
                  </a:cubicBezTo>
                  <a:lnTo>
                    <a:pt x="17464" y="19533"/>
                  </a:lnTo>
                  <a:close/>
                  <a:moveTo>
                    <a:pt x="4336" y="19446"/>
                  </a:moveTo>
                  <a:lnTo>
                    <a:pt x="4336" y="19446"/>
                  </a:lnTo>
                  <a:cubicBezTo>
                    <a:pt x="4501" y="19610"/>
                    <a:pt x="4665" y="19763"/>
                    <a:pt x="4840" y="19906"/>
                  </a:cubicBezTo>
                  <a:cubicBezTo>
                    <a:pt x="5190" y="20190"/>
                    <a:pt x="5574" y="20442"/>
                    <a:pt x="5990" y="20628"/>
                  </a:cubicBezTo>
                  <a:cubicBezTo>
                    <a:pt x="6395" y="20825"/>
                    <a:pt x="6832" y="20979"/>
                    <a:pt x="7270" y="21066"/>
                  </a:cubicBezTo>
                  <a:cubicBezTo>
                    <a:pt x="7489" y="21120"/>
                    <a:pt x="7720" y="21154"/>
                    <a:pt x="7949" y="21164"/>
                  </a:cubicBezTo>
                  <a:cubicBezTo>
                    <a:pt x="8088" y="21175"/>
                    <a:pt x="8225" y="21186"/>
                    <a:pt x="8364" y="21186"/>
                  </a:cubicBezTo>
                  <a:lnTo>
                    <a:pt x="8364" y="21186"/>
                  </a:lnTo>
                  <a:cubicBezTo>
                    <a:pt x="8349" y="21186"/>
                    <a:pt x="8335" y="21186"/>
                    <a:pt x="8321" y="21186"/>
                  </a:cubicBezTo>
                  <a:cubicBezTo>
                    <a:pt x="8190" y="21186"/>
                    <a:pt x="8070" y="21186"/>
                    <a:pt x="7949" y="21176"/>
                  </a:cubicBezTo>
                  <a:cubicBezTo>
                    <a:pt x="7720" y="21154"/>
                    <a:pt x="7489" y="21120"/>
                    <a:pt x="7270" y="21077"/>
                  </a:cubicBezTo>
                  <a:cubicBezTo>
                    <a:pt x="6822" y="20989"/>
                    <a:pt x="6395" y="20847"/>
                    <a:pt x="5978" y="20650"/>
                  </a:cubicBezTo>
                  <a:cubicBezTo>
                    <a:pt x="5574" y="20453"/>
                    <a:pt x="5180" y="20201"/>
                    <a:pt x="4829" y="19916"/>
                  </a:cubicBezTo>
                  <a:cubicBezTo>
                    <a:pt x="4654" y="19763"/>
                    <a:pt x="4489" y="19610"/>
                    <a:pt x="4336" y="19446"/>
                  </a:cubicBezTo>
                  <a:close/>
                  <a:moveTo>
                    <a:pt x="15745" y="21132"/>
                  </a:moveTo>
                  <a:lnTo>
                    <a:pt x="15745" y="21132"/>
                  </a:lnTo>
                  <a:cubicBezTo>
                    <a:pt x="15362" y="21241"/>
                    <a:pt x="14978" y="21383"/>
                    <a:pt x="14595" y="21537"/>
                  </a:cubicBezTo>
                  <a:cubicBezTo>
                    <a:pt x="13851" y="21833"/>
                    <a:pt x="13117" y="22193"/>
                    <a:pt x="12372" y="22511"/>
                  </a:cubicBezTo>
                  <a:cubicBezTo>
                    <a:pt x="12000" y="22665"/>
                    <a:pt x="11617" y="22807"/>
                    <a:pt x="11223" y="22927"/>
                  </a:cubicBezTo>
                  <a:cubicBezTo>
                    <a:pt x="10840" y="23037"/>
                    <a:pt x="10446" y="23135"/>
                    <a:pt x="10041" y="23190"/>
                  </a:cubicBezTo>
                  <a:cubicBezTo>
                    <a:pt x="9789" y="23223"/>
                    <a:pt x="9537" y="23245"/>
                    <a:pt x="9285" y="23245"/>
                  </a:cubicBezTo>
                  <a:cubicBezTo>
                    <a:pt x="9132" y="23245"/>
                    <a:pt x="8978" y="23234"/>
                    <a:pt x="8825" y="23223"/>
                  </a:cubicBezTo>
                  <a:cubicBezTo>
                    <a:pt x="8421" y="23179"/>
                    <a:pt x="8027" y="23081"/>
                    <a:pt x="7655" y="22916"/>
                  </a:cubicBezTo>
                  <a:lnTo>
                    <a:pt x="7655" y="22916"/>
                  </a:lnTo>
                  <a:cubicBezTo>
                    <a:pt x="8027" y="23081"/>
                    <a:pt x="8421" y="23168"/>
                    <a:pt x="8825" y="23212"/>
                  </a:cubicBezTo>
                  <a:cubicBezTo>
                    <a:pt x="8978" y="23223"/>
                    <a:pt x="9132" y="23234"/>
                    <a:pt x="9285" y="23234"/>
                  </a:cubicBezTo>
                  <a:cubicBezTo>
                    <a:pt x="9537" y="23234"/>
                    <a:pt x="9789" y="23212"/>
                    <a:pt x="10041" y="23179"/>
                  </a:cubicBezTo>
                  <a:cubicBezTo>
                    <a:pt x="10435" y="23125"/>
                    <a:pt x="10840" y="23026"/>
                    <a:pt x="11223" y="22916"/>
                  </a:cubicBezTo>
                  <a:cubicBezTo>
                    <a:pt x="11606" y="22796"/>
                    <a:pt x="11990" y="22653"/>
                    <a:pt x="12362" y="22500"/>
                  </a:cubicBezTo>
                  <a:cubicBezTo>
                    <a:pt x="13117" y="22183"/>
                    <a:pt x="13840" y="21821"/>
                    <a:pt x="14595" y="21526"/>
                  </a:cubicBezTo>
                  <a:cubicBezTo>
                    <a:pt x="14968" y="21373"/>
                    <a:pt x="15351" y="21230"/>
                    <a:pt x="15745" y="21132"/>
                  </a:cubicBezTo>
                  <a:close/>
                  <a:moveTo>
                    <a:pt x="8048" y="165"/>
                  </a:moveTo>
                  <a:cubicBezTo>
                    <a:pt x="7884" y="176"/>
                    <a:pt x="7708" y="176"/>
                    <a:pt x="7533" y="187"/>
                  </a:cubicBezTo>
                  <a:lnTo>
                    <a:pt x="7523" y="187"/>
                  </a:lnTo>
                  <a:cubicBezTo>
                    <a:pt x="6756" y="220"/>
                    <a:pt x="5978" y="286"/>
                    <a:pt x="5267" y="493"/>
                  </a:cubicBezTo>
                  <a:lnTo>
                    <a:pt x="5256" y="493"/>
                  </a:lnTo>
                  <a:cubicBezTo>
                    <a:pt x="5180" y="526"/>
                    <a:pt x="5092" y="548"/>
                    <a:pt x="5015" y="581"/>
                  </a:cubicBezTo>
                  <a:cubicBezTo>
                    <a:pt x="4939" y="625"/>
                    <a:pt x="4884" y="668"/>
                    <a:pt x="4829" y="734"/>
                  </a:cubicBezTo>
                  <a:cubicBezTo>
                    <a:pt x="4796" y="767"/>
                    <a:pt x="4764" y="811"/>
                    <a:pt x="4742" y="855"/>
                  </a:cubicBezTo>
                  <a:cubicBezTo>
                    <a:pt x="4610" y="1062"/>
                    <a:pt x="4577" y="1325"/>
                    <a:pt x="4533" y="1566"/>
                  </a:cubicBezTo>
                  <a:cubicBezTo>
                    <a:pt x="4117" y="3899"/>
                    <a:pt x="3000" y="6099"/>
                    <a:pt x="1358" y="7807"/>
                  </a:cubicBezTo>
                  <a:cubicBezTo>
                    <a:pt x="1107" y="8070"/>
                    <a:pt x="789" y="8322"/>
                    <a:pt x="450" y="8388"/>
                  </a:cubicBezTo>
                  <a:cubicBezTo>
                    <a:pt x="636" y="8595"/>
                    <a:pt x="822" y="8804"/>
                    <a:pt x="1019" y="9001"/>
                  </a:cubicBezTo>
                  <a:cubicBezTo>
                    <a:pt x="1249" y="9242"/>
                    <a:pt x="1490" y="9482"/>
                    <a:pt x="1764" y="9680"/>
                  </a:cubicBezTo>
                  <a:cubicBezTo>
                    <a:pt x="1490" y="9493"/>
                    <a:pt x="1238" y="9252"/>
                    <a:pt x="1008" y="9011"/>
                  </a:cubicBezTo>
                  <a:cubicBezTo>
                    <a:pt x="811" y="8804"/>
                    <a:pt x="625" y="8607"/>
                    <a:pt x="438" y="8388"/>
                  </a:cubicBezTo>
                  <a:cubicBezTo>
                    <a:pt x="395" y="8398"/>
                    <a:pt x="351" y="8398"/>
                    <a:pt x="307" y="8398"/>
                  </a:cubicBezTo>
                  <a:cubicBezTo>
                    <a:pt x="209" y="8398"/>
                    <a:pt x="100" y="8376"/>
                    <a:pt x="1" y="8332"/>
                  </a:cubicBezTo>
                  <a:lnTo>
                    <a:pt x="1" y="8332"/>
                  </a:lnTo>
                  <a:cubicBezTo>
                    <a:pt x="669" y="9186"/>
                    <a:pt x="1172" y="9865"/>
                    <a:pt x="1917" y="10380"/>
                  </a:cubicBezTo>
                  <a:cubicBezTo>
                    <a:pt x="1961" y="10402"/>
                    <a:pt x="1993" y="10424"/>
                    <a:pt x="2037" y="10446"/>
                  </a:cubicBezTo>
                  <a:lnTo>
                    <a:pt x="2048" y="10446"/>
                  </a:lnTo>
                  <a:cubicBezTo>
                    <a:pt x="2387" y="10632"/>
                    <a:pt x="2738" y="10785"/>
                    <a:pt x="3110" y="10906"/>
                  </a:cubicBezTo>
                  <a:cubicBezTo>
                    <a:pt x="3297" y="10402"/>
                    <a:pt x="3537" y="9909"/>
                    <a:pt x="3745" y="9405"/>
                  </a:cubicBezTo>
                  <a:cubicBezTo>
                    <a:pt x="3745" y="9395"/>
                    <a:pt x="3756" y="9395"/>
                    <a:pt x="3756" y="9383"/>
                  </a:cubicBezTo>
                  <a:cubicBezTo>
                    <a:pt x="3997" y="8814"/>
                    <a:pt x="4216" y="8223"/>
                    <a:pt x="4326" y="7610"/>
                  </a:cubicBezTo>
                  <a:lnTo>
                    <a:pt x="4391" y="6624"/>
                  </a:lnTo>
                  <a:cubicBezTo>
                    <a:pt x="4446" y="6077"/>
                    <a:pt x="4523" y="5530"/>
                    <a:pt x="4599" y="4982"/>
                  </a:cubicBezTo>
                  <a:lnTo>
                    <a:pt x="4599" y="4982"/>
                  </a:lnTo>
                  <a:cubicBezTo>
                    <a:pt x="4533" y="5530"/>
                    <a:pt x="4457" y="6077"/>
                    <a:pt x="4413" y="6624"/>
                  </a:cubicBezTo>
                  <a:cubicBezTo>
                    <a:pt x="4380" y="6920"/>
                    <a:pt x="4358" y="7216"/>
                    <a:pt x="4348" y="7522"/>
                  </a:cubicBezTo>
                  <a:lnTo>
                    <a:pt x="4380" y="7227"/>
                  </a:lnTo>
                  <a:lnTo>
                    <a:pt x="4380" y="7227"/>
                  </a:lnTo>
                  <a:cubicBezTo>
                    <a:pt x="4380" y="7259"/>
                    <a:pt x="4378" y="7290"/>
                    <a:pt x="4376" y="7322"/>
                  </a:cubicBezTo>
                  <a:lnTo>
                    <a:pt x="4376" y="7322"/>
                  </a:lnTo>
                  <a:cubicBezTo>
                    <a:pt x="4347" y="7637"/>
                    <a:pt x="4336" y="7952"/>
                    <a:pt x="4336" y="8267"/>
                  </a:cubicBezTo>
                  <a:lnTo>
                    <a:pt x="4336" y="8541"/>
                  </a:lnTo>
                  <a:cubicBezTo>
                    <a:pt x="4348" y="8727"/>
                    <a:pt x="4358" y="8913"/>
                    <a:pt x="4380" y="9088"/>
                  </a:cubicBezTo>
                  <a:cubicBezTo>
                    <a:pt x="4380" y="9132"/>
                    <a:pt x="4391" y="9165"/>
                    <a:pt x="4391" y="9198"/>
                  </a:cubicBezTo>
                  <a:lnTo>
                    <a:pt x="4468" y="7490"/>
                  </a:lnTo>
                  <a:cubicBezTo>
                    <a:pt x="4665" y="6186"/>
                    <a:pt x="4971" y="4895"/>
                    <a:pt x="5212" y="3614"/>
                  </a:cubicBezTo>
                  <a:lnTo>
                    <a:pt x="5223" y="3504"/>
                  </a:lnTo>
                  <a:lnTo>
                    <a:pt x="5234" y="3286"/>
                  </a:lnTo>
                  <a:lnTo>
                    <a:pt x="5245" y="3077"/>
                  </a:lnTo>
                  <a:cubicBezTo>
                    <a:pt x="5245" y="2792"/>
                    <a:pt x="5234" y="2508"/>
                    <a:pt x="5202" y="2234"/>
                  </a:cubicBezTo>
                  <a:cubicBezTo>
                    <a:pt x="5168" y="1950"/>
                    <a:pt x="5114" y="1665"/>
                    <a:pt x="5048" y="1391"/>
                  </a:cubicBezTo>
                  <a:lnTo>
                    <a:pt x="5048" y="1391"/>
                  </a:lnTo>
                  <a:cubicBezTo>
                    <a:pt x="5124" y="1665"/>
                    <a:pt x="5180" y="1950"/>
                    <a:pt x="5212" y="2223"/>
                  </a:cubicBezTo>
                  <a:cubicBezTo>
                    <a:pt x="5245" y="2508"/>
                    <a:pt x="5267" y="2792"/>
                    <a:pt x="5256" y="3077"/>
                  </a:cubicBezTo>
                  <a:lnTo>
                    <a:pt x="5245" y="3296"/>
                  </a:lnTo>
                  <a:lnTo>
                    <a:pt x="5234" y="3504"/>
                  </a:lnTo>
                  <a:lnTo>
                    <a:pt x="5234" y="3537"/>
                  </a:lnTo>
                  <a:cubicBezTo>
                    <a:pt x="5333" y="2968"/>
                    <a:pt x="5421" y="2398"/>
                    <a:pt x="5486" y="1829"/>
                  </a:cubicBezTo>
                  <a:cubicBezTo>
                    <a:pt x="6099" y="2223"/>
                    <a:pt x="6723" y="2617"/>
                    <a:pt x="7336" y="3023"/>
                  </a:cubicBezTo>
                  <a:cubicBezTo>
                    <a:pt x="7764" y="3296"/>
                    <a:pt x="8201" y="3570"/>
                    <a:pt x="8683" y="3734"/>
                  </a:cubicBezTo>
                  <a:cubicBezTo>
                    <a:pt x="9165" y="3899"/>
                    <a:pt x="9691" y="3942"/>
                    <a:pt x="10194" y="3986"/>
                  </a:cubicBezTo>
                  <a:cubicBezTo>
                    <a:pt x="9537" y="4249"/>
                    <a:pt x="8847" y="4424"/>
                    <a:pt x="8146" y="4512"/>
                  </a:cubicBezTo>
                  <a:cubicBezTo>
                    <a:pt x="8180" y="4522"/>
                    <a:pt x="8212" y="4522"/>
                    <a:pt x="8245" y="4522"/>
                  </a:cubicBezTo>
                  <a:cubicBezTo>
                    <a:pt x="8453" y="4534"/>
                    <a:pt x="8661" y="4544"/>
                    <a:pt x="8880" y="4556"/>
                  </a:cubicBezTo>
                  <a:cubicBezTo>
                    <a:pt x="9077" y="4566"/>
                    <a:pt x="9285" y="4566"/>
                    <a:pt x="9493" y="4566"/>
                  </a:cubicBezTo>
                  <a:cubicBezTo>
                    <a:pt x="9701" y="4566"/>
                    <a:pt x="9920" y="4566"/>
                    <a:pt x="10128" y="4556"/>
                  </a:cubicBezTo>
                  <a:lnTo>
                    <a:pt x="10292" y="4544"/>
                  </a:lnTo>
                  <a:lnTo>
                    <a:pt x="10446" y="4534"/>
                  </a:lnTo>
                  <a:cubicBezTo>
                    <a:pt x="10501" y="4522"/>
                    <a:pt x="10555" y="4522"/>
                    <a:pt x="10599" y="4512"/>
                  </a:cubicBezTo>
                  <a:lnTo>
                    <a:pt x="10676" y="4500"/>
                  </a:lnTo>
                  <a:lnTo>
                    <a:pt x="10763" y="4490"/>
                  </a:lnTo>
                  <a:lnTo>
                    <a:pt x="10840" y="4478"/>
                  </a:lnTo>
                  <a:cubicBezTo>
                    <a:pt x="10862" y="4478"/>
                    <a:pt x="10883" y="4468"/>
                    <a:pt x="10917" y="4468"/>
                  </a:cubicBezTo>
                  <a:lnTo>
                    <a:pt x="11070" y="4435"/>
                  </a:lnTo>
                  <a:cubicBezTo>
                    <a:pt x="11168" y="4413"/>
                    <a:pt x="11278" y="4391"/>
                    <a:pt x="11377" y="4369"/>
                  </a:cubicBezTo>
                  <a:cubicBezTo>
                    <a:pt x="11615" y="4302"/>
                    <a:pt x="11846" y="4218"/>
                    <a:pt x="12069" y="4111"/>
                  </a:cubicBezTo>
                  <a:lnTo>
                    <a:pt x="12069" y="4111"/>
                  </a:lnTo>
                  <a:lnTo>
                    <a:pt x="11968" y="4161"/>
                  </a:lnTo>
                  <a:cubicBezTo>
                    <a:pt x="11924" y="4183"/>
                    <a:pt x="11869" y="4205"/>
                    <a:pt x="11825" y="4227"/>
                  </a:cubicBezTo>
                  <a:lnTo>
                    <a:pt x="11672" y="4281"/>
                  </a:lnTo>
                  <a:cubicBezTo>
                    <a:pt x="11650" y="4293"/>
                    <a:pt x="11628" y="4303"/>
                    <a:pt x="11606" y="4303"/>
                  </a:cubicBezTo>
                  <a:lnTo>
                    <a:pt x="11530" y="4337"/>
                  </a:lnTo>
                  <a:cubicBezTo>
                    <a:pt x="11508" y="4337"/>
                    <a:pt x="11475" y="4347"/>
                    <a:pt x="11453" y="4358"/>
                  </a:cubicBezTo>
                  <a:lnTo>
                    <a:pt x="11377" y="4380"/>
                  </a:lnTo>
                  <a:cubicBezTo>
                    <a:pt x="11278" y="4402"/>
                    <a:pt x="11168" y="4424"/>
                    <a:pt x="11070" y="4446"/>
                  </a:cubicBezTo>
                  <a:lnTo>
                    <a:pt x="10917" y="4478"/>
                  </a:lnTo>
                  <a:cubicBezTo>
                    <a:pt x="10895" y="4490"/>
                    <a:pt x="10862" y="4490"/>
                    <a:pt x="10840" y="4490"/>
                  </a:cubicBezTo>
                  <a:lnTo>
                    <a:pt x="10763" y="4500"/>
                  </a:lnTo>
                  <a:lnTo>
                    <a:pt x="10686" y="4512"/>
                  </a:lnTo>
                  <a:lnTo>
                    <a:pt x="10599" y="4522"/>
                  </a:lnTo>
                  <a:cubicBezTo>
                    <a:pt x="10555" y="4534"/>
                    <a:pt x="10501" y="4534"/>
                    <a:pt x="10446" y="4544"/>
                  </a:cubicBezTo>
                  <a:lnTo>
                    <a:pt x="10292" y="4556"/>
                  </a:lnTo>
                  <a:lnTo>
                    <a:pt x="10128" y="4566"/>
                  </a:lnTo>
                  <a:cubicBezTo>
                    <a:pt x="9942" y="4577"/>
                    <a:pt x="9745" y="4577"/>
                    <a:pt x="9548" y="4577"/>
                  </a:cubicBezTo>
                  <a:cubicBezTo>
                    <a:pt x="9318" y="4577"/>
                    <a:pt x="9099" y="4577"/>
                    <a:pt x="8880" y="4566"/>
                  </a:cubicBezTo>
                  <a:cubicBezTo>
                    <a:pt x="8661" y="4556"/>
                    <a:pt x="8453" y="4544"/>
                    <a:pt x="8245" y="4534"/>
                  </a:cubicBezTo>
                  <a:cubicBezTo>
                    <a:pt x="8201" y="4522"/>
                    <a:pt x="8168" y="4522"/>
                    <a:pt x="8124" y="4522"/>
                  </a:cubicBezTo>
                  <a:cubicBezTo>
                    <a:pt x="7884" y="4544"/>
                    <a:pt x="7643" y="4566"/>
                    <a:pt x="7402" y="4577"/>
                  </a:cubicBezTo>
                  <a:cubicBezTo>
                    <a:pt x="7523" y="5135"/>
                    <a:pt x="8146" y="5410"/>
                    <a:pt x="8705" y="5551"/>
                  </a:cubicBezTo>
                  <a:cubicBezTo>
                    <a:pt x="9450" y="5738"/>
                    <a:pt x="10216" y="5836"/>
                    <a:pt x="10993" y="5858"/>
                  </a:cubicBezTo>
                  <a:cubicBezTo>
                    <a:pt x="11037" y="5858"/>
                    <a:pt x="9472" y="8234"/>
                    <a:pt x="9231" y="8453"/>
                  </a:cubicBezTo>
                  <a:cubicBezTo>
                    <a:pt x="8508" y="9121"/>
                    <a:pt x="7599" y="9843"/>
                    <a:pt x="6570" y="9843"/>
                  </a:cubicBezTo>
                  <a:lnTo>
                    <a:pt x="6504" y="9843"/>
                  </a:lnTo>
                  <a:cubicBezTo>
                    <a:pt x="6329" y="9843"/>
                    <a:pt x="6121" y="9865"/>
                    <a:pt x="6066" y="10019"/>
                  </a:cubicBezTo>
                  <a:cubicBezTo>
                    <a:pt x="6044" y="10096"/>
                    <a:pt x="6066" y="10172"/>
                    <a:pt x="6099" y="10237"/>
                  </a:cubicBezTo>
                  <a:cubicBezTo>
                    <a:pt x="6253" y="10380"/>
                    <a:pt x="6416" y="10500"/>
                    <a:pt x="6570" y="10632"/>
                  </a:cubicBezTo>
                  <a:lnTo>
                    <a:pt x="6964" y="10928"/>
                  </a:lnTo>
                  <a:cubicBezTo>
                    <a:pt x="7095" y="11026"/>
                    <a:pt x="7227" y="11125"/>
                    <a:pt x="7358" y="11212"/>
                  </a:cubicBezTo>
                  <a:cubicBezTo>
                    <a:pt x="7621" y="11398"/>
                    <a:pt x="7905" y="11573"/>
                    <a:pt x="8190" y="11716"/>
                  </a:cubicBezTo>
                  <a:lnTo>
                    <a:pt x="8245" y="11748"/>
                  </a:lnTo>
                  <a:lnTo>
                    <a:pt x="8300" y="11770"/>
                  </a:lnTo>
                  <a:cubicBezTo>
                    <a:pt x="8343" y="11792"/>
                    <a:pt x="8377" y="11804"/>
                    <a:pt x="8409" y="11825"/>
                  </a:cubicBezTo>
                  <a:lnTo>
                    <a:pt x="8639" y="11924"/>
                  </a:lnTo>
                  <a:cubicBezTo>
                    <a:pt x="8716" y="11957"/>
                    <a:pt x="8793" y="11979"/>
                    <a:pt x="8869" y="12001"/>
                  </a:cubicBezTo>
                  <a:cubicBezTo>
                    <a:pt x="8946" y="12033"/>
                    <a:pt x="9022" y="12055"/>
                    <a:pt x="9099" y="12077"/>
                  </a:cubicBezTo>
                  <a:cubicBezTo>
                    <a:pt x="9143" y="12088"/>
                    <a:pt x="9175" y="12099"/>
                    <a:pt x="9219" y="12110"/>
                  </a:cubicBezTo>
                  <a:lnTo>
                    <a:pt x="9340" y="12132"/>
                  </a:lnTo>
                  <a:cubicBezTo>
                    <a:pt x="9351" y="12132"/>
                    <a:pt x="9373" y="12143"/>
                    <a:pt x="9394" y="12143"/>
                  </a:cubicBezTo>
                  <a:lnTo>
                    <a:pt x="9460" y="12154"/>
                  </a:lnTo>
                  <a:lnTo>
                    <a:pt x="9581" y="12176"/>
                  </a:lnTo>
                  <a:lnTo>
                    <a:pt x="9701" y="12198"/>
                  </a:lnTo>
                  <a:lnTo>
                    <a:pt x="9756" y="12208"/>
                  </a:lnTo>
                  <a:lnTo>
                    <a:pt x="9822" y="12208"/>
                  </a:lnTo>
                  <a:lnTo>
                    <a:pt x="9942" y="12220"/>
                  </a:lnTo>
                  <a:lnTo>
                    <a:pt x="10063" y="12230"/>
                  </a:lnTo>
                  <a:cubicBezTo>
                    <a:pt x="10238" y="12252"/>
                    <a:pt x="10424" y="12252"/>
                    <a:pt x="10610" y="12252"/>
                  </a:cubicBezTo>
                  <a:cubicBezTo>
                    <a:pt x="10752" y="12252"/>
                    <a:pt x="10895" y="12252"/>
                    <a:pt x="11037" y="12242"/>
                  </a:cubicBezTo>
                  <a:cubicBezTo>
                    <a:pt x="11365" y="12230"/>
                    <a:pt x="11683" y="12208"/>
                    <a:pt x="12011" y="12186"/>
                  </a:cubicBezTo>
                  <a:lnTo>
                    <a:pt x="12011" y="12186"/>
                  </a:lnTo>
                  <a:cubicBezTo>
                    <a:pt x="11683" y="12208"/>
                    <a:pt x="11365" y="12242"/>
                    <a:pt x="11037" y="12252"/>
                  </a:cubicBezTo>
                  <a:cubicBezTo>
                    <a:pt x="10883" y="12263"/>
                    <a:pt x="10742" y="12263"/>
                    <a:pt x="10588" y="12263"/>
                  </a:cubicBezTo>
                  <a:cubicBezTo>
                    <a:pt x="10413" y="12263"/>
                    <a:pt x="10238" y="12252"/>
                    <a:pt x="10063" y="12242"/>
                  </a:cubicBezTo>
                  <a:lnTo>
                    <a:pt x="9942" y="12230"/>
                  </a:lnTo>
                  <a:lnTo>
                    <a:pt x="9811" y="12220"/>
                  </a:lnTo>
                  <a:lnTo>
                    <a:pt x="9756" y="12220"/>
                  </a:lnTo>
                  <a:lnTo>
                    <a:pt x="9691" y="12208"/>
                  </a:lnTo>
                  <a:lnTo>
                    <a:pt x="9570" y="12186"/>
                  </a:lnTo>
                  <a:lnTo>
                    <a:pt x="9450" y="12164"/>
                  </a:lnTo>
                  <a:lnTo>
                    <a:pt x="9394" y="12154"/>
                  </a:lnTo>
                  <a:cubicBezTo>
                    <a:pt x="9373" y="12154"/>
                    <a:pt x="9351" y="12154"/>
                    <a:pt x="9329" y="12143"/>
                  </a:cubicBezTo>
                  <a:lnTo>
                    <a:pt x="9219" y="12121"/>
                  </a:lnTo>
                  <a:cubicBezTo>
                    <a:pt x="9175" y="12110"/>
                    <a:pt x="9132" y="12099"/>
                    <a:pt x="9099" y="12088"/>
                  </a:cubicBezTo>
                  <a:cubicBezTo>
                    <a:pt x="9012" y="12066"/>
                    <a:pt x="8935" y="12044"/>
                    <a:pt x="8858" y="12023"/>
                  </a:cubicBezTo>
                  <a:cubicBezTo>
                    <a:pt x="8781" y="11989"/>
                    <a:pt x="8705" y="11967"/>
                    <a:pt x="8628" y="11935"/>
                  </a:cubicBezTo>
                  <a:cubicBezTo>
                    <a:pt x="8552" y="11902"/>
                    <a:pt x="8486" y="11869"/>
                    <a:pt x="8409" y="11836"/>
                  </a:cubicBezTo>
                  <a:cubicBezTo>
                    <a:pt x="8365" y="11825"/>
                    <a:pt x="8333" y="11804"/>
                    <a:pt x="8300" y="11782"/>
                  </a:cubicBezTo>
                  <a:lnTo>
                    <a:pt x="8245" y="11760"/>
                  </a:lnTo>
                  <a:lnTo>
                    <a:pt x="8190" y="11727"/>
                  </a:lnTo>
                  <a:cubicBezTo>
                    <a:pt x="7895" y="11585"/>
                    <a:pt x="7621" y="11409"/>
                    <a:pt x="7348" y="11223"/>
                  </a:cubicBezTo>
                  <a:cubicBezTo>
                    <a:pt x="7216" y="11135"/>
                    <a:pt x="7085" y="11037"/>
                    <a:pt x="6953" y="10938"/>
                  </a:cubicBezTo>
                  <a:cubicBezTo>
                    <a:pt x="6822" y="10840"/>
                    <a:pt x="6691" y="10741"/>
                    <a:pt x="6570" y="10643"/>
                  </a:cubicBezTo>
                  <a:cubicBezTo>
                    <a:pt x="6406" y="10512"/>
                    <a:pt x="6253" y="10391"/>
                    <a:pt x="6099" y="10259"/>
                  </a:cubicBezTo>
                  <a:lnTo>
                    <a:pt x="6099" y="10259"/>
                  </a:lnTo>
                  <a:cubicBezTo>
                    <a:pt x="6110" y="10281"/>
                    <a:pt x="6132" y="10303"/>
                    <a:pt x="6143" y="10325"/>
                  </a:cubicBezTo>
                  <a:cubicBezTo>
                    <a:pt x="6931" y="11705"/>
                    <a:pt x="8519" y="12592"/>
                    <a:pt x="10107" y="12592"/>
                  </a:cubicBezTo>
                  <a:cubicBezTo>
                    <a:pt x="10326" y="12592"/>
                    <a:pt x="10545" y="12570"/>
                    <a:pt x="10774" y="12537"/>
                  </a:cubicBezTo>
                  <a:lnTo>
                    <a:pt x="10774" y="12537"/>
                  </a:lnTo>
                  <a:cubicBezTo>
                    <a:pt x="10194" y="13074"/>
                    <a:pt x="9394" y="13369"/>
                    <a:pt x="8606" y="13369"/>
                  </a:cubicBezTo>
                  <a:cubicBezTo>
                    <a:pt x="8355" y="13369"/>
                    <a:pt x="8114" y="13336"/>
                    <a:pt x="7873" y="13281"/>
                  </a:cubicBezTo>
                  <a:lnTo>
                    <a:pt x="7873" y="13281"/>
                  </a:lnTo>
                  <a:lnTo>
                    <a:pt x="7884" y="13293"/>
                  </a:lnTo>
                  <a:cubicBezTo>
                    <a:pt x="8124" y="13413"/>
                    <a:pt x="8365" y="13533"/>
                    <a:pt x="8606" y="13643"/>
                  </a:cubicBezTo>
                  <a:cubicBezTo>
                    <a:pt x="8847" y="13752"/>
                    <a:pt x="9099" y="13851"/>
                    <a:pt x="9351" y="13950"/>
                  </a:cubicBezTo>
                  <a:lnTo>
                    <a:pt x="9537" y="14015"/>
                  </a:lnTo>
                  <a:lnTo>
                    <a:pt x="9723" y="14081"/>
                  </a:lnTo>
                  <a:lnTo>
                    <a:pt x="9920" y="14147"/>
                  </a:lnTo>
                  <a:lnTo>
                    <a:pt x="10107" y="14212"/>
                  </a:lnTo>
                  <a:lnTo>
                    <a:pt x="10107" y="14212"/>
                  </a:lnTo>
                  <a:lnTo>
                    <a:pt x="9909" y="14147"/>
                  </a:lnTo>
                  <a:lnTo>
                    <a:pt x="9723" y="14091"/>
                  </a:lnTo>
                  <a:lnTo>
                    <a:pt x="9537" y="14026"/>
                  </a:lnTo>
                  <a:lnTo>
                    <a:pt x="9340" y="13960"/>
                  </a:lnTo>
                  <a:cubicBezTo>
                    <a:pt x="9088" y="13862"/>
                    <a:pt x="8847" y="13763"/>
                    <a:pt x="8606" y="13653"/>
                  </a:cubicBezTo>
                  <a:cubicBezTo>
                    <a:pt x="8355" y="13544"/>
                    <a:pt x="8114" y="13424"/>
                    <a:pt x="7884" y="13303"/>
                  </a:cubicBezTo>
                  <a:lnTo>
                    <a:pt x="7829" y="13271"/>
                  </a:lnTo>
                  <a:cubicBezTo>
                    <a:pt x="7676" y="13227"/>
                    <a:pt x="7523" y="13183"/>
                    <a:pt x="7380" y="13117"/>
                  </a:cubicBezTo>
                  <a:lnTo>
                    <a:pt x="7380" y="13117"/>
                  </a:lnTo>
                  <a:cubicBezTo>
                    <a:pt x="7566" y="14147"/>
                    <a:pt x="8300" y="15077"/>
                    <a:pt x="9263" y="15493"/>
                  </a:cubicBezTo>
                  <a:cubicBezTo>
                    <a:pt x="9000" y="15833"/>
                    <a:pt x="8618" y="16095"/>
                    <a:pt x="8201" y="16215"/>
                  </a:cubicBezTo>
                  <a:cubicBezTo>
                    <a:pt x="8913" y="16697"/>
                    <a:pt x="9767" y="16949"/>
                    <a:pt x="10621" y="16949"/>
                  </a:cubicBezTo>
                  <a:cubicBezTo>
                    <a:pt x="10686" y="16949"/>
                    <a:pt x="10763" y="16949"/>
                    <a:pt x="10840" y="16938"/>
                  </a:cubicBezTo>
                  <a:lnTo>
                    <a:pt x="10840" y="16938"/>
                  </a:lnTo>
                  <a:cubicBezTo>
                    <a:pt x="9986" y="17201"/>
                    <a:pt x="9088" y="17332"/>
                    <a:pt x="8201" y="17332"/>
                  </a:cubicBezTo>
                  <a:cubicBezTo>
                    <a:pt x="7545" y="17332"/>
                    <a:pt x="6888" y="17267"/>
                    <a:pt x="6241" y="17125"/>
                  </a:cubicBezTo>
                  <a:lnTo>
                    <a:pt x="6241" y="17125"/>
                  </a:lnTo>
                  <a:cubicBezTo>
                    <a:pt x="6494" y="17223"/>
                    <a:pt x="6745" y="17322"/>
                    <a:pt x="7008" y="17409"/>
                  </a:cubicBezTo>
                  <a:cubicBezTo>
                    <a:pt x="7270" y="17507"/>
                    <a:pt x="7545" y="17595"/>
                    <a:pt x="7818" y="17661"/>
                  </a:cubicBezTo>
                  <a:cubicBezTo>
                    <a:pt x="7949" y="17704"/>
                    <a:pt x="8081" y="17738"/>
                    <a:pt x="8223" y="17770"/>
                  </a:cubicBezTo>
                  <a:cubicBezTo>
                    <a:pt x="8365" y="17792"/>
                    <a:pt x="8497" y="17814"/>
                    <a:pt x="8639" y="17836"/>
                  </a:cubicBezTo>
                  <a:cubicBezTo>
                    <a:pt x="8847" y="17869"/>
                    <a:pt x="9055" y="17880"/>
                    <a:pt x="9263" y="17880"/>
                  </a:cubicBezTo>
                  <a:lnTo>
                    <a:pt x="9482" y="17880"/>
                  </a:lnTo>
                  <a:cubicBezTo>
                    <a:pt x="9767" y="17858"/>
                    <a:pt x="10051" y="17814"/>
                    <a:pt x="10314" y="17726"/>
                  </a:cubicBezTo>
                  <a:lnTo>
                    <a:pt x="10314" y="17726"/>
                  </a:lnTo>
                  <a:cubicBezTo>
                    <a:pt x="10051" y="17814"/>
                    <a:pt x="9767" y="17869"/>
                    <a:pt x="9482" y="17880"/>
                  </a:cubicBezTo>
                  <a:cubicBezTo>
                    <a:pt x="9406" y="17891"/>
                    <a:pt x="9329" y="17891"/>
                    <a:pt x="9253" y="17891"/>
                  </a:cubicBezTo>
                  <a:cubicBezTo>
                    <a:pt x="9044" y="17891"/>
                    <a:pt x="8837" y="17880"/>
                    <a:pt x="8639" y="17847"/>
                  </a:cubicBezTo>
                  <a:cubicBezTo>
                    <a:pt x="8497" y="17825"/>
                    <a:pt x="8365" y="17803"/>
                    <a:pt x="8223" y="17782"/>
                  </a:cubicBezTo>
                  <a:cubicBezTo>
                    <a:pt x="8081" y="17748"/>
                    <a:pt x="7949" y="17716"/>
                    <a:pt x="7807" y="17672"/>
                  </a:cubicBezTo>
                  <a:cubicBezTo>
                    <a:pt x="7533" y="17606"/>
                    <a:pt x="7270" y="17519"/>
                    <a:pt x="6997" y="17420"/>
                  </a:cubicBezTo>
                  <a:cubicBezTo>
                    <a:pt x="6734" y="17332"/>
                    <a:pt x="6472" y="17223"/>
                    <a:pt x="6209" y="17125"/>
                  </a:cubicBezTo>
                  <a:lnTo>
                    <a:pt x="6165" y="17103"/>
                  </a:lnTo>
                  <a:cubicBezTo>
                    <a:pt x="5891" y="17037"/>
                    <a:pt x="5618" y="16960"/>
                    <a:pt x="5355" y="16872"/>
                  </a:cubicBezTo>
                  <a:lnTo>
                    <a:pt x="5355" y="16872"/>
                  </a:lnTo>
                  <a:cubicBezTo>
                    <a:pt x="6241" y="17398"/>
                    <a:pt x="7194" y="17803"/>
                    <a:pt x="8190" y="18088"/>
                  </a:cubicBezTo>
                  <a:cubicBezTo>
                    <a:pt x="7742" y="18318"/>
                    <a:pt x="7249" y="18405"/>
                    <a:pt x="6745" y="18405"/>
                  </a:cubicBezTo>
                  <a:cubicBezTo>
                    <a:pt x="6000" y="18405"/>
                    <a:pt x="5234" y="18220"/>
                    <a:pt x="4523" y="18022"/>
                  </a:cubicBezTo>
                  <a:lnTo>
                    <a:pt x="4523" y="18022"/>
                  </a:lnTo>
                  <a:cubicBezTo>
                    <a:pt x="4621" y="18077"/>
                    <a:pt x="4720" y="18132"/>
                    <a:pt x="4829" y="18186"/>
                  </a:cubicBezTo>
                  <a:cubicBezTo>
                    <a:pt x="4971" y="18252"/>
                    <a:pt x="5124" y="18318"/>
                    <a:pt x="5278" y="18383"/>
                  </a:cubicBezTo>
                  <a:cubicBezTo>
                    <a:pt x="5431" y="18438"/>
                    <a:pt x="5596" y="18493"/>
                    <a:pt x="5749" y="18548"/>
                  </a:cubicBezTo>
                  <a:cubicBezTo>
                    <a:pt x="5913" y="18602"/>
                    <a:pt x="6066" y="18657"/>
                    <a:pt x="6231" y="18701"/>
                  </a:cubicBezTo>
                  <a:cubicBezTo>
                    <a:pt x="6263" y="18712"/>
                    <a:pt x="6307" y="18723"/>
                    <a:pt x="6351" y="18734"/>
                  </a:cubicBezTo>
                  <a:lnTo>
                    <a:pt x="6472" y="18756"/>
                  </a:lnTo>
                  <a:lnTo>
                    <a:pt x="6526" y="18777"/>
                  </a:lnTo>
                  <a:lnTo>
                    <a:pt x="6592" y="18789"/>
                  </a:lnTo>
                  <a:lnTo>
                    <a:pt x="6712" y="18821"/>
                  </a:lnTo>
                  <a:cubicBezTo>
                    <a:pt x="6789" y="18833"/>
                    <a:pt x="6876" y="18855"/>
                    <a:pt x="6953" y="18876"/>
                  </a:cubicBezTo>
                  <a:cubicBezTo>
                    <a:pt x="7041" y="18887"/>
                    <a:pt x="7117" y="18909"/>
                    <a:pt x="7194" y="18920"/>
                  </a:cubicBezTo>
                  <a:cubicBezTo>
                    <a:pt x="7851" y="19040"/>
                    <a:pt x="8519" y="19117"/>
                    <a:pt x="9175" y="19172"/>
                  </a:cubicBezTo>
                  <a:cubicBezTo>
                    <a:pt x="9362" y="19183"/>
                    <a:pt x="9559" y="19194"/>
                    <a:pt x="9745" y="19205"/>
                  </a:cubicBezTo>
                  <a:lnTo>
                    <a:pt x="10205" y="19139"/>
                  </a:lnTo>
                  <a:lnTo>
                    <a:pt x="10205" y="19139"/>
                  </a:lnTo>
                  <a:cubicBezTo>
                    <a:pt x="10205" y="19172"/>
                    <a:pt x="10194" y="19194"/>
                    <a:pt x="10183" y="19227"/>
                  </a:cubicBezTo>
                  <a:cubicBezTo>
                    <a:pt x="10511" y="19249"/>
                    <a:pt x="10840" y="19259"/>
                    <a:pt x="11168" y="19271"/>
                  </a:cubicBezTo>
                  <a:lnTo>
                    <a:pt x="10183" y="19237"/>
                  </a:lnTo>
                  <a:cubicBezTo>
                    <a:pt x="10041" y="19697"/>
                    <a:pt x="9581" y="20037"/>
                    <a:pt x="9110" y="20081"/>
                  </a:cubicBezTo>
                  <a:cubicBezTo>
                    <a:pt x="9329" y="20103"/>
                    <a:pt x="9548" y="20125"/>
                    <a:pt x="9767" y="20135"/>
                  </a:cubicBezTo>
                  <a:cubicBezTo>
                    <a:pt x="9919" y="20135"/>
                    <a:pt x="10061" y="20146"/>
                    <a:pt x="10213" y="20146"/>
                  </a:cubicBezTo>
                  <a:lnTo>
                    <a:pt x="10213" y="20146"/>
                  </a:lnTo>
                  <a:cubicBezTo>
                    <a:pt x="10067" y="20146"/>
                    <a:pt x="9912" y="20146"/>
                    <a:pt x="9767" y="20135"/>
                  </a:cubicBezTo>
                  <a:cubicBezTo>
                    <a:pt x="9537" y="20125"/>
                    <a:pt x="9318" y="20113"/>
                    <a:pt x="9088" y="20091"/>
                  </a:cubicBezTo>
                  <a:lnTo>
                    <a:pt x="8990" y="20091"/>
                  </a:lnTo>
                  <a:cubicBezTo>
                    <a:pt x="8902" y="20091"/>
                    <a:pt x="8814" y="20083"/>
                    <a:pt x="8726" y="20058"/>
                  </a:cubicBezTo>
                  <a:lnTo>
                    <a:pt x="8726" y="20058"/>
                  </a:lnTo>
                  <a:cubicBezTo>
                    <a:pt x="9250" y="20224"/>
                    <a:pt x="9731" y="20515"/>
                    <a:pt x="10117" y="20913"/>
                  </a:cubicBezTo>
                  <a:cubicBezTo>
                    <a:pt x="9811" y="20967"/>
                    <a:pt x="9537" y="21000"/>
                    <a:pt x="9263" y="21000"/>
                  </a:cubicBezTo>
                  <a:cubicBezTo>
                    <a:pt x="7150" y="21000"/>
                    <a:pt x="5913" y="19314"/>
                    <a:pt x="3964" y="18504"/>
                  </a:cubicBezTo>
                  <a:lnTo>
                    <a:pt x="3953" y="18515"/>
                  </a:lnTo>
                  <a:lnTo>
                    <a:pt x="3986" y="17869"/>
                  </a:lnTo>
                  <a:lnTo>
                    <a:pt x="3986" y="17869"/>
                  </a:lnTo>
                  <a:cubicBezTo>
                    <a:pt x="3888" y="18055"/>
                    <a:pt x="3833" y="18263"/>
                    <a:pt x="3833" y="18482"/>
                  </a:cubicBezTo>
                  <a:cubicBezTo>
                    <a:pt x="3833" y="18636"/>
                    <a:pt x="3854" y="18789"/>
                    <a:pt x="3910" y="18931"/>
                  </a:cubicBezTo>
                  <a:cubicBezTo>
                    <a:pt x="3910" y="18931"/>
                    <a:pt x="3910" y="18931"/>
                    <a:pt x="3910" y="18931"/>
                  </a:cubicBezTo>
                  <a:lnTo>
                    <a:pt x="3910" y="18931"/>
                  </a:lnTo>
                  <a:cubicBezTo>
                    <a:pt x="3953" y="19052"/>
                    <a:pt x="4019" y="19161"/>
                    <a:pt x="4095" y="19259"/>
                  </a:cubicBezTo>
                  <a:cubicBezTo>
                    <a:pt x="4073" y="19259"/>
                    <a:pt x="4063" y="19259"/>
                    <a:pt x="4041" y="19271"/>
                  </a:cubicBezTo>
                  <a:cubicBezTo>
                    <a:pt x="4052" y="19281"/>
                    <a:pt x="4052" y="19292"/>
                    <a:pt x="4063" y="19303"/>
                  </a:cubicBezTo>
                  <a:cubicBezTo>
                    <a:pt x="3964" y="19325"/>
                    <a:pt x="3866" y="19369"/>
                    <a:pt x="3778" y="19424"/>
                  </a:cubicBezTo>
                  <a:cubicBezTo>
                    <a:pt x="4402" y="20300"/>
                    <a:pt x="4983" y="21142"/>
                    <a:pt x="5781" y="21876"/>
                  </a:cubicBezTo>
                  <a:cubicBezTo>
                    <a:pt x="5858" y="21942"/>
                    <a:pt x="5924" y="22008"/>
                    <a:pt x="5990" y="22073"/>
                  </a:cubicBezTo>
                  <a:lnTo>
                    <a:pt x="6044" y="22084"/>
                  </a:lnTo>
                  <a:cubicBezTo>
                    <a:pt x="6099" y="22095"/>
                    <a:pt x="6154" y="22106"/>
                    <a:pt x="6197" y="22117"/>
                  </a:cubicBezTo>
                  <a:lnTo>
                    <a:pt x="6362" y="22150"/>
                  </a:lnTo>
                  <a:cubicBezTo>
                    <a:pt x="6384" y="22161"/>
                    <a:pt x="6406" y="22161"/>
                    <a:pt x="6438" y="22172"/>
                  </a:cubicBezTo>
                  <a:lnTo>
                    <a:pt x="6515" y="22183"/>
                  </a:lnTo>
                  <a:cubicBezTo>
                    <a:pt x="6570" y="22193"/>
                    <a:pt x="6614" y="22205"/>
                    <a:pt x="6669" y="22205"/>
                  </a:cubicBezTo>
                  <a:lnTo>
                    <a:pt x="6822" y="22237"/>
                  </a:lnTo>
                  <a:cubicBezTo>
                    <a:pt x="6876" y="22249"/>
                    <a:pt x="6931" y="22249"/>
                    <a:pt x="6986" y="22259"/>
                  </a:cubicBezTo>
                  <a:lnTo>
                    <a:pt x="7139" y="22281"/>
                  </a:lnTo>
                  <a:lnTo>
                    <a:pt x="7292" y="22292"/>
                  </a:lnTo>
                  <a:cubicBezTo>
                    <a:pt x="7348" y="22303"/>
                    <a:pt x="7402" y="22303"/>
                    <a:pt x="7457" y="22314"/>
                  </a:cubicBezTo>
                  <a:cubicBezTo>
                    <a:pt x="7851" y="22347"/>
                    <a:pt x="8256" y="22369"/>
                    <a:pt x="8650" y="22369"/>
                  </a:cubicBezTo>
                  <a:cubicBezTo>
                    <a:pt x="9099" y="22369"/>
                    <a:pt x="9548" y="22347"/>
                    <a:pt x="9986" y="22303"/>
                  </a:cubicBezTo>
                  <a:cubicBezTo>
                    <a:pt x="10829" y="22237"/>
                    <a:pt x="11672" y="22106"/>
                    <a:pt x="12493" y="21953"/>
                  </a:cubicBezTo>
                  <a:lnTo>
                    <a:pt x="12493" y="21953"/>
                  </a:lnTo>
                  <a:cubicBezTo>
                    <a:pt x="12088" y="22040"/>
                    <a:pt x="11661" y="22106"/>
                    <a:pt x="11245" y="22172"/>
                  </a:cubicBezTo>
                  <a:cubicBezTo>
                    <a:pt x="10829" y="22227"/>
                    <a:pt x="10413" y="22281"/>
                    <a:pt x="9986" y="22314"/>
                  </a:cubicBezTo>
                  <a:cubicBezTo>
                    <a:pt x="9537" y="22358"/>
                    <a:pt x="9077" y="22380"/>
                    <a:pt x="8618" y="22380"/>
                  </a:cubicBezTo>
                  <a:cubicBezTo>
                    <a:pt x="8234" y="22380"/>
                    <a:pt x="7840" y="22358"/>
                    <a:pt x="7457" y="22325"/>
                  </a:cubicBezTo>
                  <a:cubicBezTo>
                    <a:pt x="7402" y="22325"/>
                    <a:pt x="7348" y="22314"/>
                    <a:pt x="7292" y="22314"/>
                  </a:cubicBezTo>
                  <a:lnTo>
                    <a:pt x="7139" y="22292"/>
                  </a:lnTo>
                  <a:lnTo>
                    <a:pt x="6986" y="22271"/>
                  </a:lnTo>
                  <a:cubicBezTo>
                    <a:pt x="6931" y="22259"/>
                    <a:pt x="6876" y="22259"/>
                    <a:pt x="6822" y="22249"/>
                  </a:cubicBezTo>
                  <a:lnTo>
                    <a:pt x="6669" y="22227"/>
                  </a:lnTo>
                  <a:cubicBezTo>
                    <a:pt x="6614" y="22215"/>
                    <a:pt x="6559" y="22205"/>
                    <a:pt x="6515" y="22193"/>
                  </a:cubicBezTo>
                  <a:lnTo>
                    <a:pt x="6438" y="22183"/>
                  </a:lnTo>
                  <a:cubicBezTo>
                    <a:pt x="6406" y="22172"/>
                    <a:pt x="6384" y="22172"/>
                    <a:pt x="6351" y="22161"/>
                  </a:cubicBezTo>
                  <a:lnTo>
                    <a:pt x="6197" y="22128"/>
                  </a:lnTo>
                  <a:cubicBezTo>
                    <a:pt x="6143" y="22117"/>
                    <a:pt x="6099" y="22106"/>
                    <a:pt x="6044" y="22095"/>
                  </a:cubicBezTo>
                  <a:lnTo>
                    <a:pt x="6012" y="22084"/>
                  </a:lnTo>
                  <a:lnTo>
                    <a:pt x="6012" y="22084"/>
                  </a:lnTo>
                  <a:cubicBezTo>
                    <a:pt x="6165" y="22249"/>
                    <a:pt x="6307" y="22402"/>
                    <a:pt x="6438" y="22566"/>
                  </a:cubicBezTo>
                  <a:cubicBezTo>
                    <a:pt x="6712" y="22643"/>
                    <a:pt x="6986" y="22730"/>
                    <a:pt x="7249" y="22828"/>
                  </a:cubicBezTo>
                  <a:cubicBezTo>
                    <a:pt x="8234" y="23168"/>
                    <a:pt x="9219" y="23595"/>
                    <a:pt x="10260" y="23716"/>
                  </a:cubicBezTo>
                  <a:cubicBezTo>
                    <a:pt x="10391" y="23726"/>
                    <a:pt x="10533" y="23738"/>
                    <a:pt x="10665" y="23738"/>
                  </a:cubicBezTo>
                  <a:cubicBezTo>
                    <a:pt x="12625" y="23738"/>
                    <a:pt x="14387" y="22249"/>
                    <a:pt x="16106" y="21515"/>
                  </a:cubicBezTo>
                  <a:cubicBezTo>
                    <a:pt x="16260" y="21449"/>
                    <a:pt x="17574" y="21208"/>
                    <a:pt x="18000" y="21208"/>
                  </a:cubicBezTo>
                  <a:cubicBezTo>
                    <a:pt x="18077" y="21208"/>
                    <a:pt x="18131" y="21208"/>
                    <a:pt x="18131" y="21230"/>
                  </a:cubicBezTo>
                  <a:lnTo>
                    <a:pt x="18131" y="21142"/>
                  </a:lnTo>
                  <a:cubicBezTo>
                    <a:pt x="18121" y="20782"/>
                    <a:pt x="18011" y="20420"/>
                    <a:pt x="17814" y="20125"/>
                  </a:cubicBezTo>
                  <a:cubicBezTo>
                    <a:pt x="17737" y="20004"/>
                    <a:pt x="17639" y="19894"/>
                    <a:pt x="17606" y="19752"/>
                  </a:cubicBezTo>
                  <a:cubicBezTo>
                    <a:pt x="17584" y="19697"/>
                    <a:pt x="17584" y="19631"/>
                    <a:pt x="17584" y="19566"/>
                  </a:cubicBezTo>
                  <a:cubicBezTo>
                    <a:pt x="17584" y="19490"/>
                    <a:pt x="17584" y="19412"/>
                    <a:pt x="17606" y="19336"/>
                  </a:cubicBezTo>
                  <a:lnTo>
                    <a:pt x="17606" y="19336"/>
                  </a:lnTo>
                  <a:lnTo>
                    <a:pt x="17595" y="19347"/>
                  </a:lnTo>
                  <a:cubicBezTo>
                    <a:pt x="17595" y="19358"/>
                    <a:pt x="17595" y="19369"/>
                    <a:pt x="17584" y="19369"/>
                  </a:cubicBezTo>
                  <a:lnTo>
                    <a:pt x="17574" y="19402"/>
                  </a:lnTo>
                  <a:cubicBezTo>
                    <a:pt x="17562" y="19412"/>
                    <a:pt x="17552" y="19424"/>
                    <a:pt x="17540" y="19446"/>
                  </a:cubicBezTo>
                  <a:cubicBezTo>
                    <a:pt x="17518" y="19478"/>
                    <a:pt x="17496" y="19511"/>
                    <a:pt x="17464" y="19533"/>
                  </a:cubicBezTo>
                  <a:cubicBezTo>
                    <a:pt x="17486" y="19500"/>
                    <a:pt x="17508" y="19468"/>
                    <a:pt x="17530" y="19446"/>
                  </a:cubicBezTo>
                  <a:cubicBezTo>
                    <a:pt x="17540" y="19424"/>
                    <a:pt x="17552" y="19412"/>
                    <a:pt x="17562" y="19391"/>
                  </a:cubicBezTo>
                  <a:lnTo>
                    <a:pt x="17574" y="19369"/>
                  </a:lnTo>
                  <a:cubicBezTo>
                    <a:pt x="17584" y="19358"/>
                    <a:pt x="17584" y="19347"/>
                    <a:pt x="17595" y="19347"/>
                  </a:cubicBezTo>
                  <a:lnTo>
                    <a:pt x="17606" y="19314"/>
                  </a:lnTo>
                  <a:cubicBezTo>
                    <a:pt x="17617" y="19237"/>
                    <a:pt x="17639" y="19161"/>
                    <a:pt x="17650" y="19084"/>
                  </a:cubicBezTo>
                  <a:cubicBezTo>
                    <a:pt x="17661" y="19008"/>
                    <a:pt x="17672" y="18931"/>
                    <a:pt x="17672" y="18855"/>
                  </a:cubicBezTo>
                  <a:cubicBezTo>
                    <a:pt x="17672" y="18526"/>
                    <a:pt x="17552" y="18198"/>
                    <a:pt x="17355" y="17935"/>
                  </a:cubicBezTo>
                  <a:cubicBezTo>
                    <a:pt x="17256" y="17792"/>
                    <a:pt x="17124" y="17672"/>
                    <a:pt x="17070" y="17507"/>
                  </a:cubicBezTo>
                  <a:cubicBezTo>
                    <a:pt x="17037" y="17431"/>
                    <a:pt x="17026" y="17344"/>
                    <a:pt x="17015" y="17267"/>
                  </a:cubicBezTo>
                  <a:cubicBezTo>
                    <a:pt x="16982" y="17354"/>
                    <a:pt x="16949" y="17442"/>
                    <a:pt x="16905" y="17529"/>
                  </a:cubicBezTo>
                  <a:cubicBezTo>
                    <a:pt x="16851" y="17628"/>
                    <a:pt x="16785" y="17716"/>
                    <a:pt x="16720" y="17803"/>
                  </a:cubicBezTo>
                  <a:cubicBezTo>
                    <a:pt x="16785" y="17716"/>
                    <a:pt x="16840" y="17628"/>
                    <a:pt x="16895" y="17529"/>
                  </a:cubicBezTo>
                  <a:cubicBezTo>
                    <a:pt x="16938" y="17442"/>
                    <a:pt x="16982" y="17344"/>
                    <a:pt x="17015" y="17245"/>
                  </a:cubicBezTo>
                  <a:lnTo>
                    <a:pt x="17015" y="17157"/>
                  </a:lnTo>
                  <a:cubicBezTo>
                    <a:pt x="17004" y="16774"/>
                    <a:pt x="16883" y="13347"/>
                    <a:pt x="16851" y="11310"/>
                  </a:cubicBezTo>
                  <a:cubicBezTo>
                    <a:pt x="16654" y="11037"/>
                    <a:pt x="16467" y="10774"/>
                    <a:pt x="16282" y="10522"/>
                  </a:cubicBezTo>
                  <a:cubicBezTo>
                    <a:pt x="15274" y="9165"/>
                    <a:pt x="14355" y="7741"/>
                    <a:pt x="13479" y="6285"/>
                  </a:cubicBezTo>
                  <a:cubicBezTo>
                    <a:pt x="13041" y="5541"/>
                    <a:pt x="12603" y="4807"/>
                    <a:pt x="12165" y="4062"/>
                  </a:cubicBezTo>
                  <a:cubicBezTo>
                    <a:pt x="11781" y="3427"/>
                    <a:pt x="11409" y="2792"/>
                    <a:pt x="11015" y="2157"/>
                  </a:cubicBezTo>
                  <a:cubicBezTo>
                    <a:pt x="10829" y="2191"/>
                    <a:pt x="10643" y="2201"/>
                    <a:pt x="10479" y="2201"/>
                  </a:cubicBezTo>
                  <a:lnTo>
                    <a:pt x="10402" y="2201"/>
                  </a:lnTo>
                  <a:cubicBezTo>
                    <a:pt x="9953" y="2191"/>
                    <a:pt x="9515" y="2169"/>
                    <a:pt x="9077" y="2070"/>
                  </a:cubicBezTo>
                  <a:cubicBezTo>
                    <a:pt x="8650" y="1960"/>
                    <a:pt x="8234" y="1763"/>
                    <a:pt x="7939" y="1446"/>
                  </a:cubicBezTo>
                  <a:cubicBezTo>
                    <a:pt x="7873" y="1380"/>
                    <a:pt x="7818" y="1303"/>
                    <a:pt x="7818" y="1216"/>
                  </a:cubicBezTo>
                  <a:cubicBezTo>
                    <a:pt x="7818" y="1194"/>
                    <a:pt x="7818" y="1172"/>
                    <a:pt x="7829" y="1150"/>
                  </a:cubicBezTo>
                  <a:cubicBezTo>
                    <a:pt x="7851" y="1096"/>
                    <a:pt x="7917" y="1062"/>
                    <a:pt x="7971" y="1030"/>
                  </a:cubicBezTo>
                  <a:cubicBezTo>
                    <a:pt x="8442" y="778"/>
                    <a:pt x="8924" y="668"/>
                    <a:pt x="9143" y="176"/>
                  </a:cubicBezTo>
                  <a:lnTo>
                    <a:pt x="8902" y="176"/>
                  </a:lnTo>
                  <a:cubicBezTo>
                    <a:pt x="8716" y="176"/>
                    <a:pt x="8508" y="176"/>
                    <a:pt x="8278" y="165"/>
                  </a:cubicBezTo>
                  <a:close/>
                  <a:moveTo>
                    <a:pt x="2859" y="21471"/>
                  </a:moveTo>
                  <a:cubicBezTo>
                    <a:pt x="2694" y="21636"/>
                    <a:pt x="2530" y="21789"/>
                    <a:pt x="2421" y="21996"/>
                  </a:cubicBezTo>
                  <a:cubicBezTo>
                    <a:pt x="2092" y="22653"/>
                    <a:pt x="1983" y="23551"/>
                    <a:pt x="1884" y="24274"/>
                  </a:cubicBezTo>
                  <a:cubicBezTo>
                    <a:pt x="2212" y="23573"/>
                    <a:pt x="2803" y="22993"/>
                    <a:pt x="3515" y="22665"/>
                  </a:cubicBezTo>
                  <a:cubicBezTo>
                    <a:pt x="3581" y="22424"/>
                    <a:pt x="3635" y="22193"/>
                    <a:pt x="3647" y="22193"/>
                  </a:cubicBezTo>
                  <a:cubicBezTo>
                    <a:pt x="3384" y="21964"/>
                    <a:pt x="3121" y="21712"/>
                    <a:pt x="2859" y="2147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5607921" y="2751554"/>
              <a:ext cx="52377" cy="43129"/>
            </a:xfrm>
            <a:custGeom>
              <a:avLst/>
              <a:gdLst/>
              <a:ahLst/>
              <a:cxnLst/>
              <a:rect l="l" t="t" r="r" b="b"/>
              <a:pathLst>
                <a:path w="1818" h="1497" extrusionOk="0">
                  <a:moveTo>
                    <a:pt x="0" y="1"/>
                  </a:moveTo>
                  <a:lnTo>
                    <a:pt x="0" y="1"/>
                  </a:lnTo>
                  <a:cubicBezTo>
                    <a:pt x="11" y="142"/>
                    <a:pt x="22" y="282"/>
                    <a:pt x="55" y="424"/>
                  </a:cubicBezTo>
                  <a:cubicBezTo>
                    <a:pt x="77" y="489"/>
                    <a:pt x="99" y="555"/>
                    <a:pt x="131" y="621"/>
                  </a:cubicBezTo>
                  <a:cubicBezTo>
                    <a:pt x="109" y="555"/>
                    <a:pt x="77" y="489"/>
                    <a:pt x="65" y="424"/>
                  </a:cubicBezTo>
                  <a:cubicBezTo>
                    <a:pt x="22" y="282"/>
                    <a:pt x="11" y="142"/>
                    <a:pt x="0" y="1"/>
                  </a:cubicBezTo>
                  <a:close/>
                  <a:moveTo>
                    <a:pt x="131" y="621"/>
                  </a:moveTo>
                  <a:cubicBezTo>
                    <a:pt x="164" y="686"/>
                    <a:pt x="208" y="741"/>
                    <a:pt x="252" y="796"/>
                  </a:cubicBezTo>
                  <a:cubicBezTo>
                    <a:pt x="296" y="850"/>
                    <a:pt x="362" y="894"/>
                    <a:pt x="416" y="927"/>
                  </a:cubicBezTo>
                  <a:cubicBezTo>
                    <a:pt x="471" y="971"/>
                    <a:pt x="537" y="1004"/>
                    <a:pt x="602" y="1025"/>
                  </a:cubicBezTo>
                  <a:lnTo>
                    <a:pt x="997" y="1190"/>
                  </a:lnTo>
                  <a:lnTo>
                    <a:pt x="1741" y="1475"/>
                  </a:lnTo>
                  <a:cubicBezTo>
                    <a:pt x="1757" y="1483"/>
                    <a:pt x="1780" y="1485"/>
                    <a:pt x="1799" y="1490"/>
                  </a:cubicBezTo>
                  <a:lnTo>
                    <a:pt x="1799" y="1490"/>
                  </a:lnTo>
                  <a:cubicBezTo>
                    <a:pt x="1794" y="1487"/>
                    <a:pt x="1789" y="1485"/>
                    <a:pt x="1785" y="1485"/>
                  </a:cubicBezTo>
                  <a:lnTo>
                    <a:pt x="997" y="1179"/>
                  </a:lnTo>
                  <a:cubicBezTo>
                    <a:pt x="865" y="1124"/>
                    <a:pt x="734" y="1081"/>
                    <a:pt x="602" y="1015"/>
                  </a:cubicBezTo>
                  <a:cubicBezTo>
                    <a:pt x="547" y="993"/>
                    <a:pt x="482" y="960"/>
                    <a:pt x="416" y="916"/>
                  </a:cubicBezTo>
                  <a:cubicBezTo>
                    <a:pt x="362" y="884"/>
                    <a:pt x="306" y="840"/>
                    <a:pt x="252" y="785"/>
                  </a:cubicBezTo>
                  <a:cubicBezTo>
                    <a:pt x="208" y="741"/>
                    <a:pt x="164" y="675"/>
                    <a:pt x="131" y="621"/>
                  </a:cubicBezTo>
                  <a:close/>
                  <a:moveTo>
                    <a:pt x="1799" y="1490"/>
                  </a:moveTo>
                  <a:cubicBezTo>
                    <a:pt x="1805" y="1493"/>
                    <a:pt x="1811" y="1497"/>
                    <a:pt x="1817" y="1497"/>
                  </a:cubicBezTo>
                  <a:cubicBezTo>
                    <a:pt x="1812" y="1494"/>
                    <a:pt x="1805" y="1492"/>
                    <a:pt x="1799" y="1490"/>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5593084" y="2795028"/>
              <a:ext cx="3486" cy="12273"/>
            </a:xfrm>
            <a:custGeom>
              <a:avLst/>
              <a:gdLst/>
              <a:ahLst/>
              <a:cxnLst/>
              <a:rect l="l" t="t" r="r" b="b"/>
              <a:pathLst>
                <a:path w="121" h="426" extrusionOk="0">
                  <a:moveTo>
                    <a:pt x="1" y="1"/>
                  </a:moveTo>
                  <a:cubicBezTo>
                    <a:pt x="1" y="77"/>
                    <a:pt x="11" y="152"/>
                    <a:pt x="23" y="229"/>
                  </a:cubicBezTo>
                  <a:cubicBezTo>
                    <a:pt x="33" y="250"/>
                    <a:pt x="44" y="261"/>
                    <a:pt x="44" y="283"/>
                  </a:cubicBezTo>
                  <a:cubicBezTo>
                    <a:pt x="44" y="261"/>
                    <a:pt x="33" y="239"/>
                    <a:pt x="33" y="229"/>
                  </a:cubicBezTo>
                  <a:cubicBezTo>
                    <a:pt x="11" y="152"/>
                    <a:pt x="1" y="77"/>
                    <a:pt x="1" y="1"/>
                  </a:cubicBezTo>
                  <a:close/>
                  <a:moveTo>
                    <a:pt x="44" y="283"/>
                  </a:moveTo>
                  <a:lnTo>
                    <a:pt x="44" y="283"/>
                  </a:lnTo>
                  <a:cubicBezTo>
                    <a:pt x="55" y="294"/>
                    <a:pt x="55" y="305"/>
                    <a:pt x="55" y="316"/>
                  </a:cubicBezTo>
                  <a:lnTo>
                    <a:pt x="55" y="294"/>
                  </a:lnTo>
                  <a:lnTo>
                    <a:pt x="44" y="283"/>
                  </a:lnTo>
                  <a:close/>
                  <a:moveTo>
                    <a:pt x="88" y="382"/>
                  </a:moveTo>
                  <a:cubicBezTo>
                    <a:pt x="99" y="392"/>
                    <a:pt x="99" y="404"/>
                    <a:pt x="110" y="414"/>
                  </a:cubicBezTo>
                  <a:cubicBezTo>
                    <a:pt x="110" y="414"/>
                    <a:pt x="110" y="426"/>
                    <a:pt x="121" y="426"/>
                  </a:cubicBezTo>
                  <a:cubicBezTo>
                    <a:pt x="110" y="414"/>
                    <a:pt x="99" y="392"/>
                    <a:pt x="88" y="382"/>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5596253" y="2806955"/>
              <a:ext cx="177585" cy="48602"/>
            </a:xfrm>
            <a:custGeom>
              <a:avLst/>
              <a:gdLst/>
              <a:ahLst/>
              <a:cxnLst/>
              <a:rect l="l" t="t" r="r" b="b"/>
              <a:pathLst>
                <a:path w="6164" h="1687" extrusionOk="0">
                  <a:moveTo>
                    <a:pt x="0" y="0"/>
                  </a:moveTo>
                  <a:cubicBezTo>
                    <a:pt x="0" y="0"/>
                    <a:pt x="0" y="10"/>
                    <a:pt x="8" y="11"/>
                  </a:cubicBezTo>
                  <a:lnTo>
                    <a:pt x="8" y="11"/>
                  </a:lnTo>
                  <a:cubicBezTo>
                    <a:pt x="6" y="8"/>
                    <a:pt x="4" y="4"/>
                    <a:pt x="0" y="0"/>
                  </a:cubicBezTo>
                  <a:close/>
                  <a:moveTo>
                    <a:pt x="8" y="11"/>
                  </a:moveTo>
                  <a:cubicBezTo>
                    <a:pt x="9" y="13"/>
                    <a:pt x="10" y="15"/>
                    <a:pt x="11" y="17"/>
                  </a:cubicBezTo>
                  <a:lnTo>
                    <a:pt x="11" y="17"/>
                  </a:lnTo>
                  <a:cubicBezTo>
                    <a:pt x="11" y="15"/>
                    <a:pt x="11" y="13"/>
                    <a:pt x="11" y="12"/>
                  </a:cubicBezTo>
                  <a:cubicBezTo>
                    <a:pt x="10" y="12"/>
                    <a:pt x="9" y="11"/>
                    <a:pt x="8" y="11"/>
                  </a:cubicBezTo>
                  <a:close/>
                  <a:moveTo>
                    <a:pt x="11" y="17"/>
                  </a:moveTo>
                  <a:cubicBezTo>
                    <a:pt x="11" y="26"/>
                    <a:pt x="12" y="33"/>
                    <a:pt x="22" y="33"/>
                  </a:cubicBezTo>
                  <a:cubicBezTo>
                    <a:pt x="16" y="28"/>
                    <a:pt x="13" y="22"/>
                    <a:pt x="11" y="17"/>
                  </a:cubicBezTo>
                  <a:close/>
                  <a:moveTo>
                    <a:pt x="22" y="33"/>
                  </a:moveTo>
                  <a:lnTo>
                    <a:pt x="22" y="33"/>
                  </a:lnTo>
                  <a:cubicBezTo>
                    <a:pt x="44" y="77"/>
                    <a:pt x="66" y="110"/>
                    <a:pt x="98" y="132"/>
                  </a:cubicBezTo>
                  <a:cubicBezTo>
                    <a:pt x="76" y="99"/>
                    <a:pt x="44" y="66"/>
                    <a:pt x="22" y="33"/>
                  </a:cubicBezTo>
                  <a:close/>
                  <a:moveTo>
                    <a:pt x="98" y="132"/>
                  </a:moveTo>
                  <a:lnTo>
                    <a:pt x="98" y="132"/>
                  </a:lnTo>
                  <a:cubicBezTo>
                    <a:pt x="120" y="165"/>
                    <a:pt x="153" y="197"/>
                    <a:pt x="175" y="231"/>
                  </a:cubicBezTo>
                  <a:lnTo>
                    <a:pt x="372" y="394"/>
                  </a:lnTo>
                  <a:lnTo>
                    <a:pt x="470" y="460"/>
                  </a:lnTo>
                  <a:cubicBezTo>
                    <a:pt x="478" y="460"/>
                    <a:pt x="486" y="460"/>
                    <a:pt x="494" y="464"/>
                  </a:cubicBezTo>
                  <a:lnTo>
                    <a:pt x="494" y="464"/>
                  </a:lnTo>
                  <a:cubicBezTo>
                    <a:pt x="453" y="435"/>
                    <a:pt x="413" y="414"/>
                    <a:pt x="372" y="384"/>
                  </a:cubicBezTo>
                  <a:cubicBezTo>
                    <a:pt x="307" y="340"/>
                    <a:pt x="241" y="285"/>
                    <a:pt x="186" y="231"/>
                  </a:cubicBezTo>
                  <a:cubicBezTo>
                    <a:pt x="153" y="197"/>
                    <a:pt x="132" y="165"/>
                    <a:pt x="98" y="132"/>
                  </a:cubicBezTo>
                  <a:close/>
                  <a:moveTo>
                    <a:pt x="494" y="464"/>
                  </a:moveTo>
                  <a:lnTo>
                    <a:pt x="494" y="464"/>
                  </a:lnTo>
                  <a:cubicBezTo>
                    <a:pt x="497" y="466"/>
                    <a:pt x="500" y="469"/>
                    <a:pt x="504" y="471"/>
                  </a:cubicBezTo>
                  <a:cubicBezTo>
                    <a:pt x="500" y="468"/>
                    <a:pt x="497" y="466"/>
                    <a:pt x="494" y="464"/>
                  </a:cubicBezTo>
                  <a:close/>
                  <a:moveTo>
                    <a:pt x="5726" y="1654"/>
                  </a:moveTo>
                  <a:cubicBezTo>
                    <a:pt x="5715" y="1654"/>
                    <a:pt x="5693" y="1654"/>
                    <a:pt x="5682" y="1664"/>
                  </a:cubicBezTo>
                  <a:cubicBezTo>
                    <a:pt x="5835" y="1664"/>
                    <a:pt x="6000" y="1676"/>
                    <a:pt x="6153" y="1686"/>
                  </a:cubicBezTo>
                  <a:lnTo>
                    <a:pt x="6164" y="1686"/>
                  </a:lnTo>
                  <a:lnTo>
                    <a:pt x="6164" y="1676"/>
                  </a:lnTo>
                  <a:lnTo>
                    <a:pt x="6153" y="1676"/>
                  </a:lnTo>
                  <a:cubicBezTo>
                    <a:pt x="6010" y="1676"/>
                    <a:pt x="5869" y="1664"/>
                    <a:pt x="5726" y="1654"/>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5594640" y="2803498"/>
              <a:ext cx="1008" cy="2535"/>
            </a:xfrm>
            <a:custGeom>
              <a:avLst/>
              <a:gdLst/>
              <a:ahLst/>
              <a:cxnLst/>
              <a:rect l="l" t="t" r="r" b="b"/>
              <a:pathLst>
                <a:path w="35" h="88" extrusionOk="0">
                  <a:moveTo>
                    <a:pt x="1" y="0"/>
                  </a:moveTo>
                  <a:lnTo>
                    <a:pt x="1" y="22"/>
                  </a:lnTo>
                  <a:cubicBezTo>
                    <a:pt x="12" y="33"/>
                    <a:pt x="12" y="44"/>
                    <a:pt x="12" y="44"/>
                  </a:cubicBezTo>
                  <a:cubicBezTo>
                    <a:pt x="23" y="66"/>
                    <a:pt x="34" y="76"/>
                    <a:pt x="34" y="88"/>
                  </a:cubicBezTo>
                  <a:cubicBezTo>
                    <a:pt x="34" y="66"/>
                    <a:pt x="23" y="55"/>
                    <a:pt x="23" y="44"/>
                  </a:cubicBezTo>
                  <a:cubicBezTo>
                    <a:pt x="12" y="33"/>
                    <a:pt x="1" y="11"/>
                    <a:pt x="1" y="0"/>
                  </a:cubicBezTo>
                  <a:close/>
                </a:path>
              </a:pathLst>
            </a:custGeom>
            <a:solidFill>
              <a:srgbClr val="72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5970985" y="2769733"/>
              <a:ext cx="3486" cy="28407"/>
            </a:xfrm>
            <a:custGeom>
              <a:avLst/>
              <a:gdLst/>
              <a:ahLst/>
              <a:cxnLst/>
              <a:rect l="l" t="t" r="r" b="b"/>
              <a:pathLst>
                <a:path w="121" h="986" extrusionOk="0">
                  <a:moveTo>
                    <a:pt x="76" y="1"/>
                  </a:moveTo>
                  <a:lnTo>
                    <a:pt x="76" y="1"/>
                  </a:lnTo>
                  <a:cubicBezTo>
                    <a:pt x="110" y="220"/>
                    <a:pt x="110" y="438"/>
                    <a:pt x="76" y="657"/>
                  </a:cubicBezTo>
                  <a:cubicBezTo>
                    <a:pt x="120" y="438"/>
                    <a:pt x="110" y="220"/>
                    <a:pt x="76" y="1"/>
                  </a:cubicBezTo>
                  <a:close/>
                  <a:moveTo>
                    <a:pt x="76" y="657"/>
                  </a:moveTo>
                  <a:cubicBezTo>
                    <a:pt x="54" y="767"/>
                    <a:pt x="32" y="876"/>
                    <a:pt x="0" y="975"/>
                  </a:cubicBezTo>
                  <a:lnTo>
                    <a:pt x="0" y="986"/>
                  </a:lnTo>
                  <a:cubicBezTo>
                    <a:pt x="32" y="876"/>
                    <a:pt x="66" y="767"/>
                    <a:pt x="76" y="657"/>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5724313" y="2797823"/>
              <a:ext cx="246700" cy="82339"/>
            </a:xfrm>
            <a:custGeom>
              <a:avLst/>
              <a:gdLst/>
              <a:ahLst/>
              <a:cxnLst/>
              <a:rect l="l" t="t" r="r" b="b"/>
              <a:pathLst>
                <a:path w="8563" h="2858" extrusionOk="0">
                  <a:moveTo>
                    <a:pt x="8562" y="0"/>
                  </a:moveTo>
                  <a:lnTo>
                    <a:pt x="8551" y="11"/>
                  </a:lnTo>
                  <a:lnTo>
                    <a:pt x="8551" y="33"/>
                  </a:lnTo>
                  <a:cubicBezTo>
                    <a:pt x="8551" y="22"/>
                    <a:pt x="8562" y="22"/>
                    <a:pt x="8562" y="11"/>
                  </a:cubicBezTo>
                  <a:lnTo>
                    <a:pt x="8562" y="0"/>
                  </a:lnTo>
                  <a:close/>
                  <a:moveTo>
                    <a:pt x="1" y="2759"/>
                  </a:moveTo>
                  <a:cubicBezTo>
                    <a:pt x="208" y="2803"/>
                    <a:pt x="416" y="2825"/>
                    <a:pt x="624" y="2857"/>
                  </a:cubicBezTo>
                  <a:cubicBezTo>
                    <a:pt x="624" y="2847"/>
                    <a:pt x="635" y="2847"/>
                    <a:pt x="646" y="2847"/>
                  </a:cubicBezTo>
                  <a:cubicBezTo>
                    <a:pt x="427" y="2825"/>
                    <a:pt x="208" y="2803"/>
                    <a:pt x="1" y="2759"/>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5988011" y="2830292"/>
              <a:ext cx="4437" cy="27139"/>
            </a:xfrm>
            <a:custGeom>
              <a:avLst/>
              <a:gdLst/>
              <a:ahLst/>
              <a:cxnLst/>
              <a:rect l="l" t="t" r="r" b="b"/>
              <a:pathLst>
                <a:path w="154" h="942" extrusionOk="0">
                  <a:moveTo>
                    <a:pt x="55" y="0"/>
                  </a:moveTo>
                  <a:lnTo>
                    <a:pt x="77" y="44"/>
                  </a:lnTo>
                  <a:cubicBezTo>
                    <a:pt x="88" y="56"/>
                    <a:pt x="88" y="66"/>
                    <a:pt x="88" y="77"/>
                  </a:cubicBezTo>
                  <a:lnTo>
                    <a:pt x="98" y="99"/>
                  </a:lnTo>
                  <a:lnTo>
                    <a:pt x="98" y="77"/>
                  </a:lnTo>
                  <a:cubicBezTo>
                    <a:pt x="88" y="66"/>
                    <a:pt x="88" y="56"/>
                    <a:pt x="88" y="44"/>
                  </a:cubicBezTo>
                  <a:lnTo>
                    <a:pt x="55" y="0"/>
                  </a:lnTo>
                  <a:close/>
                  <a:moveTo>
                    <a:pt x="120" y="154"/>
                  </a:moveTo>
                  <a:lnTo>
                    <a:pt x="132" y="219"/>
                  </a:lnTo>
                  <a:lnTo>
                    <a:pt x="132" y="241"/>
                  </a:lnTo>
                  <a:lnTo>
                    <a:pt x="142" y="275"/>
                  </a:lnTo>
                  <a:lnTo>
                    <a:pt x="142" y="241"/>
                  </a:lnTo>
                  <a:cubicBezTo>
                    <a:pt x="132" y="231"/>
                    <a:pt x="132" y="219"/>
                    <a:pt x="132" y="209"/>
                  </a:cubicBezTo>
                  <a:lnTo>
                    <a:pt x="120" y="154"/>
                  </a:lnTo>
                  <a:close/>
                  <a:moveTo>
                    <a:pt x="142" y="329"/>
                  </a:moveTo>
                  <a:lnTo>
                    <a:pt x="142" y="384"/>
                  </a:lnTo>
                  <a:lnTo>
                    <a:pt x="142" y="438"/>
                  </a:lnTo>
                  <a:lnTo>
                    <a:pt x="142" y="504"/>
                  </a:lnTo>
                  <a:cubicBezTo>
                    <a:pt x="142" y="482"/>
                    <a:pt x="154" y="460"/>
                    <a:pt x="154" y="438"/>
                  </a:cubicBezTo>
                  <a:lnTo>
                    <a:pt x="154" y="384"/>
                  </a:lnTo>
                  <a:lnTo>
                    <a:pt x="142" y="329"/>
                  </a:lnTo>
                  <a:close/>
                  <a:moveTo>
                    <a:pt x="142" y="504"/>
                  </a:moveTo>
                  <a:lnTo>
                    <a:pt x="142" y="504"/>
                  </a:lnTo>
                  <a:cubicBezTo>
                    <a:pt x="142" y="515"/>
                    <a:pt x="132" y="537"/>
                    <a:pt x="132" y="559"/>
                  </a:cubicBezTo>
                  <a:cubicBezTo>
                    <a:pt x="142" y="537"/>
                    <a:pt x="142" y="515"/>
                    <a:pt x="142" y="504"/>
                  </a:cubicBezTo>
                  <a:close/>
                  <a:moveTo>
                    <a:pt x="132" y="559"/>
                  </a:moveTo>
                  <a:lnTo>
                    <a:pt x="120" y="614"/>
                  </a:lnTo>
                  <a:cubicBezTo>
                    <a:pt x="120" y="625"/>
                    <a:pt x="120" y="635"/>
                    <a:pt x="110" y="635"/>
                  </a:cubicBezTo>
                  <a:lnTo>
                    <a:pt x="110" y="669"/>
                  </a:lnTo>
                  <a:lnTo>
                    <a:pt x="120" y="635"/>
                  </a:lnTo>
                  <a:cubicBezTo>
                    <a:pt x="120" y="635"/>
                    <a:pt x="120" y="625"/>
                    <a:pt x="132" y="614"/>
                  </a:cubicBezTo>
                  <a:lnTo>
                    <a:pt x="132" y="559"/>
                  </a:lnTo>
                  <a:close/>
                  <a:moveTo>
                    <a:pt x="110" y="669"/>
                  </a:moveTo>
                  <a:cubicBezTo>
                    <a:pt x="98" y="701"/>
                    <a:pt x="88" y="745"/>
                    <a:pt x="77" y="778"/>
                  </a:cubicBezTo>
                  <a:cubicBezTo>
                    <a:pt x="88" y="745"/>
                    <a:pt x="110" y="701"/>
                    <a:pt x="110" y="669"/>
                  </a:cubicBezTo>
                  <a:close/>
                  <a:moveTo>
                    <a:pt x="77" y="778"/>
                  </a:moveTo>
                  <a:lnTo>
                    <a:pt x="77" y="778"/>
                  </a:lnTo>
                  <a:cubicBezTo>
                    <a:pt x="66" y="789"/>
                    <a:pt x="55" y="811"/>
                    <a:pt x="55" y="833"/>
                  </a:cubicBezTo>
                  <a:cubicBezTo>
                    <a:pt x="66" y="811"/>
                    <a:pt x="77" y="800"/>
                    <a:pt x="77" y="778"/>
                  </a:cubicBezTo>
                  <a:close/>
                  <a:moveTo>
                    <a:pt x="44" y="854"/>
                  </a:moveTo>
                  <a:cubicBezTo>
                    <a:pt x="33" y="866"/>
                    <a:pt x="33" y="876"/>
                    <a:pt x="33" y="876"/>
                  </a:cubicBezTo>
                  <a:lnTo>
                    <a:pt x="11" y="920"/>
                  </a:lnTo>
                  <a:cubicBezTo>
                    <a:pt x="11" y="924"/>
                    <a:pt x="11" y="929"/>
                    <a:pt x="10" y="932"/>
                  </a:cubicBezTo>
                  <a:lnTo>
                    <a:pt x="10" y="932"/>
                  </a:lnTo>
                  <a:lnTo>
                    <a:pt x="11" y="931"/>
                  </a:lnTo>
                  <a:lnTo>
                    <a:pt x="33" y="888"/>
                  </a:lnTo>
                  <a:cubicBezTo>
                    <a:pt x="44" y="876"/>
                    <a:pt x="44" y="866"/>
                    <a:pt x="44" y="854"/>
                  </a:cubicBezTo>
                  <a:close/>
                  <a:moveTo>
                    <a:pt x="10" y="932"/>
                  </a:moveTo>
                  <a:lnTo>
                    <a:pt x="0" y="942"/>
                  </a:lnTo>
                  <a:cubicBezTo>
                    <a:pt x="7" y="942"/>
                    <a:pt x="9" y="938"/>
                    <a:pt x="10" y="932"/>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5987666" y="2856797"/>
              <a:ext cx="663" cy="1613"/>
            </a:xfrm>
            <a:custGeom>
              <a:avLst/>
              <a:gdLst/>
              <a:ahLst/>
              <a:cxnLst/>
              <a:rect l="l" t="t" r="r" b="b"/>
              <a:pathLst>
                <a:path w="23" h="56" extrusionOk="0">
                  <a:moveTo>
                    <a:pt x="23" y="0"/>
                  </a:moveTo>
                  <a:lnTo>
                    <a:pt x="12" y="11"/>
                  </a:lnTo>
                  <a:lnTo>
                    <a:pt x="1" y="33"/>
                  </a:lnTo>
                  <a:lnTo>
                    <a:pt x="1" y="55"/>
                  </a:lnTo>
                  <a:lnTo>
                    <a:pt x="12" y="22"/>
                  </a:lnTo>
                  <a:cubicBezTo>
                    <a:pt x="23" y="22"/>
                    <a:pt x="23" y="11"/>
                    <a:pt x="23" y="0"/>
                  </a:cubicBezTo>
                  <a:close/>
                </a:path>
              </a:pathLst>
            </a:custGeom>
            <a:solidFill>
              <a:srgbClr val="72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5593084" y="2846396"/>
              <a:ext cx="29" cy="317"/>
            </a:xfrm>
            <a:custGeom>
              <a:avLst/>
              <a:gdLst/>
              <a:ahLst/>
              <a:cxnLst/>
              <a:rect l="l" t="t" r="r" b="b"/>
              <a:pathLst>
                <a:path w="1" h="11" extrusionOk="0">
                  <a:moveTo>
                    <a:pt x="1" y="0"/>
                  </a:moveTo>
                  <a:lnTo>
                    <a:pt x="1" y="11"/>
                  </a:lnTo>
                  <a:lnTo>
                    <a:pt x="1" y="11"/>
                  </a:lnTo>
                  <a:close/>
                </a:path>
              </a:pathLst>
            </a:custGeom>
            <a:solidFill>
              <a:srgbClr val="728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5605069" y="2520238"/>
              <a:ext cx="663" cy="34082"/>
            </a:xfrm>
            <a:custGeom>
              <a:avLst/>
              <a:gdLst/>
              <a:ahLst/>
              <a:cxnLst/>
              <a:rect l="l" t="t" r="r" b="b"/>
              <a:pathLst>
                <a:path w="23" h="1183" extrusionOk="0">
                  <a:moveTo>
                    <a:pt x="23" y="0"/>
                  </a:moveTo>
                  <a:cubicBezTo>
                    <a:pt x="11" y="33"/>
                    <a:pt x="11" y="55"/>
                    <a:pt x="1" y="88"/>
                  </a:cubicBezTo>
                  <a:lnTo>
                    <a:pt x="1" y="668"/>
                  </a:lnTo>
                  <a:cubicBezTo>
                    <a:pt x="1" y="843"/>
                    <a:pt x="11" y="1018"/>
                    <a:pt x="23" y="1183"/>
                  </a:cubicBezTo>
                  <a:cubicBezTo>
                    <a:pt x="23" y="1084"/>
                    <a:pt x="11" y="986"/>
                    <a:pt x="11" y="887"/>
                  </a:cubicBezTo>
                  <a:lnTo>
                    <a:pt x="11" y="668"/>
                  </a:lnTo>
                  <a:cubicBezTo>
                    <a:pt x="1" y="449"/>
                    <a:pt x="11" y="219"/>
                    <a:pt x="23" y="0"/>
                  </a:cubicBez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5606970" y="2566277"/>
              <a:ext cx="3169" cy="20542"/>
            </a:xfrm>
            <a:custGeom>
              <a:avLst/>
              <a:gdLst/>
              <a:ahLst/>
              <a:cxnLst/>
              <a:rect l="l" t="t" r="r" b="b"/>
              <a:pathLst>
                <a:path w="110" h="713" extrusionOk="0">
                  <a:moveTo>
                    <a:pt x="0" y="1"/>
                  </a:moveTo>
                  <a:lnTo>
                    <a:pt x="0" y="45"/>
                  </a:lnTo>
                  <a:cubicBezTo>
                    <a:pt x="22" y="264"/>
                    <a:pt x="66" y="493"/>
                    <a:pt x="110" y="712"/>
                  </a:cubicBezTo>
                  <a:cubicBezTo>
                    <a:pt x="66" y="483"/>
                    <a:pt x="22" y="242"/>
                    <a:pt x="0" y="1"/>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5605069" y="2518020"/>
              <a:ext cx="663" cy="37885"/>
            </a:xfrm>
            <a:custGeom>
              <a:avLst/>
              <a:gdLst/>
              <a:ahLst/>
              <a:cxnLst/>
              <a:rect l="l" t="t" r="r" b="b"/>
              <a:pathLst>
                <a:path w="23" h="1315" extrusionOk="0">
                  <a:moveTo>
                    <a:pt x="23" y="0"/>
                  </a:moveTo>
                  <a:cubicBezTo>
                    <a:pt x="11" y="22"/>
                    <a:pt x="11" y="55"/>
                    <a:pt x="1" y="88"/>
                  </a:cubicBezTo>
                  <a:lnTo>
                    <a:pt x="1" y="165"/>
                  </a:lnTo>
                  <a:cubicBezTo>
                    <a:pt x="11" y="132"/>
                    <a:pt x="11" y="110"/>
                    <a:pt x="23" y="77"/>
                  </a:cubicBezTo>
                  <a:lnTo>
                    <a:pt x="23" y="0"/>
                  </a:lnTo>
                  <a:close/>
                  <a:moveTo>
                    <a:pt x="11" y="964"/>
                  </a:moveTo>
                  <a:lnTo>
                    <a:pt x="11" y="1019"/>
                  </a:lnTo>
                  <a:cubicBezTo>
                    <a:pt x="12" y="1024"/>
                    <a:pt x="12" y="1028"/>
                    <a:pt x="13" y="1033"/>
                  </a:cubicBezTo>
                  <a:lnTo>
                    <a:pt x="13" y="1033"/>
                  </a:lnTo>
                  <a:cubicBezTo>
                    <a:pt x="12" y="1010"/>
                    <a:pt x="11" y="987"/>
                    <a:pt x="11" y="964"/>
                  </a:cubicBezTo>
                  <a:close/>
                  <a:moveTo>
                    <a:pt x="13" y="1033"/>
                  </a:moveTo>
                  <a:cubicBezTo>
                    <a:pt x="16" y="1101"/>
                    <a:pt x="21" y="1168"/>
                    <a:pt x="22" y="1236"/>
                  </a:cubicBezTo>
                  <a:lnTo>
                    <a:pt x="22" y="1236"/>
                  </a:lnTo>
                  <a:cubicBezTo>
                    <a:pt x="22" y="1168"/>
                    <a:pt x="20" y="1100"/>
                    <a:pt x="13" y="1033"/>
                  </a:cubicBezTo>
                  <a:close/>
                  <a:moveTo>
                    <a:pt x="22" y="1236"/>
                  </a:moveTo>
                  <a:cubicBezTo>
                    <a:pt x="23" y="1262"/>
                    <a:pt x="23" y="1288"/>
                    <a:pt x="23" y="1314"/>
                  </a:cubicBezTo>
                  <a:lnTo>
                    <a:pt x="23" y="1260"/>
                  </a:lnTo>
                  <a:cubicBezTo>
                    <a:pt x="23" y="1252"/>
                    <a:pt x="23" y="1244"/>
                    <a:pt x="22" y="1236"/>
                  </a:cubicBezTo>
                  <a:close/>
                </a:path>
              </a:pathLst>
            </a:custGeom>
            <a:solidFill>
              <a:srgbClr val="72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5618005" y="2318367"/>
              <a:ext cx="980" cy="1901"/>
            </a:xfrm>
            <a:custGeom>
              <a:avLst/>
              <a:gdLst/>
              <a:ahLst/>
              <a:cxnLst/>
              <a:rect l="l" t="t" r="r" b="b"/>
              <a:pathLst>
                <a:path w="34" h="66" extrusionOk="0">
                  <a:moveTo>
                    <a:pt x="0" y="0"/>
                  </a:moveTo>
                  <a:lnTo>
                    <a:pt x="33" y="66"/>
                  </a:lnTo>
                  <a:lnTo>
                    <a:pt x="33" y="66"/>
                  </a:ln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5629673" y="2403183"/>
              <a:ext cx="1585" cy="11092"/>
            </a:xfrm>
            <a:custGeom>
              <a:avLst/>
              <a:gdLst/>
              <a:ahLst/>
              <a:cxnLst/>
              <a:rect l="l" t="t" r="r" b="b"/>
              <a:pathLst>
                <a:path w="55" h="385" extrusionOk="0">
                  <a:moveTo>
                    <a:pt x="55" y="1"/>
                  </a:moveTo>
                  <a:cubicBezTo>
                    <a:pt x="44" y="23"/>
                    <a:pt x="44" y="45"/>
                    <a:pt x="33" y="78"/>
                  </a:cubicBezTo>
                  <a:lnTo>
                    <a:pt x="23" y="176"/>
                  </a:lnTo>
                  <a:lnTo>
                    <a:pt x="1" y="385"/>
                  </a:lnTo>
                  <a:lnTo>
                    <a:pt x="33" y="176"/>
                  </a:lnTo>
                  <a:lnTo>
                    <a:pt x="55" y="1"/>
                  </a:ln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5699998" y="2430005"/>
              <a:ext cx="15183" cy="1613"/>
            </a:xfrm>
            <a:custGeom>
              <a:avLst/>
              <a:gdLst/>
              <a:ahLst/>
              <a:cxnLst/>
              <a:rect l="l" t="t" r="r" b="b"/>
              <a:pathLst>
                <a:path w="527" h="56" extrusionOk="0">
                  <a:moveTo>
                    <a:pt x="1" y="1"/>
                  </a:moveTo>
                  <a:lnTo>
                    <a:pt x="1" y="1"/>
                  </a:lnTo>
                  <a:cubicBezTo>
                    <a:pt x="165" y="23"/>
                    <a:pt x="329" y="33"/>
                    <a:pt x="504" y="55"/>
                  </a:cubicBezTo>
                  <a:cubicBezTo>
                    <a:pt x="516" y="45"/>
                    <a:pt x="516" y="45"/>
                    <a:pt x="526" y="45"/>
                  </a:cubicBezTo>
                  <a:cubicBezTo>
                    <a:pt x="351" y="33"/>
                    <a:pt x="176" y="23"/>
                    <a:pt x="1" y="1"/>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5687379" y="2672903"/>
              <a:ext cx="19937" cy="11063"/>
            </a:xfrm>
            <a:custGeom>
              <a:avLst/>
              <a:gdLst/>
              <a:ahLst/>
              <a:cxnLst/>
              <a:rect l="l" t="t" r="r" b="b"/>
              <a:pathLst>
                <a:path w="692" h="384" extrusionOk="0">
                  <a:moveTo>
                    <a:pt x="1" y="0"/>
                  </a:moveTo>
                  <a:lnTo>
                    <a:pt x="176" y="110"/>
                  </a:lnTo>
                  <a:lnTo>
                    <a:pt x="341" y="208"/>
                  </a:lnTo>
                  <a:lnTo>
                    <a:pt x="516" y="307"/>
                  </a:lnTo>
                  <a:lnTo>
                    <a:pt x="647" y="373"/>
                  </a:lnTo>
                  <a:cubicBezTo>
                    <a:pt x="658" y="373"/>
                    <a:pt x="669" y="373"/>
                    <a:pt x="691" y="383"/>
                  </a:cubicBezTo>
                  <a:lnTo>
                    <a:pt x="526" y="296"/>
                  </a:lnTo>
                  <a:lnTo>
                    <a:pt x="351" y="198"/>
                  </a:lnTo>
                  <a:lnTo>
                    <a:pt x="176" y="99"/>
                  </a:lnTo>
                  <a:lnTo>
                    <a:pt x="1" y="0"/>
                  </a:ln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5554277" y="1825341"/>
              <a:ext cx="395273" cy="539438"/>
            </a:xfrm>
            <a:custGeom>
              <a:avLst/>
              <a:gdLst/>
              <a:ahLst/>
              <a:cxnLst/>
              <a:rect l="l" t="t" r="r" b="b"/>
              <a:pathLst>
                <a:path w="13720" h="18724" extrusionOk="0">
                  <a:moveTo>
                    <a:pt x="7587" y="0"/>
                  </a:moveTo>
                  <a:cubicBezTo>
                    <a:pt x="6838" y="0"/>
                    <a:pt x="6105" y="125"/>
                    <a:pt x="5497" y="350"/>
                  </a:cubicBezTo>
                  <a:cubicBezTo>
                    <a:pt x="3723" y="1007"/>
                    <a:pt x="2431" y="2430"/>
                    <a:pt x="2136" y="4303"/>
                  </a:cubicBezTo>
                  <a:cubicBezTo>
                    <a:pt x="1961" y="5442"/>
                    <a:pt x="2081" y="6602"/>
                    <a:pt x="2202" y="7752"/>
                  </a:cubicBezTo>
                  <a:cubicBezTo>
                    <a:pt x="2059" y="7391"/>
                    <a:pt x="1971" y="6909"/>
                    <a:pt x="1687" y="6624"/>
                  </a:cubicBezTo>
                  <a:cubicBezTo>
                    <a:pt x="1560" y="6497"/>
                    <a:pt x="1389" y="6378"/>
                    <a:pt x="1213" y="6378"/>
                  </a:cubicBezTo>
                  <a:cubicBezTo>
                    <a:pt x="1192" y="6378"/>
                    <a:pt x="1172" y="6380"/>
                    <a:pt x="1151" y="6383"/>
                  </a:cubicBezTo>
                  <a:cubicBezTo>
                    <a:pt x="1073" y="6405"/>
                    <a:pt x="997" y="6438"/>
                    <a:pt x="932" y="6482"/>
                  </a:cubicBezTo>
                  <a:cubicBezTo>
                    <a:pt x="1" y="7128"/>
                    <a:pt x="679" y="8989"/>
                    <a:pt x="1205" y="9679"/>
                  </a:cubicBezTo>
                  <a:cubicBezTo>
                    <a:pt x="1358" y="9887"/>
                    <a:pt x="1555" y="10073"/>
                    <a:pt x="1796" y="10150"/>
                  </a:cubicBezTo>
                  <a:cubicBezTo>
                    <a:pt x="1848" y="10164"/>
                    <a:pt x="1903" y="10171"/>
                    <a:pt x="1959" y="10171"/>
                  </a:cubicBezTo>
                  <a:cubicBezTo>
                    <a:pt x="2159" y="10171"/>
                    <a:pt x="2364" y="10079"/>
                    <a:pt x="2442" y="9899"/>
                  </a:cubicBezTo>
                  <a:lnTo>
                    <a:pt x="2442" y="9899"/>
                  </a:lnTo>
                  <a:cubicBezTo>
                    <a:pt x="2367" y="10076"/>
                    <a:pt x="2650" y="10708"/>
                    <a:pt x="2705" y="10894"/>
                  </a:cubicBezTo>
                  <a:cubicBezTo>
                    <a:pt x="2803" y="11277"/>
                    <a:pt x="2935" y="11649"/>
                    <a:pt x="3088" y="12011"/>
                  </a:cubicBezTo>
                  <a:cubicBezTo>
                    <a:pt x="3723" y="13456"/>
                    <a:pt x="4993" y="13916"/>
                    <a:pt x="6428" y="14277"/>
                  </a:cubicBezTo>
                  <a:cubicBezTo>
                    <a:pt x="6482" y="14288"/>
                    <a:pt x="6537" y="14299"/>
                    <a:pt x="6581" y="14332"/>
                  </a:cubicBezTo>
                  <a:cubicBezTo>
                    <a:pt x="6657" y="14398"/>
                    <a:pt x="6669" y="14518"/>
                    <a:pt x="6679" y="14617"/>
                  </a:cubicBezTo>
                  <a:cubicBezTo>
                    <a:pt x="6745" y="15262"/>
                    <a:pt x="6811" y="15941"/>
                    <a:pt x="6613" y="16576"/>
                  </a:cubicBezTo>
                  <a:cubicBezTo>
                    <a:pt x="6438" y="17167"/>
                    <a:pt x="5924" y="17277"/>
                    <a:pt x="5409" y="17551"/>
                  </a:cubicBezTo>
                  <a:cubicBezTo>
                    <a:pt x="5355" y="17583"/>
                    <a:pt x="5289" y="17617"/>
                    <a:pt x="5267" y="17671"/>
                  </a:cubicBezTo>
                  <a:cubicBezTo>
                    <a:pt x="5223" y="17781"/>
                    <a:pt x="5300" y="17890"/>
                    <a:pt x="5377" y="17967"/>
                  </a:cubicBezTo>
                  <a:cubicBezTo>
                    <a:pt x="5672" y="18284"/>
                    <a:pt x="6088" y="18481"/>
                    <a:pt x="6515" y="18591"/>
                  </a:cubicBezTo>
                  <a:cubicBezTo>
                    <a:pt x="6953" y="18690"/>
                    <a:pt x="7391" y="18712"/>
                    <a:pt x="7840" y="18722"/>
                  </a:cubicBezTo>
                  <a:cubicBezTo>
                    <a:pt x="7870" y="18723"/>
                    <a:pt x="7902" y="18724"/>
                    <a:pt x="7933" y="18724"/>
                  </a:cubicBezTo>
                  <a:cubicBezTo>
                    <a:pt x="8639" y="18724"/>
                    <a:pt x="9599" y="18488"/>
                    <a:pt x="10008" y="17901"/>
                  </a:cubicBezTo>
                  <a:cubicBezTo>
                    <a:pt x="10051" y="17836"/>
                    <a:pt x="10085" y="17770"/>
                    <a:pt x="10063" y="17693"/>
                  </a:cubicBezTo>
                  <a:cubicBezTo>
                    <a:pt x="10051" y="17627"/>
                    <a:pt x="9975" y="17583"/>
                    <a:pt x="9909" y="17551"/>
                  </a:cubicBezTo>
                  <a:cubicBezTo>
                    <a:pt x="9241" y="17189"/>
                    <a:pt x="8793" y="16741"/>
                    <a:pt x="8705" y="15953"/>
                  </a:cubicBezTo>
                  <a:cubicBezTo>
                    <a:pt x="8672" y="15624"/>
                    <a:pt x="8486" y="14540"/>
                    <a:pt x="8781" y="14310"/>
                  </a:cubicBezTo>
                  <a:cubicBezTo>
                    <a:pt x="8836" y="14266"/>
                    <a:pt x="8913" y="14245"/>
                    <a:pt x="8990" y="14233"/>
                  </a:cubicBezTo>
                  <a:cubicBezTo>
                    <a:pt x="9942" y="13970"/>
                    <a:pt x="10610" y="13850"/>
                    <a:pt x="11102" y="12887"/>
                  </a:cubicBezTo>
                  <a:cubicBezTo>
                    <a:pt x="11683" y="11748"/>
                    <a:pt x="11924" y="10413"/>
                    <a:pt x="12055" y="9153"/>
                  </a:cubicBezTo>
                  <a:lnTo>
                    <a:pt x="12055" y="9153"/>
                  </a:lnTo>
                  <a:cubicBezTo>
                    <a:pt x="12033" y="9371"/>
                    <a:pt x="12376" y="9445"/>
                    <a:pt x="12643" y="9445"/>
                  </a:cubicBezTo>
                  <a:cubicBezTo>
                    <a:pt x="12765" y="9445"/>
                    <a:pt x="12872" y="9429"/>
                    <a:pt x="12920" y="9405"/>
                  </a:cubicBezTo>
                  <a:cubicBezTo>
                    <a:pt x="13238" y="9230"/>
                    <a:pt x="13424" y="8748"/>
                    <a:pt x="13511" y="8430"/>
                  </a:cubicBezTo>
                  <a:cubicBezTo>
                    <a:pt x="13708" y="7708"/>
                    <a:pt x="13720" y="6898"/>
                    <a:pt x="13369" y="6230"/>
                  </a:cubicBezTo>
                  <a:cubicBezTo>
                    <a:pt x="13304" y="6109"/>
                    <a:pt x="13205" y="5978"/>
                    <a:pt x="13073" y="5945"/>
                  </a:cubicBezTo>
                  <a:cubicBezTo>
                    <a:pt x="13043" y="5937"/>
                    <a:pt x="13014" y="5933"/>
                    <a:pt x="12985" y="5933"/>
                  </a:cubicBezTo>
                  <a:cubicBezTo>
                    <a:pt x="12833" y="5933"/>
                    <a:pt x="12693" y="6043"/>
                    <a:pt x="12591" y="6153"/>
                  </a:cubicBezTo>
                  <a:cubicBezTo>
                    <a:pt x="12362" y="6405"/>
                    <a:pt x="12209" y="6722"/>
                    <a:pt x="12165" y="7062"/>
                  </a:cubicBezTo>
                  <a:cubicBezTo>
                    <a:pt x="12175" y="5365"/>
                    <a:pt x="12351" y="3515"/>
                    <a:pt x="11552" y="1949"/>
                  </a:cubicBezTo>
                  <a:cubicBezTo>
                    <a:pt x="11256" y="1369"/>
                    <a:pt x="10796" y="931"/>
                    <a:pt x="10227" y="613"/>
                  </a:cubicBezTo>
                  <a:cubicBezTo>
                    <a:pt x="9459" y="190"/>
                    <a:pt x="8511" y="0"/>
                    <a:pt x="7587" y="0"/>
                  </a:cubicBezTo>
                  <a:close/>
                </a:path>
              </a:pathLst>
            </a:custGeom>
            <a:solidFill>
              <a:srgbClr val="FF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5615786" y="1825312"/>
              <a:ext cx="289598" cy="154940"/>
            </a:xfrm>
            <a:custGeom>
              <a:avLst/>
              <a:gdLst/>
              <a:ahLst/>
              <a:cxnLst/>
              <a:rect l="l" t="t" r="r" b="b"/>
              <a:pathLst>
                <a:path w="10052" h="5378" extrusionOk="0">
                  <a:moveTo>
                    <a:pt x="5453" y="1"/>
                  </a:moveTo>
                  <a:cubicBezTo>
                    <a:pt x="4709" y="1"/>
                    <a:pt x="3975" y="132"/>
                    <a:pt x="3362" y="351"/>
                  </a:cubicBezTo>
                  <a:cubicBezTo>
                    <a:pt x="1588" y="1008"/>
                    <a:pt x="296" y="2431"/>
                    <a:pt x="1" y="4304"/>
                  </a:cubicBezTo>
                  <a:lnTo>
                    <a:pt x="1" y="4315"/>
                  </a:lnTo>
                  <a:lnTo>
                    <a:pt x="1" y="4304"/>
                  </a:lnTo>
                  <a:cubicBezTo>
                    <a:pt x="296" y="2431"/>
                    <a:pt x="1588" y="1008"/>
                    <a:pt x="3362" y="351"/>
                  </a:cubicBezTo>
                  <a:cubicBezTo>
                    <a:pt x="3975" y="132"/>
                    <a:pt x="4709" y="1"/>
                    <a:pt x="5453" y="1"/>
                  </a:cubicBezTo>
                  <a:cubicBezTo>
                    <a:pt x="6384" y="1"/>
                    <a:pt x="7325" y="187"/>
                    <a:pt x="8092" y="614"/>
                  </a:cubicBezTo>
                  <a:cubicBezTo>
                    <a:pt x="8661" y="932"/>
                    <a:pt x="9121" y="1370"/>
                    <a:pt x="9417" y="1950"/>
                  </a:cubicBezTo>
                  <a:cubicBezTo>
                    <a:pt x="9953" y="3001"/>
                    <a:pt x="10052" y="4195"/>
                    <a:pt x="10052" y="5377"/>
                  </a:cubicBezTo>
                  <a:cubicBezTo>
                    <a:pt x="10052" y="4195"/>
                    <a:pt x="9953" y="3001"/>
                    <a:pt x="9417" y="1950"/>
                  </a:cubicBezTo>
                  <a:cubicBezTo>
                    <a:pt x="9121" y="1370"/>
                    <a:pt x="8661" y="932"/>
                    <a:pt x="8092" y="614"/>
                  </a:cubicBezTo>
                  <a:cubicBezTo>
                    <a:pt x="7325" y="187"/>
                    <a:pt x="6384" y="1"/>
                    <a:pt x="5453" y="1"/>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5583922" y="1825312"/>
              <a:ext cx="363409" cy="329990"/>
            </a:xfrm>
            <a:custGeom>
              <a:avLst/>
              <a:gdLst/>
              <a:ahLst/>
              <a:cxnLst/>
              <a:rect l="l" t="t" r="r" b="b"/>
              <a:pathLst>
                <a:path w="12614" h="11454" extrusionOk="0">
                  <a:moveTo>
                    <a:pt x="11596" y="7555"/>
                  </a:moveTo>
                  <a:cubicBezTo>
                    <a:pt x="11574" y="7555"/>
                    <a:pt x="11552" y="7555"/>
                    <a:pt x="11530" y="7567"/>
                  </a:cubicBezTo>
                  <a:cubicBezTo>
                    <a:pt x="11497" y="7567"/>
                    <a:pt x="11475" y="7577"/>
                    <a:pt x="11465" y="7589"/>
                  </a:cubicBezTo>
                  <a:lnTo>
                    <a:pt x="11465" y="7589"/>
                  </a:lnTo>
                  <a:cubicBezTo>
                    <a:pt x="11475" y="7577"/>
                    <a:pt x="11497" y="7567"/>
                    <a:pt x="11530" y="7555"/>
                  </a:cubicBezTo>
                  <a:close/>
                  <a:moveTo>
                    <a:pt x="11596" y="7555"/>
                  </a:moveTo>
                  <a:cubicBezTo>
                    <a:pt x="11640" y="7556"/>
                    <a:pt x="11694" y="7567"/>
                    <a:pt x="11727" y="7577"/>
                  </a:cubicBezTo>
                  <a:cubicBezTo>
                    <a:pt x="11815" y="7621"/>
                    <a:pt x="11891" y="7676"/>
                    <a:pt x="11946" y="7764"/>
                  </a:cubicBezTo>
                  <a:cubicBezTo>
                    <a:pt x="11891" y="7687"/>
                    <a:pt x="11815" y="7621"/>
                    <a:pt x="11727" y="7589"/>
                  </a:cubicBezTo>
                  <a:cubicBezTo>
                    <a:pt x="11683" y="7567"/>
                    <a:pt x="11640" y="7556"/>
                    <a:pt x="11596" y="7555"/>
                  </a:cubicBezTo>
                  <a:close/>
                  <a:moveTo>
                    <a:pt x="11935" y="6592"/>
                  </a:moveTo>
                  <a:cubicBezTo>
                    <a:pt x="11957" y="6592"/>
                    <a:pt x="11978" y="6603"/>
                    <a:pt x="12000" y="6614"/>
                  </a:cubicBezTo>
                  <a:cubicBezTo>
                    <a:pt x="11978" y="6603"/>
                    <a:pt x="11957" y="6603"/>
                    <a:pt x="11935" y="6603"/>
                  </a:cubicBezTo>
                  <a:lnTo>
                    <a:pt x="11902" y="6603"/>
                  </a:lnTo>
                  <a:cubicBezTo>
                    <a:pt x="11891" y="6603"/>
                    <a:pt x="11880" y="6614"/>
                    <a:pt x="11869" y="6614"/>
                  </a:cubicBezTo>
                  <a:lnTo>
                    <a:pt x="11803" y="6647"/>
                  </a:lnTo>
                  <a:cubicBezTo>
                    <a:pt x="11781" y="6658"/>
                    <a:pt x="11760" y="6669"/>
                    <a:pt x="11749" y="6691"/>
                  </a:cubicBezTo>
                  <a:cubicBezTo>
                    <a:pt x="11683" y="6757"/>
                    <a:pt x="11640" y="6844"/>
                    <a:pt x="11606" y="6932"/>
                  </a:cubicBezTo>
                  <a:cubicBezTo>
                    <a:pt x="11562" y="7008"/>
                    <a:pt x="11530" y="7096"/>
                    <a:pt x="11508" y="7195"/>
                  </a:cubicBezTo>
                  <a:cubicBezTo>
                    <a:pt x="11464" y="7370"/>
                    <a:pt x="11431" y="7555"/>
                    <a:pt x="11421" y="7742"/>
                  </a:cubicBezTo>
                  <a:cubicBezTo>
                    <a:pt x="11409" y="7840"/>
                    <a:pt x="11399" y="7928"/>
                    <a:pt x="11399" y="8027"/>
                  </a:cubicBezTo>
                  <a:cubicBezTo>
                    <a:pt x="11387" y="8125"/>
                    <a:pt x="11387" y="8212"/>
                    <a:pt x="11409" y="8311"/>
                  </a:cubicBezTo>
                  <a:cubicBezTo>
                    <a:pt x="11409" y="8355"/>
                    <a:pt x="11421" y="8399"/>
                    <a:pt x="11431" y="8443"/>
                  </a:cubicBezTo>
                  <a:cubicBezTo>
                    <a:pt x="11442" y="8465"/>
                    <a:pt x="11442" y="8487"/>
                    <a:pt x="11453" y="8508"/>
                  </a:cubicBezTo>
                  <a:lnTo>
                    <a:pt x="11486" y="8574"/>
                  </a:lnTo>
                  <a:cubicBezTo>
                    <a:pt x="11497" y="8596"/>
                    <a:pt x="11508" y="8618"/>
                    <a:pt x="11519" y="8628"/>
                  </a:cubicBezTo>
                  <a:cubicBezTo>
                    <a:pt x="11530" y="8640"/>
                    <a:pt x="11530" y="8650"/>
                    <a:pt x="11541" y="8662"/>
                  </a:cubicBezTo>
                  <a:cubicBezTo>
                    <a:pt x="11552" y="8672"/>
                    <a:pt x="11552" y="8684"/>
                    <a:pt x="11562" y="8684"/>
                  </a:cubicBezTo>
                  <a:cubicBezTo>
                    <a:pt x="11574" y="8706"/>
                    <a:pt x="11596" y="8716"/>
                    <a:pt x="11618" y="8727"/>
                  </a:cubicBezTo>
                  <a:cubicBezTo>
                    <a:pt x="11640" y="8738"/>
                    <a:pt x="11661" y="8749"/>
                    <a:pt x="11683" y="8749"/>
                  </a:cubicBezTo>
                  <a:cubicBezTo>
                    <a:pt x="11705" y="8749"/>
                    <a:pt x="11727" y="8738"/>
                    <a:pt x="11738" y="8727"/>
                  </a:cubicBezTo>
                  <a:cubicBezTo>
                    <a:pt x="11760" y="8716"/>
                    <a:pt x="11771" y="8694"/>
                    <a:pt x="11781" y="8684"/>
                  </a:cubicBezTo>
                  <a:cubicBezTo>
                    <a:pt x="11815" y="8640"/>
                    <a:pt x="11837" y="8596"/>
                    <a:pt x="11858" y="8563"/>
                  </a:cubicBezTo>
                  <a:lnTo>
                    <a:pt x="11924" y="8431"/>
                  </a:lnTo>
                  <a:cubicBezTo>
                    <a:pt x="11946" y="8388"/>
                    <a:pt x="11957" y="8344"/>
                    <a:pt x="11978" y="8300"/>
                  </a:cubicBezTo>
                  <a:lnTo>
                    <a:pt x="12012" y="8169"/>
                  </a:lnTo>
                  <a:cubicBezTo>
                    <a:pt x="12022" y="8125"/>
                    <a:pt x="12022" y="8071"/>
                    <a:pt x="12022" y="8027"/>
                  </a:cubicBezTo>
                  <a:cubicBezTo>
                    <a:pt x="12022" y="8005"/>
                    <a:pt x="12022" y="7983"/>
                    <a:pt x="12012" y="7961"/>
                  </a:cubicBezTo>
                  <a:cubicBezTo>
                    <a:pt x="12012" y="7939"/>
                    <a:pt x="12012" y="7917"/>
                    <a:pt x="12000" y="7884"/>
                  </a:cubicBezTo>
                  <a:cubicBezTo>
                    <a:pt x="11990" y="7840"/>
                    <a:pt x="11968" y="7808"/>
                    <a:pt x="11946" y="7764"/>
                  </a:cubicBezTo>
                  <a:lnTo>
                    <a:pt x="11946" y="7764"/>
                  </a:lnTo>
                  <a:cubicBezTo>
                    <a:pt x="11978" y="7796"/>
                    <a:pt x="11990" y="7840"/>
                    <a:pt x="12012" y="7884"/>
                  </a:cubicBezTo>
                  <a:cubicBezTo>
                    <a:pt x="12012" y="7906"/>
                    <a:pt x="12022" y="7928"/>
                    <a:pt x="12022" y="7961"/>
                  </a:cubicBezTo>
                  <a:cubicBezTo>
                    <a:pt x="12022" y="7983"/>
                    <a:pt x="12022" y="8005"/>
                    <a:pt x="12034" y="8027"/>
                  </a:cubicBezTo>
                  <a:cubicBezTo>
                    <a:pt x="12034" y="8071"/>
                    <a:pt x="12022" y="8125"/>
                    <a:pt x="12022" y="8169"/>
                  </a:cubicBezTo>
                  <a:lnTo>
                    <a:pt x="11990" y="8300"/>
                  </a:lnTo>
                  <a:cubicBezTo>
                    <a:pt x="11968" y="8355"/>
                    <a:pt x="11957" y="8399"/>
                    <a:pt x="11935" y="8431"/>
                  </a:cubicBezTo>
                  <a:lnTo>
                    <a:pt x="11869" y="8563"/>
                  </a:lnTo>
                  <a:cubicBezTo>
                    <a:pt x="11847" y="8607"/>
                    <a:pt x="11825" y="8640"/>
                    <a:pt x="11793" y="8684"/>
                  </a:cubicBezTo>
                  <a:cubicBezTo>
                    <a:pt x="11781" y="8706"/>
                    <a:pt x="11771" y="8727"/>
                    <a:pt x="11749" y="8738"/>
                  </a:cubicBezTo>
                  <a:cubicBezTo>
                    <a:pt x="11727" y="8749"/>
                    <a:pt x="11705" y="8760"/>
                    <a:pt x="11683" y="8760"/>
                  </a:cubicBezTo>
                  <a:cubicBezTo>
                    <a:pt x="11650" y="8760"/>
                    <a:pt x="11628" y="8749"/>
                    <a:pt x="11606" y="8738"/>
                  </a:cubicBezTo>
                  <a:cubicBezTo>
                    <a:pt x="11584" y="8727"/>
                    <a:pt x="11574" y="8716"/>
                    <a:pt x="11552" y="8694"/>
                  </a:cubicBezTo>
                  <a:lnTo>
                    <a:pt x="11530" y="8672"/>
                  </a:lnTo>
                  <a:cubicBezTo>
                    <a:pt x="11519" y="8662"/>
                    <a:pt x="11519" y="8650"/>
                    <a:pt x="11508" y="8640"/>
                  </a:cubicBezTo>
                  <a:cubicBezTo>
                    <a:pt x="11497" y="8618"/>
                    <a:pt x="11486" y="8596"/>
                    <a:pt x="11475" y="8585"/>
                  </a:cubicBezTo>
                  <a:lnTo>
                    <a:pt x="11442" y="8519"/>
                  </a:lnTo>
                  <a:cubicBezTo>
                    <a:pt x="11431" y="8497"/>
                    <a:pt x="11421" y="8475"/>
                    <a:pt x="11421" y="8443"/>
                  </a:cubicBezTo>
                  <a:lnTo>
                    <a:pt x="11387" y="8311"/>
                  </a:lnTo>
                  <a:cubicBezTo>
                    <a:pt x="11377" y="8212"/>
                    <a:pt x="11377" y="8125"/>
                    <a:pt x="11377" y="8027"/>
                  </a:cubicBezTo>
                  <a:cubicBezTo>
                    <a:pt x="11387" y="7928"/>
                    <a:pt x="11399" y="7840"/>
                    <a:pt x="11399" y="7742"/>
                  </a:cubicBezTo>
                  <a:cubicBezTo>
                    <a:pt x="11421" y="7555"/>
                    <a:pt x="11453" y="7370"/>
                    <a:pt x="11497" y="7183"/>
                  </a:cubicBezTo>
                  <a:cubicBezTo>
                    <a:pt x="11519" y="7096"/>
                    <a:pt x="11552" y="7008"/>
                    <a:pt x="11596" y="6920"/>
                  </a:cubicBezTo>
                  <a:cubicBezTo>
                    <a:pt x="11628" y="6833"/>
                    <a:pt x="11672" y="6757"/>
                    <a:pt x="11749" y="6680"/>
                  </a:cubicBezTo>
                  <a:cubicBezTo>
                    <a:pt x="11760" y="6669"/>
                    <a:pt x="11781" y="6658"/>
                    <a:pt x="11803" y="6636"/>
                  </a:cubicBezTo>
                  <a:cubicBezTo>
                    <a:pt x="11815" y="6625"/>
                    <a:pt x="11837" y="6614"/>
                    <a:pt x="11858" y="6603"/>
                  </a:cubicBezTo>
                  <a:lnTo>
                    <a:pt x="11902" y="6603"/>
                  </a:lnTo>
                  <a:cubicBezTo>
                    <a:pt x="11913" y="6592"/>
                    <a:pt x="11924" y="6592"/>
                    <a:pt x="11935" y="6592"/>
                  </a:cubicBezTo>
                  <a:close/>
                  <a:moveTo>
                    <a:pt x="745" y="7863"/>
                  </a:moveTo>
                  <a:lnTo>
                    <a:pt x="745" y="7863"/>
                  </a:lnTo>
                  <a:cubicBezTo>
                    <a:pt x="657" y="8059"/>
                    <a:pt x="570" y="8268"/>
                    <a:pt x="526" y="8475"/>
                  </a:cubicBezTo>
                  <a:cubicBezTo>
                    <a:pt x="504" y="8585"/>
                    <a:pt x="482" y="8694"/>
                    <a:pt x="482" y="8804"/>
                  </a:cubicBezTo>
                  <a:cubicBezTo>
                    <a:pt x="482" y="8694"/>
                    <a:pt x="494" y="8585"/>
                    <a:pt x="516" y="8475"/>
                  </a:cubicBezTo>
                  <a:cubicBezTo>
                    <a:pt x="570" y="8256"/>
                    <a:pt x="657" y="8059"/>
                    <a:pt x="745" y="7863"/>
                  </a:cubicBezTo>
                  <a:close/>
                  <a:moveTo>
                    <a:pt x="285" y="7151"/>
                  </a:moveTo>
                  <a:cubicBezTo>
                    <a:pt x="341" y="7161"/>
                    <a:pt x="384" y="7195"/>
                    <a:pt x="428" y="7238"/>
                  </a:cubicBezTo>
                  <a:cubicBezTo>
                    <a:pt x="461" y="7271"/>
                    <a:pt x="504" y="7315"/>
                    <a:pt x="526" y="7370"/>
                  </a:cubicBezTo>
                  <a:cubicBezTo>
                    <a:pt x="560" y="7414"/>
                    <a:pt x="581" y="7457"/>
                    <a:pt x="614" y="7512"/>
                  </a:cubicBezTo>
                  <a:cubicBezTo>
                    <a:pt x="811" y="7895"/>
                    <a:pt x="964" y="8322"/>
                    <a:pt x="1063" y="8749"/>
                  </a:cubicBezTo>
                  <a:cubicBezTo>
                    <a:pt x="1074" y="8859"/>
                    <a:pt x="1096" y="8968"/>
                    <a:pt x="1074" y="9078"/>
                  </a:cubicBezTo>
                  <a:cubicBezTo>
                    <a:pt x="1063" y="9187"/>
                    <a:pt x="1019" y="9297"/>
                    <a:pt x="954" y="9384"/>
                  </a:cubicBezTo>
                  <a:cubicBezTo>
                    <a:pt x="910" y="9428"/>
                    <a:pt x="866" y="9461"/>
                    <a:pt x="811" y="9482"/>
                  </a:cubicBezTo>
                  <a:cubicBezTo>
                    <a:pt x="800" y="9482"/>
                    <a:pt x="778" y="9494"/>
                    <a:pt x="767" y="9494"/>
                  </a:cubicBezTo>
                  <a:cubicBezTo>
                    <a:pt x="757" y="9494"/>
                    <a:pt x="745" y="9482"/>
                    <a:pt x="735" y="9482"/>
                  </a:cubicBezTo>
                  <a:cubicBezTo>
                    <a:pt x="701" y="9472"/>
                    <a:pt x="680" y="9450"/>
                    <a:pt x="669" y="9428"/>
                  </a:cubicBezTo>
                  <a:cubicBezTo>
                    <a:pt x="592" y="9341"/>
                    <a:pt x="548" y="9242"/>
                    <a:pt x="516" y="9132"/>
                  </a:cubicBezTo>
                  <a:cubicBezTo>
                    <a:pt x="494" y="9023"/>
                    <a:pt x="472" y="8913"/>
                    <a:pt x="482" y="8804"/>
                  </a:cubicBezTo>
                  <a:lnTo>
                    <a:pt x="482" y="8804"/>
                  </a:lnTo>
                  <a:cubicBezTo>
                    <a:pt x="482" y="8913"/>
                    <a:pt x="504" y="9023"/>
                    <a:pt x="526" y="9132"/>
                  </a:cubicBezTo>
                  <a:cubicBezTo>
                    <a:pt x="560" y="9231"/>
                    <a:pt x="603" y="9329"/>
                    <a:pt x="669" y="9417"/>
                  </a:cubicBezTo>
                  <a:cubicBezTo>
                    <a:pt x="691" y="9439"/>
                    <a:pt x="713" y="9461"/>
                    <a:pt x="735" y="9472"/>
                  </a:cubicBezTo>
                  <a:lnTo>
                    <a:pt x="811" y="9472"/>
                  </a:lnTo>
                  <a:cubicBezTo>
                    <a:pt x="855" y="9450"/>
                    <a:pt x="898" y="9417"/>
                    <a:pt x="942" y="9373"/>
                  </a:cubicBezTo>
                  <a:cubicBezTo>
                    <a:pt x="1008" y="9297"/>
                    <a:pt x="1052" y="9187"/>
                    <a:pt x="1063" y="9078"/>
                  </a:cubicBezTo>
                  <a:cubicBezTo>
                    <a:pt x="1074" y="8968"/>
                    <a:pt x="1063" y="8859"/>
                    <a:pt x="1041" y="8749"/>
                  </a:cubicBezTo>
                  <a:cubicBezTo>
                    <a:pt x="954" y="8322"/>
                    <a:pt x="800" y="7906"/>
                    <a:pt x="603" y="7512"/>
                  </a:cubicBezTo>
                  <a:cubicBezTo>
                    <a:pt x="570" y="7468"/>
                    <a:pt x="548" y="7414"/>
                    <a:pt x="516" y="7370"/>
                  </a:cubicBezTo>
                  <a:cubicBezTo>
                    <a:pt x="494" y="7326"/>
                    <a:pt x="461" y="7282"/>
                    <a:pt x="417" y="7238"/>
                  </a:cubicBezTo>
                  <a:cubicBezTo>
                    <a:pt x="384" y="7205"/>
                    <a:pt x="341" y="7173"/>
                    <a:pt x="285" y="7161"/>
                  </a:cubicBezTo>
                  <a:cubicBezTo>
                    <a:pt x="263" y="7151"/>
                    <a:pt x="242" y="7151"/>
                    <a:pt x="231" y="7151"/>
                  </a:cubicBezTo>
                  <a:close/>
                  <a:moveTo>
                    <a:pt x="319" y="7129"/>
                  </a:moveTo>
                  <a:cubicBezTo>
                    <a:pt x="297" y="7129"/>
                    <a:pt x="263" y="7129"/>
                    <a:pt x="231" y="7139"/>
                  </a:cubicBezTo>
                  <a:lnTo>
                    <a:pt x="220" y="7151"/>
                  </a:lnTo>
                  <a:lnTo>
                    <a:pt x="198" y="7151"/>
                  </a:lnTo>
                  <a:cubicBezTo>
                    <a:pt x="23" y="7238"/>
                    <a:pt x="1" y="7512"/>
                    <a:pt x="23" y="7720"/>
                  </a:cubicBezTo>
                  <a:cubicBezTo>
                    <a:pt x="78" y="8278"/>
                    <a:pt x="253" y="8837"/>
                    <a:pt x="516" y="9341"/>
                  </a:cubicBezTo>
                  <a:cubicBezTo>
                    <a:pt x="581" y="9461"/>
                    <a:pt x="680" y="9603"/>
                    <a:pt x="822" y="9603"/>
                  </a:cubicBezTo>
                  <a:lnTo>
                    <a:pt x="833" y="9603"/>
                  </a:lnTo>
                  <a:cubicBezTo>
                    <a:pt x="976" y="9592"/>
                    <a:pt x="1063" y="9428"/>
                    <a:pt x="1117" y="9297"/>
                  </a:cubicBezTo>
                  <a:cubicBezTo>
                    <a:pt x="1183" y="9132"/>
                    <a:pt x="1249" y="8957"/>
                    <a:pt x="1315" y="8782"/>
                  </a:cubicBezTo>
                  <a:cubicBezTo>
                    <a:pt x="1293" y="8519"/>
                    <a:pt x="1260" y="8246"/>
                    <a:pt x="1216" y="7983"/>
                  </a:cubicBezTo>
                  <a:lnTo>
                    <a:pt x="1216" y="8049"/>
                  </a:lnTo>
                  <a:cubicBezTo>
                    <a:pt x="1107" y="7742"/>
                    <a:pt x="910" y="7479"/>
                    <a:pt x="658" y="7271"/>
                  </a:cubicBezTo>
                  <a:cubicBezTo>
                    <a:pt x="560" y="7195"/>
                    <a:pt x="439" y="7129"/>
                    <a:pt x="319" y="7129"/>
                  </a:cubicBezTo>
                  <a:close/>
                  <a:moveTo>
                    <a:pt x="6559" y="1"/>
                  </a:moveTo>
                  <a:cubicBezTo>
                    <a:pt x="5815" y="1"/>
                    <a:pt x="5081" y="132"/>
                    <a:pt x="4468" y="351"/>
                  </a:cubicBezTo>
                  <a:cubicBezTo>
                    <a:pt x="2694" y="1008"/>
                    <a:pt x="1402" y="2431"/>
                    <a:pt x="1107" y="4304"/>
                  </a:cubicBezTo>
                  <a:lnTo>
                    <a:pt x="1107" y="4315"/>
                  </a:lnTo>
                  <a:cubicBezTo>
                    <a:pt x="942" y="5388"/>
                    <a:pt x="1151" y="6395"/>
                    <a:pt x="1205" y="7435"/>
                  </a:cubicBezTo>
                  <a:cubicBezTo>
                    <a:pt x="1348" y="7665"/>
                    <a:pt x="1468" y="7917"/>
                    <a:pt x="1567" y="8169"/>
                  </a:cubicBezTo>
                  <a:cubicBezTo>
                    <a:pt x="1632" y="7983"/>
                    <a:pt x="1709" y="7796"/>
                    <a:pt x="1786" y="7621"/>
                  </a:cubicBezTo>
                  <a:cubicBezTo>
                    <a:pt x="1950" y="7195"/>
                    <a:pt x="2114" y="6757"/>
                    <a:pt x="2037" y="6307"/>
                  </a:cubicBezTo>
                  <a:cubicBezTo>
                    <a:pt x="1961" y="5859"/>
                    <a:pt x="1621" y="5410"/>
                    <a:pt x="1774" y="4983"/>
                  </a:cubicBezTo>
                  <a:lnTo>
                    <a:pt x="1830" y="4983"/>
                  </a:lnTo>
                  <a:cubicBezTo>
                    <a:pt x="3012" y="4983"/>
                    <a:pt x="4063" y="3779"/>
                    <a:pt x="3877" y="2607"/>
                  </a:cubicBezTo>
                  <a:lnTo>
                    <a:pt x="3877" y="2607"/>
                  </a:lnTo>
                  <a:cubicBezTo>
                    <a:pt x="4216" y="2848"/>
                    <a:pt x="4621" y="2968"/>
                    <a:pt x="5037" y="2968"/>
                  </a:cubicBezTo>
                  <a:cubicBezTo>
                    <a:pt x="5322" y="2968"/>
                    <a:pt x="5606" y="2913"/>
                    <a:pt x="5869" y="2793"/>
                  </a:cubicBezTo>
                  <a:cubicBezTo>
                    <a:pt x="6078" y="3078"/>
                    <a:pt x="6450" y="3209"/>
                    <a:pt x="6800" y="3209"/>
                  </a:cubicBezTo>
                  <a:cubicBezTo>
                    <a:pt x="6866" y="3209"/>
                    <a:pt x="6920" y="3209"/>
                    <a:pt x="6975" y="3198"/>
                  </a:cubicBezTo>
                  <a:cubicBezTo>
                    <a:pt x="7391" y="3154"/>
                    <a:pt x="7764" y="2957"/>
                    <a:pt x="8136" y="2771"/>
                  </a:cubicBezTo>
                  <a:lnTo>
                    <a:pt x="8136" y="2771"/>
                  </a:lnTo>
                  <a:cubicBezTo>
                    <a:pt x="8015" y="3088"/>
                    <a:pt x="8234" y="3450"/>
                    <a:pt x="8541" y="3592"/>
                  </a:cubicBezTo>
                  <a:cubicBezTo>
                    <a:pt x="8738" y="3691"/>
                    <a:pt x="8957" y="3713"/>
                    <a:pt x="9176" y="3713"/>
                  </a:cubicBezTo>
                  <a:cubicBezTo>
                    <a:pt x="9297" y="3713"/>
                    <a:pt x="9417" y="3702"/>
                    <a:pt x="9537" y="3702"/>
                  </a:cubicBezTo>
                  <a:cubicBezTo>
                    <a:pt x="9165" y="4282"/>
                    <a:pt x="9625" y="5180"/>
                    <a:pt x="10314" y="5234"/>
                  </a:cubicBezTo>
                  <a:cubicBezTo>
                    <a:pt x="10282" y="6844"/>
                    <a:pt x="10227" y="8465"/>
                    <a:pt x="10161" y="10074"/>
                  </a:cubicBezTo>
                  <a:cubicBezTo>
                    <a:pt x="10151" y="10249"/>
                    <a:pt x="10095" y="10479"/>
                    <a:pt x="9920" y="10479"/>
                  </a:cubicBezTo>
                  <a:lnTo>
                    <a:pt x="9910" y="10479"/>
                  </a:lnTo>
                  <a:cubicBezTo>
                    <a:pt x="9789" y="10479"/>
                    <a:pt x="9701" y="10358"/>
                    <a:pt x="9647" y="10238"/>
                  </a:cubicBezTo>
                  <a:cubicBezTo>
                    <a:pt x="9438" y="9855"/>
                    <a:pt x="9231" y="9472"/>
                    <a:pt x="9034" y="9088"/>
                  </a:cubicBezTo>
                  <a:cubicBezTo>
                    <a:pt x="8902" y="8847"/>
                    <a:pt x="8760" y="8607"/>
                    <a:pt x="8552" y="8431"/>
                  </a:cubicBezTo>
                  <a:cubicBezTo>
                    <a:pt x="8387" y="8300"/>
                    <a:pt x="8180" y="8234"/>
                    <a:pt x="7961" y="8234"/>
                  </a:cubicBezTo>
                  <a:cubicBezTo>
                    <a:pt x="7807" y="8234"/>
                    <a:pt x="7643" y="8278"/>
                    <a:pt x="7501" y="8344"/>
                  </a:cubicBezTo>
                  <a:cubicBezTo>
                    <a:pt x="7643" y="8355"/>
                    <a:pt x="7774" y="8399"/>
                    <a:pt x="7917" y="8465"/>
                  </a:cubicBezTo>
                  <a:cubicBezTo>
                    <a:pt x="8399" y="8694"/>
                    <a:pt x="8793" y="9198"/>
                    <a:pt x="8727" y="9723"/>
                  </a:cubicBezTo>
                  <a:cubicBezTo>
                    <a:pt x="8771" y="9680"/>
                    <a:pt x="8825" y="9658"/>
                    <a:pt x="8880" y="9658"/>
                  </a:cubicBezTo>
                  <a:cubicBezTo>
                    <a:pt x="8957" y="9658"/>
                    <a:pt x="9044" y="9691"/>
                    <a:pt x="9099" y="9745"/>
                  </a:cubicBezTo>
                  <a:cubicBezTo>
                    <a:pt x="9198" y="9844"/>
                    <a:pt x="9241" y="9986"/>
                    <a:pt x="9275" y="10117"/>
                  </a:cubicBezTo>
                  <a:cubicBezTo>
                    <a:pt x="9373" y="10555"/>
                    <a:pt x="9438" y="11005"/>
                    <a:pt x="9460" y="11453"/>
                  </a:cubicBezTo>
                  <a:cubicBezTo>
                    <a:pt x="9482" y="11300"/>
                    <a:pt x="9504" y="11125"/>
                    <a:pt x="9625" y="11015"/>
                  </a:cubicBezTo>
                  <a:cubicBezTo>
                    <a:pt x="9679" y="10971"/>
                    <a:pt x="9734" y="10950"/>
                    <a:pt x="9800" y="10950"/>
                  </a:cubicBezTo>
                  <a:cubicBezTo>
                    <a:pt x="9920" y="10950"/>
                    <a:pt x="10041" y="11027"/>
                    <a:pt x="10151" y="11070"/>
                  </a:cubicBezTo>
                  <a:cubicBezTo>
                    <a:pt x="10523" y="10555"/>
                    <a:pt x="10523" y="9910"/>
                    <a:pt x="10555" y="9297"/>
                  </a:cubicBezTo>
                  <a:cubicBezTo>
                    <a:pt x="10577" y="9012"/>
                    <a:pt x="10577" y="8727"/>
                    <a:pt x="10610" y="8431"/>
                  </a:cubicBezTo>
                  <a:cubicBezTo>
                    <a:pt x="10665" y="7884"/>
                    <a:pt x="10829" y="7337"/>
                    <a:pt x="11081" y="6833"/>
                  </a:cubicBezTo>
                  <a:cubicBezTo>
                    <a:pt x="11092" y="7665"/>
                    <a:pt x="11114" y="8497"/>
                    <a:pt x="11114" y="9329"/>
                  </a:cubicBezTo>
                  <a:cubicBezTo>
                    <a:pt x="11223" y="9417"/>
                    <a:pt x="11431" y="9450"/>
                    <a:pt x="11606" y="9450"/>
                  </a:cubicBezTo>
                  <a:cubicBezTo>
                    <a:pt x="11727" y="9450"/>
                    <a:pt x="11837" y="9428"/>
                    <a:pt x="11891" y="9406"/>
                  </a:cubicBezTo>
                  <a:cubicBezTo>
                    <a:pt x="12209" y="9231"/>
                    <a:pt x="12395" y="8749"/>
                    <a:pt x="12482" y="8431"/>
                  </a:cubicBezTo>
                  <a:cubicBezTo>
                    <a:pt x="12570" y="8114"/>
                    <a:pt x="12614" y="7774"/>
                    <a:pt x="12614" y="7446"/>
                  </a:cubicBezTo>
                  <a:cubicBezTo>
                    <a:pt x="12614" y="7282"/>
                    <a:pt x="12603" y="7118"/>
                    <a:pt x="12581" y="6964"/>
                  </a:cubicBezTo>
                  <a:cubicBezTo>
                    <a:pt x="12570" y="6920"/>
                    <a:pt x="12559" y="6877"/>
                    <a:pt x="12559" y="6844"/>
                  </a:cubicBezTo>
                  <a:cubicBezTo>
                    <a:pt x="12515" y="6636"/>
                    <a:pt x="12438" y="6428"/>
                    <a:pt x="12340" y="6231"/>
                  </a:cubicBezTo>
                  <a:cubicBezTo>
                    <a:pt x="12275" y="6110"/>
                    <a:pt x="12176" y="5979"/>
                    <a:pt x="12044" y="5946"/>
                  </a:cubicBezTo>
                  <a:cubicBezTo>
                    <a:pt x="12012" y="5935"/>
                    <a:pt x="11990" y="5935"/>
                    <a:pt x="11968" y="5935"/>
                  </a:cubicBezTo>
                  <a:cubicBezTo>
                    <a:pt x="11815" y="5935"/>
                    <a:pt x="11661" y="6045"/>
                    <a:pt x="11562" y="6154"/>
                  </a:cubicBezTo>
                  <a:cubicBezTo>
                    <a:pt x="11333" y="6406"/>
                    <a:pt x="11180" y="6723"/>
                    <a:pt x="11136" y="7063"/>
                  </a:cubicBezTo>
                  <a:cubicBezTo>
                    <a:pt x="11136" y="6516"/>
                    <a:pt x="11158" y="5946"/>
                    <a:pt x="11158" y="5377"/>
                  </a:cubicBezTo>
                  <a:cubicBezTo>
                    <a:pt x="11158" y="4195"/>
                    <a:pt x="11059" y="3001"/>
                    <a:pt x="10523" y="1950"/>
                  </a:cubicBezTo>
                  <a:cubicBezTo>
                    <a:pt x="10227" y="1370"/>
                    <a:pt x="9767" y="932"/>
                    <a:pt x="9198" y="614"/>
                  </a:cubicBezTo>
                  <a:cubicBezTo>
                    <a:pt x="8431" y="187"/>
                    <a:pt x="7490" y="1"/>
                    <a:pt x="6559" y="1"/>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5705673" y="2303846"/>
              <a:ext cx="92134" cy="60904"/>
            </a:xfrm>
            <a:custGeom>
              <a:avLst/>
              <a:gdLst/>
              <a:ahLst/>
              <a:cxnLst/>
              <a:rect l="l" t="t" r="r" b="b"/>
              <a:pathLst>
                <a:path w="3198" h="2114" extrusionOk="0">
                  <a:moveTo>
                    <a:pt x="1348" y="0"/>
                  </a:moveTo>
                  <a:cubicBezTo>
                    <a:pt x="1161" y="570"/>
                    <a:pt x="658" y="668"/>
                    <a:pt x="154" y="942"/>
                  </a:cubicBezTo>
                  <a:cubicBezTo>
                    <a:pt x="100" y="974"/>
                    <a:pt x="34" y="1008"/>
                    <a:pt x="12" y="1062"/>
                  </a:cubicBezTo>
                  <a:cubicBezTo>
                    <a:pt x="1" y="1084"/>
                    <a:pt x="1" y="1106"/>
                    <a:pt x="1" y="1128"/>
                  </a:cubicBezTo>
                  <a:cubicBezTo>
                    <a:pt x="1" y="1215"/>
                    <a:pt x="56" y="1292"/>
                    <a:pt x="122" y="1358"/>
                  </a:cubicBezTo>
                  <a:cubicBezTo>
                    <a:pt x="417" y="1675"/>
                    <a:pt x="833" y="1872"/>
                    <a:pt x="1260" y="1982"/>
                  </a:cubicBezTo>
                  <a:cubicBezTo>
                    <a:pt x="1698" y="2081"/>
                    <a:pt x="2136" y="2103"/>
                    <a:pt x="2585" y="2113"/>
                  </a:cubicBezTo>
                  <a:lnTo>
                    <a:pt x="2662" y="2113"/>
                  </a:lnTo>
                  <a:cubicBezTo>
                    <a:pt x="2826" y="2113"/>
                    <a:pt x="3012" y="2103"/>
                    <a:pt x="3198" y="2069"/>
                  </a:cubicBezTo>
                  <a:cubicBezTo>
                    <a:pt x="3023" y="1807"/>
                    <a:pt x="2859" y="1533"/>
                    <a:pt x="2684" y="1271"/>
                  </a:cubicBezTo>
                  <a:cubicBezTo>
                    <a:pt x="2530" y="1030"/>
                    <a:pt x="2377" y="789"/>
                    <a:pt x="2169" y="602"/>
                  </a:cubicBezTo>
                  <a:cubicBezTo>
                    <a:pt x="1917" y="373"/>
                    <a:pt x="1633" y="186"/>
                    <a:pt x="1348"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5615469" y="2022142"/>
              <a:ext cx="290549" cy="230019"/>
            </a:xfrm>
            <a:custGeom>
              <a:avLst/>
              <a:gdLst/>
              <a:ahLst/>
              <a:cxnLst/>
              <a:rect l="l" t="t" r="r" b="b"/>
              <a:pathLst>
                <a:path w="10085" h="7984" extrusionOk="0">
                  <a:moveTo>
                    <a:pt x="9986" y="1"/>
                  </a:moveTo>
                  <a:cubicBezTo>
                    <a:pt x="9734" y="505"/>
                    <a:pt x="9570" y="1052"/>
                    <a:pt x="9515" y="1599"/>
                  </a:cubicBezTo>
                  <a:cubicBezTo>
                    <a:pt x="9482" y="1895"/>
                    <a:pt x="9482" y="2180"/>
                    <a:pt x="9460" y="2465"/>
                  </a:cubicBezTo>
                  <a:cubicBezTo>
                    <a:pt x="9428" y="3078"/>
                    <a:pt x="9428" y="3723"/>
                    <a:pt x="9056" y="4238"/>
                  </a:cubicBezTo>
                  <a:cubicBezTo>
                    <a:pt x="8946" y="4187"/>
                    <a:pt x="8823" y="4112"/>
                    <a:pt x="8704" y="4112"/>
                  </a:cubicBezTo>
                  <a:cubicBezTo>
                    <a:pt x="8644" y="4112"/>
                    <a:pt x="8585" y="4132"/>
                    <a:pt x="8530" y="4183"/>
                  </a:cubicBezTo>
                  <a:cubicBezTo>
                    <a:pt x="8409" y="4293"/>
                    <a:pt x="8387" y="4468"/>
                    <a:pt x="8365" y="4621"/>
                  </a:cubicBezTo>
                  <a:cubicBezTo>
                    <a:pt x="8343" y="4173"/>
                    <a:pt x="8278" y="3723"/>
                    <a:pt x="8180" y="3285"/>
                  </a:cubicBezTo>
                  <a:cubicBezTo>
                    <a:pt x="8146" y="3154"/>
                    <a:pt x="8103" y="3012"/>
                    <a:pt x="8004" y="2913"/>
                  </a:cubicBezTo>
                  <a:cubicBezTo>
                    <a:pt x="7948" y="2863"/>
                    <a:pt x="7867" y="2831"/>
                    <a:pt x="7789" y="2831"/>
                  </a:cubicBezTo>
                  <a:cubicBezTo>
                    <a:pt x="7731" y="2831"/>
                    <a:pt x="7674" y="2849"/>
                    <a:pt x="7632" y="2891"/>
                  </a:cubicBezTo>
                  <a:cubicBezTo>
                    <a:pt x="7698" y="2366"/>
                    <a:pt x="7304" y="1862"/>
                    <a:pt x="6822" y="1633"/>
                  </a:cubicBezTo>
                  <a:cubicBezTo>
                    <a:pt x="6635" y="1551"/>
                    <a:pt x="6460" y="1506"/>
                    <a:pt x="6271" y="1506"/>
                  </a:cubicBezTo>
                  <a:cubicBezTo>
                    <a:pt x="6205" y="1506"/>
                    <a:pt x="6137" y="1512"/>
                    <a:pt x="6066" y="1523"/>
                  </a:cubicBezTo>
                  <a:cubicBezTo>
                    <a:pt x="6000" y="1534"/>
                    <a:pt x="5343" y="1840"/>
                    <a:pt x="5387" y="1874"/>
                  </a:cubicBezTo>
                  <a:cubicBezTo>
                    <a:pt x="5121" y="1679"/>
                    <a:pt x="4829" y="1583"/>
                    <a:pt x="4537" y="1583"/>
                  </a:cubicBezTo>
                  <a:cubicBezTo>
                    <a:pt x="4254" y="1583"/>
                    <a:pt x="3971" y="1673"/>
                    <a:pt x="3713" y="1852"/>
                  </a:cubicBezTo>
                  <a:cubicBezTo>
                    <a:pt x="3472" y="2027"/>
                    <a:pt x="2793" y="2563"/>
                    <a:pt x="3209" y="2869"/>
                  </a:cubicBezTo>
                  <a:cubicBezTo>
                    <a:pt x="3164" y="2849"/>
                    <a:pt x="3118" y="2839"/>
                    <a:pt x="3074" y="2839"/>
                  </a:cubicBezTo>
                  <a:cubicBezTo>
                    <a:pt x="2858" y="2839"/>
                    <a:pt x="2663" y="3055"/>
                    <a:pt x="2618" y="3264"/>
                  </a:cubicBezTo>
                  <a:cubicBezTo>
                    <a:pt x="2563" y="3538"/>
                    <a:pt x="2628" y="3822"/>
                    <a:pt x="2584" y="4107"/>
                  </a:cubicBezTo>
                  <a:cubicBezTo>
                    <a:pt x="2503" y="3935"/>
                    <a:pt x="2325" y="3830"/>
                    <a:pt x="2148" y="3830"/>
                  </a:cubicBezTo>
                  <a:cubicBezTo>
                    <a:pt x="2110" y="3830"/>
                    <a:pt x="2073" y="3835"/>
                    <a:pt x="2037" y="3844"/>
                  </a:cubicBezTo>
                  <a:cubicBezTo>
                    <a:pt x="1818" y="3899"/>
                    <a:pt x="1665" y="4118"/>
                    <a:pt x="1687" y="4337"/>
                  </a:cubicBezTo>
                  <a:cubicBezTo>
                    <a:pt x="1380" y="4282"/>
                    <a:pt x="1151" y="4030"/>
                    <a:pt x="1019" y="3735"/>
                  </a:cubicBezTo>
                  <a:cubicBezTo>
                    <a:pt x="997" y="3702"/>
                    <a:pt x="986" y="3669"/>
                    <a:pt x="975" y="3636"/>
                  </a:cubicBezTo>
                  <a:cubicBezTo>
                    <a:pt x="855" y="3307"/>
                    <a:pt x="844" y="2947"/>
                    <a:pt x="800" y="2607"/>
                  </a:cubicBezTo>
                  <a:cubicBezTo>
                    <a:pt x="701" y="1830"/>
                    <a:pt x="428" y="1074"/>
                    <a:pt x="1" y="417"/>
                  </a:cubicBezTo>
                  <a:lnTo>
                    <a:pt x="1" y="417"/>
                  </a:lnTo>
                  <a:cubicBezTo>
                    <a:pt x="307" y="1906"/>
                    <a:pt x="297" y="3472"/>
                    <a:pt x="450" y="4983"/>
                  </a:cubicBezTo>
                  <a:cubicBezTo>
                    <a:pt x="482" y="5311"/>
                    <a:pt x="537" y="5662"/>
                    <a:pt x="778" y="5869"/>
                  </a:cubicBezTo>
                  <a:cubicBezTo>
                    <a:pt x="855" y="5935"/>
                    <a:pt x="942" y="5979"/>
                    <a:pt x="1008" y="6056"/>
                  </a:cubicBezTo>
                  <a:cubicBezTo>
                    <a:pt x="1117" y="6176"/>
                    <a:pt x="1139" y="6341"/>
                    <a:pt x="1194" y="6482"/>
                  </a:cubicBezTo>
                  <a:cubicBezTo>
                    <a:pt x="1322" y="6824"/>
                    <a:pt x="1696" y="7039"/>
                    <a:pt x="2060" y="7039"/>
                  </a:cubicBezTo>
                  <a:cubicBezTo>
                    <a:pt x="2197" y="7039"/>
                    <a:pt x="2333" y="7008"/>
                    <a:pt x="2453" y="6942"/>
                  </a:cubicBezTo>
                  <a:cubicBezTo>
                    <a:pt x="2507" y="7320"/>
                    <a:pt x="2887" y="7610"/>
                    <a:pt x="3263" y="7610"/>
                  </a:cubicBezTo>
                  <a:cubicBezTo>
                    <a:pt x="3345" y="7610"/>
                    <a:pt x="3426" y="7596"/>
                    <a:pt x="3504" y="7567"/>
                  </a:cubicBezTo>
                  <a:cubicBezTo>
                    <a:pt x="3566" y="7549"/>
                    <a:pt x="3628" y="7517"/>
                    <a:pt x="3690" y="7517"/>
                  </a:cubicBezTo>
                  <a:cubicBezTo>
                    <a:pt x="3705" y="7517"/>
                    <a:pt x="3720" y="7519"/>
                    <a:pt x="3734" y="7523"/>
                  </a:cubicBezTo>
                  <a:cubicBezTo>
                    <a:pt x="3811" y="7545"/>
                    <a:pt x="3866" y="7611"/>
                    <a:pt x="3920" y="7676"/>
                  </a:cubicBezTo>
                  <a:cubicBezTo>
                    <a:pt x="4101" y="7877"/>
                    <a:pt x="4376" y="7984"/>
                    <a:pt x="4650" y="7984"/>
                  </a:cubicBezTo>
                  <a:cubicBezTo>
                    <a:pt x="4824" y="7984"/>
                    <a:pt x="4998" y="7941"/>
                    <a:pt x="5146" y="7852"/>
                  </a:cubicBezTo>
                  <a:cubicBezTo>
                    <a:pt x="5274" y="7763"/>
                    <a:pt x="5400" y="7649"/>
                    <a:pt x="5543" y="7649"/>
                  </a:cubicBezTo>
                  <a:cubicBezTo>
                    <a:pt x="5560" y="7649"/>
                    <a:pt x="5578" y="7651"/>
                    <a:pt x="5596" y="7654"/>
                  </a:cubicBezTo>
                  <a:cubicBezTo>
                    <a:pt x="5694" y="7676"/>
                    <a:pt x="5771" y="7753"/>
                    <a:pt x="5847" y="7818"/>
                  </a:cubicBezTo>
                  <a:cubicBezTo>
                    <a:pt x="5986" y="7922"/>
                    <a:pt x="6124" y="7962"/>
                    <a:pt x="6260" y="7962"/>
                  </a:cubicBezTo>
                  <a:cubicBezTo>
                    <a:pt x="6456" y="7962"/>
                    <a:pt x="6650" y="7878"/>
                    <a:pt x="6844" y="7774"/>
                  </a:cubicBezTo>
                  <a:cubicBezTo>
                    <a:pt x="7019" y="7676"/>
                    <a:pt x="7051" y="7599"/>
                    <a:pt x="7270" y="7599"/>
                  </a:cubicBezTo>
                  <a:cubicBezTo>
                    <a:pt x="7369" y="7599"/>
                    <a:pt x="7457" y="7633"/>
                    <a:pt x="7545" y="7665"/>
                  </a:cubicBezTo>
                  <a:cubicBezTo>
                    <a:pt x="7626" y="7690"/>
                    <a:pt x="7708" y="7721"/>
                    <a:pt x="7804" y="7721"/>
                  </a:cubicBezTo>
                  <a:cubicBezTo>
                    <a:pt x="7836" y="7721"/>
                    <a:pt x="7870" y="7717"/>
                    <a:pt x="7905" y="7709"/>
                  </a:cubicBezTo>
                  <a:cubicBezTo>
                    <a:pt x="8168" y="7665"/>
                    <a:pt x="8399" y="7468"/>
                    <a:pt x="8508" y="7227"/>
                  </a:cubicBezTo>
                  <a:cubicBezTo>
                    <a:pt x="8584" y="7030"/>
                    <a:pt x="8639" y="6757"/>
                    <a:pt x="8847" y="6757"/>
                  </a:cubicBezTo>
                  <a:cubicBezTo>
                    <a:pt x="8855" y="6756"/>
                    <a:pt x="8863" y="6755"/>
                    <a:pt x="8871" y="6755"/>
                  </a:cubicBezTo>
                  <a:cubicBezTo>
                    <a:pt x="8949" y="6755"/>
                    <a:pt x="9020" y="6802"/>
                    <a:pt x="9099" y="6822"/>
                  </a:cubicBezTo>
                  <a:cubicBezTo>
                    <a:pt x="9125" y="6828"/>
                    <a:pt x="9152" y="6831"/>
                    <a:pt x="9178" y="6831"/>
                  </a:cubicBezTo>
                  <a:cubicBezTo>
                    <a:pt x="9341" y="6831"/>
                    <a:pt x="9506" y="6721"/>
                    <a:pt x="9581" y="6570"/>
                  </a:cubicBezTo>
                  <a:cubicBezTo>
                    <a:pt x="9669" y="6395"/>
                    <a:pt x="9669" y="6176"/>
                    <a:pt x="9613" y="5990"/>
                  </a:cubicBezTo>
                  <a:cubicBezTo>
                    <a:pt x="9581" y="5869"/>
                    <a:pt x="9559" y="5716"/>
                    <a:pt x="9669" y="5672"/>
                  </a:cubicBezTo>
                  <a:cubicBezTo>
                    <a:pt x="9701" y="5662"/>
                    <a:pt x="9734" y="5662"/>
                    <a:pt x="9756" y="5662"/>
                  </a:cubicBezTo>
                  <a:lnTo>
                    <a:pt x="9811" y="5662"/>
                  </a:lnTo>
                  <a:cubicBezTo>
                    <a:pt x="10029" y="5650"/>
                    <a:pt x="10085" y="5366"/>
                    <a:pt x="10073" y="5158"/>
                  </a:cubicBezTo>
                  <a:cubicBezTo>
                    <a:pt x="10041" y="4326"/>
                    <a:pt x="9964" y="3483"/>
                    <a:pt x="10019" y="2650"/>
                  </a:cubicBezTo>
                  <a:cubicBezTo>
                    <a:pt x="10019" y="1764"/>
                    <a:pt x="9997" y="888"/>
                    <a:pt x="99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5581099" y="2031304"/>
              <a:ext cx="9162" cy="17689"/>
            </a:xfrm>
            <a:custGeom>
              <a:avLst/>
              <a:gdLst/>
              <a:ahLst/>
              <a:cxnLst/>
              <a:rect l="l" t="t" r="r" b="b"/>
              <a:pathLst>
                <a:path w="318" h="614" extrusionOk="0">
                  <a:moveTo>
                    <a:pt x="296" y="1"/>
                  </a:moveTo>
                  <a:cubicBezTo>
                    <a:pt x="296" y="1"/>
                    <a:pt x="295" y="1"/>
                    <a:pt x="295" y="1"/>
                  </a:cubicBezTo>
                  <a:lnTo>
                    <a:pt x="295" y="1"/>
                  </a:lnTo>
                  <a:cubicBezTo>
                    <a:pt x="303" y="1"/>
                    <a:pt x="310" y="1"/>
                    <a:pt x="318" y="1"/>
                  </a:cubicBezTo>
                  <a:close/>
                  <a:moveTo>
                    <a:pt x="295" y="1"/>
                  </a:moveTo>
                  <a:cubicBezTo>
                    <a:pt x="270" y="2"/>
                    <a:pt x="245" y="6"/>
                    <a:pt x="220" y="23"/>
                  </a:cubicBezTo>
                  <a:cubicBezTo>
                    <a:pt x="241" y="11"/>
                    <a:pt x="273" y="11"/>
                    <a:pt x="295" y="1"/>
                  </a:cubicBezTo>
                  <a:close/>
                  <a:moveTo>
                    <a:pt x="220" y="23"/>
                  </a:moveTo>
                  <a:lnTo>
                    <a:pt x="220" y="23"/>
                  </a:lnTo>
                  <a:cubicBezTo>
                    <a:pt x="164" y="45"/>
                    <a:pt x="132" y="88"/>
                    <a:pt x="99" y="132"/>
                  </a:cubicBezTo>
                  <a:cubicBezTo>
                    <a:pt x="132" y="88"/>
                    <a:pt x="176" y="55"/>
                    <a:pt x="220" y="23"/>
                  </a:cubicBezTo>
                  <a:close/>
                  <a:moveTo>
                    <a:pt x="99" y="132"/>
                  </a:moveTo>
                  <a:cubicBezTo>
                    <a:pt x="77" y="154"/>
                    <a:pt x="66" y="176"/>
                    <a:pt x="55" y="198"/>
                  </a:cubicBezTo>
                  <a:cubicBezTo>
                    <a:pt x="44" y="230"/>
                    <a:pt x="33" y="252"/>
                    <a:pt x="33" y="285"/>
                  </a:cubicBezTo>
                  <a:cubicBezTo>
                    <a:pt x="44" y="252"/>
                    <a:pt x="44" y="230"/>
                    <a:pt x="55" y="208"/>
                  </a:cubicBezTo>
                  <a:cubicBezTo>
                    <a:pt x="66" y="176"/>
                    <a:pt x="88" y="154"/>
                    <a:pt x="99" y="132"/>
                  </a:cubicBezTo>
                  <a:close/>
                  <a:moveTo>
                    <a:pt x="33" y="285"/>
                  </a:moveTo>
                  <a:cubicBezTo>
                    <a:pt x="1" y="384"/>
                    <a:pt x="11" y="504"/>
                    <a:pt x="22" y="614"/>
                  </a:cubicBezTo>
                  <a:cubicBezTo>
                    <a:pt x="11" y="504"/>
                    <a:pt x="11" y="384"/>
                    <a:pt x="33" y="285"/>
                  </a:cubicBezTo>
                  <a:close/>
                </a:path>
              </a:pathLst>
            </a:custGeom>
            <a:solidFill>
              <a:srgbClr val="E77777"/>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5590577" y="2031304"/>
              <a:ext cx="24921" cy="67531"/>
            </a:xfrm>
            <a:custGeom>
              <a:avLst/>
              <a:gdLst/>
              <a:ahLst/>
              <a:cxnLst/>
              <a:rect l="l" t="t" r="r" b="b"/>
              <a:pathLst>
                <a:path w="865" h="2344" extrusionOk="0">
                  <a:moveTo>
                    <a:pt x="514" y="713"/>
                  </a:moveTo>
                  <a:cubicBezTo>
                    <a:pt x="426" y="909"/>
                    <a:pt x="339" y="1106"/>
                    <a:pt x="285" y="1325"/>
                  </a:cubicBezTo>
                  <a:cubicBezTo>
                    <a:pt x="263" y="1435"/>
                    <a:pt x="251" y="1544"/>
                    <a:pt x="251" y="1654"/>
                  </a:cubicBezTo>
                  <a:cubicBezTo>
                    <a:pt x="251" y="1544"/>
                    <a:pt x="273" y="1435"/>
                    <a:pt x="295" y="1325"/>
                  </a:cubicBezTo>
                  <a:cubicBezTo>
                    <a:pt x="339" y="1118"/>
                    <a:pt x="426" y="909"/>
                    <a:pt x="514" y="713"/>
                  </a:cubicBezTo>
                  <a:close/>
                  <a:moveTo>
                    <a:pt x="0" y="1"/>
                  </a:moveTo>
                  <a:cubicBezTo>
                    <a:pt x="11" y="1"/>
                    <a:pt x="32" y="1"/>
                    <a:pt x="54" y="11"/>
                  </a:cubicBezTo>
                  <a:cubicBezTo>
                    <a:pt x="110" y="23"/>
                    <a:pt x="153" y="55"/>
                    <a:pt x="186" y="88"/>
                  </a:cubicBezTo>
                  <a:cubicBezTo>
                    <a:pt x="230" y="132"/>
                    <a:pt x="263" y="176"/>
                    <a:pt x="285" y="220"/>
                  </a:cubicBezTo>
                  <a:cubicBezTo>
                    <a:pt x="317" y="264"/>
                    <a:pt x="339" y="318"/>
                    <a:pt x="372" y="362"/>
                  </a:cubicBezTo>
                  <a:cubicBezTo>
                    <a:pt x="569" y="756"/>
                    <a:pt x="723" y="1172"/>
                    <a:pt x="810" y="1599"/>
                  </a:cubicBezTo>
                  <a:cubicBezTo>
                    <a:pt x="832" y="1709"/>
                    <a:pt x="843" y="1818"/>
                    <a:pt x="832" y="1928"/>
                  </a:cubicBezTo>
                  <a:cubicBezTo>
                    <a:pt x="821" y="2037"/>
                    <a:pt x="777" y="2147"/>
                    <a:pt x="711" y="2223"/>
                  </a:cubicBezTo>
                  <a:cubicBezTo>
                    <a:pt x="667" y="2267"/>
                    <a:pt x="624" y="2300"/>
                    <a:pt x="580" y="2322"/>
                  </a:cubicBezTo>
                  <a:lnTo>
                    <a:pt x="504" y="2322"/>
                  </a:lnTo>
                  <a:cubicBezTo>
                    <a:pt x="482" y="2311"/>
                    <a:pt x="460" y="2289"/>
                    <a:pt x="438" y="2267"/>
                  </a:cubicBezTo>
                  <a:cubicBezTo>
                    <a:pt x="372" y="2179"/>
                    <a:pt x="329" y="2081"/>
                    <a:pt x="295" y="1982"/>
                  </a:cubicBezTo>
                  <a:cubicBezTo>
                    <a:pt x="273" y="1873"/>
                    <a:pt x="251" y="1763"/>
                    <a:pt x="251" y="1654"/>
                  </a:cubicBezTo>
                  <a:lnTo>
                    <a:pt x="251" y="1654"/>
                  </a:lnTo>
                  <a:cubicBezTo>
                    <a:pt x="241" y="1763"/>
                    <a:pt x="263" y="1873"/>
                    <a:pt x="285" y="1982"/>
                  </a:cubicBezTo>
                  <a:cubicBezTo>
                    <a:pt x="317" y="2092"/>
                    <a:pt x="361" y="2191"/>
                    <a:pt x="438" y="2278"/>
                  </a:cubicBezTo>
                  <a:cubicBezTo>
                    <a:pt x="449" y="2300"/>
                    <a:pt x="470" y="2322"/>
                    <a:pt x="504" y="2332"/>
                  </a:cubicBezTo>
                  <a:cubicBezTo>
                    <a:pt x="514" y="2332"/>
                    <a:pt x="526" y="2344"/>
                    <a:pt x="536" y="2344"/>
                  </a:cubicBezTo>
                  <a:cubicBezTo>
                    <a:pt x="547" y="2344"/>
                    <a:pt x="569" y="2332"/>
                    <a:pt x="580" y="2332"/>
                  </a:cubicBezTo>
                  <a:cubicBezTo>
                    <a:pt x="635" y="2311"/>
                    <a:pt x="679" y="2278"/>
                    <a:pt x="723" y="2234"/>
                  </a:cubicBezTo>
                  <a:cubicBezTo>
                    <a:pt x="788" y="2147"/>
                    <a:pt x="832" y="2037"/>
                    <a:pt x="843" y="1928"/>
                  </a:cubicBezTo>
                  <a:cubicBezTo>
                    <a:pt x="865" y="1818"/>
                    <a:pt x="843" y="1709"/>
                    <a:pt x="832" y="1599"/>
                  </a:cubicBezTo>
                  <a:cubicBezTo>
                    <a:pt x="733" y="1172"/>
                    <a:pt x="580" y="745"/>
                    <a:pt x="383" y="362"/>
                  </a:cubicBezTo>
                  <a:cubicBezTo>
                    <a:pt x="350" y="307"/>
                    <a:pt x="329" y="264"/>
                    <a:pt x="295" y="220"/>
                  </a:cubicBezTo>
                  <a:cubicBezTo>
                    <a:pt x="273" y="165"/>
                    <a:pt x="230" y="121"/>
                    <a:pt x="197" y="88"/>
                  </a:cubicBezTo>
                  <a:cubicBezTo>
                    <a:pt x="153" y="45"/>
                    <a:pt x="110" y="11"/>
                    <a:pt x="54" y="1"/>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5911665" y="2015228"/>
              <a:ext cx="18957" cy="62460"/>
            </a:xfrm>
            <a:custGeom>
              <a:avLst/>
              <a:gdLst/>
              <a:ahLst/>
              <a:cxnLst/>
              <a:rect l="l" t="t" r="r" b="b"/>
              <a:pathLst>
                <a:path w="658" h="2168" extrusionOk="0">
                  <a:moveTo>
                    <a:pt x="559" y="0"/>
                  </a:moveTo>
                  <a:cubicBezTo>
                    <a:pt x="548" y="0"/>
                    <a:pt x="537" y="0"/>
                    <a:pt x="526" y="11"/>
                  </a:cubicBezTo>
                  <a:lnTo>
                    <a:pt x="559" y="11"/>
                  </a:lnTo>
                  <a:cubicBezTo>
                    <a:pt x="581" y="11"/>
                    <a:pt x="602" y="11"/>
                    <a:pt x="624" y="22"/>
                  </a:cubicBezTo>
                  <a:cubicBezTo>
                    <a:pt x="602" y="11"/>
                    <a:pt x="581" y="0"/>
                    <a:pt x="559" y="0"/>
                  </a:cubicBezTo>
                  <a:close/>
                  <a:moveTo>
                    <a:pt x="154" y="963"/>
                  </a:moveTo>
                  <a:cubicBezTo>
                    <a:pt x="121" y="975"/>
                    <a:pt x="99" y="985"/>
                    <a:pt x="89" y="997"/>
                  </a:cubicBezTo>
                  <a:lnTo>
                    <a:pt x="89" y="997"/>
                  </a:lnTo>
                  <a:cubicBezTo>
                    <a:pt x="99" y="985"/>
                    <a:pt x="121" y="975"/>
                    <a:pt x="154" y="975"/>
                  </a:cubicBezTo>
                  <a:cubicBezTo>
                    <a:pt x="176" y="963"/>
                    <a:pt x="198" y="963"/>
                    <a:pt x="220" y="963"/>
                  </a:cubicBezTo>
                  <a:close/>
                  <a:moveTo>
                    <a:pt x="220" y="963"/>
                  </a:moveTo>
                  <a:lnTo>
                    <a:pt x="220" y="963"/>
                  </a:lnTo>
                  <a:cubicBezTo>
                    <a:pt x="264" y="964"/>
                    <a:pt x="307" y="975"/>
                    <a:pt x="351" y="997"/>
                  </a:cubicBezTo>
                  <a:cubicBezTo>
                    <a:pt x="439" y="1029"/>
                    <a:pt x="515" y="1095"/>
                    <a:pt x="570" y="1172"/>
                  </a:cubicBezTo>
                  <a:cubicBezTo>
                    <a:pt x="515" y="1084"/>
                    <a:pt x="439" y="1029"/>
                    <a:pt x="351" y="985"/>
                  </a:cubicBezTo>
                  <a:cubicBezTo>
                    <a:pt x="318" y="975"/>
                    <a:pt x="264" y="964"/>
                    <a:pt x="220" y="963"/>
                  </a:cubicBezTo>
                  <a:close/>
                  <a:moveTo>
                    <a:pt x="482" y="11"/>
                  </a:moveTo>
                  <a:cubicBezTo>
                    <a:pt x="461" y="22"/>
                    <a:pt x="439" y="33"/>
                    <a:pt x="427" y="44"/>
                  </a:cubicBezTo>
                  <a:cubicBezTo>
                    <a:pt x="405" y="66"/>
                    <a:pt x="384" y="77"/>
                    <a:pt x="373" y="88"/>
                  </a:cubicBezTo>
                  <a:cubicBezTo>
                    <a:pt x="296" y="165"/>
                    <a:pt x="252" y="241"/>
                    <a:pt x="220" y="328"/>
                  </a:cubicBezTo>
                  <a:cubicBezTo>
                    <a:pt x="176" y="416"/>
                    <a:pt x="143" y="504"/>
                    <a:pt x="121" y="591"/>
                  </a:cubicBezTo>
                  <a:cubicBezTo>
                    <a:pt x="77" y="778"/>
                    <a:pt x="45" y="963"/>
                    <a:pt x="23" y="1150"/>
                  </a:cubicBezTo>
                  <a:cubicBezTo>
                    <a:pt x="23" y="1248"/>
                    <a:pt x="11" y="1336"/>
                    <a:pt x="1" y="1435"/>
                  </a:cubicBezTo>
                  <a:cubicBezTo>
                    <a:pt x="1" y="1533"/>
                    <a:pt x="1" y="1620"/>
                    <a:pt x="11" y="1719"/>
                  </a:cubicBezTo>
                  <a:lnTo>
                    <a:pt x="45" y="1851"/>
                  </a:lnTo>
                  <a:cubicBezTo>
                    <a:pt x="45" y="1883"/>
                    <a:pt x="55" y="1905"/>
                    <a:pt x="66" y="1927"/>
                  </a:cubicBezTo>
                  <a:lnTo>
                    <a:pt x="99" y="1993"/>
                  </a:lnTo>
                  <a:cubicBezTo>
                    <a:pt x="110" y="2004"/>
                    <a:pt x="121" y="2026"/>
                    <a:pt x="132" y="2048"/>
                  </a:cubicBezTo>
                  <a:cubicBezTo>
                    <a:pt x="143" y="2058"/>
                    <a:pt x="143" y="2070"/>
                    <a:pt x="154" y="2080"/>
                  </a:cubicBezTo>
                  <a:lnTo>
                    <a:pt x="176" y="2102"/>
                  </a:lnTo>
                  <a:cubicBezTo>
                    <a:pt x="198" y="2124"/>
                    <a:pt x="208" y="2135"/>
                    <a:pt x="230" y="2146"/>
                  </a:cubicBezTo>
                  <a:cubicBezTo>
                    <a:pt x="252" y="2157"/>
                    <a:pt x="274" y="2168"/>
                    <a:pt x="307" y="2168"/>
                  </a:cubicBezTo>
                  <a:cubicBezTo>
                    <a:pt x="329" y="2168"/>
                    <a:pt x="351" y="2157"/>
                    <a:pt x="373" y="2146"/>
                  </a:cubicBezTo>
                  <a:cubicBezTo>
                    <a:pt x="395" y="2135"/>
                    <a:pt x="405" y="2114"/>
                    <a:pt x="417" y="2092"/>
                  </a:cubicBezTo>
                  <a:cubicBezTo>
                    <a:pt x="449" y="2048"/>
                    <a:pt x="471" y="2015"/>
                    <a:pt x="493" y="1971"/>
                  </a:cubicBezTo>
                  <a:lnTo>
                    <a:pt x="559" y="1839"/>
                  </a:lnTo>
                  <a:cubicBezTo>
                    <a:pt x="581" y="1807"/>
                    <a:pt x="592" y="1763"/>
                    <a:pt x="614" y="1708"/>
                  </a:cubicBezTo>
                  <a:lnTo>
                    <a:pt x="646" y="1577"/>
                  </a:lnTo>
                  <a:cubicBezTo>
                    <a:pt x="646" y="1533"/>
                    <a:pt x="658" y="1479"/>
                    <a:pt x="658" y="1435"/>
                  </a:cubicBezTo>
                  <a:cubicBezTo>
                    <a:pt x="646" y="1413"/>
                    <a:pt x="646" y="1391"/>
                    <a:pt x="646" y="1369"/>
                  </a:cubicBezTo>
                  <a:cubicBezTo>
                    <a:pt x="646" y="1336"/>
                    <a:pt x="636" y="1314"/>
                    <a:pt x="636" y="1292"/>
                  </a:cubicBezTo>
                  <a:cubicBezTo>
                    <a:pt x="614" y="1248"/>
                    <a:pt x="602" y="1204"/>
                    <a:pt x="570" y="1172"/>
                  </a:cubicBezTo>
                  <a:lnTo>
                    <a:pt x="570" y="1172"/>
                  </a:lnTo>
                  <a:cubicBezTo>
                    <a:pt x="592" y="1216"/>
                    <a:pt x="614" y="1248"/>
                    <a:pt x="624" y="1292"/>
                  </a:cubicBezTo>
                  <a:cubicBezTo>
                    <a:pt x="636" y="1325"/>
                    <a:pt x="636" y="1347"/>
                    <a:pt x="636" y="1369"/>
                  </a:cubicBezTo>
                  <a:cubicBezTo>
                    <a:pt x="646" y="1391"/>
                    <a:pt x="646" y="1413"/>
                    <a:pt x="646" y="1435"/>
                  </a:cubicBezTo>
                  <a:cubicBezTo>
                    <a:pt x="646" y="1479"/>
                    <a:pt x="646" y="1533"/>
                    <a:pt x="636" y="1577"/>
                  </a:cubicBezTo>
                  <a:lnTo>
                    <a:pt x="602" y="1708"/>
                  </a:lnTo>
                  <a:cubicBezTo>
                    <a:pt x="581" y="1752"/>
                    <a:pt x="570" y="1796"/>
                    <a:pt x="548" y="1839"/>
                  </a:cubicBezTo>
                  <a:lnTo>
                    <a:pt x="482" y="1971"/>
                  </a:lnTo>
                  <a:cubicBezTo>
                    <a:pt x="461" y="2004"/>
                    <a:pt x="439" y="2048"/>
                    <a:pt x="405" y="2092"/>
                  </a:cubicBezTo>
                  <a:cubicBezTo>
                    <a:pt x="395" y="2102"/>
                    <a:pt x="384" y="2124"/>
                    <a:pt x="362" y="2135"/>
                  </a:cubicBezTo>
                  <a:cubicBezTo>
                    <a:pt x="351" y="2146"/>
                    <a:pt x="329" y="2157"/>
                    <a:pt x="307" y="2157"/>
                  </a:cubicBezTo>
                  <a:cubicBezTo>
                    <a:pt x="285" y="2157"/>
                    <a:pt x="264" y="2146"/>
                    <a:pt x="242" y="2135"/>
                  </a:cubicBezTo>
                  <a:cubicBezTo>
                    <a:pt x="220" y="2124"/>
                    <a:pt x="198" y="2114"/>
                    <a:pt x="186" y="2092"/>
                  </a:cubicBezTo>
                  <a:cubicBezTo>
                    <a:pt x="176" y="2092"/>
                    <a:pt x="176" y="2080"/>
                    <a:pt x="165" y="2070"/>
                  </a:cubicBezTo>
                  <a:cubicBezTo>
                    <a:pt x="154" y="2058"/>
                    <a:pt x="154" y="2048"/>
                    <a:pt x="143" y="2036"/>
                  </a:cubicBezTo>
                  <a:cubicBezTo>
                    <a:pt x="132" y="2026"/>
                    <a:pt x="121" y="2004"/>
                    <a:pt x="110" y="1982"/>
                  </a:cubicBezTo>
                  <a:lnTo>
                    <a:pt x="77" y="1916"/>
                  </a:lnTo>
                  <a:cubicBezTo>
                    <a:pt x="66" y="1895"/>
                    <a:pt x="66" y="1873"/>
                    <a:pt x="55" y="1851"/>
                  </a:cubicBezTo>
                  <a:cubicBezTo>
                    <a:pt x="45" y="1807"/>
                    <a:pt x="33" y="1763"/>
                    <a:pt x="33" y="1719"/>
                  </a:cubicBezTo>
                  <a:cubicBezTo>
                    <a:pt x="11" y="1620"/>
                    <a:pt x="11" y="1533"/>
                    <a:pt x="23" y="1435"/>
                  </a:cubicBezTo>
                  <a:cubicBezTo>
                    <a:pt x="23" y="1336"/>
                    <a:pt x="33" y="1248"/>
                    <a:pt x="45" y="1150"/>
                  </a:cubicBezTo>
                  <a:cubicBezTo>
                    <a:pt x="55" y="963"/>
                    <a:pt x="88" y="778"/>
                    <a:pt x="132" y="603"/>
                  </a:cubicBezTo>
                  <a:cubicBezTo>
                    <a:pt x="154" y="504"/>
                    <a:pt x="186" y="416"/>
                    <a:pt x="230" y="340"/>
                  </a:cubicBezTo>
                  <a:cubicBezTo>
                    <a:pt x="264" y="252"/>
                    <a:pt x="307" y="165"/>
                    <a:pt x="373" y="99"/>
                  </a:cubicBezTo>
                  <a:cubicBezTo>
                    <a:pt x="384" y="77"/>
                    <a:pt x="405" y="66"/>
                    <a:pt x="427" y="55"/>
                  </a:cubicBezTo>
                  <a:lnTo>
                    <a:pt x="493" y="22"/>
                  </a:lnTo>
                  <a:cubicBezTo>
                    <a:pt x="504" y="22"/>
                    <a:pt x="515" y="11"/>
                    <a:pt x="526" y="11"/>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5746699" y="1999152"/>
              <a:ext cx="19908" cy="63411"/>
            </a:xfrm>
            <a:custGeom>
              <a:avLst/>
              <a:gdLst/>
              <a:ahLst/>
              <a:cxnLst/>
              <a:rect l="l" t="t" r="r" b="b"/>
              <a:pathLst>
                <a:path w="691" h="2201" extrusionOk="0">
                  <a:moveTo>
                    <a:pt x="285" y="0"/>
                  </a:moveTo>
                  <a:cubicBezTo>
                    <a:pt x="351" y="153"/>
                    <a:pt x="406" y="307"/>
                    <a:pt x="450" y="470"/>
                  </a:cubicBezTo>
                  <a:cubicBezTo>
                    <a:pt x="428" y="383"/>
                    <a:pt x="406" y="307"/>
                    <a:pt x="384" y="230"/>
                  </a:cubicBezTo>
                  <a:lnTo>
                    <a:pt x="285" y="0"/>
                  </a:lnTo>
                  <a:close/>
                  <a:moveTo>
                    <a:pt x="450" y="470"/>
                  </a:moveTo>
                  <a:lnTo>
                    <a:pt x="450" y="470"/>
                  </a:lnTo>
                  <a:cubicBezTo>
                    <a:pt x="482" y="624"/>
                    <a:pt x="515" y="788"/>
                    <a:pt x="526" y="952"/>
                  </a:cubicBezTo>
                  <a:cubicBezTo>
                    <a:pt x="537" y="1040"/>
                    <a:pt x="537" y="1117"/>
                    <a:pt x="526" y="1193"/>
                  </a:cubicBezTo>
                  <a:cubicBezTo>
                    <a:pt x="515" y="1281"/>
                    <a:pt x="493" y="1358"/>
                    <a:pt x="450" y="1423"/>
                  </a:cubicBezTo>
                  <a:cubicBezTo>
                    <a:pt x="428" y="1456"/>
                    <a:pt x="394" y="1489"/>
                    <a:pt x="362" y="1511"/>
                  </a:cubicBezTo>
                  <a:cubicBezTo>
                    <a:pt x="329" y="1533"/>
                    <a:pt x="296" y="1555"/>
                    <a:pt x="252" y="1565"/>
                  </a:cubicBezTo>
                  <a:cubicBezTo>
                    <a:pt x="219" y="1577"/>
                    <a:pt x="175" y="1577"/>
                    <a:pt x="143" y="1577"/>
                  </a:cubicBezTo>
                  <a:cubicBezTo>
                    <a:pt x="99" y="1577"/>
                    <a:pt x="55" y="1577"/>
                    <a:pt x="12" y="1565"/>
                  </a:cubicBezTo>
                  <a:lnTo>
                    <a:pt x="0" y="1565"/>
                  </a:lnTo>
                  <a:lnTo>
                    <a:pt x="12" y="1577"/>
                  </a:lnTo>
                  <a:cubicBezTo>
                    <a:pt x="33" y="1653"/>
                    <a:pt x="66" y="1740"/>
                    <a:pt x="99" y="1818"/>
                  </a:cubicBezTo>
                  <a:cubicBezTo>
                    <a:pt x="132" y="1894"/>
                    <a:pt x="175" y="1971"/>
                    <a:pt x="231" y="2037"/>
                  </a:cubicBezTo>
                  <a:cubicBezTo>
                    <a:pt x="187" y="1971"/>
                    <a:pt x="143" y="1894"/>
                    <a:pt x="110" y="1818"/>
                  </a:cubicBezTo>
                  <a:cubicBezTo>
                    <a:pt x="77" y="1740"/>
                    <a:pt x="55" y="1664"/>
                    <a:pt x="22" y="1587"/>
                  </a:cubicBezTo>
                  <a:lnTo>
                    <a:pt x="143" y="1587"/>
                  </a:lnTo>
                  <a:cubicBezTo>
                    <a:pt x="175" y="1587"/>
                    <a:pt x="219" y="1587"/>
                    <a:pt x="263" y="1577"/>
                  </a:cubicBezTo>
                  <a:cubicBezTo>
                    <a:pt x="296" y="1565"/>
                    <a:pt x="340" y="1555"/>
                    <a:pt x="372" y="1521"/>
                  </a:cubicBezTo>
                  <a:cubicBezTo>
                    <a:pt x="406" y="1500"/>
                    <a:pt x="438" y="1467"/>
                    <a:pt x="460" y="1434"/>
                  </a:cubicBezTo>
                  <a:cubicBezTo>
                    <a:pt x="482" y="1401"/>
                    <a:pt x="504" y="1358"/>
                    <a:pt x="515" y="1324"/>
                  </a:cubicBezTo>
                  <a:cubicBezTo>
                    <a:pt x="526" y="1281"/>
                    <a:pt x="537" y="1237"/>
                    <a:pt x="537" y="1204"/>
                  </a:cubicBezTo>
                  <a:cubicBezTo>
                    <a:pt x="548" y="1117"/>
                    <a:pt x="548" y="1040"/>
                    <a:pt x="548" y="952"/>
                  </a:cubicBezTo>
                  <a:cubicBezTo>
                    <a:pt x="537" y="788"/>
                    <a:pt x="493" y="624"/>
                    <a:pt x="450" y="470"/>
                  </a:cubicBezTo>
                  <a:close/>
                  <a:moveTo>
                    <a:pt x="231" y="2037"/>
                  </a:moveTo>
                  <a:lnTo>
                    <a:pt x="231" y="2037"/>
                  </a:lnTo>
                  <a:cubicBezTo>
                    <a:pt x="252" y="2080"/>
                    <a:pt x="285" y="2102"/>
                    <a:pt x="318" y="2135"/>
                  </a:cubicBezTo>
                  <a:cubicBezTo>
                    <a:pt x="351" y="2157"/>
                    <a:pt x="394" y="2178"/>
                    <a:pt x="438" y="2190"/>
                  </a:cubicBezTo>
                  <a:cubicBezTo>
                    <a:pt x="471" y="2200"/>
                    <a:pt x="504" y="2200"/>
                    <a:pt x="548" y="2200"/>
                  </a:cubicBezTo>
                  <a:cubicBezTo>
                    <a:pt x="548" y="2200"/>
                    <a:pt x="549" y="2200"/>
                    <a:pt x="550" y="2200"/>
                  </a:cubicBezTo>
                  <a:lnTo>
                    <a:pt x="550" y="2200"/>
                  </a:lnTo>
                  <a:cubicBezTo>
                    <a:pt x="553" y="2200"/>
                    <a:pt x="556" y="2200"/>
                    <a:pt x="559" y="2200"/>
                  </a:cubicBezTo>
                  <a:cubicBezTo>
                    <a:pt x="603" y="2200"/>
                    <a:pt x="647" y="2190"/>
                    <a:pt x="690" y="2178"/>
                  </a:cubicBezTo>
                  <a:lnTo>
                    <a:pt x="690" y="2178"/>
                  </a:lnTo>
                  <a:cubicBezTo>
                    <a:pt x="647" y="2190"/>
                    <a:pt x="593" y="2200"/>
                    <a:pt x="550" y="2200"/>
                  </a:cubicBezTo>
                  <a:lnTo>
                    <a:pt x="550" y="2200"/>
                  </a:lnTo>
                  <a:cubicBezTo>
                    <a:pt x="509" y="2200"/>
                    <a:pt x="469" y="2199"/>
                    <a:pt x="438" y="2178"/>
                  </a:cubicBezTo>
                  <a:cubicBezTo>
                    <a:pt x="351" y="2157"/>
                    <a:pt x="285" y="2102"/>
                    <a:pt x="231" y="2037"/>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5733504" y="2080915"/>
              <a:ext cx="12907" cy="42840"/>
            </a:xfrm>
            <a:custGeom>
              <a:avLst/>
              <a:gdLst/>
              <a:ahLst/>
              <a:cxnLst/>
              <a:rect l="l" t="t" r="r" b="b"/>
              <a:pathLst>
                <a:path w="448" h="1487" extrusionOk="0">
                  <a:moveTo>
                    <a:pt x="0" y="1"/>
                  </a:moveTo>
                  <a:cubicBezTo>
                    <a:pt x="55" y="109"/>
                    <a:pt x="120" y="229"/>
                    <a:pt x="163" y="348"/>
                  </a:cubicBezTo>
                  <a:cubicBezTo>
                    <a:pt x="217" y="469"/>
                    <a:pt x="272" y="600"/>
                    <a:pt x="305" y="720"/>
                  </a:cubicBezTo>
                  <a:cubicBezTo>
                    <a:pt x="349" y="851"/>
                    <a:pt x="382" y="972"/>
                    <a:pt x="404" y="1104"/>
                  </a:cubicBezTo>
                  <a:cubicBezTo>
                    <a:pt x="414" y="1235"/>
                    <a:pt x="426" y="1355"/>
                    <a:pt x="426" y="1486"/>
                  </a:cubicBezTo>
                  <a:lnTo>
                    <a:pt x="448" y="1486"/>
                  </a:lnTo>
                  <a:cubicBezTo>
                    <a:pt x="448" y="1355"/>
                    <a:pt x="436" y="1235"/>
                    <a:pt x="414" y="1104"/>
                  </a:cubicBezTo>
                  <a:cubicBezTo>
                    <a:pt x="392" y="972"/>
                    <a:pt x="360" y="841"/>
                    <a:pt x="316" y="720"/>
                  </a:cubicBezTo>
                  <a:cubicBezTo>
                    <a:pt x="272" y="589"/>
                    <a:pt x="229" y="469"/>
                    <a:pt x="174" y="348"/>
                  </a:cubicBezTo>
                  <a:cubicBezTo>
                    <a:pt x="120" y="229"/>
                    <a:pt x="55" y="109"/>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5800631" y="2073971"/>
              <a:ext cx="18640" cy="81331"/>
            </a:xfrm>
            <a:custGeom>
              <a:avLst/>
              <a:gdLst/>
              <a:ahLst/>
              <a:cxnLst/>
              <a:rect l="l" t="t" r="r" b="b"/>
              <a:pathLst>
                <a:path w="647" h="2823" extrusionOk="0">
                  <a:moveTo>
                    <a:pt x="273" y="1"/>
                  </a:moveTo>
                  <a:lnTo>
                    <a:pt x="273" y="1"/>
                  </a:lnTo>
                  <a:cubicBezTo>
                    <a:pt x="230" y="120"/>
                    <a:pt x="186" y="229"/>
                    <a:pt x="143" y="348"/>
                  </a:cubicBezTo>
                  <a:cubicBezTo>
                    <a:pt x="110" y="469"/>
                    <a:pt x="77" y="600"/>
                    <a:pt x="55" y="720"/>
                  </a:cubicBezTo>
                  <a:cubicBezTo>
                    <a:pt x="11" y="907"/>
                    <a:pt x="1" y="1104"/>
                    <a:pt x="1" y="1301"/>
                  </a:cubicBezTo>
                  <a:cubicBezTo>
                    <a:pt x="1" y="1279"/>
                    <a:pt x="11" y="1268"/>
                    <a:pt x="11" y="1257"/>
                  </a:cubicBezTo>
                  <a:cubicBezTo>
                    <a:pt x="11" y="1082"/>
                    <a:pt x="33" y="895"/>
                    <a:pt x="67" y="720"/>
                  </a:cubicBezTo>
                  <a:cubicBezTo>
                    <a:pt x="88" y="600"/>
                    <a:pt x="121" y="479"/>
                    <a:pt x="154" y="359"/>
                  </a:cubicBezTo>
                  <a:cubicBezTo>
                    <a:pt x="186" y="229"/>
                    <a:pt x="230" y="120"/>
                    <a:pt x="273" y="1"/>
                  </a:cubicBezTo>
                  <a:close/>
                  <a:moveTo>
                    <a:pt x="11" y="1268"/>
                  </a:moveTo>
                  <a:cubicBezTo>
                    <a:pt x="11" y="1279"/>
                    <a:pt x="1" y="1289"/>
                    <a:pt x="1" y="1301"/>
                  </a:cubicBezTo>
                  <a:cubicBezTo>
                    <a:pt x="1" y="1355"/>
                    <a:pt x="1" y="1421"/>
                    <a:pt x="11" y="1476"/>
                  </a:cubicBezTo>
                  <a:cubicBezTo>
                    <a:pt x="33" y="1727"/>
                    <a:pt x="88" y="1980"/>
                    <a:pt x="198" y="2209"/>
                  </a:cubicBezTo>
                  <a:cubicBezTo>
                    <a:pt x="252" y="2330"/>
                    <a:pt x="318" y="2439"/>
                    <a:pt x="395" y="2538"/>
                  </a:cubicBezTo>
                  <a:cubicBezTo>
                    <a:pt x="318" y="2428"/>
                    <a:pt x="264" y="2319"/>
                    <a:pt x="208" y="2209"/>
                  </a:cubicBezTo>
                  <a:cubicBezTo>
                    <a:pt x="110" y="1980"/>
                    <a:pt x="45" y="1727"/>
                    <a:pt x="23" y="1476"/>
                  </a:cubicBezTo>
                  <a:cubicBezTo>
                    <a:pt x="11" y="1410"/>
                    <a:pt x="11" y="1333"/>
                    <a:pt x="11" y="1268"/>
                  </a:cubicBezTo>
                  <a:close/>
                  <a:moveTo>
                    <a:pt x="395" y="2538"/>
                  </a:moveTo>
                  <a:cubicBezTo>
                    <a:pt x="461" y="2637"/>
                    <a:pt x="548" y="2735"/>
                    <a:pt x="646" y="2822"/>
                  </a:cubicBezTo>
                  <a:cubicBezTo>
                    <a:pt x="548" y="2735"/>
                    <a:pt x="471" y="2637"/>
                    <a:pt x="395" y="25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5745431" y="2108976"/>
              <a:ext cx="55863" cy="22040"/>
            </a:xfrm>
            <a:custGeom>
              <a:avLst/>
              <a:gdLst/>
              <a:ahLst/>
              <a:cxnLst/>
              <a:rect l="l" t="t" r="r" b="b"/>
              <a:pathLst>
                <a:path w="1939" h="765" extrusionOk="0">
                  <a:moveTo>
                    <a:pt x="1939" y="0"/>
                  </a:moveTo>
                  <a:cubicBezTo>
                    <a:pt x="1938" y="21"/>
                    <a:pt x="1927" y="31"/>
                    <a:pt x="1927" y="42"/>
                  </a:cubicBezTo>
                  <a:lnTo>
                    <a:pt x="1927" y="53"/>
                  </a:lnTo>
                  <a:cubicBezTo>
                    <a:pt x="1927" y="31"/>
                    <a:pt x="1938" y="21"/>
                    <a:pt x="1939" y="0"/>
                  </a:cubicBezTo>
                  <a:close/>
                  <a:moveTo>
                    <a:pt x="1917" y="86"/>
                  </a:moveTo>
                  <a:lnTo>
                    <a:pt x="1917" y="86"/>
                  </a:lnTo>
                  <a:cubicBezTo>
                    <a:pt x="1840" y="250"/>
                    <a:pt x="1730" y="414"/>
                    <a:pt x="1588" y="524"/>
                  </a:cubicBezTo>
                  <a:cubicBezTo>
                    <a:pt x="1555" y="556"/>
                    <a:pt x="1511" y="589"/>
                    <a:pt x="1468" y="611"/>
                  </a:cubicBezTo>
                  <a:lnTo>
                    <a:pt x="1479" y="622"/>
                  </a:lnTo>
                  <a:cubicBezTo>
                    <a:pt x="1523" y="589"/>
                    <a:pt x="1555" y="568"/>
                    <a:pt x="1599" y="534"/>
                  </a:cubicBezTo>
                  <a:cubicBezTo>
                    <a:pt x="1676" y="469"/>
                    <a:pt x="1752" y="381"/>
                    <a:pt x="1807" y="293"/>
                  </a:cubicBezTo>
                  <a:cubicBezTo>
                    <a:pt x="1851" y="228"/>
                    <a:pt x="1884" y="162"/>
                    <a:pt x="1917" y="86"/>
                  </a:cubicBezTo>
                  <a:close/>
                  <a:moveTo>
                    <a:pt x="0" y="108"/>
                  </a:moveTo>
                  <a:cubicBezTo>
                    <a:pt x="34" y="206"/>
                    <a:pt x="88" y="293"/>
                    <a:pt x="154" y="381"/>
                  </a:cubicBezTo>
                  <a:cubicBezTo>
                    <a:pt x="219" y="469"/>
                    <a:pt x="296" y="546"/>
                    <a:pt x="384" y="611"/>
                  </a:cubicBezTo>
                  <a:cubicBezTo>
                    <a:pt x="515" y="688"/>
                    <a:pt x="657" y="743"/>
                    <a:pt x="811" y="765"/>
                  </a:cubicBezTo>
                  <a:lnTo>
                    <a:pt x="811" y="753"/>
                  </a:lnTo>
                  <a:cubicBezTo>
                    <a:pt x="767" y="743"/>
                    <a:pt x="723" y="743"/>
                    <a:pt x="679" y="731"/>
                  </a:cubicBezTo>
                  <a:cubicBezTo>
                    <a:pt x="581" y="699"/>
                    <a:pt x="482" y="655"/>
                    <a:pt x="395" y="600"/>
                  </a:cubicBezTo>
                  <a:cubicBezTo>
                    <a:pt x="307" y="534"/>
                    <a:pt x="231" y="469"/>
                    <a:pt x="165" y="381"/>
                  </a:cubicBezTo>
                  <a:cubicBezTo>
                    <a:pt x="99" y="293"/>
                    <a:pt x="44" y="206"/>
                    <a:pt x="0" y="10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5800631" y="2110157"/>
              <a:ext cx="346" cy="1296"/>
            </a:xfrm>
            <a:custGeom>
              <a:avLst/>
              <a:gdLst/>
              <a:ahLst/>
              <a:cxnLst/>
              <a:rect l="l" t="t" r="r" b="b"/>
              <a:pathLst>
                <a:path w="12" h="45" extrusionOk="0">
                  <a:moveTo>
                    <a:pt x="11" y="1"/>
                  </a:moveTo>
                  <a:cubicBezTo>
                    <a:pt x="11" y="12"/>
                    <a:pt x="1" y="23"/>
                    <a:pt x="1" y="45"/>
                  </a:cubicBezTo>
                  <a:cubicBezTo>
                    <a:pt x="1" y="33"/>
                    <a:pt x="11" y="23"/>
                    <a:pt x="11" y="12"/>
                  </a:cubicBezTo>
                  <a:lnTo>
                    <a:pt x="11" y="1"/>
                  </a:lnTo>
                  <a:close/>
                </a:path>
              </a:pathLst>
            </a:custGeom>
            <a:solidFill>
              <a:srgbClr val="25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5644481" y="1945853"/>
              <a:ext cx="65024" cy="46038"/>
            </a:xfrm>
            <a:custGeom>
              <a:avLst/>
              <a:gdLst/>
              <a:ahLst/>
              <a:cxnLst/>
              <a:rect l="l" t="t" r="r" b="b"/>
              <a:pathLst>
                <a:path w="2257" h="1598" extrusionOk="0">
                  <a:moveTo>
                    <a:pt x="2251" y="526"/>
                  </a:moveTo>
                  <a:cubicBezTo>
                    <a:pt x="2253" y="529"/>
                    <a:pt x="2255" y="533"/>
                    <a:pt x="2256" y="536"/>
                  </a:cubicBezTo>
                  <a:cubicBezTo>
                    <a:pt x="2255" y="533"/>
                    <a:pt x="2253" y="529"/>
                    <a:pt x="2251" y="526"/>
                  </a:cubicBezTo>
                  <a:close/>
                  <a:moveTo>
                    <a:pt x="1422" y="1"/>
                  </a:moveTo>
                  <a:cubicBezTo>
                    <a:pt x="1343" y="1"/>
                    <a:pt x="1261" y="9"/>
                    <a:pt x="1183" y="21"/>
                  </a:cubicBezTo>
                  <a:cubicBezTo>
                    <a:pt x="1052" y="54"/>
                    <a:pt x="910" y="109"/>
                    <a:pt x="789" y="186"/>
                  </a:cubicBezTo>
                  <a:cubicBezTo>
                    <a:pt x="669" y="252"/>
                    <a:pt x="548" y="339"/>
                    <a:pt x="450" y="437"/>
                  </a:cubicBezTo>
                  <a:cubicBezTo>
                    <a:pt x="351" y="536"/>
                    <a:pt x="264" y="656"/>
                    <a:pt x="198" y="777"/>
                  </a:cubicBezTo>
                  <a:cubicBezTo>
                    <a:pt x="122" y="908"/>
                    <a:pt x="78" y="1040"/>
                    <a:pt x="45" y="1182"/>
                  </a:cubicBezTo>
                  <a:cubicBezTo>
                    <a:pt x="23" y="1313"/>
                    <a:pt x="1" y="1456"/>
                    <a:pt x="1" y="1598"/>
                  </a:cubicBezTo>
                  <a:cubicBezTo>
                    <a:pt x="12" y="1456"/>
                    <a:pt x="34" y="1325"/>
                    <a:pt x="67" y="1182"/>
                  </a:cubicBezTo>
                  <a:cubicBezTo>
                    <a:pt x="100" y="1050"/>
                    <a:pt x="154" y="919"/>
                    <a:pt x="220" y="799"/>
                  </a:cubicBezTo>
                  <a:cubicBezTo>
                    <a:pt x="297" y="678"/>
                    <a:pt x="373" y="569"/>
                    <a:pt x="472" y="471"/>
                  </a:cubicBezTo>
                  <a:cubicBezTo>
                    <a:pt x="582" y="372"/>
                    <a:pt x="691" y="284"/>
                    <a:pt x="811" y="218"/>
                  </a:cubicBezTo>
                  <a:cubicBezTo>
                    <a:pt x="932" y="153"/>
                    <a:pt x="1063" y="98"/>
                    <a:pt x="1195" y="65"/>
                  </a:cubicBezTo>
                  <a:cubicBezTo>
                    <a:pt x="1273" y="47"/>
                    <a:pt x="1347" y="39"/>
                    <a:pt x="1422" y="39"/>
                  </a:cubicBezTo>
                  <a:cubicBezTo>
                    <a:pt x="1484" y="39"/>
                    <a:pt x="1546" y="45"/>
                    <a:pt x="1611" y="54"/>
                  </a:cubicBezTo>
                  <a:cubicBezTo>
                    <a:pt x="1742" y="76"/>
                    <a:pt x="1873" y="131"/>
                    <a:pt x="1983" y="218"/>
                  </a:cubicBezTo>
                  <a:cubicBezTo>
                    <a:pt x="2037" y="262"/>
                    <a:pt x="2092" y="306"/>
                    <a:pt x="2136" y="361"/>
                  </a:cubicBezTo>
                  <a:cubicBezTo>
                    <a:pt x="2178" y="412"/>
                    <a:pt x="2219" y="465"/>
                    <a:pt x="2251" y="526"/>
                  </a:cubicBezTo>
                  <a:lnTo>
                    <a:pt x="2251" y="526"/>
                  </a:lnTo>
                  <a:cubicBezTo>
                    <a:pt x="2186" y="399"/>
                    <a:pt x="2100" y="293"/>
                    <a:pt x="2005" y="196"/>
                  </a:cubicBezTo>
                  <a:cubicBezTo>
                    <a:pt x="1884" y="109"/>
                    <a:pt x="1753" y="43"/>
                    <a:pt x="1611" y="21"/>
                  </a:cubicBezTo>
                  <a:cubicBezTo>
                    <a:pt x="1551" y="7"/>
                    <a:pt x="1487" y="1"/>
                    <a:pt x="142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5809476" y="1941906"/>
              <a:ext cx="66897" cy="38980"/>
            </a:xfrm>
            <a:custGeom>
              <a:avLst/>
              <a:gdLst/>
              <a:ahLst/>
              <a:cxnLst/>
              <a:rect l="l" t="t" r="r" b="b"/>
              <a:pathLst>
                <a:path w="2322" h="1353" extrusionOk="0">
                  <a:moveTo>
                    <a:pt x="1047" y="1"/>
                  </a:moveTo>
                  <a:cubicBezTo>
                    <a:pt x="1012" y="1"/>
                    <a:pt x="977" y="2"/>
                    <a:pt x="942" y="5"/>
                  </a:cubicBezTo>
                  <a:cubicBezTo>
                    <a:pt x="799" y="16"/>
                    <a:pt x="657" y="49"/>
                    <a:pt x="526" y="114"/>
                  </a:cubicBezTo>
                  <a:cubicBezTo>
                    <a:pt x="395" y="170"/>
                    <a:pt x="274" y="257"/>
                    <a:pt x="176" y="367"/>
                  </a:cubicBezTo>
                  <a:cubicBezTo>
                    <a:pt x="88" y="476"/>
                    <a:pt x="22" y="608"/>
                    <a:pt x="0" y="749"/>
                  </a:cubicBezTo>
                  <a:cubicBezTo>
                    <a:pt x="11" y="684"/>
                    <a:pt x="44" y="618"/>
                    <a:pt x="77" y="552"/>
                  </a:cubicBezTo>
                  <a:cubicBezTo>
                    <a:pt x="110" y="487"/>
                    <a:pt x="142" y="432"/>
                    <a:pt x="197" y="377"/>
                  </a:cubicBezTo>
                  <a:cubicBezTo>
                    <a:pt x="285" y="279"/>
                    <a:pt x="405" y="202"/>
                    <a:pt x="536" y="148"/>
                  </a:cubicBezTo>
                  <a:cubicBezTo>
                    <a:pt x="668" y="92"/>
                    <a:pt x="799" y="60"/>
                    <a:pt x="942" y="49"/>
                  </a:cubicBezTo>
                  <a:cubicBezTo>
                    <a:pt x="977" y="46"/>
                    <a:pt x="1012" y="45"/>
                    <a:pt x="1047" y="45"/>
                  </a:cubicBezTo>
                  <a:cubicBezTo>
                    <a:pt x="1154" y="45"/>
                    <a:pt x="1259" y="57"/>
                    <a:pt x="1358" y="82"/>
                  </a:cubicBezTo>
                  <a:cubicBezTo>
                    <a:pt x="1424" y="104"/>
                    <a:pt x="1489" y="126"/>
                    <a:pt x="1555" y="158"/>
                  </a:cubicBezTo>
                  <a:cubicBezTo>
                    <a:pt x="1609" y="191"/>
                    <a:pt x="1675" y="224"/>
                    <a:pt x="1730" y="268"/>
                  </a:cubicBezTo>
                  <a:cubicBezTo>
                    <a:pt x="1840" y="355"/>
                    <a:pt x="1938" y="454"/>
                    <a:pt x="2015" y="574"/>
                  </a:cubicBezTo>
                  <a:cubicBezTo>
                    <a:pt x="2103" y="684"/>
                    <a:pt x="2168" y="805"/>
                    <a:pt x="2223" y="936"/>
                  </a:cubicBezTo>
                  <a:cubicBezTo>
                    <a:pt x="2266" y="1067"/>
                    <a:pt x="2300" y="1209"/>
                    <a:pt x="2322" y="1352"/>
                  </a:cubicBezTo>
                  <a:cubicBezTo>
                    <a:pt x="2300" y="1067"/>
                    <a:pt x="2212" y="783"/>
                    <a:pt x="2047" y="552"/>
                  </a:cubicBezTo>
                  <a:cubicBezTo>
                    <a:pt x="1971" y="432"/>
                    <a:pt x="1872" y="323"/>
                    <a:pt x="1752" y="235"/>
                  </a:cubicBezTo>
                  <a:cubicBezTo>
                    <a:pt x="1643" y="148"/>
                    <a:pt x="1511" y="82"/>
                    <a:pt x="1369" y="38"/>
                  </a:cubicBezTo>
                  <a:cubicBezTo>
                    <a:pt x="1262" y="13"/>
                    <a:pt x="1154" y="1"/>
                    <a:pt x="104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5681703" y="2013960"/>
              <a:ext cx="19101" cy="33160"/>
            </a:xfrm>
            <a:custGeom>
              <a:avLst/>
              <a:gdLst/>
              <a:ahLst/>
              <a:cxnLst/>
              <a:rect l="l" t="t" r="r" b="b"/>
              <a:pathLst>
                <a:path w="663" h="1151" extrusionOk="0">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5826503" y="2007853"/>
              <a:ext cx="19072" cy="32959"/>
            </a:xfrm>
            <a:custGeom>
              <a:avLst/>
              <a:gdLst/>
              <a:ahLst/>
              <a:cxnLst/>
              <a:rect l="l" t="t" r="r" b="b"/>
              <a:pathLst>
                <a:path w="662" h="1144" extrusionOk="0">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5564072" y="1732314"/>
              <a:ext cx="422067" cy="327426"/>
            </a:xfrm>
            <a:custGeom>
              <a:avLst/>
              <a:gdLst/>
              <a:ahLst/>
              <a:cxnLst/>
              <a:rect l="l" t="t" r="r" b="b"/>
              <a:pathLst>
                <a:path w="14650" h="11365" extrusionOk="0">
                  <a:moveTo>
                    <a:pt x="8956" y="0"/>
                  </a:moveTo>
                  <a:cubicBezTo>
                    <a:pt x="8744" y="0"/>
                    <a:pt x="8531" y="22"/>
                    <a:pt x="8321" y="65"/>
                  </a:cubicBezTo>
                  <a:cubicBezTo>
                    <a:pt x="7565" y="218"/>
                    <a:pt x="6876" y="678"/>
                    <a:pt x="6438" y="1324"/>
                  </a:cubicBezTo>
                  <a:cubicBezTo>
                    <a:pt x="6460" y="995"/>
                    <a:pt x="6142" y="722"/>
                    <a:pt x="5814" y="689"/>
                  </a:cubicBezTo>
                  <a:cubicBezTo>
                    <a:pt x="5785" y="686"/>
                    <a:pt x="5756" y="684"/>
                    <a:pt x="5728" y="684"/>
                  </a:cubicBezTo>
                  <a:cubicBezTo>
                    <a:pt x="5440" y="684"/>
                    <a:pt x="5155" y="827"/>
                    <a:pt x="4916" y="1007"/>
                  </a:cubicBezTo>
                  <a:cubicBezTo>
                    <a:pt x="3986" y="1686"/>
                    <a:pt x="3558" y="2857"/>
                    <a:pt x="3361" y="3995"/>
                  </a:cubicBezTo>
                  <a:cubicBezTo>
                    <a:pt x="3383" y="3579"/>
                    <a:pt x="3405" y="3163"/>
                    <a:pt x="3427" y="2759"/>
                  </a:cubicBezTo>
                  <a:cubicBezTo>
                    <a:pt x="3438" y="2681"/>
                    <a:pt x="3438" y="2605"/>
                    <a:pt x="3394" y="2550"/>
                  </a:cubicBezTo>
                  <a:cubicBezTo>
                    <a:pt x="3351" y="2492"/>
                    <a:pt x="3282" y="2472"/>
                    <a:pt x="3209" y="2472"/>
                  </a:cubicBezTo>
                  <a:cubicBezTo>
                    <a:pt x="3173" y="2472"/>
                    <a:pt x="3135" y="2477"/>
                    <a:pt x="3098" y="2484"/>
                  </a:cubicBezTo>
                  <a:cubicBezTo>
                    <a:pt x="2704" y="2561"/>
                    <a:pt x="2387" y="2857"/>
                    <a:pt x="2190" y="3218"/>
                  </a:cubicBezTo>
                  <a:cubicBezTo>
                    <a:pt x="2004" y="3569"/>
                    <a:pt x="1927" y="3963"/>
                    <a:pt x="1884" y="4368"/>
                  </a:cubicBezTo>
                  <a:cubicBezTo>
                    <a:pt x="1828" y="4871"/>
                    <a:pt x="1828" y="5386"/>
                    <a:pt x="1828" y="5890"/>
                  </a:cubicBezTo>
                  <a:cubicBezTo>
                    <a:pt x="1555" y="5528"/>
                    <a:pt x="1686" y="4883"/>
                    <a:pt x="1281" y="4674"/>
                  </a:cubicBezTo>
                  <a:cubicBezTo>
                    <a:pt x="1214" y="4641"/>
                    <a:pt x="1143" y="4626"/>
                    <a:pt x="1071" y="4626"/>
                  </a:cubicBezTo>
                  <a:cubicBezTo>
                    <a:pt x="905" y="4626"/>
                    <a:pt x="736" y="4705"/>
                    <a:pt x="613" y="4827"/>
                  </a:cubicBezTo>
                  <a:cubicBezTo>
                    <a:pt x="0" y="5419"/>
                    <a:pt x="197" y="6547"/>
                    <a:pt x="482" y="7247"/>
                  </a:cubicBezTo>
                  <a:cubicBezTo>
                    <a:pt x="646" y="7630"/>
                    <a:pt x="854" y="7992"/>
                    <a:pt x="974" y="8386"/>
                  </a:cubicBezTo>
                  <a:cubicBezTo>
                    <a:pt x="1084" y="8802"/>
                    <a:pt x="1117" y="9240"/>
                    <a:pt x="996" y="9645"/>
                  </a:cubicBezTo>
                  <a:cubicBezTo>
                    <a:pt x="1555" y="9973"/>
                    <a:pt x="1916" y="10598"/>
                    <a:pt x="1938" y="11233"/>
                  </a:cubicBezTo>
                  <a:lnTo>
                    <a:pt x="1938" y="11364"/>
                  </a:lnTo>
                  <a:cubicBezTo>
                    <a:pt x="2288" y="10915"/>
                    <a:pt x="2441" y="10477"/>
                    <a:pt x="2300" y="9908"/>
                  </a:cubicBezTo>
                  <a:cubicBezTo>
                    <a:pt x="2222" y="9711"/>
                    <a:pt x="2103" y="9547"/>
                    <a:pt x="2015" y="9350"/>
                  </a:cubicBezTo>
                  <a:cubicBezTo>
                    <a:pt x="1840" y="8922"/>
                    <a:pt x="1916" y="8430"/>
                    <a:pt x="1993" y="7959"/>
                  </a:cubicBezTo>
                  <a:cubicBezTo>
                    <a:pt x="2047" y="7630"/>
                    <a:pt x="2124" y="7247"/>
                    <a:pt x="2420" y="7083"/>
                  </a:cubicBezTo>
                  <a:cubicBezTo>
                    <a:pt x="2639" y="6963"/>
                    <a:pt x="2913" y="6995"/>
                    <a:pt x="3142" y="6919"/>
                  </a:cubicBezTo>
                  <a:cubicBezTo>
                    <a:pt x="3504" y="6798"/>
                    <a:pt x="3745" y="6437"/>
                    <a:pt x="3821" y="6065"/>
                  </a:cubicBezTo>
                  <a:cubicBezTo>
                    <a:pt x="3898" y="5693"/>
                    <a:pt x="3832" y="5299"/>
                    <a:pt x="3755" y="4926"/>
                  </a:cubicBezTo>
                  <a:lnTo>
                    <a:pt x="3755" y="4926"/>
                  </a:lnTo>
                  <a:cubicBezTo>
                    <a:pt x="3854" y="5112"/>
                    <a:pt x="3964" y="5309"/>
                    <a:pt x="4161" y="5375"/>
                  </a:cubicBezTo>
                  <a:cubicBezTo>
                    <a:pt x="4195" y="5388"/>
                    <a:pt x="4231" y="5394"/>
                    <a:pt x="4267" y="5394"/>
                  </a:cubicBezTo>
                  <a:cubicBezTo>
                    <a:pt x="4442" y="5394"/>
                    <a:pt x="4622" y="5253"/>
                    <a:pt x="4577" y="5090"/>
                  </a:cubicBezTo>
                  <a:lnTo>
                    <a:pt x="4577" y="5090"/>
                  </a:lnTo>
                  <a:cubicBezTo>
                    <a:pt x="4872" y="5309"/>
                    <a:pt x="5179" y="5518"/>
                    <a:pt x="5529" y="5583"/>
                  </a:cubicBezTo>
                  <a:cubicBezTo>
                    <a:pt x="5586" y="5594"/>
                    <a:pt x="5645" y="5599"/>
                    <a:pt x="5704" y="5599"/>
                  </a:cubicBezTo>
                  <a:cubicBezTo>
                    <a:pt x="6016" y="5599"/>
                    <a:pt x="6329" y="5454"/>
                    <a:pt x="6449" y="5178"/>
                  </a:cubicBezTo>
                  <a:cubicBezTo>
                    <a:pt x="6810" y="5528"/>
                    <a:pt x="7325" y="5703"/>
                    <a:pt x="7828" y="5703"/>
                  </a:cubicBezTo>
                  <a:cubicBezTo>
                    <a:pt x="8409" y="5703"/>
                    <a:pt x="8672" y="5321"/>
                    <a:pt x="9197" y="5167"/>
                  </a:cubicBezTo>
                  <a:cubicBezTo>
                    <a:pt x="9294" y="5139"/>
                    <a:pt x="9396" y="5119"/>
                    <a:pt x="9497" y="5119"/>
                  </a:cubicBezTo>
                  <a:cubicBezTo>
                    <a:pt x="9591" y="5119"/>
                    <a:pt x="9682" y="5136"/>
                    <a:pt x="9767" y="5178"/>
                  </a:cubicBezTo>
                  <a:cubicBezTo>
                    <a:pt x="9952" y="5255"/>
                    <a:pt x="10073" y="5462"/>
                    <a:pt x="10007" y="5649"/>
                  </a:cubicBezTo>
                  <a:cubicBezTo>
                    <a:pt x="9964" y="5780"/>
                    <a:pt x="9821" y="5890"/>
                    <a:pt x="9832" y="6032"/>
                  </a:cubicBezTo>
                  <a:cubicBezTo>
                    <a:pt x="9876" y="6513"/>
                    <a:pt x="10883" y="6470"/>
                    <a:pt x="11212" y="6547"/>
                  </a:cubicBezTo>
                  <a:cubicBezTo>
                    <a:pt x="11047" y="6689"/>
                    <a:pt x="10971" y="6941"/>
                    <a:pt x="11037" y="7160"/>
                  </a:cubicBezTo>
                  <a:cubicBezTo>
                    <a:pt x="11091" y="7367"/>
                    <a:pt x="11288" y="7543"/>
                    <a:pt x="11507" y="7576"/>
                  </a:cubicBezTo>
                  <a:cubicBezTo>
                    <a:pt x="11387" y="7762"/>
                    <a:pt x="11310" y="7981"/>
                    <a:pt x="11277" y="8200"/>
                  </a:cubicBezTo>
                  <a:cubicBezTo>
                    <a:pt x="11266" y="8287"/>
                    <a:pt x="11256" y="8386"/>
                    <a:pt x="11310" y="8452"/>
                  </a:cubicBezTo>
                  <a:cubicBezTo>
                    <a:pt x="11336" y="8489"/>
                    <a:pt x="11381" y="8508"/>
                    <a:pt x="11423" y="8508"/>
                  </a:cubicBezTo>
                  <a:cubicBezTo>
                    <a:pt x="11469" y="8508"/>
                    <a:pt x="11512" y="8486"/>
                    <a:pt x="11529" y="8440"/>
                  </a:cubicBezTo>
                  <a:cubicBezTo>
                    <a:pt x="11551" y="9229"/>
                    <a:pt x="11584" y="10017"/>
                    <a:pt x="11616" y="10805"/>
                  </a:cubicBezTo>
                  <a:cubicBezTo>
                    <a:pt x="11759" y="10160"/>
                    <a:pt x="11989" y="9415"/>
                    <a:pt x="12602" y="9163"/>
                  </a:cubicBezTo>
                  <a:lnTo>
                    <a:pt x="12602" y="9163"/>
                  </a:lnTo>
                  <a:cubicBezTo>
                    <a:pt x="12597" y="9165"/>
                    <a:pt x="12592" y="9166"/>
                    <a:pt x="12588" y="9166"/>
                  </a:cubicBezTo>
                  <a:cubicBezTo>
                    <a:pt x="12461" y="9166"/>
                    <a:pt x="12483" y="8438"/>
                    <a:pt x="12504" y="8375"/>
                  </a:cubicBezTo>
                  <a:cubicBezTo>
                    <a:pt x="12613" y="8036"/>
                    <a:pt x="12854" y="7685"/>
                    <a:pt x="13007" y="7357"/>
                  </a:cubicBezTo>
                  <a:cubicBezTo>
                    <a:pt x="13136" y="7429"/>
                    <a:pt x="13279" y="7462"/>
                    <a:pt x="13424" y="7462"/>
                  </a:cubicBezTo>
                  <a:cubicBezTo>
                    <a:pt x="13722" y="7462"/>
                    <a:pt x="14027" y="7322"/>
                    <a:pt x="14234" y="7094"/>
                  </a:cubicBezTo>
                  <a:cubicBezTo>
                    <a:pt x="14540" y="6766"/>
                    <a:pt x="14650" y="6295"/>
                    <a:pt x="14616" y="5846"/>
                  </a:cubicBezTo>
                  <a:cubicBezTo>
                    <a:pt x="14594" y="5518"/>
                    <a:pt x="14507" y="5178"/>
                    <a:pt x="14288" y="4926"/>
                  </a:cubicBezTo>
                  <a:cubicBezTo>
                    <a:pt x="14123" y="4753"/>
                    <a:pt x="13884" y="4642"/>
                    <a:pt x="13653" y="4642"/>
                  </a:cubicBezTo>
                  <a:cubicBezTo>
                    <a:pt x="13563" y="4642"/>
                    <a:pt x="13473" y="4659"/>
                    <a:pt x="13390" y="4696"/>
                  </a:cubicBezTo>
                  <a:cubicBezTo>
                    <a:pt x="13565" y="4411"/>
                    <a:pt x="13752" y="4039"/>
                    <a:pt x="13543" y="3766"/>
                  </a:cubicBezTo>
                  <a:cubicBezTo>
                    <a:pt x="13448" y="3646"/>
                    <a:pt x="13288" y="3590"/>
                    <a:pt x="13128" y="3590"/>
                  </a:cubicBezTo>
                  <a:cubicBezTo>
                    <a:pt x="13068" y="3590"/>
                    <a:pt x="13009" y="3598"/>
                    <a:pt x="12952" y="3613"/>
                  </a:cubicBezTo>
                  <a:cubicBezTo>
                    <a:pt x="12745" y="3667"/>
                    <a:pt x="12569" y="3798"/>
                    <a:pt x="12394" y="3930"/>
                  </a:cubicBezTo>
                  <a:cubicBezTo>
                    <a:pt x="12514" y="3360"/>
                    <a:pt x="12526" y="2759"/>
                    <a:pt x="12350" y="2200"/>
                  </a:cubicBezTo>
                  <a:cubicBezTo>
                    <a:pt x="12098" y="1368"/>
                    <a:pt x="11453" y="973"/>
                    <a:pt x="10774" y="547"/>
                  </a:cubicBezTo>
                  <a:cubicBezTo>
                    <a:pt x="10231" y="193"/>
                    <a:pt x="9596" y="0"/>
                    <a:pt x="8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5309824" y="2509175"/>
              <a:ext cx="394956" cy="662428"/>
            </a:xfrm>
            <a:custGeom>
              <a:avLst/>
              <a:gdLst/>
              <a:ahLst/>
              <a:cxnLst/>
              <a:rect l="l" t="t" r="r" b="b"/>
              <a:pathLst>
                <a:path w="13709" h="22993" extrusionOk="0">
                  <a:moveTo>
                    <a:pt x="7236" y="2759"/>
                  </a:moveTo>
                  <a:cubicBezTo>
                    <a:pt x="7236" y="2759"/>
                    <a:pt x="7237" y="2759"/>
                    <a:pt x="7237" y="2760"/>
                  </a:cubicBezTo>
                  <a:cubicBezTo>
                    <a:pt x="7237" y="2759"/>
                    <a:pt x="7236" y="2759"/>
                    <a:pt x="7236" y="2759"/>
                  </a:cubicBezTo>
                  <a:close/>
                  <a:moveTo>
                    <a:pt x="4632" y="1"/>
                  </a:moveTo>
                  <a:cubicBezTo>
                    <a:pt x="2935" y="1545"/>
                    <a:pt x="1096" y="3482"/>
                    <a:pt x="154" y="5618"/>
                  </a:cubicBezTo>
                  <a:cubicBezTo>
                    <a:pt x="77" y="5803"/>
                    <a:pt x="1" y="5990"/>
                    <a:pt x="11" y="6187"/>
                  </a:cubicBezTo>
                  <a:cubicBezTo>
                    <a:pt x="55" y="6920"/>
                    <a:pt x="1128" y="7752"/>
                    <a:pt x="1621" y="8224"/>
                  </a:cubicBezTo>
                  <a:cubicBezTo>
                    <a:pt x="2836" y="9395"/>
                    <a:pt x="4161" y="10457"/>
                    <a:pt x="5519" y="11442"/>
                  </a:cubicBezTo>
                  <a:cubicBezTo>
                    <a:pt x="6953" y="12494"/>
                    <a:pt x="8256" y="13796"/>
                    <a:pt x="9570" y="14978"/>
                  </a:cubicBezTo>
                  <a:cubicBezTo>
                    <a:pt x="9558" y="14978"/>
                    <a:pt x="9296" y="15975"/>
                    <a:pt x="9296" y="16051"/>
                  </a:cubicBezTo>
                  <a:cubicBezTo>
                    <a:pt x="9263" y="16533"/>
                    <a:pt x="9329" y="17015"/>
                    <a:pt x="9383" y="17486"/>
                  </a:cubicBezTo>
                  <a:cubicBezTo>
                    <a:pt x="9548" y="18832"/>
                    <a:pt x="9723" y="20180"/>
                    <a:pt x="10008" y="21515"/>
                  </a:cubicBezTo>
                  <a:cubicBezTo>
                    <a:pt x="10048" y="21708"/>
                    <a:pt x="10165" y="21958"/>
                    <a:pt x="10347" y="21958"/>
                  </a:cubicBezTo>
                  <a:cubicBezTo>
                    <a:pt x="10361" y="21958"/>
                    <a:pt x="10376" y="21956"/>
                    <a:pt x="10391" y="21953"/>
                  </a:cubicBezTo>
                  <a:cubicBezTo>
                    <a:pt x="10380" y="21953"/>
                    <a:pt x="10292" y="19358"/>
                    <a:pt x="10325" y="19128"/>
                  </a:cubicBezTo>
                  <a:lnTo>
                    <a:pt x="10325" y="19128"/>
                  </a:lnTo>
                  <a:lnTo>
                    <a:pt x="10982" y="21986"/>
                  </a:lnTo>
                  <a:cubicBezTo>
                    <a:pt x="11026" y="22150"/>
                    <a:pt x="11069" y="22325"/>
                    <a:pt x="11168" y="22467"/>
                  </a:cubicBezTo>
                  <a:cubicBezTo>
                    <a:pt x="11248" y="22583"/>
                    <a:pt x="11385" y="22669"/>
                    <a:pt x="11527" y="22669"/>
                  </a:cubicBezTo>
                  <a:cubicBezTo>
                    <a:pt x="11561" y="22669"/>
                    <a:pt x="11595" y="22664"/>
                    <a:pt x="11628" y="22654"/>
                  </a:cubicBezTo>
                  <a:cubicBezTo>
                    <a:pt x="11694" y="22632"/>
                    <a:pt x="11059" y="19369"/>
                    <a:pt x="11004" y="19019"/>
                  </a:cubicBezTo>
                  <a:cubicBezTo>
                    <a:pt x="10993" y="18997"/>
                    <a:pt x="10993" y="18975"/>
                    <a:pt x="11004" y="18964"/>
                  </a:cubicBezTo>
                  <a:cubicBezTo>
                    <a:pt x="11015" y="18942"/>
                    <a:pt x="11047" y="18942"/>
                    <a:pt x="11069" y="18942"/>
                  </a:cubicBezTo>
                  <a:cubicBezTo>
                    <a:pt x="11146" y="18942"/>
                    <a:pt x="11223" y="18953"/>
                    <a:pt x="11288" y="18953"/>
                  </a:cubicBezTo>
                  <a:cubicBezTo>
                    <a:pt x="11672" y="20180"/>
                    <a:pt x="11716" y="21471"/>
                    <a:pt x="11989" y="22720"/>
                  </a:cubicBezTo>
                  <a:cubicBezTo>
                    <a:pt x="12011" y="22851"/>
                    <a:pt x="12077" y="22993"/>
                    <a:pt x="12198" y="22993"/>
                  </a:cubicBezTo>
                  <a:cubicBezTo>
                    <a:pt x="12329" y="22982"/>
                    <a:pt x="12361" y="22818"/>
                    <a:pt x="12373" y="22686"/>
                  </a:cubicBezTo>
                  <a:cubicBezTo>
                    <a:pt x="12395" y="21416"/>
                    <a:pt x="12176" y="20158"/>
                    <a:pt x="11989" y="18909"/>
                  </a:cubicBezTo>
                  <a:cubicBezTo>
                    <a:pt x="11967" y="18810"/>
                    <a:pt x="11979" y="18679"/>
                    <a:pt x="12077" y="18669"/>
                  </a:cubicBezTo>
                  <a:cubicBezTo>
                    <a:pt x="12176" y="18832"/>
                    <a:pt x="12219" y="19019"/>
                    <a:pt x="12263" y="19205"/>
                  </a:cubicBezTo>
                  <a:cubicBezTo>
                    <a:pt x="12482" y="20146"/>
                    <a:pt x="12482" y="21132"/>
                    <a:pt x="12690" y="22073"/>
                  </a:cubicBezTo>
                  <a:cubicBezTo>
                    <a:pt x="12701" y="22139"/>
                    <a:pt x="12723" y="22205"/>
                    <a:pt x="12755" y="22260"/>
                  </a:cubicBezTo>
                  <a:cubicBezTo>
                    <a:pt x="12791" y="22296"/>
                    <a:pt x="12842" y="22331"/>
                    <a:pt x="12889" y="22331"/>
                  </a:cubicBezTo>
                  <a:cubicBezTo>
                    <a:pt x="12900" y="22331"/>
                    <a:pt x="12910" y="22329"/>
                    <a:pt x="12920" y="22325"/>
                  </a:cubicBezTo>
                  <a:cubicBezTo>
                    <a:pt x="12996" y="22304"/>
                    <a:pt x="13040" y="22226"/>
                    <a:pt x="13062" y="22150"/>
                  </a:cubicBezTo>
                  <a:cubicBezTo>
                    <a:pt x="13106" y="21964"/>
                    <a:pt x="13106" y="21756"/>
                    <a:pt x="13095" y="21559"/>
                  </a:cubicBezTo>
                  <a:cubicBezTo>
                    <a:pt x="13073" y="20968"/>
                    <a:pt x="13052" y="20365"/>
                    <a:pt x="13084" y="19774"/>
                  </a:cubicBezTo>
                  <a:lnTo>
                    <a:pt x="13084" y="19774"/>
                  </a:lnTo>
                  <a:cubicBezTo>
                    <a:pt x="13138" y="19859"/>
                    <a:pt x="13396" y="20071"/>
                    <a:pt x="13561" y="20071"/>
                  </a:cubicBezTo>
                  <a:cubicBezTo>
                    <a:pt x="13629" y="20071"/>
                    <a:pt x="13681" y="20035"/>
                    <a:pt x="13697" y="19939"/>
                  </a:cubicBezTo>
                  <a:cubicBezTo>
                    <a:pt x="13708" y="19895"/>
                    <a:pt x="13697" y="19851"/>
                    <a:pt x="13687" y="19807"/>
                  </a:cubicBezTo>
                  <a:cubicBezTo>
                    <a:pt x="13434" y="18975"/>
                    <a:pt x="13369" y="18099"/>
                    <a:pt x="13183" y="17245"/>
                  </a:cubicBezTo>
                  <a:cubicBezTo>
                    <a:pt x="12953" y="16139"/>
                    <a:pt x="12526" y="15406"/>
                    <a:pt x="11704" y="14661"/>
                  </a:cubicBezTo>
                  <a:cubicBezTo>
                    <a:pt x="10829" y="13851"/>
                    <a:pt x="10215" y="12920"/>
                    <a:pt x="9515" y="11946"/>
                  </a:cubicBezTo>
                  <a:cubicBezTo>
                    <a:pt x="8760" y="10895"/>
                    <a:pt x="7982" y="9854"/>
                    <a:pt x="7183" y="8825"/>
                  </a:cubicBezTo>
                  <a:cubicBezTo>
                    <a:pt x="6992" y="8571"/>
                    <a:pt x="4712" y="5631"/>
                    <a:pt x="4423" y="5631"/>
                  </a:cubicBezTo>
                  <a:cubicBezTo>
                    <a:pt x="4414" y="5631"/>
                    <a:pt x="4407" y="5634"/>
                    <a:pt x="4402" y="5639"/>
                  </a:cubicBezTo>
                  <a:lnTo>
                    <a:pt x="4402" y="5639"/>
                  </a:lnTo>
                  <a:cubicBezTo>
                    <a:pt x="4637" y="5362"/>
                    <a:pt x="6824" y="2752"/>
                    <a:pt x="7207" y="2752"/>
                  </a:cubicBezTo>
                  <a:cubicBezTo>
                    <a:pt x="7218" y="2752"/>
                    <a:pt x="7228" y="2754"/>
                    <a:pt x="7236" y="2759"/>
                  </a:cubicBezTo>
                  <a:lnTo>
                    <a:pt x="7236" y="2759"/>
                  </a:lnTo>
                  <a:cubicBezTo>
                    <a:pt x="6142" y="2091"/>
                    <a:pt x="5234" y="1128"/>
                    <a:pt x="4632"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5443272" y="2509233"/>
              <a:ext cx="49207" cy="60530"/>
            </a:xfrm>
            <a:custGeom>
              <a:avLst/>
              <a:gdLst/>
              <a:ahLst/>
              <a:cxnLst/>
              <a:rect l="l" t="t" r="r" b="b"/>
              <a:pathLst>
                <a:path w="1708" h="2101" extrusionOk="0">
                  <a:moveTo>
                    <a:pt x="1" y="0"/>
                  </a:moveTo>
                  <a:cubicBezTo>
                    <a:pt x="438" y="799"/>
                    <a:pt x="1019" y="1521"/>
                    <a:pt x="1708" y="2101"/>
                  </a:cubicBezTo>
                  <a:cubicBezTo>
                    <a:pt x="1019" y="1510"/>
                    <a:pt x="438" y="799"/>
                    <a:pt x="1" y="0"/>
                  </a:cubicBezTo>
                  <a:close/>
                </a:path>
              </a:pathLst>
            </a:custGeom>
            <a:solidFill>
              <a:srgbClr val="AB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5580465" y="3013869"/>
              <a:ext cx="6338" cy="62806"/>
            </a:xfrm>
            <a:custGeom>
              <a:avLst/>
              <a:gdLst/>
              <a:ahLst/>
              <a:cxnLst/>
              <a:rect l="l" t="t" r="r" b="b"/>
              <a:pathLst>
                <a:path w="220" h="2180" extrusionOk="0">
                  <a:moveTo>
                    <a:pt x="1" y="1"/>
                  </a:moveTo>
                  <a:cubicBezTo>
                    <a:pt x="66" y="592"/>
                    <a:pt x="88" y="1391"/>
                    <a:pt x="176" y="2180"/>
                  </a:cubicBezTo>
                  <a:cubicBezTo>
                    <a:pt x="186" y="2092"/>
                    <a:pt x="198" y="2015"/>
                    <a:pt x="208" y="1939"/>
                  </a:cubicBezTo>
                  <a:cubicBezTo>
                    <a:pt x="208" y="1873"/>
                    <a:pt x="220" y="1808"/>
                    <a:pt x="220" y="1742"/>
                  </a:cubicBezTo>
                  <a:cubicBezTo>
                    <a:pt x="143" y="1161"/>
                    <a:pt x="66" y="581"/>
                    <a:pt x="1" y="1"/>
                  </a:cubicBezTo>
                  <a:close/>
                </a:path>
              </a:pathLst>
            </a:custGeom>
            <a:solidFill>
              <a:srgbClr val="809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5585507" y="3064027"/>
              <a:ext cx="11697" cy="60904"/>
            </a:xfrm>
            <a:custGeom>
              <a:avLst/>
              <a:gdLst/>
              <a:ahLst/>
              <a:cxnLst/>
              <a:rect l="l" t="t" r="r" b="b"/>
              <a:pathLst>
                <a:path w="406" h="2114" extrusionOk="0">
                  <a:moveTo>
                    <a:pt x="45" y="1"/>
                  </a:moveTo>
                  <a:cubicBezTo>
                    <a:pt x="45" y="67"/>
                    <a:pt x="33" y="132"/>
                    <a:pt x="33" y="198"/>
                  </a:cubicBezTo>
                  <a:cubicBezTo>
                    <a:pt x="23" y="274"/>
                    <a:pt x="11" y="351"/>
                    <a:pt x="1" y="439"/>
                  </a:cubicBezTo>
                  <a:cubicBezTo>
                    <a:pt x="77" y="1041"/>
                    <a:pt x="198" y="1643"/>
                    <a:pt x="406" y="2113"/>
                  </a:cubicBezTo>
                  <a:cubicBezTo>
                    <a:pt x="264" y="1413"/>
                    <a:pt x="154" y="702"/>
                    <a:pt x="45" y="1"/>
                  </a:cubicBezTo>
                  <a:close/>
                </a:path>
              </a:pathLst>
            </a:custGeom>
            <a:solidFill>
              <a:srgbClr val="6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5492451" y="2569734"/>
              <a:ext cx="25900" cy="18957"/>
            </a:xfrm>
            <a:custGeom>
              <a:avLst/>
              <a:gdLst/>
              <a:ahLst/>
              <a:cxnLst/>
              <a:rect l="l" t="t" r="r" b="b"/>
              <a:pathLst>
                <a:path w="899" h="658" extrusionOk="0">
                  <a:moveTo>
                    <a:pt x="1" y="1"/>
                  </a:moveTo>
                  <a:lnTo>
                    <a:pt x="1" y="1"/>
                  </a:lnTo>
                  <a:cubicBezTo>
                    <a:pt x="285" y="242"/>
                    <a:pt x="581" y="461"/>
                    <a:pt x="898" y="658"/>
                  </a:cubicBezTo>
                  <a:lnTo>
                    <a:pt x="898" y="658"/>
                  </a:lnTo>
                  <a:cubicBezTo>
                    <a:pt x="581" y="461"/>
                    <a:pt x="285" y="242"/>
                    <a:pt x="1" y="1"/>
                  </a:cubicBezTo>
                  <a:close/>
                </a:path>
              </a:pathLst>
            </a:custGeom>
            <a:solidFill>
              <a:srgbClr val="808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5310141" y="2509175"/>
              <a:ext cx="300632" cy="629009"/>
            </a:xfrm>
            <a:custGeom>
              <a:avLst/>
              <a:gdLst/>
              <a:ahLst/>
              <a:cxnLst/>
              <a:rect l="l" t="t" r="r" b="b"/>
              <a:pathLst>
                <a:path w="10435" h="21833" extrusionOk="0">
                  <a:moveTo>
                    <a:pt x="4621" y="1"/>
                  </a:moveTo>
                  <a:cubicBezTo>
                    <a:pt x="4435" y="165"/>
                    <a:pt x="4248" y="340"/>
                    <a:pt x="4051" y="526"/>
                  </a:cubicBezTo>
                  <a:cubicBezTo>
                    <a:pt x="3559" y="997"/>
                    <a:pt x="3055" y="1501"/>
                    <a:pt x="2574" y="2037"/>
                  </a:cubicBezTo>
                  <a:cubicBezTo>
                    <a:pt x="2223" y="2431"/>
                    <a:pt x="1883" y="2825"/>
                    <a:pt x="1577" y="3241"/>
                  </a:cubicBezTo>
                  <a:cubicBezTo>
                    <a:pt x="1577" y="3253"/>
                    <a:pt x="1566" y="3253"/>
                    <a:pt x="1566" y="3253"/>
                  </a:cubicBezTo>
                  <a:cubicBezTo>
                    <a:pt x="1260" y="3669"/>
                    <a:pt x="975" y="4085"/>
                    <a:pt x="712" y="4512"/>
                  </a:cubicBezTo>
                  <a:lnTo>
                    <a:pt x="712" y="4523"/>
                  </a:lnTo>
                  <a:cubicBezTo>
                    <a:pt x="493" y="4884"/>
                    <a:pt x="307" y="5246"/>
                    <a:pt x="143" y="5618"/>
                  </a:cubicBezTo>
                  <a:cubicBezTo>
                    <a:pt x="121" y="5672"/>
                    <a:pt x="99" y="5727"/>
                    <a:pt x="77" y="5771"/>
                  </a:cubicBezTo>
                  <a:lnTo>
                    <a:pt x="77" y="5793"/>
                  </a:lnTo>
                  <a:cubicBezTo>
                    <a:pt x="34" y="5902"/>
                    <a:pt x="0" y="6022"/>
                    <a:pt x="0" y="6154"/>
                  </a:cubicBezTo>
                  <a:lnTo>
                    <a:pt x="0" y="6187"/>
                  </a:lnTo>
                  <a:cubicBezTo>
                    <a:pt x="44" y="6920"/>
                    <a:pt x="1117" y="7752"/>
                    <a:pt x="1610" y="8224"/>
                  </a:cubicBezTo>
                  <a:cubicBezTo>
                    <a:pt x="2825" y="9395"/>
                    <a:pt x="4150" y="10457"/>
                    <a:pt x="5508" y="11442"/>
                  </a:cubicBezTo>
                  <a:cubicBezTo>
                    <a:pt x="6942" y="12494"/>
                    <a:pt x="8245" y="13796"/>
                    <a:pt x="9559" y="14978"/>
                  </a:cubicBezTo>
                  <a:cubicBezTo>
                    <a:pt x="9547" y="14978"/>
                    <a:pt x="9285" y="15975"/>
                    <a:pt x="9285" y="16051"/>
                  </a:cubicBezTo>
                  <a:cubicBezTo>
                    <a:pt x="9274" y="16139"/>
                    <a:pt x="9274" y="16216"/>
                    <a:pt x="9274" y="16304"/>
                  </a:cubicBezTo>
                  <a:cubicBezTo>
                    <a:pt x="9274" y="16698"/>
                    <a:pt x="9329" y="17092"/>
                    <a:pt x="9372" y="17486"/>
                  </a:cubicBezTo>
                  <a:cubicBezTo>
                    <a:pt x="9372" y="17497"/>
                    <a:pt x="9372" y="17508"/>
                    <a:pt x="9384" y="17519"/>
                  </a:cubicBezTo>
                  <a:cubicBezTo>
                    <a:pt x="9449" y="18099"/>
                    <a:pt x="9526" y="18679"/>
                    <a:pt x="9603" y="19260"/>
                  </a:cubicBezTo>
                  <a:cubicBezTo>
                    <a:pt x="9712" y="19961"/>
                    <a:pt x="9822" y="20672"/>
                    <a:pt x="9964" y="21372"/>
                  </a:cubicBezTo>
                  <a:cubicBezTo>
                    <a:pt x="10051" y="21548"/>
                    <a:pt x="10139" y="21701"/>
                    <a:pt x="10248" y="21832"/>
                  </a:cubicBezTo>
                  <a:cubicBezTo>
                    <a:pt x="10150" y="21438"/>
                    <a:pt x="10063" y="21034"/>
                    <a:pt x="9985" y="20628"/>
                  </a:cubicBezTo>
                  <a:cubicBezTo>
                    <a:pt x="9778" y="19479"/>
                    <a:pt x="9668" y="18318"/>
                    <a:pt x="9679" y="17146"/>
                  </a:cubicBezTo>
                  <a:cubicBezTo>
                    <a:pt x="9679" y="16686"/>
                    <a:pt x="9734" y="16161"/>
                    <a:pt x="10095" y="15876"/>
                  </a:cubicBezTo>
                  <a:cubicBezTo>
                    <a:pt x="10194" y="15789"/>
                    <a:pt x="10325" y="15723"/>
                    <a:pt x="10391" y="15613"/>
                  </a:cubicBezTo>
                  <a:cubicBezTo>
                    <a:pt x="10435" y="15515"/>
                    <a:pt x="10423" y="15395"/>
                    <a:pt x="10401" y="15296"/>
                  </a:cubicBezTo>
                  <a:cubicBezTo>
                    <a:pt x="10260" y="14562"/>
                    <a:pt x="9701" y="13993"/>
                    <a:pt x="9165" y="13468"/>
                  </a:cubicBezTo>
                  <a:cubicBezTo>
                    <a:pt x="6635" y="11015"/>
                    <a:pt x="4106" y="8563"/>
                    <a:pt x="1588" y="6100"/>
                  </a:cubicBezTo>
                  <a:cubicBezTo>
                    <a:pt x="1511" y="6022"/>
                    <a:pt x="1424" y="5935"/>
                    <a:pt x="1424" y="5825"/>
                  </a:cubicBezTo>
                  <a:cubicBezTo>
                    <a:pt x="1424" y="5738"/>
                    <a:pt x="1489" y="5650"/>
                    <a:pt x="1555" y="5596"/>
                  </a:cubicBezTo>
                  <a:cubicBezTo>
                    <a:pt x="1905" y="5246"/>
                    <a:pt x="2355" y="5092"/>
                    <a:pt x="2825" y="5092"/>
                  </a:cubicBezTo>
                  <a:cubicBezTo>
                    <a:pt x="3362" y="5092"/>
                    <a:pt x="3898" y="5300"/>
                    <a:pt x="4282" y="5705"/>
                  </a:cubicBezTo>
                  <a:lnTo>
                    <a:pt x="4358" y="5628"/>
                  </a:lnTo>
                  <a:cubicBezTo>
                    <a:pt x="4347" y="5628"/>
                    <a:pt x="4347" y="5618"/>
                    <a:pt x="4336" y="5618"/>
                  </a:cubicBezTo>
                  <a:cubicBezTo>
                    <a:pt x="4106" y="5421"/>
                    <a:pt x="3854" y="5234"/>
                    <a:pt x="3581" y="5092"/>
                  </a:cubicBezTo>
                  <a:cubicBezTo>
                    <a:pt x="3450" y="5027"/>
                    <a:pt x="3296" y="4971"/>
                    <a:pt x="3153" y="4939"/>
                  </a:cubicBezTo>
                  <a:cubicBezTo>
                    <a:pt x="3044" y="4917"/>
                    <a:pt x="2924" y="4906"/>
                    <a:pt x="2815" y="4906"/>
                  </a:cubicBezTo>
                  <a:lnTo>
                    <a:pt x="2694" y="4906"/>
                  </a:lnTo>
                  <a:cubicBezTo>
                    <a:pt x="2540" y="4917"/>
                    <a:pt x="2387" y="4961"/>
                    <a:pt x="2245" y="5027"/>
                  </a:cubicBezTo>
                  <a:cubicBezTo>
                    <a:pt x="2114" y="5092"/>
                    <a:pt x="1982" y="5168"/>
                    <a:pt x="1862" y="5267"/>
                  </a:cubicBezTo>
                  <a:cubicBezTo>
                    <a:pt x="1982" y="5168"/>
                    <a:pt x="2102" y="5081"/>
                    <a:pt x="2245" y="5015"/>
                  </a:cubicBezTo>
                  <a:cubicBezTo>
                    <a:pt x="2387" y="4961"/>
                    <a:pt x="2540" y="4917"/>
                    <a:pt x="2694" y="4895"/>
                  </a:cubicBezTo>
                  <a:lnTo>
                    <a:pt x="2815" y="4895"/>
                  </a:lnTo>
                  <a:cubicBezTo>
                    <a:pt x="2935" y="4895"/>
                    <a:pt x="3044" y="4906"/>
                    <a:pt x="3153" y="4928"/>
                  </a:cubicBezTo>
                  <a:cubicBezTo>
                    <a:pt x="3307" y="4961"/>
                    <a:pt x="3450" y="5015"/>
                    <a:pt x="3591" y="5092"/>
                  </a:cubicBezTo>
                  <a:cubicBezTo>
                    <a:pt x="3866" y="5224"/>
                    <a:pt x="4117" y="5409"/>
                    <a:pt x="4347" y="5606"/>
                  </a:cubicBezTo>
                  <a:lnTo>
                    <a:pt x="4369" y="5628"/>
                  </a:lnTo>
                  <a:cubicBezTo>
                    <a:pt x="4895" y="5103"/>
                    <a:pt x="6625" y="2738"/>
                    <a:pt x="7150" y="2738"/>
                  </a:cubicBezTo>
                  <a:cubicBezTo>
                    <a:pt x="7183" y="2738"/>
                    <a:pt x="7204" y="2749"/>
                    <a:pt x="7226" y="2760"/>
                  </a:cubicBezTo>
                  <a:cubicBezTo>
                    <a:pt x="6909" y="2563"/>
                    <a:pt x="6613" y="2344"/>
                    <a:pt x="6329" y="2103"/>
                  </a:cubicBezTo>
                  <a:cubicBezTo>
                    <a:pt x="5639" y="1523"/>
                    <a:pt x="5059" y="800"/>
                    <a:pt x="4621" y="1"/>
                  </a:cubicBezTo>
                  <a:close/>
                </a:path>
              </a:pathLst>
            </a:custGeom>
            <a:solidFill>
              <a:srgbClr val="DF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5435666" y="2671318"/>
              <a:ext cx="86805" cy="100316"/>
            </a:xfrm>
            <a:custGeom>
              <a:avLst/>
              <a:gdLst/>
              <a:ahLst/>
              <a:cxnLst/>
              <a:rect l="l" t="t" r="r" b="b"/>
              <a:pathLst>
                <a:path w="3013" h="3482" extrusionOk="0">
                  <a:moveTo>
                    <a:pt x="1" y="0"/>
                  </a:moveTo>
                  <a:cubicBezTo>
                    <a:pt x="231" y="197"/>
                    <a:pt x="439" y="416"/>
                    <a:pt x="636" y="647"/>
                  </a:cubicBezTo>
                  <a:cubicBezTo>
                    <a:pt x="1052" y="1107"/>
                    <a:pt x="1436" y="1588"/>
                    <a:pt x="1818" y="2070"/>
                  </a:cubicBezTo>
                  <a:cubicBezTo>
                    <a:pt x="2015" y="2299"/>
                    <a:pt x="2224" y="2530"/>
                    <a:pt x="2421" y="2759"/>
                  </a:cubicBezTo>
                  <a:cubicBezTo>
                    <a:pt x="2629" y="2990"/>
                    <a:pt x="2837" y="3231"/>
                    <a:pt x="3012" y="3482"/>
                  </a:cubicBezTo>
                  <a:cubicBezTo>
                    <a:pt x="2837" y="3219"/>
                    <a:pt x="2629" y="2990"/>
                    <a:pt x="2431" y="2759"/>
                  </a:cubicBezTo>
                  <a:cubicBezTo>
                    <a:pt x="2224" y="2530"/>
                    <a:pt x="2015" y="2299"/>
                    <a:pt x="1830" y="2059"/>
                  </a:cubicBezTo>
                  <a:cubicBezTo>
                    <a:pt x="1446" y="1577"/>
                    <a:pt x="1063" y="1095"/>
                    <a:pt x="647" y="635"/>
                  </a:cubicBezTo>
                  <a:cubicBezTo>
                    <a:pt x="439" y="416"/>
                    <a:pt x="231" y="197"/>
                    <a:pt x="12" y="0"/>
                  </a:cubicBezTo>
                  <a:close/>
                </a:path>
              </a:pathLst>
            </a:custGeom>
            <a:solidFill>
              <a:srgbClr val="CA7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5363756" y="2650200"/>
              <a:ext cx="72284" cy="21147"/>
            </a:xfrm>
            <a:custGeom>
              <a:avLst/>
              <a:gdLst/>
              <a:ahLst/>
              <a:cxnLst/>
              <a:rect l="l" t="t" r="r" b="b"/>
              <a:pathLst>
                <a:path w="2509" h="734" extrusionOk="0">
                  <a:moveTo>
                    <a:pt x="833" y="0"/>
                  </a:moveTo>
                  <a:cubicBezTo>
                    <a:pt x="679" y="22"/>
                    <a:pt x="526" y="66"/>
                    <a:pt x="384" y="120"/>
                  </a:cubicBezTo>
                  <a:cubicBezTo>
                    <a:pt x="241" y="186"/>
                    <a:pt x="121" y="273"/>
                    <a:pt x="1" y="372"/>
                  </a:cubicBezTo>
                  <a:cubicBezTo>
                    <a:pt x="121" y="273"/>
                    <a:pt x="253" y="197"/>
                    <a:pt x="384" y="132"/>
                  </a:cubicBezTo>
                  <a:cubicBezTo>
                    <a:pt x="526" y="66"/>
                    <a:pt x="679" y="22"/>
                    <a:pt x="833" y="11"/>
                  </a:cubicBezTo>
                  <a:lnTo>
                    <a:pt x="954" y="11"/>
                  </a:lnTo>
                  <a:cubicBezTo>
                    <a:pt x="1063" y="11"/>
                    <a:pt x="1183" y="22"/>
                    <a:pt x="1292" y="44"/>
                  </a:cubicBezTo>
                  <a:cubicBezTo>
                    <a:pt x="1435" y="76"/>
                    <a:pt x="1589" y="132"/>
                    <a:pt x="1720" y="197"/>
                  </a:cubicBezTo>
                  <a:cubicBezTo>
                    <a:pt x="1993" y="339"/>
                    <a:pt x="2245" y="526"/>
                    <a:pt x="2475" y="723"/>
                  </a:cubicBezTo>
                  <a:cubicBezTo>
                    <a:pt x="2486" y="723"/>
                    <a:pt x="2486" y="733"/>
                    <a:pt x="2497" y="733"/>
                  </a:cubicBezTo>
                  <a:lnTo>
                    <a:pt x="2508" y="733"/>
                  </a:lnTo>
                  <a:lnTo>
                    <a:pt x="2486" y="711"/>
                  </a:lnTo>
                  <a:cubicBezTo>
                    <a:pt x="2256" y="514"/>
                    <a:pt x="2005" y="329"/>
                    <a:pt x="1730" y="197"/>
                  </a:cubicBezTo>
                  <a:cubicBezTo>
                    <a:pt x="1589" y="120"/>
                    <a:pt x="1446" y="66"/>
                    <a:pt x="1292" y="33"/>
                  </a:cubicBezTo>
                  <a:cubicBezTo>
                    <a:pt x="1183" y="11"/>
                    <a:pt x="1074" y="0"/>
                    <a:pt x="954" y="0"/>
                  </a:cubicBezTo>
                  <a:close/>
                </a:path>
              </a:pathLst>
            </a:custGeom>
            <a:solidFill>
              <a:srgbClr val="C36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5686457" y="3081371"/>
              <a:ext cx="1296" cy="15788"/>
            </a:xfrm>
            <a:custGeom>
              <a:avLst/>
              <a:gdLst/>
              <a:ahLst/>
              <a:cxnLst/>
              <a:rect l="l" t="t" r="r" b="b"/>
              <a:pathLst>
                <a:path w="45" h="548" extrusionOk="0">
                  <a:moveTo>
                    <a:pt x="0" y="1"/>
                  </a:moveTo>
                  <a:lnTo>
                    <a:pt x="0" y="56"/>
                  </a:lnTo>
                  <a:lnTo>
                    <a:pt x="11" y="121"/>
                  </a:lnTo>
                  <a:lnTo>
                    <a:pt x="0" y="1"/>
                  </a:lnTo>
                  <a:close/>
                  <a:moveTo>
                    <a:pt x="11" y="121"/>
                  </a:moveTo>
                  <a:lnTo>
                    <a:pt x="22" y="340"/>
                  </a:lnTo>
                  <a:lnTo>
                    <a:pt x="44" y="548"/>
                  </a:lnTo>
                  <a:lnTo>
                    <a:pt x="33" y="340"/>
                  </a:lnTo>
                  <a:lnTo>
                    <a:pt x="11" y="121"/>
                  </a:lnTo>
                  <a:close/>
                </a:path>
              </a:pathLst>
            </a:custGeom>
            <a:solidFill>
              <a:srgbClr val="666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5679197" y="3005658"/>
              <a:ext cx="7289" cy="77326"/>
            </a:xfrm>
            <a:custGeom>
              <a:avLst/>
              <a:gdLst/>
              <a:ahLst/>
              <a:cxnLst/>
              <a:rect l="l" t="t" r="r" b="b"/>
              <a:pathLst>
                <a:path w="253" h="2684" extrusionOk="0">
                  <a:moveTo>
                    <a:pt x="0" y="1"/>
                  </a:moveTo>
                  <a:lnTo>
                    <a:pt x="12" y="220"/>
                  </a:lnTo>
                  <a:lnTo>
                    <a:pt x="22" y="428"/>
                  </a:lnTo>
                  <a:lnTo>
                    <a:pt x="33" y="636"/>
                  </a:lnTo>
                  <a:cubicBezTo>
                    <a:pt x="66" y="921"/>
                    <a:pt x="88" y="1205"/>
                    <a:pt x="121" y="1490"/>
                  </a:cubicBezTo>
                  <a:cubicBezTo>
                    <a:pt x="153" y="1764"/>
                    <a:pt x="187" y="2049"/>
                    <a:pt x="219" y="2333"/>
                  </a:cubicBezTo>
                  <a:lnTo>
                    <a:pt x="241" y="2541"/>
                  </a:lnTo>
                  <a:lnTo>
                    <a:pt x="252" y="2684"/>
                  </a:lnTo>
                  <a:lnTo>
                    <a:pt x="252" y="2629"/>
                  </a:lnTo>
                  <a:lnTo>
                    <a:pt x="252" y="2541"/>
                  </a:lnTo>
                  <a:lnTo>
                    <a:pt x="231" y="2333"/>
                  </a:lnTo>
                  <a:lnTo>
                    <a:pt x="132" y="1479"/>
                  </a:lnTo>
                  <a:cubicBezTo>
                    <a:pt x="110" y="1205"/>
                    <a:pt x="77" y="921"/>
                    <a:pt x="44" y="636"/>
                  </a:cubicBezTo>
                  <a:lnTo>
                    <a:pt x="33" y="428"/>
                  </a:lnTo>
                  <a:lnTo>
                    <a:pt x="22" y="209"/>
                  </a:lnTo>
                  <a:lnTo>
                    <a:pt x="0" y="1"/>
                  </a:lnTo>
                  <a:close/>
                </a:path>
              </a:pathLst>
            </a:custGeom>
            <a:solidFill>
              <a:srgbClr val="D1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5698125" y="2106325"/>
              <a:ext cx="34399" cy="37338"/>
            </a:xfrm>
            <a:custGeom>
              <a:avLst/>
              <a:gdLst/>
              <a:ahLst/>
              <a:cxnLst/>
              <a:rect l="l" t="t" r="r" b="b"/>
              <a:pathLst>
                <a:path w="1194" h="1296" extrusionOk="0">
                  <a:moveTo>
                    <a:pt x="564" y="1"/>
                  </a:moveTo>
                  <a:cubicBezTo>
                    <a:pt x="495" y="1"/>
                    <a:pt x="427" y="33"/>
                    <a:pt x="394" y="90"/>
                  </a:cubicBezTo>
                  <a:cubicBezTo>
                    <a:pt x="370" y="74"/>
                    <a:pt x="342" y="67"/>
                    <a:pt x="312" y="67"/>
                  </a:cubicBezTo>
                  <a:cubicBezTo>
                    <a:pt x="262" y="67"/>
                    <a:pt x="210" y="88"/>
                    <a:pt x="175" y="123"/>
                  </a:cubicBezTo>
                  <a:cubicBezTo>
                    <a:pt x="121" y="188"/>
                    <a:pt x="99" y="265"/>
                    <a:pt x="77" y="342"/>
                  </a:cubicBezTo>
                  <a:cubicBezTo>
                    <a:pt x="33" y="462"/>
                    <a:pt x="0" y="582"/>
                    <a:pt x="0" y="714"/>
                  </a:cubicBezTo>
                  <a:cubicBezTo>
                    <a:pt x="0" y="835"/>
                    <a:pt x="33" y="966"/>
                    <a:pt x="131" y="1054"/>
                  </a:cubicBezTo>
                  <a:cubicBezTo>
                    <a:pt x="175" y="1108"/>
                    <a:pt x="241" y="1130"/>
                    <a:pt x="307" y="1163"/>
                  </a:cubicBezTo>
                  <a:cubicBezTo>
                    <a:pt x="448" y="1229"/>
                    <a:pt x="601" y="1296"/>
                    <a:pt x="748" y="1296"/>
                  </a:cubicBezTo>
                  <a:cubicBezTo>
                    <a:pt x="795" y="1296"/>
                    <a:pt x="842" y="1289"/>
                    <a:pt x="887" y="1273"/>
                  </a:cubicBezTo>
                  <a:cubicBezTo>
                    <a:pt x="1106" y="1185"/>
                    <a:pt x="1194" y="845"/>
                    <a:pt x="1029" y="670"/>
                  </a:cubicBezTo>
                  <a:cubicBezTo>
                    <a:pt x="1117" y="495"/>
                    <a:pt x="964" y="232"/>
                    <a:pt x="756" y="232"/>
                  </a:cubicBezTo>
                  <a:cubicBezTo>
                    <a:pt x="778" y="145"/>
                    <a:pt x="723" y="46"/>
                    <a:pt x="635" y="13"/>
                  </a:cubicBezTo>
                  <a:cubicBezTo>
                    <a:pt x="612" y="5"/>
                    <a:pt x="588"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5726820" y="2149021"/>
              <a:ext cx="40420" cy="41227"/>
            </a:xfrm>
            <a:custGeom>
              <a:avLst/>
              <a:gdLst/>
              <a:ahLst/>
              <a:cxnLst/>
              <a:rect l="l" t="t" r="r" b="b"/>
              <a:pathLst>
                <a:path w="1403" h="1431" extrusionOk="0">
                  <a:moveTo>
                    <a:pt x="569" y="1"/>
                  </a:moveTo>
                  <a:cubicBezTo>
                    <a:pt x="547" y="1"/>
                    <a:pt x="526" y="4"/>
                    <a:pt x="504" y="10"/>
                  </a:cubicBezTo>
                  <a:cubicBezTo>
                    <a:pt x="395" y="53"/>
                    <a:pt x="318" y="185"/>
                    <a:pt x="351" y="294"/>
                  </a:cubicBezTo>
                  <a:cubicBezTo>
                    <a:pt x="324" y="267"/>
                    <a:pt x="287" y="255"/>
                    <a:pt x="248" y="255"/>
                  </a:cubicBezTo>
                  <a:cubicBezTo>
                    <a:pt x="177" y="255"/>
                    <a:pt x="98" y="296"/>
                    <a:pt x="55" y="360"/>
                  </a:cubicBezTo>
                  <a:cubicBezTo>
                    <a:pt x="1" y="458"/>
                    <a:pt x="1" y="579"/>
                    <a:pt x="1" y="688"/>
                  </a:cubicBezTo>
                  <a:cubicBezTo>
                    <a:pt x="11" y="940"/>
                    <a:pt x="67" y="1049"/>
                    <a:pt x="220" y="1236"/>
                  </a:cubicBezTo>
                  <a:cubicBezTo>
                    <a:pt x="310" y="1343"/>
                    <a:pt x="438" y="1431"/>
                    <a:pt x="561" y="1431"/>
                  </a:cubicBezTo>
                  <a:cubicBezTo>
                    <a:pt x="600" y="1431"/>
                    <a:pt x="639" y="1422"/>
                    <a:pt x="675" y="1402"/>
                  </a:cubicBezTo>
                  <a:lnTo>
                    <a:pt x="675" y="1402"/>
                  </a:lnTo>
                  <a:cubicBezTo>
                    <a:pt x="728" y="1419"/>
                    <a:pt x="780" y="1426"/>
                    <a:pt x="832" y="1426"/>
                  </a:cubicBezTo>
                  <a:cubicBezTo>
                    <a:pt x="876" y="1426"/>
                    <a:pt x="920" y="1421"/>
                    <a:pt x="964" y="1411"/>
                  </a:cubicBezTo>
                  <a:cubicBezTo>
                    <a:pt x="1041" y="1400"/>
                    <a:pt x="1118" y="1389"/>
                    <a:pt x="1183" y="1334"/>
                  </a:cubicBezTo>
                  <a:cubicBezTo>
                    <a:pt x="1249" y="1290"/>
                    <a:pt x="1293" y="1203"/>
                    <a:pt x="1271" y="1126"/>
                  </a:cubicBezTo>
                  <a:cubicBezTo>
                    <a:pt x="1260" y="1093"/>
                    <a:pt x="1238" y="1061"/>
                    <a:pt x="1249" y="1027"/>
                  </a:cubicBezTo>
                  <a:cubicBezTo>
                    <a:pt x="1249" y="995"/>
                    <a:pt x="1281" y="962"/>
                    <a:pt x="1303" y="940"/>
                  </a:cubicBezTo>
                  <a:cubicBezTo>
                    <a:pt x="1380" y="842"/>
                    <a:pt x="1402" y="710"/>
                    <a:pt x="1347" y="601"/>
                  </a:cubicBezTo>
                  <a:cubicBezTo>
                    <a:pt x="1303" y="491"/>
                    <a:pt x="1183" y="426"/>
                    <a:pt x="1074" y="414"/>
                  </a:cubicBezTo>
                  <a:cubicBezTo>
                    <a:pt x="1150" y="349"/>
                    <a:pt x="1161" y="207"/>
                    <a:pt x="1084" y="130"/>
                  </a:cubicBezTo>
                  <a:cubicBezTo>
                    <a:pt x="1051" y="101"/>
                    <a:pt x="1004" y="87"/>
                    <a:pt x="957" y="87"/>
                  </a:cubicBezTo>
                  <a:cubicBezTo>
                    <a:pt x="897" y="87"/>
                    <a:pt x="836" y="109"/>
                    <a:pt x="800" y="152"/>
                  </a:cubicBezTo>
                  <a:cubicBezTo>
                    <a:pt x="764" y="61"/>
                    <a:pt x="668" y="1"/>
                    <a:pt x="569"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5745114" y="2131563"/>
              <a:ext cx="36934" cy="36560"/>
            </a:xfrm>
            <a:custGeom>
              <a:avLst/>
              <a:gdLst/>
              <a:ahLst/>
              <a:cxnLst/>
              <a:rect l="l" t="t" r="r" b="b"/>
              <a:pathLst>
                <a:path w="1282" h="1269" extrusionOk="0">
                  <a:moveTo>
                    <a:pt x="762" y="1"/>
                  </a:moveTo>
                  <a:cubicBezTo>
                    <a:pt x="690" y="1"/>
                    <a:pt x="619" y="35"/>
                    <a:pt x="603" y="101"/>
                  </a:cubicBezTo>
                  <a:cubicBezTo>
                    <a:pt x="559" y="46"/>
                    <a:pt x="483" y="13"/>
                    <a:pt x="406" y="13"/>
                  </a:cubicBezTo>
                  <a:cubicBezTo>
                    <a:pt x="398" y="11"/>
                    <a:pt x="390" y="10"/>
                    <a:pt x="381" y="10"/>
                  </a:cubicBezTo>
                  <a:cubicBezTo>
                    <a:pt x="343" y="10"/>
                    <a:pt x="300" y="28"/>
                    <a:pt x="264" y="46"/>
                  </a:cubicBezTo>
                  <a:cubicBezTo>
                    <a:pt x="132" y="101"/>
                    <a:pt x="33" y="221"/>
                    <a:pt x="11" y="363"/>
                  </a:cubicBezTo>
                  <a:cubicBezTo>
                    <a:pt x="1" y="495"/>
                    <a:pt x="77" y="648"/>
                    <a:pt x="220" y="692"/>
                  </a:cubicBezTo>
                  <a:cubicBezTo>
                    <a:pt x="99" y="747"/>
                    <a:pt x="77" y="911"/>
                    <a:pt x="132" y="1032"/>
                  </a:cubicBezTo>
                  <a:cubicBezTo>
                    <a:pt x="198" y="1141"/>
                    <a:pt x="329" y="1207"/>
                    <a:pt x="461" y="1217"/>
                  </a:cubicBezTo>
                  <a:cubicBezTo>
                    <a:pt x="484" y="1222"/>
                    <a:pt x="508" y="1224"/>
                    <a:pt x="533" y="1224"/>
                  </a:cubicBezTo>
                  <a:cubicBezTo>
                    <a:pt x="633" y="1224"/>
                    <a:pt x="738" y="1188"/>
                    <a:pt x="785" y="1106"/>
                  </a:cubicBezTo>
                  <a:lnTo>
                    <a:pt x="785" y="1106"/>
                  </a:lnTo>
                  <a:cubicBezTo>
                    <a:pt x="759" y="1160"/>
                    <a:pt x="792" y="1240"/>
                    <a:pt x="855" y="1261"/>
                  </a:cubicBezTo>
                  <a:cubicBezTo>
                    <a:pt x="869" y="1266"/>
                    <a:pt x="884" y="1268"/>
                    <a:pt x="898" y="1268"/>
                  </a:cubicBezTo>
                  <a:cubicBezTo>
                    <a:pt x="949" y="1268"/>
                    <a:pt x="998" y="1241"/>
                    <a:pt x="1041" y="1207"/>
                  </a:cubicBezTo>
                  <a:cubicBezTo>
                    <a:pt x="1084" y="1163"/>
                    <a:pt x="1118" y="1097"/>
                    <a:pt x="1150" y="1032"/>
                  </a:cubicBezTo>
                  <a:cubicBezTo>
                    <a:pt x="1205" y="889"/>
                    <a:pt x="1281" y="747"/>
                    <a:pt x="1260" y="582"/>
                  </a:cubicBezTo>
                  <a:cubicBezTo>
                    <a:pt x="1238" y="429"/>
                    <a:pt x="1140" y="298"/>
                    <a:pt x="1041" y="178"/>
                  </a:cubicBezTo>
                  <a:cubicBezTo>
                    <a:pt x="986" y="112"/>
                    <a:pt x="921" y="35"/>
                    <a:pt x="833" y="13"/>
                  </a:cubicBezTo>
                  <a:cubicBezTo>
                    <a:pt x="811" y="5"/>
                    <a:pt x="786" y="1"/>
                    <a:pt x="762"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5714835" y="2118483"/>
              <a:ext cx="42610" cy="51541"/>
            </a:xfrm>
            <a:custGeom>
              <a:avLst/>
              <a:gdLst/>
              <a:ahLst/>
              <a:cxnLst/>
              <a:rect l="l" t="t" r="r" b="b"/>
              <a:pathLst>
                <a:path w="1479" h="1789" extrusionOk="0">
                  <a:moveTo>
                    <a:pt x="776" y="0"/>
                  </a:moveTo>
                  <a:cubicBezTo>
                    <a:pt x="708" y="0"/>
                    <a:pt x="641" y="28"/>
                    <a:pt x="581" y="62"/>
                  </a:cubicBezTo>
                  <a:cubicBezTo>
                    <a:pt x="504" y="117"/>
                    <a:pt x="439" y="216"/>
                    <a:pt x="439" y="314"/>
                  </a:cubicBezTo>
                  <a:cubicBezTo>
                    <a:pt x="416" y="279"/>
                    <a:pt x="380" y="266"/>
                    <a:pt x="344" y="266"/>
                  </a:cubicBezTo>
                  <a:cubicBezTo>
                    <a:pt x="312" y="266"/>
                    <a:pt x="278" y="277"/>
                    <a:pt x="252" y="292"/>
                  </a:cubicBezTo>
                  <a:cubicBezTo>
                    <a:pt x="198" y="336"/>
                    <a:pt x="165" y="401"/>
                    <a:pt x="143" y="467"/>
                  </a:cubicBezTo>
                  <a:cubicBezTo>
                    <a:pt x="77" y="642"/>
                    <a:pt x="33" y="817"/>
                    <a:pt x="11" y="993"/>
                  </a:cubicBezTo>
                  <a:cubicBezTo>
                    <a:pt x="1" y="1080"/>
                    <a:pt x="1" y="1179"/>
                    <a:pt x="33" y="1255"/>
                  </a:cubicBezTo>
                  <a:cubicBezTo>
                    <a:pt x="55" y="1343"/>
                    <a:pt x="132" y="1420"/>
                    <a:pt x="220" y="1431"/>
                  </a:cubicBezTo>
                  <a:cubicBezTo>
                    <a:pt x="236" y="1431"/>
                    <a:pt x="252" y="1428"/>
                    <a:pt x="268" y="1428"/>
                  </a:cubicBezTo>
                  <a:cubicBezTo>
                    <a:pt x="285" y="1428"/>
                    <a:pt x="301" y="1431"/>
                    <a:pt x="318" y="1442"/>
                  </a:cubicBezTo>
                  <a:cubicBezTo>
                    <a:pt x="373" y="1464"/>
                    <a:pt x="395" y="1529"/>
                    <a:pt x="417" y="1573"/>
                  </a:cubicBezTo>
                  <a:cubicBezTo>
                    <a:pt x="471" y="1683"/>
                    <a:pt x="581" y="1737"/>
                    <a:pt x="690" y="1770"/>
                  </a:cubicBezTo>
                  <a:cubicBezTo>
                    <a:pt x="754" y="1783"/>
                    <a:pt x="821" y="1788"/>
                    <a:pt x="890" y="1788"/>
                  </a:cubicBezTo>
                  <a:cubicBezTo>
                    <a:pt x="940" y="1788"/>
                    <a:pt x="990" y="1786"/>
                    <a:pt x="1040" y="1781"/>
                  </a:cubicBezTo>
                  <a:cubicBezTo>
                    <a:pt x="1128" y="1781"/>
                    <a:pt x="1216" y="1770"/>
                    <a:pt x="1293" y="1715"/>
                  </a:cubicBezTo>
                  <a:cubicBezTo>
                    <a:pt x="1446" y="1606"/>
                    <a:pt x="1413" y="1354"/>
                    <a:pt x="1325" y="1190"/>
                  </a:cubicBezTo>
                  <a:cubicBezTo>
                    <a:pt x="1391" y="1190"/>
                    <a:pt x="1446" y="1135"/>
                    <a:pt x="1468" y="1070"/>
                  </a:cubicBezTo>
                  <a:cubicBezTo>
                    <a:pt x="1478" y="1004"/>
                    <a:pt x="1468" y="938"/>
                    <a:pt x="1457" y="873"/>
                  </a:cubicBezTo>
                  <a:cubicBezTo>
                    <a:pt x="1424" y="697"/>
                    <a:pt x="1435" y="533"/>
                    <a:pt x="1358" y="379"/>
                  </a:cubicBezTo>
                  <a:cubicBezTo>
                    <a:pt x="1302" y="267"/>
                    <a:pt x="1180" y="178"/>
                    <a:pt x="1064" y="178"/>
                  </a:cubicBezTo>
                  <a:cubicBezTo>
                    <a:pt x="1022" y="178"/>
                    <a:pt x="980" y="189"/>
                    <a:pt x="942" y="216"/>
                  </a:cubicBezTo>
                  <a:cubicBezTo>
                    <a:pt x="975" y="128"/>
                    <a:pt x="909" y="29"/>
                    <a:pt x="833" y="7"/>
                  </a:cubicBezTo>
                  <a:cubicBezTo>
                    <a:pt x="814" y="2"/>
                    <a:pt x="795" y="0"/>
                    <a:pt x="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5751107" y="2168555"/>
              <a:ext cx="35696" cy="33564"/>
            </a:xfrm>
            <a:custGeom>
              <a:avLst/>
              <a:gdLst/>
              <a:ahLst/>
              <a:cxnLst/>
              <a:rect l="l" t="t" r="r" b="b"/>
              <a:pathLst>
                <a:path w="1239" h="1165" extrusionOk="0">
                  <a:moveTo>
                    <a:pt x="684" y="1"/>
                  </a:moveTo>
                  <a:cubicBezTo>
                    <a:pt x="473" y="1"/>
                    <a:pt x="258" y="133"/>
                    <a:pt x="198" y="339"/>
                  </a:cubicBezTo>
                  <a:cubicBezTo>
                    <a:pt x="66" y="405"/>
                    <a:pt x="0" y="568"/>
                    <a:pt x="12" y="722"/>
                  </a:cubicBezTo>
                  <a:cubicBezTo>
                    <a:pt x="34" y="908"/>
                    <a:pt x="165" y="1083"/>
                    <a:pt x="351" y="1138"/>
                  </a:cubicBezTo>
                  <a:cubicBezTo>
                    <a:pt x="399" y="1154"/>
                    <a:pt x="447" y="1164"/>
                    <a:pt x="495" y="1164"/>
                  </a:cubicBezTo>
                  <a:cubicBezTo>
                    <a:pt x="512" y="1164"/>
                    <a:pt x="530" y="1163"/>
                    <a:pt x="548" y="1160"/>
                  </a:cubicBezTo>
                  <a:cubicBezTo>
                    <a:pt x="811" y="1160"/>
                    <a:pt x="1085" y="974"/>
                    <a:pt x="1161" y="711"/>
                  </a:cubicBezTo>
                  <a:cubicBezTo>
                    <a:pt x="1238" y="448"/>
                    <a:pt x="1107" y="142"/>
                    <a:pt x="854" y="32"/>
                  </a:cubicBezTo>
                  <a:cubicBezTo>
                    <a:pt x="800" y="11"/>
                    <a:pt x="742" y="1"/>
                    <a:pt x="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6009763" y="2559334"/>
              <a:ext cx="115470" cy="147911"/>
            </a:xfrm>
            <a:custGeom>
              <a:avLst/>
              <a:gdLst/>
              <a:ahLst/>
              <a:cxnLst/>
              <a:rect l="l" t="t" r="r" b="b"/>
              <a:pathLst>
                <a:path w="4008" h="5134" extrusionOk="0">
                  <a:moveTo>
                    <a:pt x="2705" y="1"/>
                  </a:moveTo>
                  <a:cubicBezTo>
                    <a:pt x="2168" y="264"/>
                    <a:pt x="1577" y="449"/>
                    <a:pt x="997" y="592"/>
                  </a:cubicBezTo>
                  <a:cubicBezTo>
                    <a:pt x="854" y="1413"/>
                    <a:pt x="406" y="2191"/>
                    <a:pt x="99" y="2957"/>
                  </a:cubicBezTo>
                  <a:cubicBezTo>
                    <a:pt x="44" y="3077"/>
                    <a:pt x="0" y="3198"/>
                    <a:pt x="12" y="3329"/>
                  </a:cubicBezTo>
                  <a:cubicBezTo>
                    <a:pt x="22" y="3449"/>
                    <a:pt x="88" y="3559"/>
                    <a:pt x="154" y="3658"/>
                  </a:cubicBezTo>
                  <a:cubicBezTo>
                    <a:pt x="624" y="4337"/>
                    <a:pt x="1648" y="5134"/>
                    <a:pt x="2594" y="5134"/>
                  </a:cubicBezTo>
                  <a:cubicBezTo>
                    <a:pt x="2837" y="5134"/>
                    <a:pt x="3074" y="5081"/>
                    <a:pt x="3296" y="4960"/>
                  </a:cubicBezTo>
                  <a:cubicBezTo>
                    <a:pt x="3570" y="4807"/>
                    <a:pt x="3767" y="4534"/>
                    <a:pt x="3876" y="4227"/>
                  </a:cubicBezTo>
                  <a:cubicBezTo>
                    <a:pt x="3898" y="4161"/>
                    <a:pt x="3920" y="4084"/>
                    <a:pt x="3931" y="4008"/>
                  </a:cubicBezTo>
                  <a:cubicBezTo>
                    <a:pt x="4008" y="3614"/>
                    <a:pt x="3953" y="3220"/>
                    <a:pt x="3876" y="2826"/>
                  </a:cubicBezTo>
                  <a:cubicBezTo>
                    <a:pt x="3810" y="2585"/>
                    <a:pt x="2716" y="1"/>
                    <a:pt x="2705"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6062456" y="2559334"/>
              <a:ext cx="61855" cy="147968"/>
            </a:xfrm>
            <a:custGeom>
              <a:avLst/>
              <a:gdLst/>
              <a:ahLst/>
              <a:cxnLst/>
              <a:rect l="l" t="t" r="r" b="b"/>
              <a:pathLst>
                <a:path w="2147" h="5136" extrusionOk="0">
                  <a:moveTo>
                    <a:pt x="876" y="1"/>
                  </a:moveTo>
                  <a:cubicBezTo>
                    <a:pt x="591" y="132"/>
                    <a:pt x="307" y="252"/>
                    <a:pt x="0" y="351"/>
                  </a:cubicBezTo>
                  <a:cubicBezTo>
                    <a:pt x="810" y="1337"/>
                    <a:pt x="1555" y="2354"/>
                    <a:pt x="1708" y="3668"/>
                  </a:cubicBezTo>
                  <a:cubicBezTo>
                    <a:pt x="1741" y="3986"/>
                    <a:pt x="1741" y="4337"/>
                    <a:pt x="1609" y="4632"/>
                  </a:cubicBezTo>
                  <a:cubicBezTo>
                    <a:pt x="1565" y="4731"/>
                    <a:pt x="1511" y="4829"/>
                    <a:pt x="1434" y="4906"/>
                  </a:cubicBezTo>
                  <a:cubicBezTo>
                    <a:pt x="1402" y="4928"/>
                    <a:pt x="1368" y="4960"/>
                    <a:pt x="1336" y="4982"/>
                  </a:cubicBezTo>
                  <a:cubicBezTo>
                    <a:pt x="1336" y="4982"/>
                    <a:pt x="1336" y="4994"/>
                    <a:pt x="1325" y="4994"/>
                  </a:cubicBezTo>
                  <a:cubicBezTo>
                    <a:pt x="1248" y="5048"/>
                    <a:pt x="1149" y="5081"/>
                    <a:pt x="1029" y="5092"/>
                  </a:cubicBezTo>
                  <a:cubicBezTo>
                    <a:pt x="986" y="5103"/>
                    <a:pt x="930" y="5114"/>
                    <a:pt x="865" y="5114"/>
                  </a:cubicBezTo>
                  <a:lnTo>
                    <a:pt x="723" y="5114"/>
                  </a:lnTo>
                  <a:cubicBezTo>
                    <a:pt x="624" y="5114"/>
                    <a:pt x="526" y="5114"/>
                    <a:pt x="427" y="5103"/>
                  </a:cubicBezTo>
                  <a:lnTo>
                    <a:pt x="427" y="5103"/>
                  </a:lnTo>
                  <a:cubicBezTo>
                    <a:pt x="536" y="5125"/>
                    <a:pt x="657" y="5135"/>
                    <a:pt x="767" y="5135"/>
                  </a:cubicBezTo>
                  <a:cubicBezTo>
                    <a:pt x="1007" y="5135"/>
                    <a:pt x="1248" y="5081"/>
                    <a:pt x="1467" y="4960"/>
                  </a:cubicBezTo>
                  <a:cubicBezTo>
                    <a:pt x="1741" y="4807"/>
                    <a:pt x="1938" y="4534"/>
                    <a:pt x="2047" y="4227"/>
                  </a:cubicBezTo>
                  <a:cubicBezTo>
                    <a:pt x="2069" y="4161"/>
                    <a:pt x="2091" y="4084"/>
                    <a:pt x="2102" y="4008"/>
                  </a:cubicBezTo>
                  <a:cubicBezTo>
                    <a:pt x="2135" y="3877"/>
                    <a:pt x="2146" y="3745"/>
                    <a:pt x="2146" y="3614"/>
                  </a:cubicBezTo>
                  <a:cubicBezTo>
                    <a:pt x="2146" y="3351"/>
                    <a:pt x="2102" y="3088"/>
                    <a:pt x="2047" y="2826"/>
                  </a:cubicBezTo>
                  <a:cubicBezTo>
                    <a:pt x="1981" y="2585"/>
                    <a:pt x="887" y="1"/>
                    <a:pt x="876" y="1"/>
                  </a:cubicBezTo>
                  <a:close/>
                </a:path>
              </a:pathLst>
            </a:custGeom>
            <a:solidFill>
              <a:srgbClr val="D6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5625265" y="2054726"/>
              <a:ext cx="488301" cy="651970"/>
            </a:xfrm>
            <a:custGeom>
              <a:avLst/>
              <a:gdLst/>
              <a:ahLst/>
              <a:cxnLst/>
              <a:rect l="l" t="t" r="r" b="b"/>
              <a:pathLst>
                <a:path w="16949" h="22630" extrusionOk="0">
                  <a:moveTo>
                    <a:pt x="1130" y="1"/>
                  </a:moveTo>
                  <a:cubicBezTo>
                    <a:pt x="1037" y="1"/>
                    <a:pt x="946" y="68"/>
                    <a:pt x="909" y="151"/>
                  </a:cubicBezTo>
                  <a:cubicBezTo>
                    <a:pt x="865" y="249"/>
                    <a:pt x="865" y="370"/>
                    <a:pt x="876" y="480"/>
                  </a:cubicBezTo>
                  <a:cubicBezTo>
                    <a:pt x="920" y="874"/>
                    <a:pt x="1040" y="1279"/>
                    <a:pt x="1139" y="1662"/>
                  </a:cubicBezTo>
                  <a:cubicBezTo>
                    <a:pt x="1249" y="2067"/>
                    <a:pt x="1369" y="2472"/>
                    <a:pt x="1511" y="2867"/>
                  </a:cubicBezTo>
                  <a:cubicBezTo>
                    <a:pt x="1631" y="3195"/>
                    <a:pt x="1763" y="3524"/>
                    <a:pt x="1905" y="3852"/>
                  </a:cubicBezTo>
                  <a:cubicBezTo>
                    <a:pt x="1949" y="3961"/>
                    <a:pt x="2343" y="4629"/>
                    <a:pt x="2278" y="4716"/>
                  </a:cubicBezTo>
                  <a:cubicBezTo>
                    <a:pt x="2267" y="4730"/>
                    <a:pt x="2254" y="4735"/>
                    <a:pt x="2240" y="4735"/>
                  </a:cubicBezTo>
                  <a:cubicBezTo>
                    <a:pt x="2195" y="4735"/>
                    <a:pt x="2138" y="4679"/>
                    <a:pt x="2113" y="4629"/>
                  </a:cubicBezTo>
                  <a:cubicBezTo>
                    <a:pt x="1577" y="3414"/>
                    <a:pt x="1150" y="2154"/>
                    <a:pt x="723" y="896"/>
                  </a:cubicBezTo>
                  <a:cubicBezTo>
                    <a:pt x="694" y="789"/>
                    <a:pt x="614" y="658"/>
                    <a:pt x="506" y="658"/>
                  </a:cubicBezTo>
                  <a:cubicBezTo>
                    <a:pt x="491" y="658"/>
                    <a:pt x="476" y="660"/>
                    <a:pt x="460" y="665"/>
                  </a:cubicBezTo>
                  <a:cubicBezTo>
                    <a:pt x="263" y="731"/>
                    <a:pt x="383" y="1169"/>
                    <a:pt x="416" y="1300"/>
                  </a:cubicBezTo>
                  <a:cubicBezTo>
                    <a:pt x="723" y="2582"/>
                    <a:pt x="1128" y="3830"/>
                    <a:pt x="1643" y="5045"/>
                  </a:cubicBezTo>
                  <a:cubicBezTo>
                    <a:pt x="1609" y="5067"/>
                    <a:pt x="1577" y="5100"/>
                    <a:pt x="1544" y="5122"/>
                  </a:cubicBezTo>
                  <a:cubicBezTo>
                    <a:pt x="1259" y="4695"/>
                    <a:pt x="1106" y="4224"/>
                    <a:pt x="920" y="3753"/>
                  </a:cubicBezTo>
                  <a:cubicBezTo>
                    <a:pt x="712" y="3227"/>
                    <a:pt x="536" y="2680"/>
                    <a:pt x="383" y="2133"/>
                  </a:cubicBezTo>
                  <a:cubicBezTo>
                    <a:pt x="351" y="2056"/>
                    <a:pt x="307" y="1957"/>
                    <a:pt x="219" y="1957"/>
                  </a:cubicBezTo>
                  <a:cubicBezTo>
                    <a:pt x="186" y="1957"/>
                    <a:pt x="164" y="1979"/>
                    <a:pt x="142" y="2001"/>
                  </a:cubicBezTo>
                  <a:cubicBezTo>
                    <a:pt x="0" y="2122"/>
                    <a:pt x="11" y="2341"/>
                    <a:pt x="44" y="2527"/>
                  </a:cubicBezTo>
                  <a:cubicBezTo>
                    <a:pt x="274" y="3906"/>
                    <a:pt x="745" y="5341"/>
                    <a:pt x="1631" y="6414"/>
                  </a:cubicBezTo>
                  <a:cubicBezTo>
                    <a:pt x="2179" y="7071"/>
                    <a:pt x="2770" y="7706"/>
                    <a:pt x="3471" y="8198"/>
                  </a:cubicBezTo>
                  <a:cubicBezTo>
                    <a:pt x="3964" y="8549"/>
                    <a:pt x="4511" y="8833"/>
                    <a:pt x="4960" y="9249"/>
                  </a:cubicBezTo>
                  <a:cubicBezTo>
                    <a:pt x="5168" y="9436"/>
                    <a:pt x="5321" y="9677"/>
                    <a:pt x="5475" y="9918"/>
                  </a:cubicBezTo>
                  <a:cubicBezTo>
                    <a:pt x="6526" y="11538"/>
                    <a:pt x="7467" y="13191"/>
                    <a:pt x="8453" y="14844"/>
                  </a:cubicBezTo>
                  <a:cubicBezTo>
                    <a:pt x="9329" y="16300"/>
                    <a:pt x="10248" y="17724"/>
                    <a:pt x="11256" y="19081"/>
                  </a:cubicBezTo>
                  <a:cubicBezTo>
                    <a:pt x="12098" y="20231"/>
                    <a:pt x="13127" y="21818"/>
                    <a:pt x="14496" y="22366"/>
                  </a:cubicBezTo>
                  <a:cubicBezTo>
                    <a:pt x="14873" y="22515"/>
                    <a:pt x="15418" y="22629"/>
                    <a:pt x="15879" y="22629"/>
                  </a:cubicBezTo>
                  <a:cubicBezTo>
                    <a:pt x="15994" y="22629"/>
                    <a:pt x="16104" y="22622"/>
                    <a:pt x="16204" y="22607"/>
                  </a:cubicBezTo>
                  <a:cubicBezTo>
                    <a:pt x="16872" y="22519"/>
                    <a:pt x="16949" y="21720"/>
                    <a:pt x="16883" y="21183"/>
                  </a:cubicBezTo>
                  <a:cubicBezTo>
                    <a:pt x="16708" y="19650"/>
                    <a:pt x="15723" y="18512"/>
                    <a:pt x="14759" y="17363"/>
                  </a:cubicBezTo>
                  <a:cubicBezTo>
                    <a:pt x="13051" y="15315"/>
                    <a:pt x="11256" y="13334"/>
                    <a:pt x="9383" y="11417"/>
                  </a:cubicBezTo>
                  <a:cubicBezTo>
                    <a:pt x="8518" y="10541"/>
                    <a:pt x="7631" y="9665"/>
                    <a:pt x="6854" y="8713"/>
                  </a:cubicBezTo>
                  <a:cubicBezTo>
                    <a:pt x="6767" y="8604"/>
                    <a:pt x="6668" y="8483"/>
                    <a:pt x="6624" y="8341"/>
                  </a:cubicBezTo>
                  <a:cubicBezTo>
                    <a:pt x="6570" y="8188"/>
                    <a:pt x="6580" y="8001"/>
                    <a:pt x="6580" y="7837"/>
                  </a:cubicBezTo>
                  <a:cubicBezTo>
                    <a:pt x="6613" y="6994"/>
                    <a:pt x="6548" y="6162"/>
                    <a:pt x="6383" y="5341"/>
                  </a:cubicBezTo>
                  <a:cubicBezTo>
                    <a:pt x="6252" y="4607"/>
                    <a:pt x="6175" y="3830"/>
                    <a:pt x="5935" y="3118"/>
                  </a:cubicBezTo>
                  <a:cubicBezTo>
                    <a:pt x="5770" y="2626"/>
                    <a:pt x="5441" y="2264"/>
                    <a:pt x="5365" y="1738"/>
                  </a:cubicBezTo>
                  <a:cubicBezTo>
                    <a:pt x="5037" y="1903"/>
                    <a:pt x="4938" y="2395"/>
                    <a:pt x="4993" y="2713"/>
                  </a:cubicBezTo>
                  <a:cubicBezTo>
                    <a:pt x="5025" y="2921"/>
                    <a:pt x="5102" y="3129"/>
                    <a:pt x="5146" y="3337"/>
                  </a:cubicBezTo>
                  <a:cubicBezTo>
                    <a:pt x="5266" y="3819"/>
                    <a:pt x="5244" y="4322"/>
                    <a:pt x="5102" y="4794"/>
                  </a:cubicBezTo>
                  <a:cubicBezTo>
                    <a:pt x="5081" y="4848"/>
                    <a:pt x="5047" y="4914"/>
                    <a:pt x="4993" y="4914"/>
                  </a:cubicBezTo>
                  <a:cubicBezTo>
                    <a:pt x="4971" y="4914"/>
                    <a:pt x="4949" y="4903"/>
                    <a:pt x="4927" y="4892"/>
                  </a:cubicBezTo>
                  <a:cubicBezTo>
                    <a:pt x="3438" y="3950"/>
                    <a:pt x="2957" y="2176"/>
                    <a:pt x="2288" y="655"/>
                  </a:cubicBezTo>
                  <a:cubicBezTo>
                    <a:pt x="2256" y="567"/>
                    <a:pt x="2212" y="468"/>
                    <a:pt x="2135" y="414"/>
                  </a:cubicBezTo>
                  <a:cubicBezTo>
                    <a:pt x="2085" y="371"/>
                    <a:pt x="2022" y="342"/>
                    <a:pt x="1960" y="342"/>
                  </a:cubicBezTo>
                  <a:cubicBezTo>
                    <a:pt x="1926" y="342"/>
                    <a:pt x="1892" y="351"/>
                    <a:pt x="1862" y="370"/>
                  </a:cubicBezTo>
                  <a:cubicBezTo>
                    <a:pt x="1752" y="436"/>
                    <a:pt x="1763" y="611"/>
                    <a:pt x="1796" y="753"/>
                  </a:cubicBezTo>
                  <a:cubicBezTo>
                    <a:pt x="1884" y="1180"/>
                    <a:pt x="1982" y="1618"/>
                    <a:pt x="2124" y="2034"/>
                  </a:cubicBezTo>
                  <a:cubicBezTo>
                    <a:pt x="2266" y="2439"/>
                    <a:pt x="2420" y="2833"/>
                    <a:pt x="2595" y="3217"/>
                  </a:cubicBezTo>
                  <a:cubicBezTo>
                    <a:pt x="2650" y="3348"/>
                    <a:pt x="3219" y="4246"/>
                    <a:pt x="3022" y="4300"/>
                  </a:cubicBezTo>
                  <a:cubicBezTo>
                    <a:pt x="3018" y="4301"/>
                    <a:pt x="3014" y="4302"/>
                    <a:pt x="3009" y="4302"/>
                  </a:cubicBezTo>
                  <a:cubicBezTo>
                    <a:pt x="2959" y="4302"/>
                    <a:pt x="2910" y="4242"/>
                    <a:pt x="2879" y="4191"/>
                  </a:cubicBezTo>
                  <a:cubicBezTo>
                    <a:pt x="2759" y="3961"/>
                    <a:pt x="2617" y="3721"/>
                    <a:pt x="2497" y="3490"/>
                  </a:cubicBezTo>
                  <a:cubicBezTo>
                    <a:pt x="2332" y="3151"/>
                    <a:pt x="2179" y="2811"/>
                    <a:pt x="2037" y="2461"/>
                  </a:cubicBezTo>
                  <a:cubicBezTo>
                    <a:pt x="1763" y="1760"/>
                    <a:pt x="1544" y="1049"/>
                    <a:pt x="1380" y="315"/>
                  </a:cubicBezTo>
                  <a:cubicBezTo>
                    <a:pt x="1358" y="195"/>
                    <a:pt x="1303" y="42"/>
                    <a:pt x="1183" y="9"/>
                  </a:cubicBezTo>
                  <a:cubicBezTo>
                    <a:pt x="1165" y="3"/>
                    <a:pt x="1148" y="1"/>
                    <a:pt x="1130"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5771303" y="2109840"/>
              <a:ext cx="4437" cy="59666"/>
            </a:xfrm>
            <a:custGeom>
              <a:avLst/>
              <a:gdLst/>
              <a:ahLst/>
              <a:cxnLst/>
              <a:rect l="l" t="t" r="r" b="b"/>
              <a:pathLst>
                <a:path w="154" h="2071" extrusionOk="0">
                  <a:moveTo>
                    <a:pt x="0" y="1"/>
                  </a:moveTo>
                  <a:lnTo>
                    <a:pt x="0" y="154"/>
                  </a:lnTo>
                  <a:lnTo>
                    <a:pt x="33" y="88"/>
                  </a:lnTo>
                  <a:cubicBezTo>
                    <a:pt x="22" y="56"/>
                    <a:pt x="12" y="34"/>
                    <a:pt x="0" y="1"/>
                  </a:cubicBezTo>
                  <a:close/>
                  <a:moveTo>
                    <a:pt x="153" y="1939"/>
                  </a:moveTo>
                  <a:lnTo>
                    <a:pt x="132" y="1961"/>
                  </a:lnTo>
                  <a:cubicBezTo>
                    <a:pt x="110" y="1983"/>
                    <a:pt x="88" y="1993"/>
                    <a:pt x="66" y="2005"/>
                  </a:cubicBezTo>
                  <a:lnTo>
                    <a:pt x="66" y="2048"/>
                  </a:lnTo>
                  <a:cubicBezTo>
                    <a:pt x="99" y="2048"/>
                    <a:pt x="121" y="2059"/>
                    <a:pt x="153" y="2070"/>
                  </a:cubicBezTo>
                  <a:lnTo>
                    <a:pt x="153" y="1939"/>
                  </a:lnTo>
                  <a:close/>
                </a:path>
              </a:pathLst>
            </a:custGeom>
            <a:solidFill>
              <a:srgbClr val="68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5772541" y="2146429"/>
              <a:ext cx="3198" cy="21175"/>
            </a:xfrm>
            <a:custGeom>
              <a:avLst/>
              <a:gdLst/>
              <a:ahLst/>
              <a:cxnLst/>
              <a:rect l="l" t="t" r="r" b="b"/>
              <a:pathLst>
                <a:path w="111" h="735" extrusionOk="0">
                  <a:moveTo>
                    <a:pt x="1" y="1"/>
                  </a:moveTo>
                  <a:cubicBezTo>
                    <a:pt x="1" y="253"/>
                    <a:pt x="12" y="494"/>
                    <a:pt x="23" y="735"/>
                  </a:cubicBezTo>
                  <a:cubicBezTo>
                    <a:pt x="45" y="723"/>
                    <a:pt x="67" y="713"/>
                    <a:pt x="89" y="691"/>
                  </a:cubicBezTo>
                  <a:lnTo>
                    <a:pt x="110" y="669"/>
                  </a:lnTo>
                  <a:cubicBezTo>
                    <a:pt x="100" y="494"/>
                    <a:pt x="78" y="319"/>
                    <a:pt x="34" y="154"/>
                  </a:cubicBezTo>
                  <a:cubicBezTo>
                    <a:pt x="23" y="100"/>
                    <a:pt x="12" y="56"/>
                    <a:pt x="1" y="1"/>
                  </a:cubicBezTo>
                  <a:close/>
                </a:path>
              </a:pathLst>
            </a:custGeom>
            <a:solidFill>
              <a:srgbClr val="DF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5773175" y="2168843"/>
              <a:ext cx="2564" cy="18323"/>
            </a:xfrm>
            <a:custGeom>
              <a:avLst/>
              <a:gdLst/>
              <a:ahLst/>
              <a:cxnLst/>
              <a:rect l="l" t="t" r="r" b="b"/>
              <a:pathLst>
                <a:path w="89" h="636" extrusionOk="0">
                  <a:moveTo>
                    <a:pt x="1" y="0"/>
                  </a:moveTo>
                  <a:cubicBezTo>
                    <a:pt x="12" y="208"/>
                    <a:pt x="12" y="427"/>
                    <a:pt x="23" y="635"/>
                  </a:cubicBezTo>
                  <a:cubicBezTo>
                    <a:pt x="67" y="438"/>
                    <a:pt x="88" y="230"/>
                    <a:pt x="88" y="22"/>
                  </a:cubicBezTo>
                  <a:cubicBezTo>
                    <a:pt x="56" y="11"/>
                    <a:pt x="34" y="0"/>
                    <a:pt x="1" y="0"/>
                  </a:cubicBezTo>
                  <a:close/>
                </a:path>
              </a:pathLst>
            </a:custGeom>
            <a:solidFill>
              <a:srgbClr val="F6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5670986" y="2167892"/>
              <a:ext cx="42639" cy="33448"/>
            </a:xfrm>
            <a:custGeom>
              <a:avLst/>
              <a:gdLst/>
              <a:ahLst/>
              <a:cxnLst/>
              <a:rect l="l" t="t" r="r" b="b"/>
              <a:pathLst>
                <a:path w="1480" h="1161" extrusionOk="0">
                  <a:moveTo>
                    <a:pt x="1380" y="0"/>
                  </a:moveTo>
                  <a:lnTo>
                    <a:pt x="1380" y="0"/>
                  </a:lnTo>
                  <a:cubicBezTo>
                    <a:pt x="1413" y="121"/>
                    <a:pt x="1435" y="241"/>
                    <a:pt x="1457" y="362"/>
                  </a:cubicBezTo>
                  <a:cubicBezTo>
                    <a:pt x="1468" y="351"/>
                    <a:pt x="1479" y="329"/>
                    <a:pt x="1479" y="296"/>
                  </a:cubicBezTo>
                  <a:cubicBezTo>
                    <a:pt x="1479" y="231"/>
                    <a:pt x="1435" y="121"/>
                    <a:pt x="1380" y="0"/>
                  </a:cubicBezTo>
                  <a:close/>
                  <a:moveTo>
                    <a:pt x="647" y="581"/>
                  </a:moveTo>
                  <a:lnTo>
                    <a:pt x="647" y="581"/>
                  </a:lnTo>
                  <a:cubicBezTo>
                    <a:pt x="657" y="657"/>
                    <a:pt x="669" y="734"/>
                    <a:pt x="669" y="810"/>
                  </a:cubicBezTo>
                  <a:cubicBezTo>
                    <a:pt x="669" y="800"/>
                    <a:pt x="679" y="800"/>
                    <a:pt x="691" y="788"/>
                  </a:cubicBezTo>
                  <a:lnTo>
                    <a:pt x="691" y="756"/>
                  </a:lnTo>
                  <a:cubicBezTo>
                    <a:pt x="691" y="723"/>
                    <a:pt x="669" y="657"/>
                    <a:pt x="647" y="581"/>
                  </a:cubicBezTo>
                  <a:close/>
                  <a:moveTo>
                    <a:pt x="12" y="1029"/>
                  </a:moveTo>
                  <a:cubicBezTo>
                    <a:pt x="12" y="1073"/>
                    <a:pt x="12" y="1117"/>
                    <a:pt x="1" y="1161"/>
                  </a:cubicBezTo>
                  <a:cubicBezTo>
                    <a:pt x="22" y="1150"/>
                    <a:pt x="34" y="1128"/>
                    <a:pt x="56" y="1117"/>
                  </a:cubicBezTo>
                  <a:cubicBezTo>
                    <a:pt x="44" y="1085"/>
                    <a:pt x="34" y="1063"/>
                    <a:pt x="12" y="1029"/>
                  </a:cubicBezTo>
                  <a:close/>
                </a:path>
              </a:pathLst>
            </a:custGeom>
            <a:solidFill>
              <a:srgbClr val="68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6100601" y="2665009"/>
              <a:ext cx="11956" cy="38202"/>
            </a:xfrm>
            <a:custGeom>
              <a:avLst/>
              <a:gdLst/>
              <a:ahLst/>
              <a:cxnLst/>
              <a:rect l="l" t="t" r="r" b="b"/>
              <a:pathLst>
                <a:path w="415" h="1326" extrusionOk="0">
                  <a:moveTo>
                    <a:pt x="384" y="0"/>
                  </a:moveTo>
                  <a:cubicBezTo>
                    <a:pt x="388" y="39"/>
                    <a:pt x="392" y="78"/>
                    <a:pt x="394" y="117"/>
                  </a:cubicBezTo>
                  <a:lnTo>
                    <a:pt x="394" y="117"/>
                  </a:lnTo>
                  <a:cubicBezTo>
                    <a:pt x="392" y="77"/>
                    <a:pt x="388" y="38"/>
                    <a:pt x="384" y="0"/>
                  </a:cubicBezTo>
                  <a:close/>
                  <a:moveTo>
                    <a:pt x="394" y="117"/>
                  </a:moveTo>
                  <a:cubicBezTo>
                    <a:pt x="412" y="390"/>
                    <a:pt x="391" y="706"/>
                    <a:pt x="285" y="964"/>
                  </a:cubicBezTo>
                  <a:cubicBezTo>
                    <a:pt x="401" y="704"/>
                    <a:pt x="415" y="402"/>
                    <a:pt x="394" y="117"/>
                  </a:cubicBezTo>
                  <a:close/>
                  <a:moveTo>
                    <a:pt x="110" y="1238"/>
                  </a:moveTo>
                  <a:lnTo>
                    <a:pt x="110" y="1238"/>
                  </a:lnTo>
                  <a:cubicBezTo>
                    <a:pt x="78" y="1260"/>
                    <a:pt x="44" y="1292"/>
                    <a:pt x="12" y="1314"/>
                  </a:cubicBezTo>
                  <a:cubicBezTo>
                    <a:pt x="12" y="1314"/>
                    <a:pt x="12" y="1316"/>
                    <a:pt x="11" y="1317"/>
                  </a:cubicBezTo>
                  <a:lnTo>
                    <a:pt x="11" y="1317"/>
                  </a:lnTo>
                  <a:cubicBezTo>
                    <a:pt x="50" y="1288"/>
                    <a:pt x="80" y="1268"/>
                    <a:pt x="110" y="1238"/>
                  </a:cubicBezTo>
                  <a:close/>
                  <a:moveTo>
                    <a:pt x="11" y="1317"/>
                  </a:moveTo>
                  <a:lnTo>
                    <a:pt x="11" y="1317"/>
                  </a:lnTo>
                  <a:cubicBezTo>
                    <a:pt x="8" y="1320"/>
                    <a:pt x="4" y="1323"/>
                    <a:pt x="1" y="1326"/>
                  </a:cubicBezTo>
                  <a:cubicBezTo>
                    <a:pt x="8" y="1326"/>
                    <a:pt x="11" y="1321"/>
                    <a:pt x="11" y="1317"/>
                  </a:cubicBezTo>
                  <a:close/>
                </a:path>
              </a:pathLst>
            </a:custGeom>
            <a:solidFill>
              <a:srgbClr val="CF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5629039" y="2054669"/>
              <a:ext cx="483576" cy="651999"/>
            </a:xfrm>
            <a:custGeom>
              <a:avLst/>
              <a:gdLst/>
              <a:ahLst/>
              <a:cxnLst/>
              <a:rect l="l" t="t" r="r" b="b"/>
              <a:pathLst>
                <a:path w="16785" h="22631" extrusionOk="0">
                  <a:moveTo>
                    <a:pt x="4938" y="2069"/>
                  </a:moveTo>
                  <a:cubicBezTo>
                    <a:pt x="4872" y="2222"/>
                    <a:pt x="4840" y="2387"/>
                    <a:pt x="4840" y="2551"/>
                  </a:cubicBezTo>
                  <a:cubicBezTo>
                    <a:pt x="4840" y="2606"/>
                    <a:pt x="4851" y="2660"/>
                    <a:pt x="4862" y="2715"/>
                  </a:cubicBezTo>
                  <a:cubicBezTo>
                    <a:pt x="4884" y="2879"/>
                    <a:pt x="4928" y="3032"/>
                    <a:pt x="4982" y="3186"/>
                  </a:cubicBezTo>
                  <a:cubicBezTo>
                    <a:pt x="4960" y="2813"/>
                    <a:pt x="4950" y="2441"/>
                    <a:pt x="4938" y="2069"/>
                  </a:cubicBezTo>
                  <a:close/>
                  <a:moveTo>
                    <a:pt x="5015" y="3339"/>
                  </a:moveTo>
                  <a:cubicBezTo>
                    <a:pt x="5070" y="3547"/>
                    <a:pt x="5091" y="3766"/>
                    <a:pt x="5091" y="3985"/>
                  </a:cubicBezTo>
                  <a:lnTo>
                    <a:pt x="5091" y="3854"/>
                  </a:lnTo>
                  <a:cubicBezTo>
                    <a:pt x="5081" y="3679"/>
                    <a:pt x="5059" y="3504"/>
                    <a:pt x="5015" y="3339"/>
                  </a:cubicBezTo>
                  <a:close/>
                  <a:moveTo>
                    <a:pt x="997" y="0"/>
                  </a:moveTo>
                  <a:cubicBezTo>
                    <a:pt x="909" y="0"/>
                    <a:pt x="821" y="66"/>
                    <a:pt x="778" y="153"/>
                  </a:cubicBezTo>
                  <a:cubicBezTo>
                    <a:pt x="745" y="219"/>
                    <a:pt x="734" y="285"/>
                    <a:pt x="734" y="361"/>
                  </a:cubicBezTo>
                  <a:cubicBezTo>
                    <a:pt x="734" y="405"/>
                    <a:pt x="745" y="448"/>
                    <a:pt x="745" y="482"/>
                  </a:cubicBezTo>
                  <a:cubicBezTo>
                    <a:pt x="789" y="876"/>
                    <a:pt x="909" y="1281"/>
                    <a:pt x="1008" y="1664"/>
                  </a:cubicBezTo>
                  <a:cubicBezTo>
                    <a:pt x="1118" y="2069"/>
                    <a:pt x="1238" y="2474"/>
                    <a:pt x="1380" y="2869"/>
                  </a:cubicBezTo>
                  <a:cubicBezTo>
                    <a:pt x="1500" y="3197"/>
                    <a:pt x="1632" y="3526"/>
                    <a:pt x="1774" y="3854"/>
                  </a:cubicBezTo>
                  <a:cubicBezTo>
                    <a:pt x="1807" y="3930"/>
                    <a:pt x="2004" y="4270"/>
                    <a:pt x="2103" y="4511"/>
                  </a:cubicBezTo>
                  <a:cubicBezTo>
                    <a:pt x="2081" y="4445"/>
                    <a:pt x="2059" y="4390"/>
                    <a:pt x="2037" y="4346"/>
                  </a:cubicBezTo>
                  <a:cubicBezTo>
                    <a:pt x="1380" y="3066"/>
                    <a:pt x="975" y="1653"/>
                    <a:pt x="855" y="219"/>
                  </a:cubicBezTo>
                  <a:lnTo>
                    <a:pt x="855" y="219"/>
                  </a:lnTo>
                  <a:cubicBezTo>
                    <a:pt x="1259" y="1324"/>
                    <a:pt x="1665" y="2419"/>
                    <a:pt x="2070" y="3514"/>
                  </a:cubicBezTo>
                  <a:cubicBezTo>
                    <a:pt x="2234" y="3930"/>
                    <a:pt x="2475" y="4423"/>
                    <a:pt x="2924" y="4445"/>
                  </a:cubicBezTo>
                  <a:cubicBezTo>
                    <a:pt x="2924" y="4390"/>
                    <a:pt x="2913" y="4346"/>
                    <a:pt x="2913" y="4292"/>
                  </a:cubicBezTo>
                  <a:cubicBezTo>
                    <a:pt x="2902" y="4292"/>
                    <a:pt x="2902" y="4302"/>
                    <a:pt x="2891" y="4302"/>
                  </a:cubicBezTo>
                  <a:lnTo>
                    <a:pt x="2869" y="4302"/>
                  </a:lnTo>
                  <a:cubicBezTo>
                    <a:pt x="2826" y="4302"/>
                    <a:pt x="2782" y="4248"/>
                    <a:pt x="2748" y="4193"/>
                  </a:cubicBezTo>
                  <a:cubicBezTo>
                    <a:pt x="2628" y="3963"/>
                    <a:pt x="2486" y="3723"/>
                    <a:pt x="2366" y="3492"/>
                  </a:cubicBezTo>
                  <a:cubicBezTo>
                    <a:pt x="2278" y="3307"/>
                    <a:pt x="2191" y="3131"/>
                    <a:pt x="2113" y="2945"/>
                  </a:cubicBezTo>
                  <a:cubicBezTo>
                    <a:pt x="2037" y="2792"/>
                    <a:pt x="1972" y="2628"/>
                    <a:pt x="1906" y="2463"/>
                  </a:cubicBezTo>
                  <a:cubicBezTo>
                    <a:pt x="1632" y="1762"/>
                    <a:pt x="1413" y="1051"/>
                    <a:pt x="1249" y="317"/>
                  </a:cubicBezTo>
                  <a:cubicBezTo>
                    <a:pt x="1227" y="197"/>
                    <a:pt x="1172" y="44"/>
                    <a:pt x="1052" y="11"/>
                  </a:cubicBezTo>
                  <a:cubicBezTo>
                    <a:pt x="1040" y="0"/>
                    <a:pt x="1019" y="0"/>
                    <a:pt x="997" y="0"/>
                  </a:cubicBezTo>
                  <a:close/>
                  <a:moveTo>
                    <a:pt x="373" y="657"/>
                  </a:moveTo>
                  <a:cubicBezTo>
                    <a:pt x="362" y="657"/>
                    <a:pt x="351" y="657"/>
                    <a:pt x="329" y="667"/>
                  </a:cubicBezTo>
                  <a:cubicBezTo>
                    <a:pt x="252" y="701"/>
                    <a:pt x="220" y="799"/>
                    <a:pt x="220" y="908"/>
                  </a:cubicBezTo>
                  <a:cubicBezTo>
                    <a:pt x="220" y="1051"/>
                    <a:pt x="264" y="1226"/>
                    <a:pt x="285" y="1302"/>
                  </a:cubicBezTo>
                  <a:cubicBezTo>
                    <a:pt x="581" y="2551"/>
                    <a:pt x="975" y="3777"/>
                    <a:pt x="1468" y="4959"/>
                  </a:cubicBezTo>
                  <a:cubicBezTo>
                    <a:pt x="1468" y="4708"/>
                    <a:pt x="1358" y="4423"/>
                    <a:pt x="1249" y="4193"/>
                  </a:cubicBezTo>
                  <a:cubicBezTo>
                    <a:pt x="723" y="3120"/>
                    <a:pt x="405" y="1959"/>
                    <a:pt x="296" y="777"/>
                  </a:cubicBezTo>
                  <a:lnTo>
                    <a:pt x="296" y="777"/>
                  </a:lnTo>
                  <a:cubicBezTo>
                    <a:pt x="756" y="2069"/>
                    <a:pt x="1205" y="3361"/>
                    <a:pt x="1665" y="4653"/>
                  </a:cubicBezTo>
                  <a:cubicBezTo>
                    <a:pt x="1709" y="4784"/>
                    <a:pt x="1796" y="4937"/>
                    <a:pt x="1938" y="4949"/>
                  </a:cubicBezTo>
                  <a:cubicBezTo>
                    <a:pt x="2059" y="4949"/>
                    <a:pt x="2113" y="4850"/>
                    <a:pt x="2125" y="4740"/>
                  </a:cubicBezTo>
                  <a:lnTo>
                    <a:pt x="2103" y="4740"/>
                  </a:lnTo>
                  <a:cubicBezTo>
                    <a:pt x="2059" y="4740"/>
                    <a:pt x="2004" y="4686"/>
                    <a:pt x="1982" y="4631"/>
                  </a:cubicBezTo>
                  <a:cubicBezTo>
                    <a:pt x="1731" y="4073"/>
                    <a:pt x="1500" y="3492"/>
                    <a:pt x="1293" y="2912"/>
                  </a:cubicBezTo>
                  <a:cubicBezTo>
                    <a:pt x="1052" y="2255"/>
                    <a:pt x="821" y="1577"/>
                    <a:pt x="592" y="898"/>
                  </a:cubicBezTo>
                  <a:cubicBezTo>
                    <a:pt x="559" y="788"/>
                    <a:pt x="483" y="657"/>
                    <a:pt x="373" y="657"/>
                  </a:cubicBezTo>
                  <a:close/>
                  <a:moveTo>
                    <a:pt x="1829" y="339"/>
                  </a:moveTo>
                  <a:cubicBezTo>
                    <a:pt x="1796" y="339"/>
                    <a:pt x="1763" y="350"/>
                    <a:pt x="1731" y="372"/>
                  </a:cubicBezTo>
                  <a:cubicBezTo>
                    <a:pt x="1665" y="416"/>
                    <a:pt x="1643" y="492"/>
                    <a:pt x="1643" y="580"/>
                  </a:cubicBezTo>
                  <a:cubicBezTo>
                    <a:pt x="1643" y="635"/>
                    <a:pt x="1654" y="701"/>
                    <a:pt x="1665" y="755"/>
                  </a:cubicBezTo>
                  <a:cubicBezTo>
                    <a:pt x="1753" y="1182"/>
                    <a:pt x="1851" y="1620"/>
                    <a:pt x="1993" y="2036"/>
                  </a:cubicBezTo>
                  <a:cubicBezTo>
                    <a:pt x="2135" y="2441"/>
                    <a:pt x="2289" y="2835"/>
                    <a:pt x="2464" y="3219"/>
                  </a:cubicBezTo>
                  <a:cubicBezTo>
                    <a:pt x="2497" y="3295"/>
                    <a:pt x="2716" y="3657"/>
                    <a:pt x="2836" y="3930"/>
                  </a:cubicBezTo>
                  <a:cubicBezTo>
                    <a:pt x="2551" y="2803"/>
                    <a:pt x="1709" y="1784"/>
                    <a:pt x="1774" y="613"/>
                  </a:cubicBezTo>
                  <a:lnTo>
                    <a:pt x="1774" y="613"/>
                  </a:lnTo>
                  <a:cubicBezTo>
                    <a:pt x="2376" y="1796"/>
                    <a:pt x="2979" y="2989"/>
                    <a:pt x="3581" y="4171"/>
                  </a:cubicBezTo>
                  <a:cubicBezTo>
                    <a:pt x="3833" y="4664"/>
                    <a:pt x="4161" y="5212"/>
                    <a:pt x="4709" y="5288"/>
                  </a:cubicBezTo>
                  <a:cubicBezTo>
                    <a:pt x="4731" y="5299"/>
                    <a:pt x="4752" y="5299"/>
                    <a:pt x="4785" y="5299"/>
                  </a:cubicBezTo>
                  <a:cubicBezTo>
                    <a:pt x="4862" y="5299"/>
                    <a:pt x="4950" y="5277"/>
                    <a:pt x="4993" y="5212"/>
                  </a:cubicBezTo>
                  <a:cubicBezTo>
                    <a:pt x="5037" y="5146"/>
                    <a:pt x="5037" y="5069"/>
                    <a:pt x="5037" y="4993"/>
                  </a:cubicBezTo>
                  <a:cubicBezTo>
                    <a:pt x="5037" y="4861"/>
                    <a:pt x="5026" y="4730"/>
                    <a:pt x="5026" y="4598"/>
                  </a:cubicBezTo>
                  <a:cubicBezTo>
                    <a:pt x="5004" y="4664"/>
                    <a:pt x="4993" y="4730"/>
                    <a:pt x="4971" y="4796"/>
                  </a:cubicBezTo>
                  <a:cubicBezTo>
                    <a:pt x="4950" y="4850"/>
                    <a:pt x="4916" y="4916"/>
                    <a:pt x="4862" y="4916"/>
                  </a:cubicBezTo>
                  <a:cubicBezTo>
                    <a:pt x="4840" y="4916"/>
                    <a:pt x="4818" y="4905"/>
                    <a:pt x="4796" y="4894"/>
                  </a:cubicBezTo>
                  <a:cubicBezTo>
                    <a:pt x="4610" y="4774"/>
                    <a:pt x="4435" y="4631"/>
                    <a:pt x="4271" y="4489"/>
                  </a:cubicBezTo>
                  <a:cubicBezTo>
                    <a:pt x="4106" y="4336"/>
                    <a:pt x="3953" y="4171"/>
                    <a:pt x="3811" y="4007"/>
                  </a:cubicBezTo>
                  <a:cubicBezTo>
                    <a:pt x="3526" y="3635"/>
                    <a:pt x="3285" y="3229"/>
                    <a:pt x="3077" y="2803"/>
                  </a:cubicBezTo>
                  <a:cubicBezTo>
                    <a:pt x="2924" y="2496"/>
                    <a:pt x="2792" y="2178"/>
                    <a:pt x="2661" y="1872"/>
                  </a:cubicBezTo>
                  <a:lnTo>
                    <a:pt x="2595" y="1708"/>
                  </a:lnTo>
                  <a:cubicBezTo>
                    <a:pt x="2453" y="1358"/>
                    <a:pt x="2311" y="996"/>
                    <a:pt x="2157" y="657"/>
                  </a:cubicBezTo>
                  <a:cubicBezTo>
                    <a:pt x="2125" y="569"/>
                    <a:pt x="2081" y="470"/>
                    <a:pt x="2004" y="416"/>
                  </a:cubicBezTo>
                  <a:cubicBezTo>
                    <a:pt x="1960" y="372"/>
                    <a:pt x="1894" y="339"/>
                    <a:pt x="1829" y="339"/>
                  </a:cubicBezTo>
                  <a:close/>
                  <a:moveTo>
                    <a:pt x="121" y="1971"/>
                  </a:moveTo>
                  <a:cubicBezTo>
                    <a:pt x="99" y="1971"/>
                    <a:pt x="77" y="1981"/>
                    <a:pt x="55" y="2015"/>
                  </a:cubicBezTo>
                  <a:cubicBezTo>
                    <a:pt x="1" y="2091"/>
                    <a:pt x="110" y="2419"/>
                    <a:pt x="132" y="2507"/>
                  </a:cubicBezTo>
                  <a:cubicBezTo>
                    <a:pt x="198" y="2847"/>
                    <a:pt x="285" y="3186"/>
                    <a:pt x="395" y="3514"/>
                  </a:cubicBezTo>
                  <a:cubicBezTo>
                    <a:pt x="624" y="4161"/>
                    <a:pt x="920" y="4796"/>
                    <a:pt x="1303" y="5375"/>
                  </a:cubicBezTo>
                  <a:cubicBezTo>
                    <a:pt x="1391" y="5299"/>
                    <a:pt x="1435" y="5200"/>
                    <a:pt x="1457" y="5091"/>
                  </a:cubicBezTo>
                  <a:lnTo>
                    <a:pt x="1457" y="5091"/>
                  </a:lnTo>
                  <a:cubicBezTo>
                    <a:pt x="1446" y="5102"/>
                    <a:pt x="1435" y="5113"/>
                    <a:pt x="1413" y="5124"/>
                  </a:cubicBezTo>
                  <a:cubicBezTo>
                    <a:pt x="1128" y="4697"/>
                    <a:pt x="975" y="4226"/>
                    <a:pt x="789" y="3755"/>
                  </a:cubicBezTo>
                  <a:cubicBezTo>
                    <a:pt x="581" y="3229"/>
                    <a:pt x="405" y="2682"/>
                    <a:pt x="252" y="2135"/>
                  </a:cubicBezTo>
                  <a:cubicBezTo>
                    <a:pt x="230" y="2080"/>
                    <a:pt x="176" y="1971"/>
                    <a:pt x="121" y="1971"/>
                  </a:cubicBezTo>
                  <a:close/>
                  <a:moveTo>
                    <a:pt x="5234" y="1740"/>
                  </a:moveTo>
                  <a:cubicBezTo>
                    <a:pt x="5125" y="1796"/>
                    <a:pt x="5037" y="1894"/>
                    <a:pt x="4971" y="2003"/>
                  </a:cubicBezTo>
                  <a:cubicBezTo>
                    <a:pt x="5770" y="3799"/>
                    <a:pt x="6011" y="5847"/>
                    <a:pt x="5661" y="7774"/>
                  </a:cubicBezTo>
                  <a:cubicBezTo>
                    <a:pt x="5617" y="7981"/>
                    <a:pt x="5573" y="8190"/>
                    <a:pt x="5617" y="8387"/>
                  </a:cubicBezTo>
                  <a:cubicBezTo>
                    <a:pt x="5661" y="8572"/>
                    <a:pt x="5770" y="8726"/>
                    <a:pt x="5891" y="8879"/>
                  </a:cubicBezTo>
                  <a:cubicBezTo>
                    <a:pt x="6986" y="10401"/>
                    <a:pt x="8300" y="11825"/>
                    <a:pt x="9482" y="13292"/>
                  </a:cubicBezTo>
                  <a:cubicBezTo>
                    <a:pt x="10719" y="14825"/>
                    <a:pt x="11967" y="16357"/>
                    <a:pt x="13205" y="17890"/>
                  </a:cubicBezTo>
                  <a:cubicBezTo>
                    <a:pt x="14266" y="19204"/>
                    <a:pt x="15339" y="20540"/>
                    <a:pt x="15898" y="22116"/>
                  </a:cubicBezTo>
                  <a:cubicBezTo>
                    <a:pt x="15952" y="22280"/>
                    <a:pt x="16008" y="22477"/>
                    <a:pt x="15909" y="22631"/>
                  </a:cubicBezTo>
                  <a:cubicBezTo>
                    <a:pt x="15964" y="22587"/>
                    <a:pt x="16281" y="22565"/>
                    <a:pt x="16369" y="22511"/>
                  </a:cubicBezTo>
                  <a:cubicBezTo>
                    <a:pt x="16412" y="22477"/>
                    <a:pt x="16446" y="22455"/>
                    <a:pt x="16478" y="22423"/>
                  </a:cubicBezTo>
                  <a:cubicBezTo>
                    <a:pt x="16555" y="22335"/>
                    <a:pt x="16609" y="22248"/>
                    <a:pt x="16653" y="22149"/>
                  </a:cubicBezTo>
                  <a:cubicBezTo>
                    <a:pt x="16774" y="21854"/>
                    <a:pt x="16785" y="21481"/>
                    <a:pt x="16752" y="21185"/>
                  </a:cubicBezTo>
                  <a:cubicBezTo>
                    <a:pt x="16599" y="19871"/>
                    <a:pt x="15854" y="18854"/>
                    <a:pt x="15044" y="17868"/>
                  </a:cubicBezTo>
                  <a:cubicBezTo>
                    <a:pt x="14913" y="17704"/>
                    <a:pt x="14770" y="17540"/>
                    <a:pt x="14628" y="17365"/>
                  </a:cubicBezTo>
                  <a:cubicBezTo>
                    <a:pt x="13643" y="16182"/>
                    <a:pt x="12624" y="15022"/>
                    <a:pt x="11584" y="13883"/>
                  </a:cubicBezTo>
                  <a:cubicBezTo>
                    <a:pt x="11573" y="13883"/>
                    <a:pt x="11573" y="13872"/>
                    <a:pt x="11563" y="13872"/>
                  </a:cubicBezTo>
                  <a:cubicBezTo>
                    <a:pt x="10807" y="13039"/>
                    <a:pt x="10030" y="12229"/>
                    <a:pt x="9252" y="11419"/>
                  </a:cubicBezTo>
                  <a:cubicBezTo>
                    <a:pt x="8387" y="10543"/>
                    <a:pt x="7500" y="9667"/>
                    <a:pt x="6723" y="8715"/>
                  </a:cubicBezTo>
                  <a:lnTo>
                    <a:pt x="6624" y="8584"/>
                  </a:lnTo>
                  <a:cubicBezTo>
                    <a:pt x="6602" y="8562"/>
                    <a:pt x="6592" y="8540"/>
                    <a:pt x="6580" y="8518"/>
                  </a:cubicBezTo>
                  <a:cubicBezTo>
                    <a:pt x="6548" y="8463"/>
                    <a:pt x="6515" y="8409"/>
                    <a:pt x="6493" y="8343"/>
                  </a:cubicBezTo>
                  <a:cubicBezTo>
                    <a:pt x="6460" y="8233"/>
                    <a:pt x="6449" y="8124"/>
                    <a:pt x="6449" y="8014"/>
                  </a:cubicBezTo>
                  <a:lnTo>
                    <a:pt x="6449" y="7839"/>
                  </a:lnTo>
                  <a:cubicBezTo>
                    <a:pt x="6460" y="7718"/>
                    <a:pt x="6460" y="7598"/>
                    <a:pt x="6460" y="7478"/>
                  </a:cubicBezTo>
                  <a:cubicBezTo>
                    <a:pt x="6460" y="6755"/>
                    <a:pt x="6395" y="6044"/>
                    <a:pt x="6252" y="5343"/>
                  </a:cubicBezTo>
                  <a:cubicBezTo>
                    <a:pt x="6121" y="4609"/>
                    <a:pt x="6044" y="3832"/>
                    <a:pt x="5804" y="3120"/>
                  </a:cubicBezTo>
                  <a:cubicBezTo>
                    <a:pt x="5726" y="2901"/>
                    <a:pt x="5617" y="2704"/>
                    <a:pt x="5519" y="2507"/>
                  </a:cubicBezTo>
                  <a:lnTo>
                    <a:pt x="5508" y="2496"/>
                  </a:lnTo>
                  <a:cubicBezTo>
                    <a:pt x="5388" y="2255"/>
                    <a:pt x="5278" y="2025"/>
                    <a:pt x="5234" y="1740"/>
                  </a:cubicBezTo>
                  <a:close/>
                </a:path>
              </a:pathLst>
            </a:custGeom>
            <a:solidFill>
              <a:srgbClr val="DF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6552630" y="3807498"/>
              <a:ext cx="215787" cy="149236"/>
            </a:xfrm>
            <a:custGeom>
              <a:avLst/>
              <a:gdLst/>
              <a:ahLst/>
              <a:cxnLst/>
              <a:rect l="l" t="t" r="r" b="b"/>
              <a:pathLst>
                <a:path w="7490" h="5180" extrusionOk="0">
                  <a:moveTo>
                    <a:pt x="3668" y="0"/>
                  </a:moveTo>
                  <a:cubicBezTo>
                    <a:pt x="2858" y="1413"/>
                    <a:pt x="1774" y="2661"/>
                    <a:pt x="504" y="3657"/>
                  </a:cubicBezTo>
                  <a:cubicBezTo>
                    <a:pt x="285" y="3832"/>
                    <a:pt x="33" y="4030"/>
                    <a:pt x="22" y="4314"/>
                  </a:cubicBezTo>
                  <a:cubicBezTo>
                    <a:pt x="0" y="4555"/>
                    <a:pt x="176" y="4774"/>
                    <a:pt x="395" y="4895"/>
                  </a:cubicBezTo>
                  <a:cubicBezTo>
                    <a:pt x="613" y="5004"/>
                    <a:pt x="865" y="5026"/>
                    <a:pt x="1117" y="5048"/>
                  </a:cubicBezTo>
                  <a:cubicBezTo>
                    <a:pt x="2151" y="5134"/>
                    <a:pt x="3185" y="5179"/>
                    <a:pt x="4224" y="5179"/>
                  </a:cubicBezTo>
                  <a:cubicBezTo>
                    <a:pt x="4517" y="5179"/>
                    <a:pt x="4809" y="5176"/>
                    <a:pt x="5102" y="5168"/>
                  </a:cubicBezTo>
                  <a:cubicBezTo>
                    <a:pt x="5759" y="5158"/>
                    <a:pt x="6492" y="5103"/>
                    <a:pt x="6952" y="4632"/>
                  </a:cubicBezTo>
                  <a:cubicBezTo>
                    <a:pt x="7467" y="4129"/>
                    <a:pt x="7489" y="3318"/>
                    <a:pt x="7402" y="2606"/>
                  </a:cubicBezTo>
                  <a:cubicBezTo>
                    <a:pt x="7314" y="1851"/>
                    <a:pt x="7149" y="1095"/>
                    <a:pt x="6898" y="373"/>
                  </a:cubicBezTo>
                  <a:cubicBezTo>
                    <a:pt x="6854" y="263"/>
                    <a:pt x="6810" y="143"/>
                    <a:pt x="6701" y="88"/>
                  </a:cubicBezTo>
                  <a:cubicBezTo>
                    <a:pt x="6663" y="69"/>
                    <a:pt x="6622" y="62"/>
                    <a:pt x="6579" y="62"/>
                  </a:cubicBezTo>
                  <a:cubicBezTo>
                    <a:pt x="6496" y="62"/>
                    <a:pt x="6408" y="89"/>
                    <a:pt x="6329" y="110"/>
                  </a:cubicBezTo>
                  <a:cubicBezTo>
                    <a:pt x="5950" y="230"/>
                    <a:pt x="5554" y="289"/>
                    <a:pt x="5159" y="289"/>
                  </a:cubicBezTo>
                  <a:cubicBezTo>
                    <a:pt x="4651" y="289"/>
                    <a:pt x="4142" y="192"/>
                    <a:pt x="3668"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6536525" y="3910033"/>
              <a:ext cx="232526" cy="45750"/>
            </a:xfrm>
            <a:custGeom>
              <a:avLst/>
              <a:gdLst/>
              <a:ahLst/>
              <a:cxnLst/>
              <a:rect l="l" t="t" r="r" b="b"/>
              <a:pathLst>
                <a:path w="8071" h="1588" extrusionOk="0">
                  <a:moveTo>
                    <a:pt x="8048" y="0"/>
                  </a:moveTo>
                  <a:lnTo>
                    <a:pt x="8048" y="0"/>
                  </a:lnTo>
                  <a:cubicBezTo>
                    <a:pt x="7676" y="711"/>
                    <a:pt x="6745" y="909"/>
                    <a:pt x="5935" y="964"/>
                  </a:cubicBezTo>
                  <a:cubicBezTo>
                    <a:pt x="5475" y="996"/>
                    <a:pt x="5015" y="1007"/>
                    <a:pt x="4555" y="1007"/>
                  </a:cubicBezTo>
                  <a:cubicBezTo>
                    <a:pt x="3635" y="1007"/>
                    <a:pt x="2716" y="930"/>
                    <a:pt x="1807" y="789"/>
                  </a:cubicBezTo>
                  <a:cubicBezTo>
                    <a:pt x="1380" y="723"/>
                    <a:pt x="942" y="635"/>
                    <a:pt x="625" y="339"/>
                  </a:cubicBezTo>
                  <a:lnTo>
                    <a:pt x="625" y="339"/>
                  </a:lnTo>
                  <a:cubicBezTo>
                    <a:pt x="1" y="1149"/>
                    <a:pt x="1063" y="1402"/>
                    <a:pt x="1676" y="1456"/>
                  </a:cubicBezTo>
                  <a:cubicBezTo>
                    <a:pt x="2777" y="1538"/>
                    <a:pt x="3878" y="1582"/>
                    <a:pt x="4985" y="1582"/>
                  </a:cubicBezTo>
                  <a:cubicBezTo>
                    <a:pt x="5210" y="1582"/>
                    <a:pt x="5436" y="1581"/>
                    <a:pt x="5661" y="1577"/>
                  </a:cubicBezTo>
                  <a:cubicBezTo>
                    <a:pt x="6209" y="1565"/>
                    <a:pt x="6986" y="1587"/>
                    <a:pt x="7467" y="1303"/>
                  </a:cubicBezTo>
                  <a:cubicBezTo>
                    <a:pt x="7708" y="1161"/>
                    <a:pt x="7895" y="930"/>
                    <a:pt x="7993" y="679"/>
                  </a:cubicBezTo>
                  <a:cubicBezTo>
                    <a:pt x="8070" y="492"/>
                    <a:pt x="7983" y="132"/>
                    <a:pt x="8048"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a:off x="6835256" y="3809083"/>
              <a:ext cx="215787" cy="148890"/>
            </a:xfrm>
            <a:custGeom>
              <a:avLst/>
              <a:gdLst/>
              <a:ahLst/>
              <a:cxnLst/>
              <a:rect l="l" t="t" r="r" b="b"/>
              <a:pathLst>
                <a:path w="7490" h="5168" extrusionOk="0">
                  <a:moveTo>
                    <a:pt x="3679" y="1"/>
                  </a:moveTo>
                  <a:cubicBezTo>
                    <a:pt x="2869" y="1402"/>
                    <a:pt x="1785" y="2650"/>
                    <a:pt x="504" y="3657"/>
                  </a:cubicBezTo>
                  <a:cubicBezTo>
                    <a:pt x="285" y="3821"/>
                    <a:pt x="44" y="4018"/>
                    <a:pt x="22" y="4303"/>
                  </a:cubicBezTo>
                  <a:cubicBezTo>
                    <a:pt x="0" y="4544"/>
                    <a:pt x="186" y="4774"/>
                    <a:pt x="394" y="4884"/>
                  </a:cubicBezTo>
                  <a:cubicBezTo>
                    <a:pt x="613" y="4993"/>
                    <a:pt x="865" y="5026"/>
                    <a:pt x="1117" y="5037"/>
                  </a:cubicBezTo>
                  <a:cubicBezTo>
                    <a:pt x="2151" y="5122"/>
                    <a:pt x="3185" y="5168"/>
                    <a:pt x="4224" y="5168"/>
                  </a:cubicBezTo>
                  <a:cubicBezTo>
                    <a:pt x="4517" y="5168"/>
                    <a:pt x="4809" y="5164"/>
                    <a:pt x="5102" y="5157"/>
                  </a:cubicBezTo>
                  <a:cubicBezTo>
                    <a:pt x="5759" y="5147"/>
                    <a:pt x="6492" y="5091"/>
                    <a:pt x="6952" y="4621"/>
                  </a:cubicBezTo>
                  <a:cubicBezTo>
                    <a:pt x="7467" y="4117"/>
                    <a:pt x="7489" y="3307"/>
                    <a:pt x="7402" y="2595"/>
                  </a:cubicBezTo>
                  <a:cubicBezTo>
                    <a:pt x="7314" y="1840"/>
                    <a:pt x="7149" y="1084"/>
                    <a:pt x="6898" y="361"/>
                  </a:cubicBezTo>
                  <a:cubicBezTo>
                    <a:pt x="6854" y="252"/>
                    <a:pt x="6810" y="132"/>
                    <a:pt x="6711" y="77"/>
                  </a:cubicBezTo>
                  <a:cubicBezTo>
                    <a:pt x="6672" y="59"/>
                    <a:pt x="6629" y="52"/>
                    <a:pt x="6586" y="52"/>
                  </a:cubicBezTo>
                  <a:cubicBezTo>
                    <a:pt x="6499" y="52"/>
                    <a:pt x="6409" y="81"/>
                    <a:pt x="6329" y="110"/>
                  </a:cubicBezTo>
                  <a:cubicBezTo>
                    <a:pt x="5952" y="225"/>
                    <a:pt x="5559" y="281"/>
                    <a:pt x="5166" y="281"/>
                  </a:cubicBezTo>
                  <a:cubicBezTo>
                    <a:pt x="4657" y="281"/>
                    <a:pt x="4149" y="186"/>
                    <a:pt x="3679"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6819151" y="3911300"/>
              <a:ext cx="232814" cy="45750"/>
            </a:xfrm>
            <a:custGeom>
              <a:avLst/>
              <a:gdLst/>
              <a:ahLst/>
              <a:cxnLst/>
              <a:rect l="l" t="t" r="r" b="b"/>
              <a:pathLst>
                <a:path w="8081" h="1588" extrusionOk="0">
                  <a:moveTo>
                    <a:pt x="8048" y="0"/>
                  </a:moveTo>
                  <a:cubicBezTo>
                    <a:pt x="7676" y="723"/>
                    <a:pt x="6745" y="908"/>
                    <a:pt x="5935" y="963"/>
                  </a:cubicBezTo>
                  <a:cubicBezTo>
                    <a:pt x="5475" y="996"/>
                    <a:pt x="5015" y="1007"/>
                    <a:pt x="4555" y="1007"/>
                  </a:cubicBezTo>
                  <a:cubicBezTo>
                    <a:pt x="3635" y="1007"/>
                    <a:pt x="2716" y="930"/>
                    <a:pt x="1807" y="788"/>
                  </a:cubicBezTo>
                  <a:cubicBezTo>
                    <a:pt x="1380" y="733"/>
                    <a:pt x="942" y="635"/>
                    <a:pt x="625" y="339"/>
                  </a:cubicBezTo>
                  <a:lnTo>
                    <a:pt x="625" y="339"/>
                  </a:lnTo>
                  <a:cubicBezTo>
                    <a:pt x="0" y="1149"/>
                    <a:pt x="1073" y="1401"/>
                    <a:pt x="1676" y="1456"/>
                  </a:cubicBezTo>
                  <a:cubicBezTo>
                    <a:pt x="2747" y="1544"/>
                    <a:pt x="3818" y="1583"/>
                    <a:pt x="4895" y="1583"/>
                  </a:cubicBezTo>
                  <a:cubicBezTo>
                    <a:pt x="5150" y="1583"/>
                    <a:pt x="5406" y="1581"/>
                    <a:pt x="5661" y="1577"/>
                  </a:cubicBezTo>
                  <a:cubicBezTo>
                    <a:pt x="6209" y="1565"/>
                    <a:pt x="6986" y="1587"/>
                    <a:pt x="7467" y="1302"/>
                  </a:cubicBezTo>
                  <a:cubicBezTo>
                    <a:pt x="7708" y="1161"/>
                    <a:pt x="7895" y="930"/>
                    <a:pt x="7993" y="679"/>
                  </a:cubicBezTo>
                  <a:cubicBezTo>
                    <a:pt x="8081" y="492"/>
                    <a:pt x="7982" y="131"/>
                    <a:pt x="8048"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6525174" y="2815743"/>
              <a:ext cx="597779" cy="359722"/>
            </a:xfrm>
            <a:custGeom>
              <a:avLst/>
              <a:gdLst/>
              <a:ahLst/>
              <a:cxnLst/>
              <a:rect l="l" t="t" r="r" b="b"/>
              <a:pathLst>
                <a:path w="20749" h="12486" extrusionOk="0">
                  <a:moveTo>
                    <a:pt x="3934" y="0"/>
                  </a:moveTo>
                  <a:cubicBezTo>
                    <a:pt x="3287" y="0"/>
                    <a:pt x="2667" y="181"/>
                    <a:pt x="2256" y="714"/>
                  </a:cubicBezTo>
                  <a:cubicBezTo>
                    <a:pt x="1917" y="1152"/>
                    <a:pt x="1796" y="1699"/>
                    <a:pt x="1698" y="2235"/>
                  </a:cubicBezTo>
                  <a:cubicBezTo>
                    <a:pt x="1183" y="4754"/>
                    <a:pt x="34" y="7031"/>
                    <a:pt x="0" y="9680"/>
                  </a:cubicBezTo>
                  <a:cubicBezTo>
                    <a:pt x="0" y="10130"/>
                    <a:pt x="34" y="10611"/>
                    <a:pt x="307" y="10962"/>
                  </a:cubicBezTo>
                  <a:cubicBezTo>
                    <a:pt x="504" y="11191"/>
                    <a:pt x="789" y="11323"/>
                    <a:pt x="1063" y="11444"/>
                  </a:cubicBezTo>
                  <a:cubicBezTo>
                    <a:pt x="3073" y="12315"/>
                    <a:pt x="5315" y="12485"/>
                    <a:pt x="7517" y="12485"/>
                  </a:cubicBezTo>
                  <a:cubicBezTo>
                    <a:pt x="7665" y="12485"/>
                    <a:pt x="7813" y="12485"/>
                    <a:pt x="7960" y="12483"/>
                  </a:cubicBezTo>
                  <a:cubicBezTo>
                    <a:pt x="9416" y="12473"/>
                    <a:pt x="10873" y="12407"/>
                    <a:pt x="12318" y="12341"/>
                  </a:cubicBezTo>
                  <a:cubicBezTo>
                    <a:pt x="14814" y="12221"/>
                    <a:pt x="17332" y="12101"/>
                    <a:pt x="19697" y="11312"/>
                  </a:cubicBezTo>
                  <a:cubicBezTo>
                    <a:pt x="19894" y="11247"/>
                    <a:pt x="20102" y="11169"/>
                    <a:pt x="20255" y="11016"/>
                  </a:cubicBezTo>
                  <a:cubicBezTo>
                    <a:pt x="20442" y="10841"/>
                    <a:pt x="20518" y="10578"/>
                    <a:pt x="20573" y="10315"/>
                  </a:cubicBezTo>
                  <a:cubicBezTo>
                    <a:pt x="20748" y="9298"/>
                    <a:pt x="20551" y="8247"/>
                    <a:pt x="20267" y="7239"/>
                  </a:cubicBezTo>
                  <a:cubicBezTo>
                    <a:pt x="19851" y="5838"/>
                    <a:pt x="19226" y="4502"/>
                    <a:pt x="18449" y="3264"/>
                  </a:cubicBezTo>
                  <a:cubicBezTo>
                    <a:pt x="18044" y="2608"/>
                    <a:pt x="17683" y="2006"/>
                    <a:pt x="17255" y="1436"/>
                  </a:cubicBezTo>
                  <a:cubicBezTo>
                    <a:pt x="16971" y="1064"/>
                    <a:pt x="16654" y="692"/>
                    <a:pt x="16260" y="342"/>
                  </a:cubicBezTo>
                  <a:cubicBezTo>
                    <a:pt x="16002" y="115"/>
                    <a:pt x="15708" y="41"/>
                    <a:pt x="15400" y="41"/>
                  </a:cubicBezTo>
                  <a:cubicBezTo>
                    <a:pt x="14935" y="41"/>
                    <a:pt x="14437" y="210"/>
                    <a:pt x="13982" y="276"/>
                  </a:cubicBezTo>
                  <a:cubicBezTo>
                    <a:pt x="12263" y="509"/>
                    <a:pt x="10544" y="828"/>
                    <a:pt x="8809" y="828"/>
                  </a:cubicBezTo>
                  <a:cubicBezTo>
                    <a:pt x="8588" y="828"/>
                    <a:pt x="8367" y="823"/>
                    <a:pt x="8146" y="812"/>
                  </a:cubicBezTo>
                  <a:cubicBezTo>
                    <a:pt x="7270" y="768"/>
                    <a:pt x="6416" y="582"/>
                    <a:pt x="5596" y="308"/>
                  </a:cubicBezTo>
                  <a:cubicBezTo>
                    <a:pt x="5106" y="143"/>
                    <a:pt x="4509" y="0"/>
                    <a:pt x="3934" y="0"/>
                  </a:cubicBezTo>
                  <a:close/>
                </a:path>
              </a:pathLst>
            </a:custGeom>
            <a:solidFill>
              <a:srgbClr val="C4CC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6573431" y="2826201"/>
              <a:ext cx="21492" cy="49870"/>
            </a:xfrm>
            <a:custGeom>
              <a:avLst/>
              <a:gdLst/>
              <a:ahLst/>
              <a:cxnLst/>
              <a:rect l="l" t="t" r="r" b="b"/>
              <a:pathLst>
                <a:path w="746" h="1731" extrusionOk="0">
                  <a:moveTo>
                    <a:pt x="745" y="1"/>
                  </a:moveTo>
                  <a:lnTo>
                    <a:pt x="745" y="1"/>
                  </a:lnTo>
                  <a:cubicBezTo>
                    <a:pt x="351" y="339"/>
                    <a:pt x="187" y="843"/>
                    <a:pt x="67" y="1424"/>
                  </a:cubicBezTo>
                  <a:cubicBezTo>
                    <a:pt x="45" y="1522"/>
                    <a:pt x="23" y="1631"/>
                    <a:pt x="1" y="1730"/>
                  </a:cubicBezTo>
                  <a:cubicBezTo>
                    <a:pt x="11" y="1730"/>
                    <a:pt x="23" y="1719"/>
                    <a:pt x="33" y="1719"/>
                  </a:cubicBezTo>
                  <a:cubicBezTo>
                    <a:pt x="55" y="1653"/>
                    <a:pt x="77" y="1577"/>
                    <a:pt x="99" y="1511"/>
                  </a:cubicBezTo>
                  <a:cubicBezTo>
                    <a:pt x="132" y="1347"/>
                    <a:pt x="176" y="1183"/>
                    <a:pt x="230" y="1030"/>
                  </a:cubicBezTo>
                  <a:cubicBezTo>
                    <a:pt x="252" y="953"/>
                    <a:pt x="274" y="865"/>
                    <a:pt x="318" y="789"/>
                  </a:cubicBezTo>
                  <a:cubicBezTo>
                    <a:pt x="340" y="734"/>
                    <a:pt x="373" y="679"/>
                    <a:pt x="406" y="624"/>
                  </a:cubicBezTo>
                  <a:cubicBezTo>
                    <a:pt x="384" y="614"/>
                    <a:pt x="373" y="602"/>
                    <a:pt x="362" y="592"/>
                  </a:cubicBezTo>
                  <a:cubicBezTo>
                    <a:pt x="505" y="405"/>
                    <a:pt x="636" y="208"/>
                    <a:pt x="745" y="1"/>
                  </a:cubicBezTo>
                  <a:close/>
                </a:path>
              </a:pathLst>
            </a:custGeom>
            <a:solidFill>
              <a:srgbClr val="93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6560207" y="2930925"/>
              <a:ext cx="951" cy="951"/>
            </a:xfrm>
            <a:custGeom>
              <a:avLst/>
              <a:gdLst/>
              <a:ahLst/>
              <a:cxnLst/>
              <a:rect l="l" t="t" r="r" b="b"/>
              <a:pathLst>
                <a:path w="33" h="33" extrusionOk="0">
                  <a:moveTo>
                    <a:pt x="33" y="0"/>
                  </a:moveTo>
                  <a:lnTo>
                    <a:pt x="33" y="0"/>
                  </a:lnTo>
                  <a:cubicBezTo>
                    <a:pt x="22" y="11"/>
                    <a:pt x="11" y="11"/>
                    <a:pt x="0" y="11"/>
                  </a:cubicBezTo>
                  <a:lnTo>
                    <a:pt x="0" y="33"/>
                  </a:lnTo>
                  <a:cubicBezTo>
                    <a:pt x="0" y="33"/>
                    <a:pt x="11" y="22"/>
                    <a:pt x="22" y="22"/>
                  </a:cubicBezTo>
                  <a:cubicBezTo>
                    <a:pt x="22" y="11"/>
                    <a:pt x="33" y="11"/>
                    <a:pt x="33" y="0"/>
                  </a:cubicBezTo>
                  <a:close/>
                </a:path>
              </a:pathLst>
            </a:custGeom>
            <a:solidFill>
              <a:srgbClr val="816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6567121" y="2902201"/>
              <a:ext cx="1930" cy="980"/>
            </a:xfrm>
            <a:custGeom>
              <a:avLst/>
              <a:gdLst/>
              <a:ahLst/>
              <a:cxnLst/>
              <a:rect l="l" t="t" r="r" b="b"/>
              <a:pathLst>
                <a:path w="67" h="34" extrusionOk="0">
                  <a:moveTo>
                    <a:pt x="67" y="1"/>
                  </a:moveTo>
                  <a:cubicBezTo>
                    <a:pt x="45" y="1"/>
                    <a:pt x="23" y="12"/>
                    <a:pt x="11" y="23"/>
                  </a:cubicBezTo>
                  <a:cubicBezTo>
                    <a:pt x="1" y="23"/>
                    <a:pt x="1" y="34"/>
                    <a:pt x="1" y="34"/>
                  </a:cubicBezTo>
                  <a:cubicBezTo>
                    <a:pt x="23" y="34"/>
                    <a:pt x="45" y="23"/>
                    <a:pt x="55" y="12"/>
                  </a:cubicBezTo>
                  <a:cubicBezTo>
                    <a:pt x="67" y="12"/>
                    <a:pt x="67" y="1"/>
                    <a:pt x="67" y="1"/>
                  </a:cubicBezTo>
                  <a:close/>
                </a:path>
              </a:pathLst>
            </a:custGeom>
            <a:solidFill>
              <a:srgbClr val="816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7015981" y="2848903"/>
              <a:ext cx="80466" cy="139469"/>
            </a:xfrm>
            <a:custGeom>
              <a:avLst/>
              <a:gdLst/>
              <a:ahLst/>
              <a:cxnLst/>
              <a:rect l="l" t="t" r="r" b="b"/>
              <a:pathLst>
                <a:path w="2793" h="4841" extrusionOk="0">
                  <a:moveTo>
                    <a:pt x="44" y="1"/>
                  </a:moveTo>
                  <a:cubicBezTo>
                    <a:pt x="44" y="1"/>
                    <a:pt x="44" y="9"/>
                    <a:pt x="51" y="11"/>
                  </a:cubicBezTo>
                  <a:lnTo>
                    <a:pt x="51" y="11"/>
                  </a:lnTo>
                  <a:cubicBezTo>
                    <a:pt x="49" y="7"/>
                    <a:pt x="47" y="4"/>
                    <a:pt x="44" y="1"/>
                  </a:cubicBezTo>
                  <a:close/>
                  <a:moveTo>
                    <a:pt x="0" y="1"/>
                  </a:moveTo>
                  <a:cubicBezTo>
                    <a:pt x="78" y="99"/>
                    <a:pt x="154" y="198"/>
                    <a:pt x="219" y="285"/>
                  </a:cubicBezTo>
                  <a:cubicBezTo>
                    <a:pt x="647" y="855"/>
                    <a:pt x="1008" y="1457"/>
                    <a:pt x="1413" y="2113"/>
                  </a:cubicBezTo>
                  <a:cubicBezTo>
                    <a:pt x="1567" y="2366"/>
                    <a:pt x="1720" y="2607"/>
                    <a:pt x="1862" y="2869"/>
                  </a:cubicBezTo>
                  <a:cubicBezTo>
                    <a:pt x="1905" y="2902"/>
                    <a:pt x="1961" y="2946"/>
                    <a:pt x="2004" y="2989"/>
                  </a:cubicBezTo>
                  <a:cubicBezTo>
                    <a:pt x="1577" y="2234"/>
                    <a:pt x="1085" y="1522"/>
                    <a:pt x="625" y="843"/>
                  </a:cubicBezTo>
                  <a:cubicBezTo>
                    <a:pt x="441" y="562"/>
                    <a:pt x="246" y="281"/>
                    <a:pt x="52" y="11"/>
                  </a:cubicBezTo>
                  <a:lnTo>
                    <a:pt x="52" y="11"/>
                  </a:lnTo>
                  <a:cubicBezTo>
                    <a:pt x="53" y="11"/>
                    <a:pt x="54" y="11"/>
                    <a:pt x="56" y="11"/>
                  </a:cubicBezTo>
                  <a:cubicBezTo>
                    <a:pt x="54" y="11"/>
                    <a:pt x="53" y="11"/>
                    <a:pt x="51" y="11"/>
                  </a:cubicBezTo>
                  <a:lnTo>
                    <a:pt x="51" y="11"/>
                  </a:lnTo>
                  <a:cubicBezTo>
                    <a:pt x="52" y="11"/>
                    <a:pt x="52" y="11"/>
                    <a:pt x="52" y="11"/>
                  </a:cubicBezTo>
                  <a:lnTo>
                    <a:pt x="52" y="11"/>
                  </a:lnTo>
                  <a:cubicBezTo>
                    <a:pt x="31" y="10"/>
                    <a:pt x="11" y="1"/>
                    <a:pt x="0" y="1"/>
                  </a:cubicBezTo>
                  <a:close/>
                  <a:moveTo>
                    <a:pt x="2311" y="3570"/>
                  </a:moveTo>
                  <a:cubicBezTo>
                    <a:pt x="2300" y="3581"/>
                    <a:pt x="2278" y="3581"/>
                    <a:pt x="2267" y="3581"/>
                  </a:cubicBezTo>
                  <a:lnTo>
                    <a:pt x="2234" y="3581"/>
                  </a:lnTo>
                  <a:cubicBezTo>
                    <a:pt x="2442" y="3986"/>
                    <a:pt x="2628" y="4413"/>
                    <a:pt x="2793" y="4840"/>
                  </a:cubicBezTo>
                  <a:cubicBezTo>
                    <a:pt x="2683" y="4402"/>
                    <a:pt x="2508" y="3986"/>
                    <a:pt x="2311" y="3570"/>
                  </a:cubicBezTo>
                  <a:close/>
                </a:path>
              </a:pathLst>
            </a:custGeom>
            <a:solidFill>
              <a:srgbClr val="18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6537159" y="3002201"/>
              <a:ext cx="2881" cy="8873"/>
            </a:xfrm>
            <a:custGeom>
              <a:avLst/>
              <a:gdLst/>
              <a:ahLst/>
              <a:cxnLst/>
              <a:rect l="l" t="t" r="r" b="b"/>
              <a:pathLst>
                <a:path w="100" h="308" extrusionOk="0">
                  <a:moveTo>
                    <a:pt x="99" y="1"/>
                  </a:moveTo>
                  <a:lnTo>
                    <a:pt x="99" y="1"/>
                  </a:lnTo>
                  <a:cubicBezTo>
                    <a:pt x="68" y="95"/>
                    <a:pt x="36" y="199"/>
                    <a:pt x="5" y="295"/>
                  </a:cubicBezTo>
                  <a:lnTo>
                    <a:pt x="5" y="295"/>
                  </a:lnTo>
                  <a:cubicBezTo>
                    <a:pt x="9" y="288"/>
                    <a:pt x="16" y="281"/>
                    <a:pt x="22" y="274"/>
                  </a:cubicBezTo>
                  <a:cubicBezTo>
                    <a:pt x="44" y="176"/>
                    <a:pt x="78" y="88"/>
                    <a:pt x="99" y="1"/>
                  </a:cubicBezTo>
                  <a:close/>
                  <a:moveTo>
                    <a:pt x="5" y="295"/>
                  </a:moveTo>
                  <a:cubicBezTo>
                    <a:pt x="2" y="299"/>
                    <a:pt x="0" y="303"/>
                    <a:pt x="0" y="307"/>
                  </a:cubicBezTo>
                  <a:cubicBezTo>
                    <a:pt x="2" y="303"/>
                    <a:pt x="3" y="299"/>
                    <a:pt x="5" y="295"/>
                  </a:cubicBezTo>
                  <a:close/>
                </a:path>
              </a:pathLst>
            </a:custGeom>
            <a:solidFill>
              <a:srgbClr val="A4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6537793" y="2844178"/>
              <a:ext cx="559605" cy="177614"/>
            </a:xfrm>
            <a:custGeom>
              <a:avLst/>
              <a:gdLst/>
              <a:ahLst/>
              <a:cxnLst/>
              <a:rect l="l" t="t" r="r" b="b"/>
              <a:pathLst>
                <a:path w="19424" h="6165" extrusionOk="0">
                  <a:moveTo>
                    <a:pt x="1643" y="0"/>
                  </a:moveTo>
                  <a:cubicBezTo>
                    <a:pt x="1610" y="55"/>
                    <a:pt x="1577" y="110"/>
                    <a:pt x="1555" y="165"/>
                  </a:cubicBezTo>
                  <a:cubicBezTo>
                    <a:pt x="1566" y="153"/>
                    <a:pt x="1577" y="132"/>
                    <a:pt x="1599" y="110"/>
                  </a:cubicBezTo>
                  <a:cubicBezTo>
                    <a:pt x="1621" y="77"/>
                    <a:pt x="1654" y="55"/>
                    <a:pt x="1686" y="33"/>
                  </a:cubicBezTo>
                  <a:cubicBezTo>
                    <a:pt x="1676" y="22"/>
                    <a:pt x="1654" y="12"/>
                    <a:pt x="1643" y="0"/>
                  </a:cubicBezTo>
                  <a:close/>
                  <a:moveTo>
                    <a:pt x="1467" y="406"/>
                  </a:moveTo>
                  <a:lnTo>
                    <a:pt x="1467" y="406"/>
                  </a:lnTo>
                  <a:cubicBezTo>
                    <a:pt x="1467" y="408"/>
                    <a:pt x="1466" y="410"/>
                    <a:pt x="1465" y="413"/>
                  </a:cubicBezTo>
                  <a:lnTo>
                    <a:pt x="1465" y="413"/>
                  </a:lnTo>
                  <a:cubicBezTo>
                    <a:pt x="1466" y="411"/>
                    <a:pt x="1467" y="409"/>
                    <a:pt x="1467" y="406"/>
                  </a:cubicBezTo>
                  <a:close/>
                  <a:moveTo>
                    <a:pt x="1465" y="413"/>
                  </a:moveTo>
                  <a:cubicBezTo>
                    <a:pt x="1462" y="416"/>
                    <a:pt x="1457" y="416"/>
                    <a:pt x="1457" y="416"/>
                  </a:cubicBezTo>
                  <a:cubicBezTo>
                    <a:pt x="1447" y="455"/>
                    <a:pt x="1436" y="493"/>
                    <a:pt x="1426" y="530"/>
                  </a:cubicBezTo>
                  <a:lnTo>
                    <a:pt x="1426" y="530"/>
                  </a:lnTo>
                  <a:cubicBezTo>
                    <a:pt x="1438" y="491"/>
                    <a:pt x="1451" y="451"/>
                    <a:pt x="1465" y="413"/>
                  </a:cubicBezTo>
                  <a:close/>
                  <a:moveTo>
                    <a:pt x="1426" y="530"/>
                  </a:moveTo>
                  <a:lnTo>
                    <a:pt x="1426" y="530"/>
                  </a:lnTo>
                  <a:cubicBezTo>
                    <a:pt x="1391" y="646"/>
                    <a:pt x="1360" y="767"/>
                    <a:pt x="1336" y="887"/>
                  </a:cubicBezTo>
                  <a:cubicBezTo>
                    <a:pt x="1362" y="770"/>
                    <a:pt x="1393" y="653"/>
                    <a:pt x="1426" y="530"/>
                  </a:cubicBezTo>
                  <a:close/>
                  <a:moveTo>
                    <a:pt x="16577" y="165"/>
                  </a:moveTo>
                  <a:cubicBezTo>
                    <a:pt x="16708" y="351"/>
                    <a:pt x="16829" y="526"/>
                    <a:pt x="16949" y="712"/>
                  </a:cubicBezTo>
                  <a:cubicBezTo>
                    <a:pt x="16861" y="625"/>
                    <a:pt x="16741" y="603"/>
                    <a:pt x="16610" y="603"/>
                  </a:cubicBezTo>
                  <a:cubicBezTo>
                    <a:pt x="16511" y="603"/>
                    <a:pt x="16401" y="613"/>
                    <a:pt x="16303" y="635"/>
                  </a:cubicBezTo>
                  <a:cubicBezTo>
                    <a:pt x="16007" y="701"/>
                    <a:pt x="15723" y="778"/>
                    <a:pt x="15427" y="876"/>
                  </a:cubicBezTo>
                  <a:cubicBezTo>
                    <a:pt x="15547" y="997"/>
                    <a:pt x="15668" y="1117"/>
                    <a:pt x="15778" y="1238"/>
                  </a:cubicBezTo>
                  <a:cubicBezTo>
                    <a:pt x="15953" y="1413"/>
                    <a:pt x="16117" y="1588"/>
                    <a:pt x="16292" y="1752"/>
                  </a:cubicBezTo>
                  <a:cubicBezTo>
                    <a:pt x="16577" y="2026"/>
                    <a:pt x="16829" y="2376"/>
                    <a:pt x="17245" y="2442"/>
                  </a:cubicBezTo>
                  <a:cubicBezTo>
                    <a:pt x="17409" y="2464"/>
                    <a:pt x="17573" y="2453"/>
                    <a:pt x="17715" y="2518"/>
                  </a:cubicBezTo>
                  <a:cubicBezTo>
                    <a:pt x="17946" y="2617"/>
                    <a:pt x="18165" y="2847"/>
                    <a:pt x="18384" y="2978"/>
                  </a:cubicBezTo>
                  <a:cubicBezTo>
                    <a:pt x="18405" y="2990"/>
                    <a:pt x="18427" y="3011"/>
                    <a:pt x="18460" y="3033"/>
                  </a:cubicBezTo>
                  <a:cubicBezTo>
                    <a:pt x="18318" y="2771"/>
                    <a:pt x="18165" y="2530"/>
                    <a:pt x="18011" y="2277"/>
                  </a:cubicBezTo>
                  <a:cubicBezTo>
                    <a:pt x="17606" y="1621"/>
                    <a:pt x="17245" y="1019"/>
                    <a:pt x="16817" y="449"/>
                  </a:cubicBezTo>
                  <a:cubicBezTo>
                    <a:pt x="16752" y="362"/>
                    <a:pt x="16676" y="263"/>
                    <a:pt x="16598" y="165"/>
                  </a:cubicBezTo>
                  <a:close/>
                  <a:moveTo>
                    <a:pt x="18569" y="3625"/>
                  </a:moveTo>
                  <a:lnTo>
                    <a:pt x="18569" y="3625"/>
                  </a:lnTo>
                  <a:cubicBezTo>
                    <a:pt x="18712" y="3788"/>
                    <a:pt x="18832" y="3964"/>
                    <a:pt x="18931" y="4161"/>
                  </a:cubicBezTo>
                  <a:cubicBezTo>
                    <a:pt x="19117" y="4445"/>
                    <a:pt x="19281" y="4763"/>
                    <a:pt x="19423" y="5092"/>
                  </a:cubicBezTo>
                  <a:cubicBezTo>
                    <a:pt x="19413" y="5058"/>
                    <a:pt x="19401" y="5037"/>
                    <a:pt x="19391" y="5004"/>
                  </a:cubicBezTo>
                  <a:cubicBezTo>
                    <a:pt x="19226" y="4577"/>
                    <a:pt x="19040" y="4150"/>
                    <a:pt x="18832" y="3745"/>
                  </a:cubicBezTo>
                  <a:cubicBezTo>
                    <a:pt x="18821" y="3734"/>
                    <a:pt x="18810" y="3734"/>
                    <a:pt x="18810" y="3734"/>
                  </a:cubicBezTo>
                  <a:cubicBezTo>
                    <a:pt x="18722" y="3723"/>
                    <a:pt x="18635" y="3679"/>
                    <a:pt x="18569" y="3625"/>
                  </a:cubicBezTo>
                  <a:close/>
                  <a:moveTo>
                    <a:pt x="1917" y="1336"/>
                  </a:moveTo>
                  <a:cubicBezTo>
                    <a:pt x="1676" y="1347"/>
                    <a:pt x="1413" y="1369"/>
                    <a:pt x="1205" y="1489"/>
                  </a:cubicBezTo>
                  <a:cubicBezTo>
                    <a:pt x="1161" y="1664"/>
                    <a:pt x="1128" y="1840"/>
                    <a:pt x="1085" y="2015"/>
                  </a:cubicBezTo>
                  <a:cubicBezTo>
                    <a:pt x="1085" y="2015"/>
                    <a:pt x="1085" y="2026"/>
                    <a:pt x="1073" y="2026"/>
                  </a:cubicBezTo>
                  <a:cubicBezTo>
                    <a:pt x="997" y="2365"/>
                    <a:pt x="898" y="2694"/>
                    <a:pt x="811" y="3011"/>
                  </a:cubicBezTo>
                  <a:cubicBezTo>
                    <a:pt x="811" y="3022"/>
                    <a:pt x="800" y="3022"/>
                    <a:pt x="800" y="3033"/>
                  </a:cubicBezTo>
                  <a:cubicBezTo>
                    <a:pt x="723" y="3307"/>
                    <a:pt x="635" y="3569"/>
                    <a:pt x="559" y="3844"/>
                  </a:cubicBezTo>
                  <a:cubicBezTo>
                    <a:pt x="406" y="4391"/>
                    <a:pt x="241" y="4938"/>
                    <a:pt x="77" y="5486"/>
                  </a:cubicBezTo>
                  <a:cubicBezTo>
                    <a:pt x="56" y="5573"/>
                    <a:pt x="22" y="5661"/>
                    <a:pt x="0" y="5759"/>
                  </a:cubicBezTo>
                  <a:cubicBezTo>
                    <a:pt x="77" y="5650"/>
                    <a:pt x="154" y="5540"/>
                    <a:pt x="231" y="5442"/>
                  </a:cubicBezTo>
                  <a:cubicBezTo>
                    <a:pt x="340" y="5190"/>
                    <a:pt x="472" y="4938"/>
                    <a:pt x="613" y="4698"/>
                  </a:cubicBezTo>
                  <a:cubicBezTo>
                    <a:pt x="1358" y="3438"/>
                    <a:pt x="2749" y="2759"/>
                    <a:pt x="4150" y="2759"/>
                  </a:cubicBezTo>
                  <a:cubicBezTo>
                    <a:pt x="4424" y="2759"/>
                    <a:pt x="4698" y="2793"/>
                    <a:pt x="4971" y="2847"/>
                  </a:cubicBezTo>
                  <a:cubicBezTo>
                    <a:pt x="4917" y="2771"/>
                    <a:pt x="4851" y="2705"/>
                    <a:pt x="4796" y="2639"/>
                  </a:cubicBezTo>
                  <a:lnTo>
                    <a:pt x="4796" y="2639"/>
                  </a:lnTo>
                  <a:cubicBezTo>
                    <a:pt x="4873" y="2727"/>
                    <a:pt x="4982" y="2803"/>
                    <a:pt x="5114" y="2869"/>
                  </a:cubicBezTo>
                  <a:cubicBezTo>
                    <a:pt x="5606" y="2990"/>
                    <a:pt x="6077" y="3187"/>
                    <a:pt x="6493" y="3482"/>
                  </a:cubicBezTo>
                  <a:cubicBezTo>
                    <a:pt x="7358" y="4063"/>
                    <a:pt x="7796" y="5048"/>
                    <a:pt x="8015" y="6165"/>
                  </a:cubicBezTo>
                  <a:lnTo>
                    <a:pt x="8913" y="6165"/>
                  </a:lnTo>
                  <a:cubicBezTo>
                    <a:pt x="8584" y="4730"/>
                    <a:pt x="7939" y="3657"/>
                    <a:pt x="6657" y="2759"/>
                  </a:cubicBezTo>
                  <a:cubicBezTo>
                    <a:pt x="5343" y="1851"/>
                    <a:pt x="3767" y="1336"/>
                    <a:pt x="2168" y="1336"/>
                  </a:cubicBezTo>
                  <a:close/>
                  <a:moveTo>
                    <a:pt x="13522" y="1676"/>
                  </a:moveTo>
                  <a:cubicBezTo>
                    <a:pt x="13161" y="1883"/>
                    <a:pt x="12810" y="2102"/>
                    <a:pt x="12493" y="2343"/>
                  </a:cubicBezTo>
                  <a:cubicBezTo>
                    <a:pt x="11540" y="3066"/>
                    <a:pt x="11190" y="4325"/>
                    <a:pt x="10895" y="5409"/>
                  </a:cubicBezTo>
                  <a:cubicBezTo>
                    <a:pt x="10829" y="5661"/>
                    <a:pt x="10763" y="5912"/>
                    <a:pt x="10719" y="6165"/>
                  </a:cubicBezTo>
                  <a:lnTo>
                    <a:pt x="11530" y="6165"/>
                  </a:lnTo>
                  <a:cubicBezTo>
                    <a:pt x="11825" y="5037"/>
                    <a:pt x="12384" y="3997"/>
                    <a:pt x="13281" y="3274"/>
                  </a:cubicBezTo>
                  <a:cubicBezTo>
                    <a:pt x="13654" y="2869"/>
                    <a:pt x="14146" y="2617"/>
                    <a:pt x="14683" y="2496"/>
                  </a:cubicBezTo>
                  <a:cubicBezTo>
                    <a:pt x="14255" y="2267"/>
                    <a:pt x="13851" y="2015"/>
                    <a:pt x="13522" y="1676"/>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6574381" y="2848903"/>
              <a:ext cx="8240" cy="26851"/>
            </a:xfrm>
            <a:custGeom>
              <a:avLst/>
              <a:gdLst/>
              <a:ahLst/>
              <a:cxnLst/>
              <a:rect l="l" t="t" r="r" b="b"/>
              <a:pathLst>
                <a:path w="286" h="932" extrusionOk="0">
                  <a:moveTo>
                    <a:pt x="285" y="1"/>
                  </a:moveTo>
                  <a:lnTo>
                    <a:pt x="285" y="1"/>
                  </a:lnTo>
                  <a:cubicBezTo>
                    <a:pt x="241" y="77"/>
                    <a:pt x="219" y="165"/>
                    <a:pt x="197" y="242"/>
                  </a:cubicBezTo>
                  <a:cubicBezTo>
                    <a:pt x="219" y="165"/>
                    <a:pt x="253" y="77"/>
                    <a:pt x="285" y="1"/>
                  </a:cubicBezTo>
                  <a:close/>
                  <a:moveTo>
                    <a:pt x="66" y="724"/>
                  </a:moveTo>
                  <a:lnTo>
                    <a:pt x="66" y="724"/>
                  </a:lnTo>
                  <a:cubicBezTo>
                    <a:pt x="44" y="789"/>
                    <a:pt x="22" y="865"/>
                    <a:pt x="0" y="931"/>
                  </a:cubicBezTo>
                  <a:lnTo>
                    <a:pt x="22" y="931"/>
                  </a:lnTo>
                  <a:cubicBezTo>
                    <a:pt x="34" y="865"/>
                    <a:pt x="44" y="789"/>
                    <a:pt x="66" y="724"/>
                  </a:cubicBezTo>
                  <a:close/>
                </a:path>
              </a:pathLst>
            </a:custGeom>
            <a:solidFill>
              <a:srgbClr val="79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6571212" y="2875725"/>
              <a:ext cx="3832" cy="12331"/>
            </a:xfrm>
            <a:custGeom>
              <a:avLst/>
              <a:gdLst/>
              <a:ahLst/>
              <a:cxnLst/>
              <a:rect l="l" t="t" r="r" b="b"/>
              <a:pathLst>
                <a:path w="133" h="428" extrusionOk="0">
                  <a:moveTo>
                    <a:pt x="110" y="0"/>
                  </a:moveTo>
                  <a:cubicBezTo>
                    <a:pt x="78" y="143"/>
                    <a:pt x="34" y="285"/>
                    <a:pt x="1" y="427"/>
                  </a:cubicBezTo>
                  <a:cubicBezTo>
                    <a:pt x="12" y="416"/>
                    <a:pt x="23" y="406"/>
                    <a:pt x="45" y="394"/>
                  </a:cubicBezTo>
                  <a:cubicBezTo>
                    <a:pt x="67" y="318"/>
                    <a:pt x="78" y="241"/>
                    <a:pt x="100" y="153"/>
                  </a:cubicBezTo>
                  <a:cubicBezTo>
                    <a:pt x="110" y="99"/>
                    <a:pt x="122" y="44"/>
                    <a:pt x="132" y="0"/>
                  </a:cubicBezTo>
                  <a:close/>
                </a:path>
              </a:pathLst>
            </a:custGeom>
            <a:solidFill>
              <a:srgbClr val="798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6572480" y="2845129"/>
              <a:ext cx="453613" cy="176663"/>
            </a:xfrm>
            <a:custGeom>
              <a:avLst/>
              <a:gdLst/>
              <a:ahLst/>
              <a:cxnLst/>
              <a:rect l="l" t="t" r="r" b="b"/>
              <a:pathLst>
                <a:path w="15745" h="6132" extrusionOk="0">
                  <a:moveTo>
                    <a:pt x="14815" y="88"/>
                  </a:moveTo>
                  <a:cubicBezTo>
                    <a:pt x="14519" y="88"/>
                    <a:pt x="14212" y="120"/>
                    <a:pt x="13917" y="186"/>
                  </a:cubicBezTo>
                  <a:cubicBezTo>
                    <a:pt x="13917" y="208"/>
                    <a:pt x="13905" y="219"/>
                    <a:pt x="13895" y="241"/>
                  </a:cubicBezTo>
                  <a:cubicBezTo>
                    <a:pt x="13873" y="285"/>
                    <a:pt x="13851" y="329"/>
                    <a:pt x="13851" y="373"/>
                  </a:cubicBezTo>
                  <a:lnTo>
                    <a:pt x="13851" y="383"/>
                  </a:lnTo>
                  <a:cubicBezTo>
                    <a:pt x="13862" y="449"/>
                    <a:pt x="13905" y="504"/>
                    <a:pt x="13949" y="548"/>
                  </a:cubicBezTo>
                  <a:cubicBezTo>
                    <a:pt x="14037" y="646"/>
                    <a:pt x="14136" y="745"/>
                    <a:pt x="14223" y="843"/>
                  </a:cubicBezTo>
                  <a:cubicBezTo>
                    <a:pt x="14519" y="745"/>
                    <a:pt x="14803" y="668"/>
                    <a:pt x="15099" y="602"/>
                  </a:cubicBezTo>
                  <a:cubicBezTo>
                    <a:pt x="15197" y="580"/>
                    <a:pt x="15307" y="570"/>
                    <a:pt x="15406" y="570"/>
                  </a:cubicBezTo>
                  <a:cubicBezTo>
                    <a:pt x="15537" y="570"/>
                    <a:pt x="15657" y="592"/>
                    <a:pt x="15745" y="679"/>
                  </a:cubicBezTo>
                  <a:cubicBezTo>
                    <a:pt x="15625" y="493"/>
                    <a:pt x="15504" y="318"/>
                    <a:pt x="15373" y="132"/>
                  </a:cubicBezTo>
                  <a:cubicBezTo>
                    <a:pt x="15187" y="99"/>
                    <a:pt x="15000" y="88"/>
                    <a:pt x="14815" y="88"/>
                  </a:cubicBezTo>
                  <a:close/>
                  <a:moveTo>
                    <a:pt x="482" y="0"/>
                  </a:moveTo>
                  <a:cubicBezTo>
                    <a:pt x="450" y="22"/>
                    <a:pt x="417" y="44"/>
                    <a:pt x="395" y="77"/>
                  </a:cubicBezTo>
                  <a:cubicBezTo>
                    <a:pt x="373" y="99"/>
                    <a:pt x="362" y="120"/>
                    <a:pt x="351" y="132"/>
                  </a:cubicBezTo>
                  <a:cubicBezTo>
                    <a:pt x="319" y="208"/>
                    <a:pt x="285" y="296"/>
                    <a:pt x="263" y="373"/>
                  </a:cubicBezTo>
                  <a:cubicBezTo>
                    <a:pt x="263" y="383"/>
                    <a:pt x="253" y="383"/>
                    <a:pt x="253" y="383"/>
                  </a:cubicBezTo>
                  <a:cubicBezTo>
                    <a:pt x="209" y="548"/>
                    <a:pt x="165" y="701"/>
                    <a:pt x="132" y="854"/>
                  </a:cubicBezTo>
                  <a:cubicBezTo>
                    <a:pt x="110" y="920"/>
                    <a:pt x="100" y="996"/>
                    <a:pt x="88" y="1062"/>
                  </a:cubicBezTo>
                  <a:cubicBezTo>
                    <a:pt x="78" y="1106"/>
                    <a:pt x="66" y="1161"/>
                    <a:pt x="56" y="1215"/>
                  </a:cubicBezTo>
                  <a:cubicBezTo>
                    <a:pt x="34" y="1303"/>
                    <a:pt x="23" y="1380"/>
                    <a:pt x="1" y="1456"/>
                  </a:cubicBezTo>
                  <a:cubicBezTo>
                    <a:pt x="209" y="1336"/>
                    <a:pt x="472" y="1314"/>
                    <a:pt x="713" y="1303"/>
                  </a:cubicBezTo>
                  <a:lnTo>
                    <a:pt x="964" y="1303"/>
                  </a:lnTo>
                  <a:cubicBezTo>
                    <a:pt x="2563" y="1303"/>
                    <a:pt x="4139" y="1818"/>
                    <a:pt x="5453" y="2726"/>
                  </a:cubicBezTo>
                  <a:cubicBezTo>
                    <a:pt x="6735" y="3624"/>
                    <a:pt x="7380" y="4697"/>
                    <a:pt x="7709" y="6132"/>
                  </a:cubicBezTo>
                  <a:lnTo>
                    <a:pt x="9515" y="6132"/>
                  </a:lnTo>
                  <a:cubicBezTo>
                    <a:pt x="9559" y="5879"/>
                    <a:pt x="9625" y="5628"/>
                    <a:pt x="9691" y="5376"/>
                  </a:cubicBezTo>
                  <a:cubicBezTo>
                    <a:pt x="9986" y="4292"/>
                    <a:pt x="10336" y="3033"/>
                    <a:pt x="11289" y="2310"/>
                  </a:cubicBezTo>
                  <a:cubicBezTo>
                    <a:pt x="11606" y="2069"/>
                    <a:pt x="11957" y="1850"/>
                    <a:pt x="12318" y="1643"/>
                  </a:cubicBezTo>
                  <a:cubicBezTo>
                    <a:pt x="12263" y="1588"/>
                    <a:pt x="12209" y="1533"/>
                    <a:pt x="12165" y="1478"/>
                  </a:cubicBezTo>
                  <a:cubicBezTo>
                    <a:pt x="12121" y="1424"/>
                    <a:pt x="12077" y="1369"/>
                    <a:pt x="12044" y="1314"/>
                  </a:cubicBezTo>
                  <a:cubicBezTo>
                    <a:pt x="11990" y="1227"/>
                    <a:pt x="11924" y="1128"/>
                    <a:pt x="11891" y="1030"/>
                  </a:cubicBezTo>
                  <a:cubicBezTo>
                    <a:pt x="11705" y="1128"/>
                    <a:pt x="11519" y="1237"/>
                    <a:pt x="11333" y="1347"/>
                  </a:cubicBezTo>
                  <a:cubicBezTo>
                    <a:pt x="10194" y="2026"/>
                    <a:pt x="8957" y="2748"/>
                    <a:pt x="7643" y="2748"/>
                  </a:cubicBezTo>
                  <a:cubicBezTo>
                    <a:pt x="7511" y="2748"/>
                    <a:pt x="7391" y="2738"/>
                    <a:pt x="7260" y="2726"/>
                  </a:cubicBezTo>
                  <a:cubicBezTo>
                    <a:pt x="5793" y="2562"/>
                    <a:pt x="4632" y="1468"/>
                    <a:pt x="3307" y="821"/>
                  </a:cubicBezTo>
                  <a:cubicBezTo>
                    <a:pt x="2946" y="646"/>
                    <a:pt x="2574" y="504"/>
                    <a:pt x="2169" y="416"/>
                  </a:cubicBezTo>
                  <a:cubicBezTo>
                    <a:pt x="2092" y="405"/>
                    <a:pt x="2015" y="383"/>
                    <a:pt x="1939" y="361"/>
                  </a:cubicBezTo>
                  <a:cubicBezTo>
                    <a:pt x="1435" y="285"/>
                    <a:pt x="910" y="263"/>
                    <a:pt x="482" y="0"/>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6859226" y="2912314"/>
              <a:ext cx="257705" cy="933185"/>
            </a:xfrm>
            <a:custGeom>
              <a:avLst/>
              <a:gdLst/>
              <a:ahLst/>
              <a:cxnLst/>
              <a:rect l="l" t="t" r="r" b="b"/>
              <a:pathLst>
                <a:path w="8945" h="32391" extrusionOk="0">
                  <a:moveTo>
                    <a:pt x="4541" y="0"/>
                  </a:moveTo>
                  <a:cubicBezTo>
                    <a:pt x="4162" y="0"/>
                    <a:pt x="3776" y="66"/>
                    <a:pt x="3383" y="209"/>
                  </a:cubicBezTo>
                  <a:cubicBezTo>
                    <a:pt x="865" y="1117"/>
                    <a:pt x="0" y="3898"/>
                    <a:pt x="132" y="6362"/>
                  </a:cubicBezTo>
                  <a:cubicBezTo>
                    <a:pt x="339" y="10150"/>
                    <a:pt x="920" y="13949"/>
                    <a:pt x="1314" y="17726"/>
                  </a:cubicBezTo>
                  <a:cubicBezTo>
                    <a:pt x="1434" y="18887"/>
                    <a:pt x="1555" y="20048"/>
                    <a:pt x="1511" y="21219"/>
                  </a:cubicBezTo>
                  <a:cubicBezTo>
                    <a:pt x="1489" y="21821"/>
                    <a:pt x="1489" y="22566"/>
                    <a:pt x="2004" y="22872"/>
                  </a:cubicBezTo>
                  <a:cubicBezTo>
                    <a:pt x="1478" y="23288"/>
                    <a:pt x="1500" y="24087"/>
                    <a:pt x="1675" y="24734"/>
                  </a:cubicBezTo>
                  <a:cubicBezTo>
                    <a:pt x="1850" y="25379"/>
                    <a:pt x="2135" y="26047"/>
                    <a:pt x="1938" y="26682"/>
                  </a:cubicBezTo>
                  <a:cubicBezTo>
                    <a:pt x="1850" y="26989"/>
                    <a:pt x="1653" y="27262"/>
                    <a:pt x="1555" y="27558"/>
                  </a:cubicBezTo>
                  <a:cubicBezTo>
                    <a:pt x="1446" y="27865"/>
                    <a:pt x="1456" y="28248"/>
                    <a:pt x="1708" y="28445"/>
                  </a:cubicBezTo>
                  <a:cubicBezTo>
                    <a:pt x="1785" y="28510"/>
                    <a:pt x="1894" y="28554"/>
                    <a:pt x="1949" y="28642"/>
                  </a:cubicBezTo>
                  <a:cubicBezTo>
                    <a:pt x="2081" y="28883"/>
                    <a:pt x="1719" y="29135"/>
                    <a:pt x="1708" y="29408"/>
                  </a:cubicBezTo>
                  <a:cubicBezTo>
                    <a:pt x="1697" y="29671"/>
                    <a:pt x="1982" y="29836"/>
                    <a:pt x="2069" y="30077"/>
                  </a:cubicBezTo>
                  <a:cubicBezTo>
                    <a:pt x="2168" y="30361"/>
                    <a:pt x="1982" y="30656"/>
                    <a:pt x="1796" y="30887"/>
                  </a:cubicBezTo>
                  <a:cubicBezTo>
                    <a:pt x="1609" y="31106"/>
                    <a:pt x="1380" y="31347"/>
                    <a:pt x="1380" y="31642"/>
                  </a:cubicBezTo>
                  <a:cubicBezTo>
                    <a:pt x="1368" y="32197"/>
                    <a:pt x="2889" y="32390"/>
                    <a:pt x="4346" y="32390"/>
                  </a:cubicBezTo>
                  <a:cubicBezTo>
                    <a:pt x="5676" y="32390"/>
                    <a:pt x="6953" y="32229"/>
                    <a:pt x="6964" y="32036"/>
                  </a:cubicBezTo>
                  <a:cubicBezTo>
                    <a:pt x="7314" y="26934"/>
                    <a:pt x="7741" y="21799"/>
                    <a:pt x="7927" y="16697"/>
                  </a:cubicBezTo>
                  <a:cubicBezTo>
                    <a:pt x="8015" y="14190"/>
                    <a:pt x="8113" y="11671"/>
                    <a:pt x="8321" y="9175"/>
                  </a:cubicBezTo>
                  <a:cubicBezTo>
                    <a:pt x="8409" y="8201"/>
                    <a:pt x="8682" y="7292"/>
                    <a:pt x="8803" y="6340"/>
                  </a:cubicBezTo>
                  <a:cubicBezTo>
                    <a:pt x="8945" y="5255"/>
                    <a:pt x="8507" y="3898"/>
                    <a:pt x="8200" y="2869"/>
                  </a:cubicBezTo>
                  <a:cubicBezTo>
                    <a:pt x="7905" y="1927"/>
                    <a:pt x="7599" y="1303"/>
                    <a:pt x="6876" y="788"/>
                  </a:cubicBezTo>
                  <a:cubicBezTo>
                    <a:pt x="6777" y="723"/>
                    <a:pt x="6668" y="657"/>
                    <a:pt x="6558" y="591"/>
                  </a:cubicBezTo>
                  <a:cubicBezTo>
                    <a:pt x="5913" y="222"/>
                    <a:pt x="5239" y="0"/>
                    <a:pt x="4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6920418" y="2916088"/>
              <a:ext cx="41342" cy="22443"/>
            </a:xfrm>
            <a:custGeom>
              <a:avLst/>
              <a:gdLst/>
              <a:ahLst/>
              <a:cxnLst/>
              <a:rect l="l" t="t" r="r" b="b"/>
              <a:pathLst>
                <a:path w="1435" h="779" extrusionOk="0">
                  <a:moveTo>
                    <a:pt x="1402" y="0"/>
                  </a:moveTo>
                  <a:cubicBezTo>
                    <a:pt x="865" y="121"/>
                    <a:pt x="373" y="373"/>
                    <a:pt x="0" y="778"/>
                  </a:cubicBezTo>
                  <a:cubicBezTo>
                    <a:pt x="361" y="482"/>
                    <a:pt x="777" y="241"/>
                    <a:pt x="1259" y="78"/>
                  </a:cubicBezTo>
                  <a:cubicBezTo>
                    <a:pt x="1314" y="56"/>
                    <a:pt x="1380" y="34"/>
                    <a:pt x="1434" y="12"/>
                  </a:cubicBezTo>
                  <a:cubicBezTo>
                    <a:pt x="1424" y="12"/>
                    <a:pt x="1412" y="0"/>
                    <a:pt x="1402" y="0"/>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7092011" y="2984857"/>
              <a:ext cx="11380" cy="36934"/>
            </a:xfrm>
            <a:custGeom>
              <a:avLst/>
              <a:gdLst/>
              <a:ahLst/>
              <a:cxnLst/>
              <a:rect l="l" t="t" r="r" b="b"/>
              <a:pathLst>
                <a:path w="395" h="1282" extrusionOk="0">
                  <a:moveTo>
                    <a:pt x="0" y="0"/>
                  </a:moveTo>
                  <a:cubicBezTo>
                    <a:pt x="44" y="110"/>
                    <a:pt x="77" y="231"/>
                    <a:pt x="120" y="351"/>
                  </a:cubicBezTo>
                  <a:cubicBezTo>
                    <a:pt x="198" y="647"/>
                    <a:pt x="296" y="953"/>
                    <a:pt x="395" y="1282"/>
                  </a:cubicBezTo>
                  <a:cubicBezTo>
                    <a:pt x="383" y="1172"/>
                    <a:pt x="383" y="1063"/>
                    <a:pt x="373" y="953"/>
                  </a:cubicBezTo>
                  <a:lnTo>
                    <a:pt x="373" y="800"/>
                  </a:lnTo>
                  <a:cubicBezTo>
                    <a:pt x="373" y="767"/>
                    <a:pt x="373" y="734"/>
                    <a:pt x="361" y="701"/>
                  </a:cubicBezTo>
                  <a:cubicBezTo>
                    <a:pt x="307" y="526"/>
                    <a:pt x="252" y="373"/>
                    <a:pt x="186" y="209"/>
                  </a:cubicBezTo>
                  <a:lnTo>
                    <a:pt x="186" y="209"/>
                  </a:lnTo>
                  <a:cubicBezTo>
                    <a:pt x="208" y="307"/>
                    <a:pt x="230" y="394"/>
                    <a:pt x="241" y="482"/>
                  </a:cubicBezTo>
                  <a:cubicBezTo>
                    <a:pt x="164" y="340"/>
                    <a:pt x="88" y="175"/>
                    <a:pt x="0" y="0"/>
                  </a:cubicBezTo>
                  <a:close/>
                </a:path>
              </a:pathLst>
            </a:custGeom>
            <a:solidFill>
              <a:srgbClr val="ACB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7083166" y="2964028"/>
              <a:ext cx="15817" cy="34716"/>
            </a:xfrm>
            <a:custGeom>
              <a:avLst/>
              <a:gdLst/>
              <a:ahLst/>
              <a:cxnLst/>
              <a:rect l="l" t="t" r="r" b="b"/>
              <a:pathLst>
                <a:path w="549" h="1205" extrusionOk="0">
                  <a:moveTo>
                    <a:pt x="1" y="1"/>
                  </a:moveTo>
                  <a:cubicBezTo>
                    <a:pt x="121" y="220"/>
                    <a:pt x="220" y="450"/>
                    <a:pt x="307" y="723"/>
                  </a:cubicBezTo>
                  <a:cubicBezTo>
                    <a:pt x="395" y="898"/>
                    <a:pt x="471" y="1063"/>
                    <a:pt x="548" y="1205"/>
                  </a:cubicBezTo>
                  <a:cubicBezTo>
                    <a:pt x="537" y="1117"/>
                    <a:pt x="515" y="1030"/>
                    <a:pt x="493" y="932"/>
                  </a:cubicBezTo>
                  <a:cubicBezTo>
                    <a:pt x="351" y="603"/>
                    <a:pt x="187" y="285"/>
                    <a:pt x="1" y="1"/>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6914743" y="2916405"/>
              <a:ext cx="188648" cy="105387"/>
            </a:xfrm>
            <a:custGeom>
              <a:avLst/>
              <a:gdLst/>
              <a:ahLst/>
              <a:cxnLst/>
              <a:rect l="l" t="t" r="r" b="b"/>
              <a:pathLst>
                <a:path w="6548" h="3658" extrusionOk="0">
                  <a:moveTo>
                    <a:pt x="1631" y="1"/>
                  </a:moveTo>
                  <a:cubicBezTo>
                    <a:pt x="1577" y="23"/>
                    <a:pt x="1511" y="45"/>
                    <a:pt x="1456" y="67"/>
                  </a:cubicBezTo>
                  <a:cubicBezTo>
                    <a:pt x="974" y="230"/>
                    <a:pt x="558" y="471"/>
                    <a:pt x="197" y="767"/>
                  </a:cubicBezTo>
                  <a:cubicBezTo>
                    <a:pt x="120" y="843"/>
                    <a:pt x="55" y="921"/>
                    <a:pt x="0" y="1008"/>
                  </a:cubicBezTo>
                  <a:cubicBezTo>
                    <a:pt x="351" y="800"/>
                    <a:pt x="777" y="624"/>
                    <a:pt x="1193" y="624"/>
                  </a:cubicBezTo>
                  <a:cubicBezTo>
                    <a:pt x="1424" y="624"/>
                    <a:pt x="1653" y="680"/>
                    <a:pt x="1862" y="811"/>
                  </a:cubicBezTo>
                  <a:cubicBezTo>
                    <a:pt x="2256" y="1062"/>
                    <a:pt x="2463" y="1522"/>
                    <a:pt x="2639" y="1950"/>
                  </a:cubicBezTo>
                  <a:cubicBezTo>
                    <a:pt x="2891" y="2530"/>
                    <a:pt x="3120" y="3099"/>
                    <a:pt x="3285" y="3658"/>
                  </a:cubicBezTo>
                  <a:lnTo>
                    <a:pt x="6548" y="3658"/>
                  </a:lnTo>
                  <a:cubicBezTo>
                    <a:pt x="6449" y="3329"/>
                    <a:pt x="6351" y="3023"/>
                    <a:pt x="6273" y="2727"/>
                  </a:cubicBezTo>
                  <a:cubicBezTo>
                    <a:pt x="6230" y="2607"/>
                    <a:pt x="6197" y="2486"/>
                    <a:pt x="6153" y="2376"/>
                  </a:cubicBezTo>
                  <a:cubicBezTo>
                    <a:pt x="6066" y="2103"/>
                    <a:pt x="5967" y="1873"/>
                    <a:pt x="5847" y="1654"/>
                  </a:cubicBezTo>
                  <a:cubicBezTo>
                    <a:pt x="5704" y="1435"/>
                    <a:pt x="5551" y="1227"/>
                    <a:pt x="5376" y="1041"/>
                  </a:cubicBezTo>
                  <a:cubicBezTo>
                    <a:pt x="5278" y="975"/>
                    <a:pt x="5179" y="899"/>
                    <a:pt x="5091" y="822"/>
                  </a:cubicBezTo>
                  <a:cubicBezTo>
                    <a:pt x="5081" y="811"/>
                    <a:pt x="5069" y="811"/>
                    <a:pt x="5047" y="800"/>
                  </a:cubicBezTo>
                  <a:lnTo>
                    <a:pt x="5047" y="800"/>
                  </a:lnTo>
                  <a:cubicBezTo>
                    <a:pt x="5321" y="1140"/>
                    <a:pt x="5606" y="1468"/>
                    <a:pt x="5847" y="1829"/>
                  </a:cubicBezTo>
                  <a:cubicBezTo>
                    <a:pt x="5945" y="1994"/>
                    <a:pt x="6066" y="2169"/>
                    <a:pt x="6120" y="2354"/>
                  </a:cubicBezTo>
                  <a:cubicBezTo>
                    <a:pt x="6142" y="2410"/>
                    <a:pt x="6197" y="2607"/>
                    <a:pt x="6142" y="2661"/>
                  </a:cubicBezTo>
                  <a:cubicBezTo>
                    <a:pt x="6142" y="2672"/>
                    <a:pt x="6132" y="2683"/>
                    <a:pt x="6120" y="2683"/>
                  </a:cubicBezTo>
                  <a:cubicBezTo>
                    <a:pt x="6110" y="2683"/>
                    <a:pt x="6098" y="2672"/>
                    <a:pt x="6076" y="2672"/>
                  </a:cubicBezTo>
                  <a:cubicBezTo>
                    <a:pt x="6055" y="2661"/>
                    <a:pt x="6033" y="2629"/>
                    <a:pt x="6011" y="2607"/>
                  </a:cubicBezTo>
                  <a:cubicBezTo>
                    <a:pt x="5836" y="2398"/>
                    <a:pt x="5660" y="2191"/>
                    <a:pt x="5475" y="1994"/>
                  </a:cubicBezTo>
                  <a:cubicBezTo>
                    <a:pt x="5419" y="1928"/>
                    <a:pt x="5354" y="1873"/>
                    <a:pt x="5300" y="1807"/>
                  </a:cubicBezTo>
                  <a:lnTo>
                    <a:pt x="5288" y="1807"/>
                  </a:lnTo>
                  <a:cubicBezTo>
                    <a:pt x="5256" y="1775"/>
                    <a:pt x="5222" y="1741"/>
                    <a:pt x="5179" y="1709"/>
                  </a:cubicBezTo>
                  <a:lnTo>
                    <a:pt x="5168" y="1697"/>
                  </a:lnTo>
                  <a:cubicBezTo>
                    <a:pt x="5102" y="1643"/>
                    <a:pt x="5037" y="1588"/>
                    <a:pt x="4960" y="1544"/>
                  </a:cubicBezTo>
                  <a:cubicBezTo>
                    <a:pt x="4949" y="1534"/>
                    <a:pt x="4927" y="1522"/>
                    <a:pt x="4905" y="1522"/>
                  </a:cubicBezTo>
                  <a:cubicBezTo>
                    <a:pt x="4883" y="1522"/>
                    <a:pt x="4872" y="1534"/>
                    <a:pt x="4872" y="1556"/>
                  </a:cubicBezTo>
                  <a:cubicBezTo>
                    <a:pt x="4872" y="1566"/>
                    <a:pt x="4883" y="1577"/>
                    <a:pt x="4883" y="1577"/>
                  </a:cubicBezTo>
                  <a:cubicBezTo>
                    <a:pt x="5234" y="2114"/>
                    <a:pt x="5847" y="2475"/>
                    <a:pt x="6055" y="3077"/>
                  </a:cubicBezTo>
                  <a:cubicBezTo>
                    <a:pt x="6066" y="3110"/>
                    <a:pt x="6076" y="3143"/>
                    <a:pt x="6066" y="3176"/>
                  </a:cubicBezTo>
                  <a:cubicBezTo>
                    <a:pt x="6044" y="3208"/>
                    <a:pt x="6011" y="3220"/>
                    <a:pt x="5978" y="3220"/>
                  </a:cubicBezTo>
                  <a:cubicBezTo>
                    <a:pt x="5956" y="3220"/>
                    <a:pt x="5923" y="3220"/>
                    <a:pt x="5901" y="3208"/>
                  </a:cubicBezTo>
                  <a:cubicBezTo>
                    <a:pt x="5814" y="3176"/>
                    <a:pt x="5716" y="3099"/>
                    <a:pt x="5628" y="3011"/>
                  </a:cubicBezTo>
                  <a:cubicBezTo>
                    <a:pt x="5453" y="2826"/>
                    <a:pt x="5266" y="2573"/>
                    <a:pt x="5212" y="2519"/>
                  </a:cubicBezTo>
                  <a:lnTo>
                    <a:pt x="5201" y="2519"/>
                  </a:lnTo>
                  <a:lnTo>
                    <a:pt x="5201" y="2508"/>
                  </a:lnTo>
                  <a:lnTo>
                    <a:pt x="5190" y="2508"/>
                  </a:lnTo>
                  <a:cubicBezTo>
                    <a:pt x="5059" y="2388"/>
                    <a:pt x="4927" y="2278"/>
                    <a:pt x="4796" y="2179"/>
                  </a:cubicBezTo>
                  <a:cubicBezTo>
                    <a:pt x="4784" y="2169"/>
                    <a:pt x="4774" y="2157"/>
                    <a:pt x="4752" y="2147"/>
                  </a:cubicBezTo>
                  <a:cubicBezTo>
                    <a:pt x="4675" y="2081"/>
                    <a:pt x="4522" y="2004"/>
                    <a:pt x="4446" y="1906"/>
                  </a:cubicBezTo>
                  <a:cubicBezTo>
                    <a:pt x="4434" y="1895"/>
                    <a:pt x="4424" y="1884"/>
                    <a:pt x="4412" y="1884"/>
                  </a:cubicBezTo>
                  <a:cubicBezTo>
                    <a:pt x="4675" y="2289"/>
                    <a:pt x="5037" y="2629"/>
                    <a:pt x="5365" y="2979"/>
                  </a:cubicBezTo>
                  <a:cubicBezTo>
                    <a:pt x="5475" y="3088"/>
                    <a:pt x="5584" y="3220"/>
                    <a:pt x="5573" y="3373"/>
                  </a:cubicBezTo>
                  <a:cubicBezTo>
                    <a:pt x="5573" y="3405"/>
                    <a:pt x="5562" y="3427"/>
                    <a:pt x="5540" y="3439"/>
                  </a:cubicBezTo>
                  <a:lnTo>
                    <a:pt x="5518" y="3439"/>
                  </a:lnTo>
                  <a:cubicBezTo>
                    <a:pt x="5507" y="3439"/>
                    <a:pt x="5485" y="3439"/>
                    <a:pt x="5475" y="3427"/>
                  </a:cubicBezTo>
                  <a:cubicBezTo>
                    <a:pt x="5463" y="3417"/>
                    <a:pt x="5441" y="3405"/>
                    <a:pt x="5419" y="3395"/>
                  </a:cubicBezTo>
                  <a:cubicBezTo>
                    <a:pt x="5157" y="3264"/>
                    <a:pt x="4916" y="3066"/>
                    <a:pt x="4686" y="2869"/>
                  </a:cubicBezTo>
                  <a:lnTo>
                    <a:pt x="4325" y="2541"/>
                  </a:lnTo>
                  <a:cubicBezTo>
                    <a:pt x="4270" y="2475"/>
                    <a:pt x="4183" y="2431"/>
                    <a:pt x="4128" y="2354"/>
                  </a:cubicBezTo>
                  <a:cubicBezTo>
                    <a:pt x="4117" y="2344"/>
                    <a:pt x="4117" y="2332"/>
                    <a:pt x="4106" y="2322"/>
                  </a:cubicBezTo>
                  <a:lnTo>
                    <a:pt x="4095" y="2311"/>
                  </a:lnTo>
                  <a:lnTo>
                    <a:pt x="4095" y="2311"/>
                  </a:lnTo>
                  <a:cubicBezTo>
                    <a:pt x="4161" y="2629"/>
                    <a:pt x="4862" y="3208"/>
                    <a:pt x="4730" y="3537"/>
                  </a:cubicBezTo>
                  <a:cubicBezTo>
                    <a:pt x="4719" y="3559"/>
                    <a:pt x="4719" y="3570"/>
                    <a:pt x="4719" y="3570"/>
                  </a:cubicBezTo>
                  <a:lnTo>
                    <a:pt x="4708" y="3570"/>
                  </a:lnTo>
                  <a:cubicBezTo>
                    <a:pt x="4183" y="3264"/>
                    <a:pt x="3723" y="2607"/>
                    <a:pt x="3394" y="2114"/>
                  </a:cubicBezTo>
                  <a:cubicBezTo>
                    <a:pt x="3230" y="1851"/>
                    <a:pt x="3066" y="1577"/>
                    <a:pt x="2945" y="1293"/>
                  </a:cubicBezTo>
                  <a:cubicBezTo>
                    <a:pt x="2901" y="1183"/>
                    <a:pt x="2869" y="1062"/>
                    <a:pt x="2836" y="942"/>
                  </a:cubicBezTo>
                  <a:cubicBezTo>
                    <a:pt x="2803" y="811"/>
                    <a:pt x="2759" y="680"/>
                    <a:pt x="2694" y="581"/>
                  </a:cubicBezTo>
                  <a:cubicBezTo>
                    <a:pt x="2617" y="483"/>
                    <a:pt x="2497" y="417"/>
                    <a:pt x="2376" y="362"/>
                  </a:cubicBezTo>
                  <a:cubicBezTo>
                    <a:pt x="2124" y="252"/>
                    <a:pt x="1872" y="132"/>
                    <a:pt x="1631" y="1"/>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6524857" y="2923780"/>
              <a:ext cx="261508" cy="946610"/>
            </a:xfrm>
            <a:custGeom>
              <a:avLst/>
              <a:gdLst/>
              <a:ahLst/>
              <a:cxnLst/>
              <a:rect l="l" t="t" r="r" b="b"/>
              <a:pathLst>
                <a:path w="9077" h="32857" extrusionOk="0">
                  <a:moveTo>
                    <a:pt x="4598" y="1"/>
                  </a:moveTo>
                  <a:cubicBezTo>
                    <a:pt x="3198" y="1"/>
                    <a:pt x="1808" y="678"/>
                    <a:pt x="1062" y="1935"/>
                  </a:cubicBezTo>
                  <a:cubicBezTo>
                    <a:pt x="99" y="3544"/>
                    <a:pt x="1" y="5307"/>
                    <a:pt x="208" y="7146"/>
                  </a:cubicBezTo>
                  <a:cubicBezTo>
                    <a:pt x="865" y="13178"/>
                    <a:pt x="2782" y="19244"/>
                    <a:pt x="2410" y="25353"/>
                  </a:cubicBezTo>
                  <a:cubicBezTo>
                    <a:pt x="2376" y="25945"/>
                    <a:pt x="2354" y="26623"/>
                    <a:pt x="2782" y="27029"/>
                  </a:cubicBezTo>
                  <a:cubicBezTo>
                    <a:pt x="2464" y="27390"/>
                    <a:pt x="2497" y="28003"/>
                    <a:pt x="2858" y="28321"/>
                  </a:cubicBezTo>
                  <a:cubicBezTo>
                    <a:pt x="2968" y="28430"/>
                    <a:pt x="3121" y="28529"/>
                    <a:pt x="3132" y="28682"/>
                  </a:cubicBezTo>
                  <a:cubicBezTo>
                    <a:pt x="3143" y="28857"/>
                    <a:pt x="2979" y="28978"/>
                    <a:pt x="2869" y="29120"/>
                  </a:cubicBezTo>
                  <a:cubicBezTo>
                    <a:pt x="2563" y="29503"/>
                    <a:pt x="2705" y="30051"/>
                    <a:pt x="2814" y="30533"/>
                  </a:cubicBezTo>
                  <a:cubicBezTo>
                    <a:pt x="2924" y="31014"/>
                    <a:pt x="2913" y="31627"/>
                    <a:pt x="2486" y="31857"/>
                  </a:cubicBezTo>
                  <a:cubicBezTo>
                    <a:pt x="3290" y="32428"/>
                    <a:pt x="4767" y="32857"/>
                    <a:pt x="6150" y="32857"/>
                  </a:cubicBezTo>
                  <a:cubicBezTo>
                    <a:pt x="7288" y="32857"/>
                    <a:pt x="8362" y="32566"/>
                    <a:pt x="8945" y="31824"/>
                  </a:cubicBezTo>
                  <a:cubicBezTo>
                    <a:pt x="9011" y="31737"/>
                    <a:pt x="9077" y="31627"/>
                    <a:pt x="9044" y="31518"/>
                  </a:cubicBezTo>
                  <a:cubicBezTo>
                    <a:pt x="9011" y="31419"/>
                    <a:pt x="8891" y="31375"/>
                    <a:pt x="8804" y="31309"/>
                  </a:cubicBezTo>
                  <a:cubicBezTo>
                    <a:pt x="8037" y="30773"/>
                    <a:pt x="8858" y="29766"/>
                    <a:pt x="8508" y="29120"/>
                  </a:cubicBezTo>
                  <a:cubicBezTo>
                    <a:pt x="8409" y="28934"/>
                    <a:pt x="8234" y="28813"/>
                    <a:pt x="8125" y="28638"/>
                  </a:cubicBezTo>
                  <a:cubicBezTo>
                    <a:pt x="7632" y="27893"/>
                    <a:pt x="8519" y="26854"/>
                    <a:pt x="8190" y="26032"/>
                  </a:cubicBezTo>
                  <a:cubicBezTo>
                    <a:pt x="8125" y="25857"/>
                    <a:pt x="8004" y="25715"/>
                    <a:pt x="7960" y="25540"/>
                  </a:cubicBezTo>
                  <a:cubicBezTo>
                    <a:pt x="7884" y="25190"/>
                    <a:pt x="8113" y="24839"/>
                    <a:pt x="8256" y="24511"/>
                  </a:cubicBezTo>
                  <a:cubicBezTo>
                    <a:pt x="8672" y="23536"/>
                    <a:pt x="8354" y="22419"/>
                    <a:pt x="8234" y="21358"/>
                  </a:cubicBezTo>
                  <a:cubicBezTo>
                    <a:pt x="8070" y="19956"/>
                    <a:pt x="8256" y="18543"/>
                    <a:pt x="8398" y="17131"/>
                  </a:cubicBezTo>
                  <a:cubicBezTo>
                    <a:pt x="8705" y="14208"/>
                    <a:pt x="8804" y="11251"/>
                    <a:pt x="8694" y="8317"/>
                  </a:cubicBezTo>
                  <a:cubicBezTo>
                    <a:pt x="8617" y="6029"/>
                    <a:pt x="9066" y="2164"/>
                    <a:pt x="6942" y="719"/>
                  </a:cubicBezTo>
                  <a:cubicBezTo>
                    <a:pt x="6242" y="233"/>
                    <a:pt x="5418" y="1"/>
                    <a:pt x="4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6675937" y="2920208"/>
              <a:ext cx="9190" cy="6626"/>
            </a:xfrm>
            <a:custGeom>
              <a:avLst/>
              <a:gdLst/>
              <a:ahLst/>
              <a:cxnLst/>
              <a:rect l="l" t="t" r="r" b="b"/>
              <a:pathLst>
                <a:path w="319" h="230" extrusionOk="0">
                  <a:moveTo>
                    <a:pt x="1" y="0"/>
                  </a:moveTo>
                  <a:cubicBezTo>
                    <a:pt x="56" y="66"/>
                    <a:pt x="122" y="132"/>
                    <a:pt x="176" y="208"/>
                  </a:cubicBezTo>
                  <a:cubicBezTo>
                    <a:pt x="220" y="208"/>
                    <a:pt x="275" y="219"/>
                    <a:pt x="319" y="230"/>
                  </a:cubicBezTo>
                  <a:cubicBezTo>
                    <a:pt x="187" y="164"/>
                    <a:pt x="78" y="88"/>
                    <a:pt x="1" y="0"/>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6681007" y="2926171"/>
              <a:ext cx="87698" cy="95620"/>
            </a:xfrm>
            <a:custGeom>
              <a:avLst/>
              <a:gdLst/>
              <a:ahLst/>
              <a:cxnLst/>
              <a:rect l="l" t="t" r="r" b="b"/>
              <a:pathLst>
                <a:path w="3044" h="3319" extrusionOk="0">
                  <a:moveTo>
                    <a:pt x="0" y="1"/>
                  </a:moveTo>
                  <a:cubicBezTo>
                    <a:pt x="723" y="921"/>
                    <a:pt x="1062" y="2147"/>
                    <a:pt x="909" y="3319"/>
                  </a:cubicBezTo>
                  <a:lnTo>
                    <a:pt x="3044" y="3319"/>
                  </a:lnTo>
                  <a:cubicBezTo>
                    <a:pt x="2825" y="2202"/>
                    <a:pt x="2387" y="1217"/>
                    <a:pt x="1522" y="636"/>
                  </a:cubicBezTo>
                  <a:cubicBezTo>
                    <a:pt x="1172" y="395"/>
                    <a:pt x="569" y="253"/>
                    <a:pt x="143" y="23"/>
                  </a:cubicBezTo>
                  <a:cubicBezTo>
                    <a:pt x="99" y="12"/>
                    <a:pt x="44" y="1"/>
                    <a:pt x="0" y="1"/>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6332752" y="1855592"/>
              <a:ext cx="587061" cy="587119"/>
            </a:xfrm>
            <a:custGeom>
              <a:avLst/>
              <a:gdLst/>
              <a:ahLst/>
              <a:cxnLst/>
              <a:rect l="l" t="t" r="r" b="b"/>
              <a:pathLst>
                <a:path w="20377" h="20379" extrusionOk="0">
                  <a:moveTo>
                    <a:pt x="10580" y="0"/>
                  </a:moveTo>
                  <a:cubicBezTo>
                    <a:pt x="9826" y="0"/>
                    <a:pt x="9072" y="106"/>
                    <a:pt x="8344" y="329"/>
                  </a:cubicBezTo>
                  <a:cubicBezTo>
                    <a:pt x="7304" y="647"/>
                    <a:pt x="6297" y="1249"/>
                    <a:pt x="5640" y="2136"/>
                  </a:cubicBezTo>
                  <a:cubicBezTo>
                    <a:pt x="5136" y="2826"/>
                    <a:pt x="5015" y="3910"/>
                    <a:pt x="4774" y="4731"/>
                  </a:cubicBezTo>
                  <a:cubicBezTo>
                    <a:pt x="4611" y="5278"/>
                    <a:pt x="4457" y="5826"/>
                    <a:pt x="4205" y="6329"/>
                  </a:cubicBezTo>
                  <a:cubicBezTo>
                    <a:pt x="3800" y="7173"/>
                    <a:pt x="3187" y="7884"/>
                    <a:pt x="2628" y="8640"/>
                  </a:cubicBezTo>
                  <a:cubicBezTo>
                    <a:pt x="1030" y="10830"/>
                    <a:pt x="1" y="13621"/>
                    <a:pt x="548" y="16282"/>
                  </a:cubicBezTo>
                  <a:cubicBezTo>
                    <a:pt x="779" y="17421"/>
                    <a:pt x="1304" y="18516"/>
                    <a:pt x="2147" y="19304"/>
                  </a:cubicBezTo>
                  <a:cubicBezTo>
                    <a:pt x="2908" y="20026"/>
                    <a:pt x="3801" y="20379"/>
                    <a:pt x="4756" y="20379"/>
                  </a:cubicBezTo>
                  <a:cubicBezTo>
                    <a:pt x="5147" y="20379"/>
                    <a:pt x="5549" y="20319"/>
                    <a:pt x="5957" y="20202"/>
                  </a:cubicBezTo>
                  <a:lnTo>
                    <a:pt x="5957" y="20202"/>
                  </a:lnTo>
                  <a:cubicBezTo>
                    <a:pt x="5778" y="20228"/>
                    <a:pt x="5597" y="20241"/>
                    <a:pt x="5418" y="20241"/>
                  </a:cubicBezTo>
                  <a:cubicBezTo>
                    <a:pt x="3951" y="20241"/>
                    <a:pt x="2506" y="19393"/>
                    <a:pt x="1687" y="18154"/>
                  </a:cubicBezTo>
                  <a:cubicBezTo>
                    <a:pt x="767" y="16764"/>
                    <a:pt x="581" y="14968"/>
                    <a:pt x="954" y="13348"/>
                  </a:cubicBezTo>
                  <a:lnTo>
                    <a:pt x="954" y="13348"/>
                  </a:lnTo>
                  <a:cubicBezTo>
                    <a:pt x="592" y="15570"/>
                    <a:pt x="1457" y="18395"/>
                    <a:pt x="3603" y="19435"/>
                  </a:cubicBezTo>
                  <a:cubicBezTo>
                    <a:pt x="4178" y="19709"/>
                    <a:pt x="4808" y="19824"/>
                    <a:pt x="5442" y="19824"/>
                  </a:cubicBezTo>
                  <a:cubicBezTo>
                    <a:pt x="5824" y="19824"/>
                    <a:pt x="6207" y="19783"/>
                    <a:pt x="6581" y="19709"/>
                  </a:cubicBezTo>
                  <a:cubicBezTo>
                    <a:pt x="7380" y="19555"/>
                    <a:pt x="8146" y="19260"/>
                    <a:pt x="8847" y="18833"/>
                  </a:cubicBezTo>
                  <a:cubicBezTo>
                    <a:pt x="10194" y="18034"/>
                    <a:pt x="11377" y="16731"/>
                    <a:pt x="12942" y="16654"/>
                  </a:cubicBezTo>
                  <a:cubicBezTo>
                    <a:pt x="12993" y="16651"/>
                    <a:pt x="13045" y="16649"/>
                    <a:pt x="13097" y="16649"/>
                  </a:cubicBezTo>
                  <a:cubicBezTo>
                    <a:pt x="13566" y="16649"/>
                    <a:pt x="14060" y="16778"/>
                    <a:pt x="14562" y="16906"/>
                  </a:cubicBezTo>
                  <a:cubicBezTo>
                    <a:pt x="15079" y="17039"/>
                    <a:pt x="15595" y="17166"/>
                    <a:pt x="16088" y="17166"/>
                  </a:cubicBezTo>
                  <a:cubicBezTo>
                    <a:pt x="16243" y="17166"/>
                    <a:pt x="16395" y="17154"/>
                    <a:pt x="16545" y="17125"/>
                  </a:cubicBezTo>
                  <a:cubicBezTo>
                    <a:pt x="17639" y="16895"/>
                    <a:pt x="18099" y="15910"/>
                    <a:pt x="18482" y="14957"/>
                  </a:cubicBezTo>
                  <a:cubicBezTo>
                    <a:pt x="19041" y="13589"/>
                    <a:pt x="19304" y="12088"/>
                    <a:pt x="19260" y="10611"/>
                  </a:cubicBezTo>
                  <a:cubicBezTo>
                    <a:pt x="19216" y="9100"/>
                    <a:pt x="18832" y="7698"/>
                    <a:pt x="18438" y="6253"/>
                  </a:cubicBezTo>
                  <a:lnTo>
                    <a:pt x="18438" y="6253"/>
                  </a:lnTo>
                  <a:cubicBezTo>
                    <a:pt x="20070" y="9176"/>
                    <a:pt x="19883" y="13249"/>
                    <a:pt x="18504" y="16238"/>
                  </a:cubicBezTo>
                  <a:cubicBezTo>
                    <a:pt x="18503" y="16243"/>
                    <a:pt x="18513" y="16245"/>
                    <a:pt x="18532" y="16245"/>
                  </a:cubicBezTo>
                  <a:cubicBezTo>
                    <a:pt x="18658" y="16245"/>
                    <a:pt x="19177" y="16155"/>
                    <a:pt x="19282" y="16041"/>
                  </a:cubicBezTo>
                  <a:cubicBezTo>
                    <a:pt x="19489" y="15800"/>
                    <a:pt x="19511" y="15362"/>
                    <a:pt x="19610" y="15078"/>
                  </a:cubicBezTo>
                  <a:cubicBezTo>
                    <a:pt x="19895" y="14300"/>
                    <a:pt x="20080" y="13490"/>
                    <a:pt x="20179" y="12669"/>
                  </a:cubicBezTo>
                  <a:cubicBezTo>
                    <a:pt x="20377" y="11059"/>
                    <a:pt x="20234" y="9406"/>
                    <a:pt x="19807" y="7830"/>
                  </a:cubicBezTo>
                  <a:cubicBezTo>
                    <a:pt x="19270" y="5837"/>
                    <a:pt x="18253" y="3954"/>
                    <a:pt x="16764" y="2519"/>
                  </a:cubicBezTo>
                  <a:cubicBezTo>
                    <a:pt x="15136" y="957"/>
                    <a:pt x="12854" y="0"/>
                    <a:pt x="10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334336" y="1857205"/>
              <a:ext cx="300632" cy="585218"/>
            </a:xfrm>
            <a:custGeom>
              <a:avLst/>
              <a:gdLst/>
              <a:ahLst/>
              <a:cxnLst/>
              <a:rect l="l" t="t" r="r" b="b"/>
              <a:pathLst>
                <a:path w="10435" h="20313" extrusionOk="0">
                  <a:moveTo>
                    <a:pt x="7091" y="7790"/>
                  </a:moveTo>
                  <a:cubicBezTo>
                    <a:pt x="7092" y="7792"/>
                    <a:pt x="7094" y="7794"/>
                    <a:pt x="7096" y="7796"/>
                  </a:cubicBezTo>
                  <a:cubicBezTo>
                    <a:pt x="7094" y="7794"/>
                    <a:pt x="7092" y="7792"/>
                    <a:pt x="7091" y="7790"/>
                  </a:cubicBezTo>
                  <a:close/>
                  <a:moveTo>
                    <a:pt x="9964" y="0"/>
                  </a:moveTo>
                  <a:cubicBezTo>
                    <a:pt x="9417" y="110"/>
                    <a:pt x="8891" y="98"/>
                    <a:pt x="8344" y="263"/>
                  </a:cubicBezTo>
                  <a:cubicBezTo>
                    <a:pt x="7303" y="580"/>
                    <a:pt x="6296" y="1183"/>
                    <a:pt x="5639" y="2069"/>
                  </a:cubicBezTo>
                  <a:cubicBezTo>
                    <a:pt x="5135" y="2759"/>
                    <a:pt x="5015" y="3854"/>
                    <a:pt x="4775" y="4664"/>
                  </a:cubicBezTo>
                  <a:cubicBezTo>
                    <a:pt x="4610" y="5212"/>
                    <a:pt x="4457" y="5759"/>
                    <a:pt x="4205" y="6273"/>
                  </a:cubicBezTo>
                  <a:cubicBezTo>
                    <a:pt x="3800" y="7105"/>
                    <a:pt x="3187" y="7818"/>
                    <a:pt x="2629" y="8573"/>
                  </a:cubicBezTo>
                  <a:cubicBezTo>
                    <a:pt x="1030" y="10774"/>
                    <a:pt x="1" y="13555"/>
                    <a:pt x="548" y="16226"/>
                  </a:cubicBezTo>
                  <a:cubicBezTo>
                    <a:pt x="778" y="17353"/>
                    <a:pt x="1303" y="18448"/>
                    <a:pt x="2147" y="19248"/>
                  </a:cubicBezTo>
                  <a:cubicBezTo>
                    <a:pt x="2907" y="19961"/>
                    <a:pt x="3798" y="20312"/>
                    <a:pt x="4752" y="20312"/>
                  </a:cubicBezTo>
                  <a:cubicBezTo>
                    <a:pt x="5145" y="20312"/>
                    <a:pt x="5548" y="20253"/>
                    <a:pt x="5957" y="20134"/>
                  </a:cubicBezTo>
                  <a:lnTo>
                    <a:pt x="5957" y="20134"/>
                  </a:lnTo>
                  <a:cubicBezTo>
                    <a:pt x="5771" y="20163"/>
                    <a:pt x="5584" y="20177"/>
                    <a:pt x="5397" y="20177"/>
                  </a:cubicBezTo>
                  <a:cubicBezTo>
                    <a:pt x="3938" y="20177"/>
                    <a:pt x="2502" y="19331"/>
                    <a:pt x="1687" y="18098"/>
                  </a:cubicBezTo>
                  <a:cubicBezTo>
                    <a:pt x="767" y="16708"/>
                    <a:pt x="581" y="14901"/>
                    <a:pt x="953" y="13280"/>
                  </a:cubicBezTo>
                  <a:lnTo>
                    <a:pt x="953" y="13280"/>
                  </a:lnTo>
                  <a:cubicBezTo>
                    <a:pt x="592" y="15503"/>
                    <a:pt x="1457" y="18328"/>
                    <a:pt x="3603" y="19368"/>
                  </a:cubicBezTo>
                  <a:cubicBezTo>
                    <a:pt x="4194" y="19653"/>
                    <a:pt x="4763" y="19686"/>
                    <a:pt x="5388" y="19752"/>
                  </a:cubicBezTo>
                  <a:cubicBezTo>
                    <a:pt x="4293" y="18766"/>
                    <a:pt x="3362" y="17540"/>
                    <a:pt x="3001" y="16105"/>
                  </a:cubicBezTo>
                  <a:cubicBezTo>
                    <a:pt x="2672" y="14803"/>
                    <a:pt x="2683" y="13193"/>
                    <a:pt x="3067" y="11901"/>
                  </a:cubicBezTo>
                  <a:cubicBezTo>
                    <a:pt x="3471" y="10533"/>
                    <a:pt x="4216" y="9295"/>
                    <a:pt x="4621" y="7927"/>
                  </a:cubicBezTo>
                  <a:lnTo>
                    <a:pt x="4621" y="7927"/>
                  </a:lnTo>
                  <a:cubicBezTo>
                    <a:pt x="3811" y="10796"/>
                    <a:pt x="2946" y="13718"/>
                    <a:pt x="4084" y="16653"/>
                  </a:cubicBezTo>
                  <a:cubicBezTo>
                    <a:pt x="4409" y="17490"/>
                    <a:pt x="5333" y="19667"/>
                    <a:pt x="6427" y="19667"/>
                  </a:cubicBezTo>
                  <a:cubicBezTo>
                    <a:pt x="6478" y="19667"/>
                    <a:pt x="6529" y="19662"/>
                    <a:pt x="6581" y="19653"/>
                  </a:cubicBezTo>
                  <a:cubicBezTo>
                    <a:pt x="7271" y="19511"/>
                    <a:pt x="7851" y="19083"/>
                    <a:pt x="8529" y="18985"/>
                  </a:cubicBezTo>
                  <a:cubicBezTo>
                    <a:pt x="7534" y="18755"/>
                    <a:pt x="6756" y="18153"/>
                    <a:pt x="6143" y="17343"/>
                  </a:cubicBezTo>
                  <a:cubicBezTo>
                    <a:pt x="5810" y="16878"/>
                    <a:pt x="5553" y="16370"/>
                    <a:pt x="5340" y="15839"/>
                  </a:cubicBezTo>
                  <a:lnTo>
                    <a:pt x="5340" y="15839"/>
                  </a:lnTo>
                  <a:cubicBezTo>
                    <a:pt x="5728" y="16623"/>
                    <a:pt x="6320" y="17306"/>
                    <a:pt x="7040" y="17791"/>
                  </a:cubicBezTo>
                  <a:cubicBezTo>
                    <a:pt x="7567" y="18146"/>
                    <a:pt x="8176" y="18394"/>
                    <a:pt x="8798" y="18394"/>
                  </a:cubicBezTo>
                  <a:cubicBezTo>
                    <a:pt x="8810" y="18394"/>
                    <a:pt x="8823" y="18394"/>
                    <a:pt x="8836" y="18394"/>
                  </a:cubicBezTo>
                  <a:cubicBezTo>
                    <a:pt x="9023" y="18394"/>
                    <a:pt x="9220" y="18361"/>
                    <a:pt x="9405" y="18306"/>
                  </a:cubicBezTo>
                  <a:cubicBezTo>
                    <a:pt x="9833" y="18175"/>
                    <a:pt x="10227" y="17901"/>
                    <a:pt x="10435" y="17507"/>
                  </a:cubicBezTo>
                  <a:lnTo>
                    <a:pt x="10435" y="17507"/>
                  </a:lnTo>
                  <a:cubicBezTo>
                    <a:pt x="10094" y="17764"/>
                    <a:pt x="9670" y="17880"/>
                    <a:pt x="9244" y="17880"/>
                  </a:cubicBezTo>
                  <a:cubicBezTo>
                    <a:pt x="8998" y="17880"/>
                    <a:pt x="8751" y="17841"/>
                    <a:pt x="8519" y="17769"/>
                  </a:cubicBezTo>
                  <a:cubicBezTo>
                    <a:pt x="7873" y="17572"/>
                    <a:pt x="7325" y="17146"/>
                    <a:pt x="6865" y="16653"/>
                  </a:cubicBezTo>
                  <a:cubicBezTo>
                    <a:pt x="6373" y="16127"/>
                    <a:pt x="5967" y="15503"/>
                    <a:pt x="5672" y="14835"/>
                  </a:cubicBezTo>
                  <a:cubicBezTo>
                    <a:pt x="5048" y="13401"/>
                    <a:pt x="4960" y="11781"/>
                    <a:pt x="5092" y="10204"/>
                  </a:cubicBezTo>
                  <a:cubicBezTo>
                    <a:pt x="5156" y="9506"/>
                    <a:pt x="5326" y="7344"/>
                    <a:pt x="6355" y="7344"/>
                  </a:cubicBezTo>
                  <a:cubicBezTo>
                    <a:pt x="6376" y="7344"/>
                    <a:pt x="6396" y="7345"/>
                    <a:pt x="6417" y="7346"/>
                  </a:cubicBezTo>
                  <a:cubicBezTo>
                    <a:pt x="6699" y="7368"/>
                    <a:pt x="6917" y="7573"/>
                    <a:pt x="7091" y="7790"/>
                  </a:cubicBezTo>
                  <a:lnTo>
                    <a:pt x="7091" y="7790"/>
                  </a:lnTo>
                  <a:cubicBezTo>
                    <a:pt x="6766" y="7381"/>
                    <a:pt x="6689" y="6479"/>
                    <a:pt x="6570" y="5978"/>
                  </a:cubicBezTo>
                  <a:cubicBezTo>
                    <a:pt x="6285" y="4796"/>
                    <a:pt x="6515" y="3526"/>
                    <a:pt x="7040" y="2453"/>
                  </a:cubicBezTo>
                  <a:cubicBezTo>
                    <a:pt x="7610" y="1259"/>
                    <a:pt x="8672" y="263"/>
                    <a:pt x="9964"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451363" y="2488374"/>
              <a:ext cx="141976" cy="224920"/>
            </a:xfrm>
            <a:custGeom>
              <a:avLst/>
              <a:gdLst/>
              <a:ahLst/>
              <a:cxnLst/>
              <a:rect l="l" t="t" r="r" b="b"/>
              <a:pathLst>
                <a:path w="4928" h="7807" extrusionOk="0">
                  <a:moveTo>
                    <a:pt x="4927" y="1511"/>
                  </a:moveTo>
                  <a:cubicBezTo>
                    <a:pt x="4927" y="1511"/>
                    <a:pt x="4927" y="1511"/>
                    <a:pt x="4927" y="1511"/>
                  </a:cubicBezTo>
                  <a:lnTo>
                    <a:pt x="4927" y="1511"/>
                  </a:lnTo>
                  <a:cubicBezTo>
                    <a:pt x="4927" y="1511"/>
                    <a:pt x="4927" y="1511"/>
                    <a:pt x="4927" y="1511"/>
                  </a:cubicBezTo>
                  <a:close/>
                  <a:moveTo>
                    <a:pt x="2749" y="0"/>
                  </a:moveTo>
                  <a:cubicBezTo>
                    <a:pt x="1939" y="2004"/>
                    <a:pt x="997" y="4019"/>
                    <a:pt x="77" y="5989"/>
                  </a:cubicBezTo>
                  <a:cubicBezTo>
                    <a:pt x="44" y="6066"/>
                    <a:pt x="0" y="6143"/>
                    <a:pt x="22" y="6219"/>
                  </a:cubicBezTo>
                  <a:cubicBezTo>
                    <a:pt x="22" y="6285"/>
                    <a:pt x="66" y="6340"/>
                    <a:pt x="110" y="6394"/>
                  </a:cubicBezTo>
                  <a:cubicBezTo>
                    <a:pt x="472" y="6876"/>
                    <a:pt x="898" y="7314"/>
                    <a:pt x="1380" y="7686"/>
                  </a:cubicBezTo>
                  <a:cubicBezTo>
                    <a:pt x="1457" y="7741"/>
                    <a:pt x="1545" y="7807"/>
                    <a:pt x="1643" y="7807"/>
                  </a:cubicBezTo>
                  <a:cubicBezTo>
                    <a:pt x="1785" y="7807"/>
                    <a:pt x="1884" y="7697"/>
                    <a:pt x="1971" y="7598"/>
                  </a:cubicBezTo>
                  <a:cubicBezTo>
                    <a:pt x="3438" y="5858"/>
                    <a:pt x="4194" y="3657"/>
                    <a:pt x="4927" y="1511"/>
                  </a:cubicBezTo>
                  <a:lnTo>
                    <a:pt x="4927" y="1511"/>
                  </a:lnTo>
                  <a:cubicBezTo>
                    <a:pt x="4927" y="1512"/>
                    <a:pt x="4925" y="1513"/>
                    <a:pt x="4923" y="1513"/>
                  </a:cubicBezTo>
                  <a:cubicBezTo>
                    <a:pt x="4818" y="1513"/>
                    <a:pt x="2920" y="129"/>
                    <a:pt x="2749"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533068" y="2616435"/>
              <a:ext cx="29040" cy="57418"/>
            </a:xfrm>
            <a:custGeom>
              <a:avLst/>
              <a:gdLst/>
              <a:ahLst/>
              <a:cxnLst/>
              <a:rect l="l" t="t" r="r" b="b"/>
              <a:pathLst>
                <a:path w="1008" h="1993" extrusionOk="0">
                  <a:moveTo>
                    <a:pt x="1008" y="0"/>
                  </a:moveTo>
                  <a:cubicBezTo>
                    <a:pt x="712" y="679"/>
                    <a:pt x="383" y="1336"/>
                    <a:pt x="1" y="1960"/>
                  </a:cubicBezTo>
                  <a:lnTo>
                    <a:pt x="11" y="1971"/>
                  </a:lnTo>
                  <a:cubicBezTo>
                    <a:pt x="11" y="1982"/>
                    <a:pt x="22" y="1982"/>
                    <a:pt x="22" y="1993"/>
                  </a:cubicBezTo>
                  <a:cubicBezTo>
                    <a:pt x="395" y="1358"/>
                    <a:pt x="723" y="679"/>
                    <a:pt x="1008" y="0"/>
                  </a:cubicBezTo>
                  <a:close/>
                </a:path>
              </a:pathLst>
            </a:custGeom>
            <a:solidFill>
              <a:srgbClr val="B105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459890" y="2540088"/>
              <a:ext cx="119273" cy="134399"/>
            </a:xfrm>
            <a:custGeom>
              <a:avLst/>
              <a:gdLst/>
              <a:ahLst/>
              <a:cxnLst/>
              <a:rect l="l" t="t" r="r" b="b"/>
              <a:pathLst>
                <a:path w="4140" h="4665" extrusionOk="0">
                  <a:moveTo>
                    <a:pt x="1697" y="1"/>
                  </a:moveTo>
                  <a:cubicBezTo>
                    <a:pt x="1150" y="1249"/>
                    <a:pt x="580" y="2508"/>
                    <a:pt x="0" y="3745"/>
                  </a:cubicBezTo>
                  <a:cubicBezTo>
                    <a:pt x="99" y="3679"/>
                    <a:pt x="208" y="3570"/>
                    <a:pt x="296" y="3570"/>
                  </a:cubicBezTo>
                  <a:cubicBezTo>
                    <a:pt x="361" y="3570"/>
                    <a:pt x="405" y="3614"/>
                    <a:pt x="438" y="3713"/>
                  </a:cubicBezTo>
                  <a:cubicBezTo>
                    <a:pt x="427" y="3581"/>
                    <a:pt x="504" y="3439"/>
                    <a:pt x="646" y="3406"/>
                  </a:cubicBezTo>
                  <a:cubicBezTo>
                    <a:pt x="657" y="3395"/>
                    <a:pt x="679" y="3395"/>
                    <a:pt x="701" y="3395"/>
                  </a:cubicBezTo>
                  <a:cubicBezTo>
                    <a:pt x="821" y="3395"/>
                    <a:pt x="942" y="3482"/>
                    <a:pt x="974" y="3603"/>
                  </a:cubicBezTo>
                  <a:cubicBezTo>
                    <a:pt x="1030" y="3548"/>
                    <a:pt x="1095" y="3526"/>
                    <a:pt x="1172" y="3526"/>
                  </a:cubicBezTo>
                  <a:cubicBezTo>
                    <a:pt x="1249" y="3526"/>
                    <a:pt x="1325" y="3559"/>
                    <a:pt x="1380" y="3614"/>
                  </a:cubicBezTo>
                  <a:cubicBezTo>
                    <a:pt x="1412" y="3657"/>
                    <a:pt x="1434" y="3713"/>
                    <a:pt x="1446" y="3767"/>
                  </a:cubicBezTo>
                  <a:cubicBezTo>
                    <a:pt x="1456" y="3855"/>
                    <a:pt x="1434" y="3964"/>
                    <a:pt x="1369" y="4030"/>
                  </a:cubicBezTo>
                  <a:cubicBezTo>
                    <a:pt x="1412" y="4063"/>
                    <a:pt x="1434" y="4117"/>
                    <a:pt x="1446" y="4173"/>
                  </a:cubicBezTo>
                  <a:cubicBezTo>
                    <a:pt x="1468" y="4304"/>
                    <a:pt x="1402" y="4446"/>
                    <a:pt x="1270" y="4479"/>
                  </a:cubicBezTo>
                  <a:cubicBezTo>
                    <a:pt x="1336" y="4533"/>
                    <a:pt x="1412" y="4599"/>
                    <a:pt x="1478" y="4665"/>
                  </a:cubicBezTo>
                  <a:cubicBezTo>
                    <a:pt x="1500" y="4567"/>
                    <a:pt x="1609" y="4523"/>
                    <a:pt x="1697" y="4523"/>
                  </a:cubicBezTo>
                  <a:cubicBezTo>
                    <a:pt x="1785" y="4523"/>
                    <a:pt x="1862" y="4555"/>
                    <a:pt x="1894" y="4632"/>
                  </a:cubicBezTo>
                  <a:lnTo>
                    <a:pt x="1894" y="4621"/>
                  </a:lnTo>
                  <a:cubicBezTo>
                    <a:pt x="1884" y="4533"/>
                    <a:pt x="1949" y="4435"/>
                    <a:pt x="2037" y="4424"/>
                  </a:cubicBezTo>
                  <a:lnTo>
                    <a:pt x="2059" y="4424"/>
                  </a:lnTo>
                  <a:cubicBezTo>
                    <a:pt x="2135" y="4424"/>
                    <a:pt x="2212" y="4501"/>
                    <a:pt x="2223" y="4577"/>
                  </a:cubicBezTo>
                  <a:lnTo>
                    <a:pt x="2223" y="4589"/>
                  </a:lnTo>
                  <a:cubicBezTo>
                    <a:pt x="2266" y="4555"/>
                    <a:pt x="2322" y="4533"/>
                    <a:pt x="2376" y="4533"/>
                  </a:cubicBezTo>
                  <a:cubicBezTo>
                    <a:pt x="2431" y="4533"/>
                    <a:pt x="2497" y="4555"/>
                    <a:pt x="2541" y="4610"/>
                  </a:cubicBezTo>
                  <a:cubicBezTo>
                    <a:pt x="2923" y="3986"/>
                    <a:pt x="3252" y="3329"/>
                    <a:pt x="3548" y="2650"/>
                  </a:cubicBezTo>
                  <a:cubicBezTo>
                    <a:pt x="3755" y="2136"/>
                    <a:pt x="3952" y="1621"/>
                    <a:pt x="4139" y="1095"/>
                  </a:cubicBezTo>
                  <a:cubicBezTo>
                    <a:pt x="3548" y="898"/>
                    <a:pt x="2935" y="679"/>
                    <a:pt x="2836" y="636"/>
                  </a:cubicBezTo>
                  <a:cubicBezTo>
                    <a:pt x="2420" y="439"/>
                    <a:pt x="2059" y="231"/>
                    <a:pt x="1697" y="1"/>
                  </a:cubicBezTo>
                  <a:close/>
                </a:path>
              </a:pathLst>
            </a:custGeom>
            <a:solidFill>
              <a:srgbClr val="FFC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6917249" y="2395635"/>
              <a:ext cx="170670" cy="227138"/>
            </a:xfrm>
            <a:custGeom>
              <a:avLst/>
              <a:gdLst/>
              <a:ahLst/>
              <a:cxnLst/>
              <a:rect l="l" t="t" r="r" b="b"/>
              <a:pathLst>
                <a:path w="5924" h="7884" extrusionOk="0">
                  <a:moveTo>
                    <a:pt x="2103" y="0"/>
                  </a:moveTo>
                  <a:cubicBezTo>
                    <a:pt x="2103" y="0"/>
                    <a:pt x="2103" y="0"/>
                    <a:pt x="2103" y="0"/>
                  </a:cubicBezTo>
                  <a:lnTo>
                    <a:pt x="921" y="986"/>
                  </a:lnTo>
                  <a:cubicBezTo>
                    <a:pt x="680" y="1194"/>
                    <a:pt x="11" y="1566"/>
                    <a:pt x="1" y="1938"/>
                  </a:cubicBezTo>
                  <a:cubicBezTo>
                    <a:pt x="1" y="2092"/>
                    <a:pt x="67" y="2245"/>
                    <a:pt x="143" y="2387"/>
                  </a:cubicBezTo>
                  <a:cubicBezTo>
                    <a:pt x="1162" y="4369"/>
                    <a:pt x="2497" y="6153"/>
                    <a:pt x="4019" y="7796"/>
                  </a:cubicBezTo>
                  <a:cubicBezTo>
                    <a:pt x="4052" y="7839"/>
                    <a:pt x="4106" y="7883"/>
                    <a:pt x="4161" y="7883"/>
                  </a:cubicBezTo>
                  <a:cubicBezTo>
                    <a:pt x="4205" y="7873"/>
                    <a:pt x="4249" y="7851"/>
                    <a:pt x="4281" y="7817"/>
                  </a:cubicBezTo>
                  <a:cubicBezTo>
                    <a:pt x="4479" y="7642"/>
                    <a:pt x="4687" y="7479"/>
                    <a:pt x="4895" y="7303"/>
                  </a:cubicBezTo>
                  <a:cubicBezTo>
                    <a:pt x="5234" y="7007"/>
                    <a:pt x="5585" y="6723"/>
                    <a:pt x="5924" y="6438"/>
                  </a:cubicBezTo>
                  <a:cubicBezTo>
                    <a:pt x="5169" y="5365"/>
                    <a:pt x="4446" y="4260"/>
                    <a:pt x="3778" y="3121"/>
                  </a:cubicBezTo>
                  <a:cubicBezTo>
                    <a:pt x="3449" y="2552"/>
                    <a:pt x="3121" y="1982"/>
                    <a:pt x="2814" y="1402"/>
                  </a:cubicBezTo>
                  <a:cubicBezTo>
                    <a:pt x="2749" y="1282"/>
                    <a:pt x="2119" y="0"/>
                    <a:pt x="2103"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a:off x="6481325" y="2247062"/>
              <a:ext cx="547304" cy="676632"/>
            </a:xfrm>
            <a:custGeom>
              <a:avLst/>
              <a:gdLst/>
              <a:ahLst/>
              <a:cxnLst/>
              <a:rect l="l" t="t" r="r" b="b"/>
              <a:pathLst>
                <a:path w="18997" h="23486" extrusionOk="0">
                  <a:moveTo>
                    <a:pt x="12710" y="1"/>
                  </a:moveTo>
                  <a:cubicBezTo>
                    <a:pt x="12646" y="1"/>
                    <a:pt x="12580" y="1"/>
                    <a:pt x="12515" y="1"/>
                  </a:cubicBezTo>
                  <a:cubicBezTo>
                    <a:pt x="11059" y="1"/>
                    <a:pt x="9471" y="88"/>
                    <a:pt x="8070" y="537"/>
                  </a:cubicBezTo>
                  <a:cubicBezTo>
                    <a:pt x="6592" y="1019"/>
                    <a:pt x="5048" y="1566"/>
                    <a:pt x="3636" y="2267"/>
                  </a:cubicBezTo>
                  <a:cubicBezTo>
                    <a:pt x="3515" y="2332"/>
                    <a:pt x="3395" y="2398"/>
                    <a:pt x="3296" y="2486"/>
                  </a:cubicBezTo>
                  <a:cubicBezTo>
                    <a:pt x="3187" y="2595"/>
                    <a:pt x="3121" y="2727"/>
                    <a:pt x="3055" y="2869"/>
                  </a:cubicBezTo>
                  <a:cubicBezTo>
                    <a:pt x="1950" y="5048"/>
                    <a:pt x="865" y="7194"/>
                    <a:pt x="1" y="9482"/>
                  </a:cubicBezTo>
                  <a:cubicBezTo>
                    <a:pt x="680" y="10018"/>
                    <a:pt x="1303" y="10424"/>
                    <a:pt x="2092" y="10807"/>
                  </a:cubicBezTo>
                  <a:cubicBezTo>
                    <a:pt x="2276" y="10889"/>
                    <a:pt x="4261" y="11583"/>
                    <a:pt x="4526" y="11583"/>
                  </a:cubicBezTo>
                  <a:cubicBezTo>
                    <a:pt x="4545" y="11583"/>
                    <a:pt x="4555" y="11580"/>
                    <a:pt x="4556" y="11573"/>
                  </a:cubicBezTo>
                  <a:cubicBezTo>
                    <a:pt x="4654" y="10631"/>
                    <a:pt x="4544" y="9657"/>
                    <a:pt x="4402" y="8738"/>
                  </a:cubicBezTo>
                  <a:lnTo>
                    <a:pt x="4402" y="8738"/>
                  </a:lnTo>
                  <a:cubicBezTo>
                    <a:pt x="4895" y="10402"/>
                    <a:pt x="5278" y="12110"/>
                    <a:pt x="5573" y="13818"/>
                  </a:cubicBezTo>
                  <a:cubicBezTo>
                    <a:pt x="5245" y="13828"/>
                    <a:pt x="5026" y="14212"/>
                    <a:pt x="5081" y="14541"/>
                  </a:cubicBezTo>
                  <a:cubicBezTo>
                    <a:pt x="5135" y="14880"/>
                    <a:pt x="5475" y="15066"/>
                    <a:pt x="5551" y="15351"/>
                  </a:cubicBezTo>
                  <a:cubicBezTo>
                    <a:pt x="5639" y="15723"/>
                    <a:pt x="5081" y="16183"/>
                    <a:pt x="4950" y="16566"/>
                  </a:cubicBezTo>
                  <a:cubicBezTo>
                    <a:pt x="4763" y="17081"/>
                    <a:pt x="4731" y="17650"/>
                    <a:pt x="4632" y="18186"/>
                  </a:cubicBezTo>
                  <a:cubicBezTo>
                    <a:pt x="4468" y="19084"/>
                    <a:pt x="4096" y="19960"/>
                    <a:pt x="3559" y="20694"/>
                  </a:cubicBezTo>
                  <a:cubicBezTo>
                    <a:pt x="4062" y="21055"/>
                    <a:pt x="4731" y="21044"/>
                    <a:pt x="5333" y="21164"/>
                  </a:cubicBezTo>
                  <a:cubicBezTo>
                    <a:pt x="5738" y="21252"/>
                    <a:pt x="6110" y="21394"/>
                    <a:pt x="6471" y="21570"/>
                  </a:cubicBezTo>
                  <a:cubicBezTo>
                    <a:pt x="7796" y="22215"/>
                    <a:pt x="8957" y="23310"/>
                    <a:pt x="10424" y="23463"/>
                  </a:cubicBezTo>
                  <a:cubicBezTo>
                    <a:pt x="10555" y="23478"/>
                    <a:pt x="10686" y="23485"/>
                    <a:pt x="10815" y="23485"/>
                  </a:cubicBezTo>
                  <a:cubicBezTo>
                    <a:pt x="12117" y="23485"/>
                    <a:pt x="13352" y="22772"/>
                    <a:pt x="14497" y="22095"/>
                  </a:cubicBezTo>
                  <a:cubicBezTo>
                    <a:pt x="15571" y="21460"/>
                    <a:pt x="16765" y="20832"/>
                    <a:pt x="17984" y="20832"/>
                  </a:cubicBezTo>
                  <a:cubicBezTo>
                    <a:pt x="18193" y="20832"/>
                    <a:pt x="18403" y="20851"/>
                    <a:pt x="18614" y="20891"/>
                  </a:cubicBezTo>
                  <a:cubicBezTo>
                    <a:pt x="17245" y="19030"/>
                    <a:pt x="16336" y="16730"/>
                    <a:pt x="15274" y="14682"/>
                  </a:cubicBezTo>
                  <a:cubicBezTo>
                    <a:pt x="15217" y="14560"/>
                    <a:pt x="15103" y="14420"/>
                    <a:pt x="14981" y="14420"/>
                  </a:cubicBezTo>
                  <a:cubicBezTo>
                    <a:pt x="14962" y="14420"/>
                    <a:pt x="14943" y="14424"/>
                    <a:pt x="14923" y="14431"/>
                  </a:cubicBezTo>
                  <a:cubicBezTo>
                    <a:pt x="14913" y="13828"/>
                    <a:pt x="15318" y="13193"/>
                    <a:pt x="15033" y="12668"/>
                  </a:cubicBezTo>
                  <a:cubicBezTo>
                    <a:pt x="14945" y="12515"/>
                    <a:pt x="14814" y="12395"/>
                    <a:pt x="14760" y="12230"/>
                  </a:cubicBezTo>
                  <a:cubicBezTo>
                    <a:pt x="14705" y="12077"/>
                    <a:pt x="14726" y="11913"/>
                    <a:pt x="14748" y="11748"/>
                  </a:cubicBezTo>
                  <a:cubicBezTo>
                    <a:pt x="14979" y="10106"/>
                    <a:pt x="15001" y="8442"/>
                    <a:pt x="14825" y="6799"/>
                  </a:cubicBezTo>
                  <a:lnTo>
                    <a:pt x="14825" y="6799"/>
                  </a:lnTo>
                  <a:cubicBezTo>
                    <a:pt x="14989" y="7424"/>
                    <a:pt x="15274" y="8015"/>
                    <a:pt x="15657" y="8541"/>
                  </a:cubicBezTo>
                  <a:cubicBezTo>
                    <a:pt x="17026" y="7665"/>
                    <a:pt x="18176" y="6449"/>
                    <a:pt x="18996" y="5048"/>
                  </a:cubicBezTo>
                  <a:cubicBezTo>
                    <a:pt x="17704" y="3942"/>
                    <a:pt x="16500" y="2727"/>
                    <a:pt x="15395" y="1435"/>
                  </a:cubicBezTo>
                  <a:cubicBezTo>
                    <a:pt x="15066" y="1052"/>
                    <a:pt x="14738" y="658"/>
                    <a:pt x="14322" y="373"/>
                  </a:cubicBezTo>
                  <a:cubicBezTo>
                    <a:pt x="13819" y="18"/>
                    <a:pt x="13290" y="1"/>
                    <a:pt x="127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6598351" y="2273855"/>
              <a:ext cx="82368" cy="32843"/>
            </a:xfrm>
            <a:custGeom>
              <a:avLst/>
              <a:gdLst/>
              <a:ahLst/>
              <a:cxnLst/>
              <a:rect l="l" t="t" r="r" b="b"/>
              <a:pathLst>
                <a:path w="2859" h="1140" extrusionOk="0">
                  <a:moveTo>
                    <a:pt x="2858" y="1"/>
                  </a:moveTo>
                  <a:lnTo>
                    <a:pt x="2858" y="1"/>
                  </a:lnTo>
                  <a:cubicBezTo>
                    <a:pt x="2004" y="275"/>
                    <a:pt x="1161" y="570"/>
                    <a:pt x="329" y="921"/>
                  </a:cubicBezTo>
                  <a:cubicBezTo>
                    <a:pt x="209" y="976"/>
                    <a:pt x="99" y="1052"/>
                    <a:pt x="0" y="1140"/>
                  </a:cubicBezTo>
                  <a:cubicBezTo>
                    <a:pt x="920" y="702"/>
                    <a:pt x="1895" y="329"/>
                    <a:pt x="2858" y="1"/>
                  </a:cubicBezTo>
                  <a:close/>
                </a:path>
              </a:pathLst>
            </a:custGeom>
            <a:solidFill>
              <a:srgbClr val="907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6908433" y="2442941"/>
              <a:ext cx="25554" cy="50504"/>
            </a:xfrm>
            <a:custGeom>
              <a:avLst/>
              <a:gdLst/>
              <a:ahLst/>
              <a:cxnLst/>
              <a:rect l="l" t="t" r="r" b="b"/>
              <a:pathLst>
                <a:path w="887" h="1753" extrusionOk="0">
                  <a:moveTo>
                    <a:pt x="0" y="0"/>
                  </a:moveTo>
                  <a:lnTo>
                    <a:pt x="0" y="22"/>
                  </a:lnTo>
                  <a:cubicBezTo>
                    <a:pt x="19" y="92"/>
                    <a:pt x="41" y="161"/>
                    <a:pt x="63" y="230"/>
                  </a:cubicBezTo>
                  <a:lnTo>
                    <a:pt x="63" y="230"/>
                  </a:lnTo>
                  <a:cubicBezTo>
                    <a:pt x="41" y="153"/>
                    <a:pt x="20" y="75"/>
                    <a:pt x="0" y="0"/>
                  </a:cubicBezTo>
                  <a:close/>
                  <a:moveTo>
                    <a:pt x="63" y="230"/>
                  </a:moveTo>
                  <a:cubicBezTo>
                    <a:pt x="72" y="259"/>
                    <a:pt x="81" y="287"/>
                    <a:pt x="90" y="314"/>
                  </a:cubicBezTo>
                  <a:lnTo>
                    <a:pt x="90" y="314"/>
                  </a:lnTo>
                  <a:cubicBezTo>
                    <a:pt x="81" y="286"/>
                    <a:pt x="72" y="258"/>
                    <a:pt x="63" y="230"/>
                  </a:cubicBezTo>
                  <a:close/>
                  <a:moveTo>
                    <a:pt x="90" y="314"/>
                  </a:moveTo>
                  <a:lnTo>
                    <a:pt x="90" y="314"/>
                  </a:lnTo>
                  <a:cubicBezTo>
                    <a:pt x="97" y="338"/>
                    <a:pt x="103" y="361"/>
                    <a:pt x="110" y="384"/>
                  </a:cubicBezTo>
                  <a:lnTo>
                    <a:pt x="110" y="373"/>
                  </a:lnTo>
                  <a:cubicBezTo>
                    <a:pt x="103" y="354"/>
                    <a:pt x="96" y="334"/>
                    <a:pt x="90" y="314"/>
                  </a:cubicBezTo>
                  <a:close/>
                  <a:moveTo>
                    <a:pt x="120" y="406"/>
                  </a:moveTo>
                  <a:lnTo>
                    <a:pt x="120" y="416"/>
                  </a:lnTo>
                  <a:cubicBezTo>
                    <a:pt x="296" y="898"/>
                    <a:pt x="536" y="1348"/>
                    <a:pt x="832" y="1752"/>
                  </a:cubicBezTo>
                  <a:cubicBezTo>
                    <a:pt x="854" y="1742"/>
                    <a:pt x="876" y="1730"/>
                    <a:pt x="887" y="1720"/>
                  </a:cubicBezTo>
                  <a:lnTo>
                    <a:pt x="887" y="1708"/>
                  </a:lnTo>
                  <a:cubicBezTo>
                    <a:pt x="876" y="1720"/>
                    <a:pt x="854" y="1730"/>
                    <a:pt x="832" y="1742"/>
                  </a:cubicBezTo>
                  <a:cubicBezTo>
                    <a:pt x="536" y="1336"/>
                    <a:pt x="296" y="876"/>
                    <a:pt x="120" y="406"/>
                  </a:cubicBezTo>
                  <a:close/>
                </a:path>
              </a:pathLst>
            </a:custGeom>
            <a:solidFill>
              <a:srgbClr val="141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6608147" y="2498775"/>
              <a:ext cx="3169" cy="18640"/>
            </a:xfrm>
            <a:custGeom>
              <a:avLst/>
              <a:gdLst/>
              <a:ahLst/>
              <a:cxnLst/>
              <a:rect l="l" t="t" r="r" b="b"/>
              <a:pathLst>
                <a:path w="110" h="647" extrusionOk="0">
                  <a:moveTo>
                    <a:pt x="0" y="1"/>
                  </a:moveTo>
                  <a:lnTo>
                    <a:pt x="0" y="1"/>
                  </a:lnTo>
                  <a:cubicBezTo>
                    <a:pt x="33" y="165"/>
                    <a:pt x="55" y="340"/>
                    <a:pt x="77" y="515"/>
                  </a:cubicBezTo>
                  <a:lnTo>
                    <a:pt x="110" y="646"/>
                  </a:lnTo>
                  <a:cubicBezTo>
                    <a:pt x="98" y="483"/>
                    <a:pt x="77" y="318"/>
                    <a:pt x="55" y="154"/>
                  </a:cubicBezTo>
                  <a:cubicBezTo>
                    <a:pt x="33" y="99"/>
                    <a:pt x="22" y="45"/>
                    <a:pt x="0" y="1"/>
                  </a:cubicBez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6908116" y="2506179"/>
              <a:ext cx="3486" cy="64851"/>
            </a:xfrm>
            <a:custGeom>
              <a:avLst/>
              <a:gdLst/>
              <a:ahLst/>
              <a:cxnLst/>
              <a:rect l="l" t="t" r="r" b="b"/>
              <a:pathLst>
                <a:path w="121" h="2251" extrusionOk="0">
                  <a:moveTo>
                    <a:pt x="121" y="0"/>
                  </a:moveTo>
                  <a:cubicBezTo>
                    <a:pt x="121" y="743"/>
                    <a:pt x="87" y="1497"/>
                    <a:pt x="0" y="2240"/>
                  </a:cubicBezTo>
                  <a:lnTo>
                    <a:pt x="0" y="2251"/>
                  </a:lnTo>
                  <a:cubicBezTo>
                    <a:pt x="87" y="1497"/>
                    <a:pt x="121" y="754"/>
                    <a:pt x="121" y="0"/>
                  </a:cubicBezTo>
                  <a:close/>
                </a:path>
              </a:pathLst>
            </a:custGeom>
            <a:solidFill>
              <a:srgbClr val="141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6608435" y="2515485"/>
              <a:ext cx="6338" cy="65341"/>
            </a:xfrm>
            <a:custGeom>
              <a:avLst/>
              <a:gdLst/>
              <a:ahLst/>
              <a:cxnLst/>
              <a:rect l="l" t="t" r="r" b="b"/>
              <a:pathLst>
                <a:path w="220" h="2268" extrusionOk="0">
                  <a:moveTo>
                    <a:pt x="1" y="2246"/>
                  </a:moveTo>
                  <a:cubicBezTo>
                    <a:pt x="44" y="2263"/>
                    <a:pt x="80" y="2266"/>
                    <a:pt x="105" y="2267"/>
                  </a:cubicBezTo>
                  <a:lnTo>
                    <a:pt x="105" y="2267"/>
                  </a:lnTo>
                  <a:cubicBezTo>
                    <a:pt x="81" y="2266"/>
                    <a:pt x="41" y="2255"/>
                    <a:pt x="1" y="2246"/>
                  </a:cubicBezTo>
                  <a:close/>
                  <a:moveTo>
                    <a:pt x="105" y="2267"/>
                  </a:moveTo>
                  <a:cubicBezTo>
                    <a:pt x="107" y="2267"/>
                    <a:pt x="109" y="2267"/>
                    <a:pt x="110" y="2267"/>
                  </a:cubicBezTo>
                  <a:cubicBezTo>
                    <a:pt x="111" y="2267"/>
                    <a:pt x="112" y="2267"/>
                    <a:pt x="113" y="2267"/>
                  </a:cubicBezTo>
                  <a:lnTo>
                    <a:pt x="113" y="2267"/>
                  </a:lnTo>
                  <a:cubicBezTo>
                    <a:pt x="110" y="2267"/>
                    <a:pt x="107" y="2267"/>
                    <a:pt x="105" y="2267"/>
                  </a:cubicBezTo>
                  <a:close/>
                  <a:moveTo>
                    <a:pt x="78" y="1"/>
                  </a:moveTo>
                  <a:cubicBezTo>
                    <a:pt x="165" y="745"/>
                    <a:pt x="220" y="1512"/>
                    <a:pt x="144" y="2256"/>
                  </a:cubicBezTo>
                  <a:cubicBezTo>
                    <a:pt x="144" y="2256"/>
                    <a:pt x="133" y="2267"/>
                    <a:pt x="113" y="2267"/>
                  </a:cubicBezTo>
                  <a:lnTo>
                    <a:pt x="113" y="2267"/>
                  </a:lnTo>
                  <a:cubicBezTo>
                    <a:pt x="116" y="2267"/>
                    <a:pt x="119" y="2267"/>
                    <a:pt x="122" y="2267"/>
                  </a:cubicBezTo>
                  <a:lnTo>
                    <a:pt x="144" y="2267"/>
                  </a:lnTo>
                  <a:cubicBezTo>
                    <a:pt x="220" y="1555"/>
                    <a:pt x="187" y="844"/>
                    <a:pt x="110" y="132"/>
                  </a:cubicBezTo>
                  <a:lnTo>
                    <a:pt x="78" y="1"/>
                  </a:ln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6905581" y="2571347"/>
              <a:ext cx="11697" cy="90867"/>
            </a:xfrm>
            <a:custGeom>
              <a:avLst/>
              <a:gdLst/>
              <a:ahLst/>
              <a:cxnLst/>
              <a:rect l="l" t="t" r="r" b="b"/>
              <a:pathLst>
                <a:path w="406" h="3154" extrusionOk="0">
                  <a:moveTo>
                    <a:pt x="88" y="0"/>
                  </a:moveTo>
                  <a:cubicBezTo>
                    <a:pt x="87" y="4"/>
                    <a:pt x="87" y="9"/>
                    <a:pt x="86" y="13"/>
                  </a:cubicBezTo>
                  <a:lnTo>
                    <a:pt x="86" y="13"/>
                  </a:lnTo>
                  <a:lnTo>
                    <a:pt x="88" y="0"/>
                  </a:lnTo>
                  <a:close/>
                  <a:moveTo>
                    <a:pt x="86" y="13"/>
                  </a:moveTo>
                  <a:lnTo>
                    <a:pt x="22" y="492"/>
                  </a:lnTo>
                  <a:cubicBezTo>
                    <a:pt x="12" y="579"/>
                    <a:pt x="1" y="677"/>
                    <a:pt x="0" y="764"/>
                  </a:cubicBezTo>
                  <a:lnTo>
                    <a:pt x="0" y="764"/>
                  </a:lnTo>
                  <a:cubicBezTo>
                    <a:pt x="1" y="677"/>
                    <a:pt x="12" y="590"/>
                    <a:pt x="22" y="504"/>
                  </a:cubicBezTo>
                  <a:cubicBezTo>
                    <a:pt x="44" y="343"/>
                    <a:pt x="65" y="173"/>
                    <a:pt x="86" y="13"/>
                  </a:cubicBezTo>
                  <a:close/>
                  <a:moveTo>
                    <a:pt x="406" y="1850"/>
                  </a:moveTo>
                  <a:lnTo>
                    <a:pt x="406" y="1850"/>
                  </a:lnTo>
                  <a:cubicBezTo>
                    <a:pt x="406" y="2135"/>
                    <a:pt x="307" y="2441"/>
                    <a:pt x="241" y="2737"/>
                  </a:cubicBezTo>
                  <a:lnTo>
                    <a:pt x="253" y="2726"/>
                  </a:lnTo>
                  <a:cubicBezTo>
                    <a:pt x="318" y="2431"/>
                    <a:pt x="406" y="2135"/>
                    <a:pt x="406" y="1850"/>
                  </a:cubicBezTo>
                  <a:close/>
                  <a:moveTo>
                    <a:pt x="241" y="2781"/>
                  </a:moveTo>
                  <a:lnTo>
                    <a:pt x="231" y="2791"/>
                  </a:lnTo>
                  <a:cubicBezTo>
                    <a:pt x="209" y="2912"/>
                    <a:pt x="197" y="3032"/>
                    <a:pt x="197" y="3153"/>
                  </a:cubicBezTo>
                  <a:cubicBezTo>
                    <a:pt x="197" y="3032"/>
                    <a:pt x="219" y="2901"/>
                    <a:pt x="241" y="2781"/>
                  </a:cubicBezTo>
                  <a:close/>
                </a:path>
              </a:pathLst>
            </a:custGeom>
            <a:solidFill>
              <a:srgbClr val="141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7015664" y="2848586"/>
              <a:ext cx="29" cy="29"/>
            </a:xfrm>
            <a:custGeom>
              <a:avLst/>
              <a:gdLst/>
              <a:ahLst/>
              <a:cxnLst/>
              <a:rect l="l" t="t" r="r" b="b"/>
              <a:pathLst>
                <a:path w="1" h="1" extrusionOk="0">
                  <a:moveTo>
                    <a:pt x="1" y="0"/>
                  </a:moveTo>
                  <a:lnTo>
                    <a:pt x="1" y="0"/>
                  </a:lnTo>
                  <a:lnTo>
                    <a:pt x="1" y="0"/>
                  </a:lnTo>
                  <a:close/>
                </a:path>
              </a:pathLst>
            </a:custGeom>
            <a:solidFill>
              <a:srgbClr val="110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7015664" y="2848586"/>
              <a:ext cx="1930" cy="663"/>
            </a:xfrm>
            <a:custGeom>
              <a:avLst/>
              <a:gdLst/>
              <a:ahLst/>
              <a:cxnLst/>
              <a:rect l="l" t="t" r="r" b="b"/>
              <a:pathLst>
                <a:path w="67" h="23" extrusionOk="0">
                  <a:moveTo>
                    <a:pt x="1" y="0"/>
                  </a:moveTo>
                  <a:cubicBezTo>
                    <a:pt x="1" y="0"/>
                    <a:pt x="1" y="12"/>
                    <a:pt x="11" y="12"/>
                  </a:cubicBezTo>
                  <a:cubicBezTo>
                    <a:pt x="23" y="12"/>
                    <a:pt x="45" y="22"/>
                    <a:pt x="67" y="22"/>
                  </a:cubicBezTo>
                  <a:cubicBezTo>
                    <a:pt x="55" y="22"/>
                    <a:pt x="55" y="12"/>
                    <a:pt x="55" y="12"/>
                  </a:cubicBezTo>
                  <a:cubicBezTo>
                    <a:pt x="33" y="0"/>
                    <a:pt x="11" y="0"/>
                    <a:pt x="1" y="0"/>
                  </a:cubicBezTo>
                  <a:close/>
                </a:path>
              </a:pathLst>
            </a:custGeom>
            <a:solidFill>
              <a:srgbClr val="15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7015347" y="2848586"/>
              <a:ext cx="663" cy="346"/>
            </a:xfrm>
            <a:custGeom>
              <a:avLst/>
              <a:gdLst/>
              <a:ahLst/>
              <a:cxnLst/>
              <a:rect l="l" t="t" r="r" b="b"/>
              <a:pathLst>
                <a:path w="23" h="12" extrusionOk="0">
                  <a:moveTo>
                    <a:pt x="1" y="0"/>
                  </a:moveTo>
                  <a:lnTo>
                    <a:pt x="1" y="12"/>
                  </a:lnTo>
                  <a:lnTo>
                    <a:pt x="22" y="12"/>
                  </a:lnTo>
                  <a:cubicBezTo>
                    <a:pt x="12" y="12"/>
                    <a:pt x="12" y="0"/>
                    <a:pt x="12" y="0"/>
                  </a:cubicBezTo>
                  <a:close/>
                </a:path>
              </a:pathLst>
            </a:custGeom>
            <a:solidFill>
              <a:srgbClr val="8E7E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6628342" y="2847030"/>
              <a:ext cx="387034" cy="77297"/>
            </a:xfrm>
            <a:custGeom>
              <a:avLst/>
              <a:gdLst/>
              <a:ahLst/>
              <a:cxnLst/>
              <a:rect l="l" t="t" r="r" b="b"/>
              <a:pathLst>
                <a:path w="13434" h="2683" extrusionOk="0">
                  <a:moveTo>
                    <a:pt x="12876" y="0"/>
                  </a:moveTo>
                  <a:cubicBezTo>
                    <a:pt x="12580" y="0"/>
                    <a:pt x="12284" y="44"/>
                    <a:pt x="11988" y="110"/>
                  </a:cubicBezTo>
                  <a:cubicBezTo>
                    <a:pt x="11988" y="110"/>
                    <a:pt x="11988" y="116"/>
                    <a:pt x="11983" y="119"/>
                  </a:cubicBezTo>
                  <a:lnTo>
                    <a:pt x="11983" y="119"/>
                  </a:lnTo>
                  <a:cubicBezTo>
                    <a:pt x="12277" y="54"/>
                    <a:pt x="12581" y="22"/>
                    <a:pt x="12876" y="22"/>
                  </a:cubicBezTo>
                  <a:cubicBezTo>
                    <a:pt x="13061" y="22"/>
                    <a:pt x="13248" y="33"/>
                    <a:pt x="13434" y="66"/>
                  </a:cubicBezTo>
                  <a:lnTo>
                    <a:pt x="13434" y="54"/>
                  </a:lnTo>
                  <a:cubicBezTo>
                    <a:pt x="13248" y="22"/>
                    <a:pt x="13061" y="0"/>
                    <a:pt x="12876" y="0"/>
                  </a:cubicBezTo>
                  <a:close/>
                  <a:moveTo>
                    <a:pt x="11983" y="119"/>
                  </a:moveTo>
                  <a:cubicBezTo>
                    <a:pt x="11981" y="119"/>
                    <a:pt x="11980" y="120"/>
                    <a:pt x="11978" y="120"/>
                  </a:cubicBezTo>
                  <a:cubicBezTo>
                    <a:pt x="11980" y="120"/>
                    <a:pt x="11982" y="120"/>
                    <a:pt x="11983" y="119"/>
                  </a:cubicBezTo>
                  <a:close/>
                  <a:moveTo>
                    <a:pt x="0" y="295"/>
                  </a:moveTo>
                  <a:cubicBezTo>
                    <a:pt x="76" y="317"/>
                    <a:pt x="153" y="339"/>
                    <a:pt x="230" y="350"/>
                  </a:cubicBezTo>
                  <a:cubicBezTo>
                    <a:pt x="635" y="438"/>
                    <a:pt x="1007" y="580"/>
                    <a:pt x="1368" y="755"/>
                  </a:cubicBezTo>
                  <a:cubicBezTo>
                    <a:pt x="2693" y="1402"/>
                    <a:pt x="3854" y="2496"/>
                    <a:pt x="5321" y="2660"/>
                  </a:cubicBezTo>
                  <a:cubicBezTo>
                    <a:pt x="5452" y="2672"/>
                    <a:pt x="5572" y="2682"/>
                    <a:pt x="5704" y="2682"/>
                  </a:cubicBezTo>
                  <a:cubicBezTo>
                    <a:pt x="7018" y="2682"/>
                    <a:pt x="8255" y="1960"/>
                    <a:pt x="9394" y="1281"/>
                  </a:cubicBezTo>
                  <a:cubicBezTo>
                    <a:pt x="9580" y="1171"/>
                    <a:pt x="9766" y="1062"/>
                    <a:pt x="9952" y="964"/>
                  </a:cubicBezTo>
                  <a:lnTo>
                    <a:pt x="9952" y="952"/>
                  </a:lnTo>
                  <a:cubicBezTo>
                    <a:pt x="9766" y="1051"/>
                    <a:pt x="9580" y="1161"/>
                    <a:pt x="9394" y="1270"/>
                  </a:cubicBezTo>
                  <a:cubicBezTo>
                    <a:pt x="8255" y="1949"/>
                    <a:pt x="7018" y="2660"/>
                    <a:pt x="5704" y="2660"/>
                  </a:cubicBezTo>
                  <a:cubicBezTo>
                    <a:pt x="5572" y="2660"/>
                    <a:pt x="5452" y="2660"/>
                    <a:pt x="5321" y="2638"/>
                  </a:cubicBezTo>
                  <a:cubicBezTo>
                    <a:pt x="3854" y="2485"/>
                    <a:pt x="2693" y="1390"/>
                    <a:pt x="1368" y="745"/>
                  </a:cubicBezTo>
                  <a:cubicBezTo>
                    <a:pt x="1007" y="569"/>
                    <a:pt x="635" y="427"/>
                    <a:pt x="230" y="339"/>
                  </a:cubicBezTo>
                  <a:cubicBezTo>
                    <a:pt x="153" y="329"/>
                    <a:pt x="76" y="317"/>
                    <a:pt x="0" y="295"/>
                  </a:cubicBezTo>
                  <a:close/>
                </a:path>
              </a:pathLst>
            </a:custGeom>
            <a:solidFill>
              <a:srgbClr val="756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6523272" y="2247379"/>
              <a:ext cx="494005" cy="676315"/>
            </a:xfrm>
            <a:custGeom>
              <a:avLst/>
              <a:gdLst/>
              <a:ahLst/>
              <a:cxnLst/>
              <a:rect l="l" t="t" r="r" b="b"/>
              <a:pathLst>
                <a:path w="17147" h="23475" extrusionOk="0">
                  <a:moveTo>
                    <a:pt x="12373" y="121"/>
                  </a:moveTo>
                  <a:cubicBezTo>
                    <a:pt x="12318" y="340"/>
                    <a:pt x="12253" y="559"/>
                    <a:pt x="12187" y="767"/>
                  </a:cubicBezTo>
                  <a:cubicBezTo>
                    <a:pt x="12253" y="964"/>
                    <a:pt x="12307" y="1161"/>
                    <a:pt x="12362" y="1358"/>
                  </a:cubicBezTo>
                  <a:cubicBezTo>
                    <a:pt x="12416" y="1566"/>
                    <a:pt x="12460" y="1774"/>
                    <a:pt x="12515" y="1982"/>
                  </a:cubicBezTo>
                  <a:cubicBezTo>
                    <a:pt x="12712" y="1501"/>
                    <a:pt x="12876" y="986"/>
                    <a:pt x="13008" y="471"/>
                  </a:cubicBezTo>
                  <a:cubicBezTo>
                    <a:pt x="12964" y="438"/>
                    <a:pt x="12910" y="406"/>
                    <a:pt x="12866" y="372"/>
                  </a:cubicBezTo>
                  <a:cubicBezTo>
                    <a:pt x="12701" y="252"/>
                    <a:pt x="12537" y="175"/>
                    <a:pt x="12373" y="121"/>
                  </a:cubicBezTo>
                  <a:close/>
                  <a:moveTo>
                    <a:pt x="13380" y="1993"/>
                  </a:moveTo>
                  <a:cubicBezTo>
                    <a:pt x="13435" y="2102"/>
                    <a:pt x="13479" y="2212"/>
                    <a:pt x="13523" y="2311"/>
                  </a:cubicBezTo>
                  <a:lnTo>
                    <a:pt x="13654" y="2639"/>
                  </a:lnTo>
                  <a:lnTo>
                    <a:pt x="13752" y="2968"/>
                  </a:lnTo>
                  <a:lnTo>
                    <a:pt x="13774" y="3055"/>
                  </a:lnTo>
                  <a:lnTo>
                    <a:pt x="13796" y="3143"/>
                  </a:lnTo>
                  <a:lnTo>
                    <a:pt x="13796" y="3143"/>
                  </a:lnTo>
                  <a:lnTo>
                    <a:pt x="13764" y="3055"/>
                  </a:lnTo>
                  <a:lnTo>
                    <a:pt x="13742" y="2978"/>
                  </a:lnTo>
                  <a:cubicBezTo>
                    <a:pt x="13708" y="2869"/>
                    <a:pt x="13676" y="2749"/>
                    <a:pt x="13632" y="2639"/>
                  </a:cubicBezTo>
                  <a:cubicBezTo>
                    <a:pt x="13599" y="2530"/>
                    <a:pt x="13555" y="2431"/>
                    <a:pt x="13511" y="2321"/>
                  </a:cubicBezTo>
                  <a:cubicBezTo>
                    <a:pt x="13479" y="2212"/>
                    <a:pt x="13424" y="2102"/>
                    <a:pt x="13380" y="1993"/>
                  </a:cubicBezTo>
                  <a:close/>
                  <a:moveTo>
                    <a:pt x="13807" y="3185"/>
                  </a:moveTo>
                  <a:cubicBezTo>
                    <a:pt x="13818" y="3226"/>
                    <a:pt x="13832" y="3267"/>
                    <a:pt x="13840" y="3307"/>
                  </a:cubicBezTo>
                  <a:lnTo>
                    <a:pt x="13818" y="3231"/>
                  </a:lnTo>
                  <a:lnTo>
                    <a:pt x="13807" y="3185"/>
                  </a:lnTo>
                  <a:close/>
                  <a:moveTo>
                    <a:pt x="11343" y="3516"/>
                  </a:moveTo>
                  <a:lnTo>
                    <a:pt x="11343" y="3516"/>
                  </a:lnTo>
                  <a:cubicBezTo>
                    <a:pt x="11343" y="3778"/>
                    <a:pt x="11311" y="4030"/>
                    <a:pt x="11223" y="4270"/>
                  </a:cubicBezTo>
                  <a:cubicBezTo>
                    <a:pt x="11300" y="4030"/>
                    <a:pt x="11343" y="3778"/>
                    <a:pt x="11343" y="3516"/>
                  </a:cubicBezTo>
                  <a:close/>
                  <a:moveTo>
                    <a:pt x="11136" y="6964"/>
                  </a:moveTo>
                  <a:cubicBezTo>
                    <a:pt x="11114" y="6986"/>
                    <a:pt x="11092" y="6997"/>
                    <a:pt x="11070" y="7019"/>
                  </a:cubicBezTo>
                  <a:lnTo>
                    <a:pt x="11004" y="7063"/>
                  </a:lnTo>
                  <a:lnTo>
                    <a:pt x="10873" y="7161"/>
                  </a:lnTo>
                  <a:cubicBezTo>
                    <a:pt x="10829" y="7194"/>
                    <a:pt x="10786" y="7226"/>
                    <a:pt x="10742" y="7248"/>
                  </a:cubicBezTo>
                  <a:cubicBezTo>
                    <a:pt x="10698" y="7282"/>
                    <a:pt x="10654" y="7314"/>
                    <a:pt x="10610" y="7336"/>
                  </a:cubicBezTo>
                  <a:cubicBezTo>
                    <a:pt x="10643" y="7303"/>
                    <a:pt x="10687" y="7270"/>
                    <a:pt x="10730" y="7238"/>
                  </a:cubicBezTo>
                  <a:cubicBezTo>
                    <a:pt x="10774" y="7216"/>
                    <a:pt x="10818" y="7183"/>
                    <a:pt x="10862" y="7150"/>
                  </a:cubicBezTo>
                  <a:lnTo>
                    <a:pt x="10993" y="7051"/>
                  </a:lnTo>
                  <a:lnTo>
                    <a:pt x="11059" y="7007"/>
                  </a:lnTo>
                  <a:cubicBezTo>
                    <a:pt x="11081" y="6997"/>
                    <a:pt x="11103" y="6975"/>
                    <a:pt x="11136" y="6964"/>
                  </a:cubicBezTo>
                  <a:close/>
                  <a:moveTo>
                    <a:pt x="2160" y="9472"/>
                  </a:moveTo>
                  <a:lnTo>
                    <a:pt x="2160" y="9472"/>
                  </a:lnTo>
                  <a:cubicBezTo>
                    <a:pt x="2159" y="9476"/>
                    <a:pt x="2158" y="9479"/>
                    <a:pt x="2158" y="9482"/>
                  </a:cubicBezTo>
                  <a:lnTo>
                    <a:pt x="2125" y="9515"/>
                  </a:lnTo>
                  <a:lnTo>
                    <a:pt x="2092" y="9537"/>
                  </a:lnTo>
                  <a:lnTo>
                    <a:pt x="2059" y="9559"/>
                  </a:lnTo>
                  <a:cubicBezTo>
                    <a:pt x="2015" y="9591"/>
                    <a:pt x="1961" y="9603"/>
                    <a:pt x="1906" y="9613"/>
                  </a:cubicBezTo>
                  <a:lnTo>
                    <a:pt x="1862" y="9613"/>
                  </a:lnTo>
                  <a:cubicBezTo>
                    <a:pt x="1818" y="9613"/>
                    <a:pt x="1774" y="9603"/>
                    <a:pt x="1742" y="9591"/>
                  </a:cubicBezTo>
                  <a:lnTo>
                    <a:pt x="1698" y="9581"/>
                  </a:lnTo>
                  <a:lnTo>
                    <a:pt x="1665" y="9559"/>
                  </a:lnTo>
                  <a:lnTo>
                    <a:pt x="1632" y="9537"/>
                  </a:lnTo>
                  <a:lnTo>
                    <a:pt x="1599" y="9504"/>
                  </a:lnTo>
                  <a:lnTo>
                    <a:pt x="1599" y="9504"/>
                  </a:lnTo>
                  <a:cubicBezTo>
                    <a:pt x="1643" y="9537"/>
                    <a:pt x="1687" y="9569"/>
                    <a:pt x="1742" y="9581"/>
                  </a:cubicBezTo>
                  <a:cubicBezTo>
                    <a:pt x="1774" y="9591"/>
                    <a:pt x="1818" y="9591"/>
                    <a:pt x="1851" y="9591"/>
                  </a:cubicBezTo>
                  <a:lnTo>
                    <a:pt x="1895" y="9591"/>
                  </a:lnTo>
                  <a:cubicBezTo>
                    <a:pt x="1950" y="9591"/>
                    <a:pt x="2005" y="9569"/>
                    <a:pt x="2049" y="9547"/>
                  </a:cubicBezTo>
                  <a:cubicBezTo>
                    <a:pt x="2093" y="9530"/>
                    <a:pt x="2130" y="9505"/>
                    <a:pt x="2160" y="9472"/>
                  </a:cubicBezTo>
                  <a:close/>
                  <a:moveTo>
                    <a:pt x="4895" y="9187"/>
                  </a:moveTo>
                  <a:lnTo>
                    <a:pt x="4895" y="9187"/>
                  </a:lnTo>
                  <a:cubicBezTo>
                    <a:pt x="5486" y="9603"/>
                    <a:pt x="6143" y="9909"/>
                    <a:pt x="6822" y="10117"/>
                  </a:cubicBezTo>
                  <a:cubicBezTo>
                    <a:pt x="7172" y="10216"/>
                    <a:pt x="7523" y="10303"/>
                    <a:pt x="7873" y="10369"/>
                  </a:cubicBezTo>
                  <a:cubicBezTo>
                    <a:pt x="8224" y="10423"/>
                    <a:pt x="8584" y="10479"/>
                    <a:pt x="8935" y="10511"/>
                  </a:cubicBezTo>
                  <a:cubicBezTo>
                    <a:pt x="8584" y="10489"/>
                    <a:pt x="8224" y="10435"/>
                    <a:pt x="7873" y="10380"/>
                  </a:cubicBezTo>
                  <a:cubicBezTo>
                    <a:pt x="7523" y="10314"/>
                    <a:pt x="7172" y="10238"/>
                    <a:pt x="6822" y="10128"/>
                  </a:cubicBezTo>
                  <a:cubicBezTo>
                    <a:pt x="6132" y="9920"/>
                    <a:pt x="5475" y="9613"/>
                    <a:pt x="4895" y="9187"/>
                  </a:cubicBezTo>
                  <a:close/>
                  <a:moveTo>
                    <a:pt x="10527" y="10569"/>
                  </a:moveTo>
                  <a:lnTo>
                    <a:pt x="10527" y="10569"/>
                  </a:lnTo>
                  <a:cubicBezTo>
                    <a:pt x="10429" y="10579"/>
                    <a:pt x="10338" y="10588"/>
                    <a:pt x="10238" y="10588"/>
                  </a:cubicBezTo>
                  <a:cubicBezTo>
                    <a:pt x="10161" y="10588"/>
                    <a:pt x="10085" y="10588"/>
                    <a:pt x="10019" y="10577"/>
                  </a:cubicBezTo>
                  <a:lnTo>
                    <a:pt x="10260" y="10577"/>
                  </a:lnTo>
                  <a:cubicBezTo>
                    <a:pt x="10349" y="10577"/>
                    <a:pt x="10438" y="10577"/>
                    <a:pt x="10527" y="10569"/>
                  </a:cubicBezTo>
                  <a:close/>
                  <a:moveTo>
                    <a:pt x="10939" y="0"/>
                  </a:moveTo>
                  <a:cubicBezTo>
                    <a:pt x="10610" y="1117"/>
                    <a:pt x="10139" y="2234"/>
                    <a:pt x="9417" y="3121"/>
                  </a:cubicBezTo>
                  <a:cubicBezTo>
                    <a:pt x="9318" y="3252"/>
                    <a:pt x="9198" y="3384"/>
                    <a:pt x="9044" y="3450"/>
                  </a:cubicBezTo>
                  <a:cubicBezTo>
                    <a:pt x="8990" y="3482"/>
                    <a:pt x="8924" y="3493"/>
                    <a:pt x="8859" y="3493"/>
                  </a:cubicBezTo>
                  <a:cubicBezTo>
                    <a:pt x="8771" y="3493"/>
                    <a:pt x="8683" y="3460"/>
                    <a:pt x="8618" y="3406"/>
                  </a:cubicBezTo>
                  <a:lnTo>
                    <a:pt x="8355" y="3635"/>
                  </a:lnTo>
                  <a:lnTo>
                    <a:pt x="8136" y="3800"/>
                  </a:lnTo>
                  <a:lnTo>
                    <a:pt x="7917" y="3964"/>
                  </a:lnTo>
                  <a:lnTo>
                    <a:pt x="7676" y="4106"/>
                  </a:lnTo>
                  <a:lnTo>
                    <a:pt x="7906" y="3953"/>
                  </a:lnTo>
                  <a:lnTo>
                    <a:pt x="8136" y="3788"/>
                  </a:lnTo>
                  <a:lnTo>
                    <a:pt x="8344" y="3625"/>
                  </a:lnTo>
                  <a:lnTo>
                    <a:pt x="8606" y="3394"/>
                  </a:lnTo>
                  <a:cubicBezTo>
                    <a:pt x="8596" y="3394"/>
                    <a:pt x="8584" y="3384"/>
                    <a:pt x="8584" y="3372"/>
                  </a:cubicBezTo>
                  <a:cubicBezTo>
                    <a:pt x="8563" y="3340"/>
                    <a:pt x="9285" y="2278"/>
                    <a:pt x="9351" y="2168"/>
                  </a:cubicBezTo>
                  <a:cubicBezTo>
                    <a:pt x="9603" y="1742"/>
                    <a:pt x="9822" y="1292"/>
                    <a:pt x="10019" y="844"/>
                  </a:cubicBezTo>
                  <a:cubicBezTo>
                    <a:pt x="10139" y="570"/>
                    <a:pt x="10260" y="285"/>
                    <a:pt x="10358" y="12"/>
                  </a:cubicBezTo>
                  <a:lnTo>
                    <a:pt x="10358" y="12"/>
                  </a:lnTo>
                  <a:cubicBezTo>
                    <a:pt x="9504" y="34"/>
                    <a:pt x="8618" y="99"/>
                    <a:pt x="7774" y="252"/>
                  </a:cubicBezTo>
                  <a:cubicBezTo>
                    <a:pt x="7818" y="372"/>
                    <a:pt x="7884" y="493"/>
                    <a:pt x="7971" y="591"/>
                  </a:cubicBezTo>
                  <a:cubicBezTo>
                    <a:pt x="8300" y="964"/>
                    <a:pt x="8891" y="942"/>
                    <a:pt x="9351" y="1029"/>
                  </a:cubicBezTo>
                  <a:cubicBezTo>
                    <a:pt x="9395" y="1041"/>
                    <a:pt x="8727" y="2267"/>
                    <a:pt x="8661" y="2343"/>
                  </a:cubicBezTo>
                  <a:cubicBezTo>
                    <a:pt x="8224" y="2891"/>
                    <a:pt x="7742" y="3153"/>
                    <a:pt x="7085" y="3153"/>
                  </a:cubicBezTo>
                  <a:cubicBezTo>
                    <a:pt x="7019" y="3153"/>
                    <a:pt x="6942" y="3143"/>
                    <a:pt x="6866" y="3143"/>
                  </a:cubicBezTo>
                  <a:cubicBezTo>
                    <a:pt x="6516" y="3110"/>
                    <a:pt x="6176" y="3022"/>
                    <a:pt x="5859" y="2869"/>
                  </a:cubicBezTo>
                  <a:cubicBezTo>
                    <a:pt x="5782" y="2836"/>
                    <a:pt x="5048" y="2355"/>
                    <a:pt x="5070" y="2333"/>
                  </a:cubicBezTo>
                  <a:cubicBezTo>
                    <a:pt x="5136" y="2278"/>
                    <a:pt x="5202" y="2234"/>
                    <a:pt x="5267" y="2190"/>
                  </a:cubicBezTo>
                  <a:cubicBezTo>
                    <a:pt x="5256" y="2179"/>
                    <a:pt x="5246" y="2179"/>
                    <a:pt x="5246" y="2179"/>
                  </a:cubicBezTo>
                  <a:lnTo>
                    <a:pt x="5508" y="2015"/>
                  </a:lnTo>
                  <a:cubicBezTo>
                    <a:pt x="5683" y="1883"/>
                    <a:pt x="5847" y="1752"/>
                    <a:pt x="6022" y="1621"/>
                  </a:cubicBezTo>
                  <a:cubicBezTo>
                    <a:pt x="6078" y="1588"/>
                    <a:pt x="6121" y="1555"/>
                    <a:pt x="6143" y="1501"/>
                  </a:cubicBezTo>
                  <a:cubicBezTo>
                    <a:pt x="6241" y="1314"/>
                    <a:pt x="6154" y="986"/>
                    <a:pt x="6078" y="712"/>
                  </a:cubicBezTo>
                  <a:cubicBezTo>
                    <a:pt x="5869" y="789"/>
                    <a:pt x="5672" y="854"/>
                    <a:pt x="5464" y="920"/>
                  </a:cubicBezTo>
                  <a:cubicBezTo>
                    <a:pt x="4501" y="1248"/>
                    <a:pt x="3526" y="1621"/>
                    <a:pt x="2606" y="2059"/>
                  </a:cubicBezTo>
                  <a:cubicBezTo>
                    <a:pt x="2541" y="2114"/>
                    <a:pt x="2486" y="2179"/>
                    <a:pt x="2431" y="2245"/>
                  </a:cubicBezTo>
                  <a:cubicBezTo>
                    <a:pt x="2421" y="2267"/>
                    <a:pt x="2421" y="2289"/>
                    <a:pt x="2409" y="2311"/>
                  </a:cubicBezTo>
                  <a:cubicBezTo>
                    <a:pt x="2409" y="2289"/>
                    <a:pt x="2421" y="2267"/>
                    <a:pt x="2421" y="2256"/>
                  </a:cubicBezTo>
                  <a:lnTo>
                    <a:pt x="2421" y="2256"/>
                  </a:lnTo>
                  <a:cubicBezTo>
                    <a:pt x="2147" y="2617"/>
                    <a:pt x="2005" y="3110"/>
                    <a:pt x="1917" y="3581"/>
                  </a:cubicBezTo>
                  <a:cubicBezTo>
                    <a:pt x="1764" y="4336"/>
                    <a:pt x="1676" y="5092"/>
                    <a:pt x="1621" y="5858"/>
                  </a:cubicBezTo>
                  <a:cubicBezTo>
                    <a:pt x="1599" y="6263"/>
                    <a:pt x="1589" y="6690"/>
                    <a:pt x="1402" y="7063"/>
                  </a:cubicBezTo>
                  <a:cubicBezTo>
                    <a:pt x="1271" y="7347"/>
                    <a:pt x="1008" y="7588"/>
                    <a:pt x="713" y="7654"/>
                  </a:cubicBezTo>
                  <a:cubicBezTo>
                    <a:pt x="800" y="7676"/>
                    <a:pt x="877" y="7698"/>
                    <a:pt x="964" y="7708"/>
                  </a:cubicBezTo>
                  <a:cubicBezTo>
                    <a:pt x="1096" y="7730"/>
                    <a:pt x="1227" y="7752"/>
                    <a:pt x="1348" y="7763"/>
                  </a:cubicBezTo>
                  <a:cubicBezTo>
                    <a:pt x="1457" y="7774"/>
                    <a:pt x="1555" y="7774"/>
                    <a:pt x="1654" y="7774"/>
                  </a:cubicBezTo>
                  <a:lnTo>
                    <a:pt x="1840" y="7774"/>
                  </a:lnTo>
                  <a:lnTo>
                    <a:pt x="1939" y="7763"/>
                  </a:lnTo>
                  <a:lnTo>
                    <a:pt x="2027" y="7752"/>
                  </a:lnTo>
                  <a:lnTo>
                    <a:pt x="2125" y="7741"/>
                  </a:lnTo>
                  <a:lnTo>
                    <a:pt x="2027" y="7763"/>
                  </a:lnTo>
                  <a:lnTo>
                    <a:pt x="1939" y="7774"/>
                  </a:lnTo>
                  <a:lnTo>
                    <a:pt x="1840" y="7774"/>
                  </a:lnTo>
                  <a:lnTo>
                    <a:pt x="1742" y="7785"/>
                  </a:lnTo>
                  <a:lnTo>
                    <a:pt x="1621" y="7785"/>
                  </a:lnTo>
                  <a:cubicBezTo>
                    <a:pt x="1533" y="7785"/>
                    <a:pt x="1435" y="7785"/>
                    <a:pt x="1348" y="7774"/>
                  </a:cubicBezTo>
                  <a:cubicBezTo>
                    <a:pt x="1216" y="7763"/>
                    <a:pt x="1096" y="7752"/>
                    <a:pt x="964" y="7720"/>
                  </a:cubicBezTo>
                  <a:cubicBezTo>
                    <a:pt x="877" y="7708"/>
                    <a:pt x="789" y="7686"/>
                    <a:pt x="701" y="7654"/>
                  </a:cubicBezTo>
                  <a:cubicBezTo>
                    <a:pt x="658" y="7664"/>
                    <a:pt x="603" y="7676"/>
                    <a:pt x="548" y="7676"/>
                  </a:cubicBezTo>
                  <a:cubicBezTo>
                    <a:pt x="516" y="7676"/>
                    <a:pt x="472" y="7676"/>
                    <a:pt x="428" y="7664"/>
                  </a:cubicBezTo>
                  <a:lnTo>
                    <a:pt x="428" y="7664"/>
                  </a:lnTo>
                  <a:cubicBezTo>
                    <a:pt x="494" y="8048"/>
                    <a:pt x="789" y="8343"/>
                    <a:pt x="1008" y="8661"/>
                  </a:cubicBezTo>
                  <a:cubicBezTo>
                    <a:pt x="1227" y="8978"/>
                    <a:pt x="1348" y="9449"/>
                    <a:pt x="1085" y="9734"/>
                  </a:cubicBezTo>
                  <a:cubicBezTo>
                    <a:pt x="789" y="10041"/>
                    <a:pt x="165" y="9964"/>
                    <a:pt x="1" y="10347"/>
                  </a:cubicBezTo>
                  <a:cubicBezTo>
                    <a:pt x="220" y="10555"/>
                    <a:pt x="2377" y="11398"/>
                    <a:pt x="2957" y="11552"/>
                  </a:cubicBezTo>
                  <a:cubicBezTo>
                    <a:pt x="3001" y="11562"/>
                    <a:pt x="3044" y="11573"/>
                    <a:pt x="3066" y="11573"/>
                  </a:cubicBezTo>
                  <a:cubicBezTo>
                    <a:pt x="3088" y="11573"/>
                    <a:pt x="3100" y="11562"/>
                    <a:pt x="3100" y="11562"/>
                  </a:cubicBezTo>
                  <a:cubicBezTo>
                    <a:pt x="3176" y="10818"/>
                    <a:pt x="3121" y="10051"/>
                    <a:pt x="3034" y="9307"/>
                  </a:cubicBezTo>
                  <a:cubicBezTo>
                    <a:pt x="2881" y="8759"/>
                    <a:pt x="2738" y="8201"/>
                    <a:pt x="2618" y="7642"/>
                  </a:cubicBezTo>
                  <a:cubicBezTo>
                    <a:pt x="2475" y="7041"/>
                    <a:pt x="2366" y="6438"/>
                    <a:pt x="2267" y="5836"/>
                  </a:cubicBezTo>
                  <a:lnTo>
                    <a:pt x="2202" y="5376"/>
                  </a:lnTo>
                  <a:lnTo>
                    <a:pt x="2278" y="5836"/>
                  </a:lnTo>
                  <a:cubicBezTo>
                    <a:pt x="2377" y="6438"/>
                    <a:pt x="2497" y="7041"/>
                    <a:pt x="2628" y="7642"/>
                  </a:cubicBezTo>
                  <a:cubicBezTo>
                    <a:pt x="2749" y="8179"/>
                    <a:pt x="2881" y="8705"/>
                    <a:pt x="3023" y="9241"/>
                  </a:cubicBezTo>
                  <a:cubicBezTo>
                    <a:pt x="3001" y="9066"/>
                    <a:pt x="2979" y="8891"/>
                    <a:pt x="2946" y="8727"/>
                  </a:cubicBezTo>
                  <a:lnTo>
                    <a:pt x="2946" y="8727"/>
                  </a:lnTo>
                  <a:cubicBezTo>
                    <a:pt x="2968" y="8771"/>
                    <a:pt x="2979" y="8825"/>
                    <a:pt x="3001" y="8880"/>
                  </a:cubicBezTo>
                  <a:cubicBezTo>
                    <a:pt x="2782" y="7369"/>
                    <a:pt x="2431" y="5869"/>
                    <a:pt x="2530" y="4347"/>
                  </a:cubicBezTo>
                  <a:lnTo>
                    <a:pt x="2530" y="4347"/>
                  </a:lnTo>
                  <a:cubicBezTo>
                    <a:pt x="2541" y="4380"/>
                    <a:pt x="2563" y="4402"/>
                    <a:pt x="2596" y="4424"/>
                  </a:cubicBezTo>
                  <a:cubicBezTo>
                    <a:pt x="2530" y="4172"/>
                    <a:pt x="2475" y="3920"/>
                    <a:pt x="2443" y="3657"/>
                  </a:cubicBezTo>
                  <a:cubicBezTo>
                    <a:pt x="2409" y="3406"/>
                    <a:pt x="2387" y="3143"/>
                    <a:pt x="2377" y="2891"/>
                  </a:cubicBezTo>
                  <a:lnTo>
                    <a:pt x="2377" y="2694"/>
                  </a:lnTo>
                  <a:cubicBezTo>
                    <a:pt x="2377" y="2628"/>
                    <a:pt x="2377" y="2562"/>
                    <a:pt x="2387" y="2497"/>
                  </a:cubicBezTo>
                  <a:cubicBezTo>
                    <a:pt x="2387" y="2431"/>
                    <a:pt x="2399" y="2377"/>
                    <a:pt x="2409" y="2311"/>
                  </a:cubicBezTo>
                  <a:lnTo>
                    <a:pt x="2409" y="2311"/>
                  </a:lnTo>
                  <a:cubicBezTo>
                    <a:pt x="2399" y="2377"/>
                    <a:pt x="2399" y="2442"/>
                    <a:pt x="2387" y="2497"/>
                  </a:cubicBezTo>
                  <a:lnTo>
                    <a:pt x="2387" y="2694"/>
                  </a:lnTo>
                  <a:lnTo>
                    <a:pt x="2387" y="2891"/>
                  </a:lnTo>
                  <a:cubicBezTo>
                    <a:pt x="2399" y="3143"/>
                    <a:pt x="2421" y="3406"/>
                    <a:pt x="2453" y="3657"/>
                  </a:cubicBezTo>
                  <a:cubicBezTo>
                    <a:pt x="2486" y="3909"/>
                    <a:pt x="2541" y="4172"/>
                    <a:pt x="2606" y="4413"/>
                  </a:cubicBezTo>
                  <a:lnTo>
                    <a:pt x="2606" y="4435"/>
                  </a:lnTo>
                  <a:cubicBezTo>
                    <a:pt x="2640" y="4445"/>
                    <a:pt x="2684" y="4457"/>
                    <a:pt x="2727" y="4457"/>
                  </a:cubicBezTo>
                  <a:cubicBezTo>
                    <a:pt x="2815" y="4457"/>
                    <a:pt x="2913" y="4424"/>
                    <a:pt x="2979" y="4358"/>
                  </a:cubicBezTo>
                  <a:cubicBezTo>
                    <a:pt x="3100" y="4238"/>
                    <a:pt x="3165" y="4051"/>
                    <a:pt x="3297" y="3931"/>
                  </a:cubicBezTo>
                  <a:cubicBezTo>
                    <a:pt x="3417" y="3810"/>
                    <a:pt x="3592" y="3756"/>
                    <a:pt x="3767" y="3756"/>
                  </a:cubicBezTo>
                  <a:cubicBezTo>
                    <a:pt x="3855" y="3756"/>
                    <a:pt x="3942" y="3767"/>
                    <a:pt x="4019" y="3788"/>
                  </a:cubicBezTo>
                  <a:cubicBezTo>
                    <a:pt x="4271" y="3854"/>
                    <a:pt x="4490" y="3997"/>
                    <a:pt x="4709" y="4128"/>
                  </a:cubicBezTo>
                  <a:cubicBezTo>
                    <a:pt x="5760" y="4763"/>
                    <a:pt x="7107" y="5617"/>
                    <a:pt x="8377" y="5617"/>
                  </a:cubicBezTo>
                  <a:lnTo>
                    <a:pt x="8486" y="5617"/>
                  </a:lnTo>
                  <a:cubicBezTo>
                    <a:pt x="9395" y="5574"/>
                    <a:pt x="10238" y="5168"/>
                    <a:pt x="11037" y="4720"/>
                  </a:cubicBezTo>
                  <a:cubicBezTo>
                    <a:pt x="11114" y="4577"/>
                    <a:pt x="11168" y="4424"/>
                    <a:pt x="11223" y="4270"/>
                  </a:cubicBezTo>
                  <a:lnTo>
                    <a:pt x="11223" y="4270"/>
                  </a:lnTo>
                  <a:cubicBezTo>
                    <a:pt x="11180" y="4424"/>
                    <a:pt x="11124" y="4577"/>
                    <a:pt x="11048" y="4720"/>
                  </a:cubicBezTo>
                  <a:cubicBezTo>
                    <a:pt x="11136" y="4664"/>
                    <a:pt x="11223" y="4610"/>
                    <a:pt x="11311" y="4566"/>
                  </a:cubicBezTo>
                  <a:lnTo>
                    <a:pt x="11311" y="4566"/>
                  </a:lnTo>
                  <a:cubicBezTo>
                    <a:pt x="11202" y="4796"/>
                    <a:pt x="11070" y="5004"/>
                    <a:pt x="10906" y="5201"/>
                  </a:cubicBezTo>
                  <a:cubicBezTo>
                    <a:pt x="10533" y="5650"/>
                    <a:pt x="10030" y="6012"/>
                    <a:pt x="9504" y="6285"/>
                  </a:cubicBezTo>
                  <a:cubicBezTo>
                    <a:pt x="9198" y="6428"/>
                    <a:pt x="8891" y="6548"/>
                    <a:pt x="8574" y="6657"/>
                  </a:cubicBezTo>
                  <a:cubicBezTo>
                    <a:pt x="8530" y="6668"/>
                    <a:pt x="8486" y="6690"/>
                    <a:pt x="8443" y="6701"/>
                  </a:cubicBezTo>
                  <a:cubicBezTo>
                    <a:pt x="8278" y="6756"/>
                    <a:pt x="8114" y="6800"/>
                    <a:pt x="7949" y="6844"/>
                  </a:cubicBezTo>
                  <a:cubicBezTo>
                    <a:pt x="7665" y="6920"/>
                    <a:pt x="7380" y="6986"/>
                    <a:pt x="7085" y="7051"/>
                  </a:cubicBezTo>
                  <a:cubicBezTo>
                    <a:pt x="7698" y="7588"/>
                    <a:pt x="8497" y="7883"/>
                    <a:pt x="9307" y="7883"/>
                  </a:cubicBezTo>
                  <a:cubicBezTo>
                    <a:pt x="9438" y="7883"/>
                    <a:pt x="9559" y="7873"/>
                    <a:pt x="9691" y="7861"/>
                  </a:cubicBezTo>
                  <a:lnTo>
                    <a:pt x="9691" y="7861"/>
                  </a:lnTo>
                  <a:cubicBezTo>
                    <a:pt x="9066" y="8562"/>
                    <a:pt x="8103" y="8858"/>
                    <a:pt x="7161" y="8858"/>
                  </a:cubicBezTo>
                  <a:lnTo>
                    <a:pt x="7008" y="8858"/>
                  </a:lnTo>
                  <a:cubicBezTo>
                    <a:pt x="6022" y="8825"/>
                    <a:pt x="5070" y="8496"/>
                    <a:pt x="4129" y="8179"/>
                  </a:cubicBezTo>
                  <a:lnTo>
                    <a:pt x="4129" y="8179"/>
                  </a:lnTo>
                  <a:cubicBezTo>
                    <a:pt x="4348" y="8530"/>
                    <a:pt x="4577" y="8847"/>
                    <a:pt x="4829" y="9131"/>
                  </a:cubicBezTo>
                  <a:lnTo>
                    <a:pt x="4851" y="9143"/>
                  </a:lnTo>
                  <a:cubicBezTo>
                    <a:pt x="4862" y="9153"/>
                    <a:pt x="4884" y="9165"/>
                    <a:pt x="4895" y="9187"/>
                  </a:cubicBezTo>
                  <a:cubicBezTo>
                    <a:pt x="4884" y="9187"/>
                    <a:pt x="4873" y="9175"/>
                    <a:pt x="4862" y="9165"/>
                  </a:cubicBezTo>
                  <a:lnTo>
                    <a:pt x="4862" y="9165"/>
                  </a:lnTo>
                  <a:cubicBezTo>
                    <a:pt x="5683" y="10095"/>
                    <a:pt x="6679" y="10774"/>
                    <a:pt x="7687" y="11540"/>
                  </a:cubicBezTo>
                  <a:cubicBezTo>
                    <a:pt x="8026" y="11792"/>
                    <a:pt x="9625" y="12756"/>
                    <a:pt x="10391" y="12756"/>
                  </a:cubicBezTo>
                  <a:cubicBezTo>
                    <a:pt x="10533" y="12756"/>
                    <a:pt x="10643" y="12723"/>
                    <a:pt x="10720" y="12646"/>
                  </a:cubicBezTo>
                  <a:lnTo>
                    <a:pt x="10720" y="12646"/>
                  </a:lnTo>
                  <a:cubicBezTo>
                    <a:pt x="10238" y="13161"/>
                    <a:pt x="9614" y="13555"/>
                    <a:pt x="8946" y="13774"/>
                  </a:cubicBezTo>
                  <a:cubicBezTo>
                    <a:pt x="9187" y="13774"/>
                    <a:pt x="9428" y="13752"/>
                    <a:pt x="9669" y="13730"/>
                  </a:cubicBezTo>
                  <a:cubicBezTo>
                    <a:pt x="10249" y="13664"/>
                    <a:pt x="10818" y="13522"/>
                    <a:pt x="11343" y="13281"/>
                  </a:cubicBezTo>
                  <a:cubicBezTo>
                    <a:pt x="11869" y="13041"/>
                    <a:pt x="12351" y="12690"/>
                    <a:pt x="12723" y="12252"/>
                  </a:cubicBezTo>
                  <a:cubicBezTo>
                    <a:pt x="12920" y="12033"/>
                    <a:pt x="13085" y="11803"/>
                    <a:pt x="13216" y="11540"/>
                  </a:cubicBezTo>
                  <a:cubicBezTo>
                    <a:pt x="13270" y="11442"/>
                    <a:pt x="13314" y="11333"/>
                    <a:pt x="13358" y="11234"/>
                  </a:cubicBezTo>
                  <a:cubicBezTo>
                    <a:pt x="13446" y="10479"/>
                    <a:pt x="13479" y="9734"/>
                    <a:pt x="13479" y="8978"/>
                  </a:cubicBezTo>
                  <a:lnTo>
                    <a:pt x="13479" y="8934"/>
                  </a:lnTo>
                  <a:lnTo>
                    <a:pt x="13446" y="9394"/>
                  </a:lnTo>
                  <a:lnTo>
                    <a:pt x="13467" y="8934"/>
                  </a:lnTo>
                  <a:lnTo>
                    <a:pt x="13479" y="8639"/>
                  </a:lnTo>
                  <a:cubicBezTo>
                    <a:pt x="13467" y="8026"/>
                    <a:pt x="13435" y="7413"/>
                    <a:pt x="13369" y="6800"/>
                  </a:cubicBezTo>
                  <a:lnTo>
                    <a:pt x="13369" y="6788"/>
                  </a:lnTo>
                  <a:cubicBezTo>
                    <a:pt x="13402" y="6909"/>
                    <a:pt x="13435" y="7041"/>
                    <a:pt x="13479" y="7161"/>
                  </a:cubicBezTo>
                  <a:cubicBezTo>
                    <a:pt x="13467" y="6679"/>
                    <a:pt x="13446" y="6209"/>
                    <a:pt x="13402" y="5727"/>
                  </a:cubicBezTo>
                  <a:cubicBezTo>
                    <a:pt x="13358" y="5114"/>
                    <a:pt x="13282" y="4511"/>
                    <a:pt x="13194" y="3898"/>
                  </a:cubicBezTo>
                  <a:lnTo>
                    <a:pt x="13129" y="3450"/>
                  </a:lnTo>
                  <a:lnTo>
                    <a:pt x="13041" y="3000"/>
                  </a:lnTo>
                  <a:lnTo>
                    <a:pt x="12953" y="2540"/>
                  </a:lnTo>
                  <a:lnTo>
                    <a:pt x="12876" y="2179"/>
                  </a:lnTo>
                  <a:lnTo>
                    <a:pt x="12964" y="2540"/>
                  </a:lnTo>
                  <a:lnTo>
                    <a:pt x="13051" y="3000"/>
                  </a:lnTo>
                  <a:lnTo>
                    <a:pt x="13129" y="3450"/>
                  </a:lnTo>
                  <a:lnTo>
                    <a:pt x="13205" y="3898"/>
                  </a:lnTo>
                  <a:cubicBezTo>
                    <a:pt x="13292" y="4511"/>
                    <a:pt x="13369" y="5114"/>
                    <a:pt x="13424" y="5727"/>
                  </a:cubicBezTo>
                  <a:cubicBezTo>
                    <a:pt x="13457" y="6209"/>
                    <a:pt x="13479" y="6701"/>
                    <a:pt x="13489" y="7194"/>
                  </a:cubicBezTo>
                  <a:cubicBezTo>
                    <a:pt x="13665" y="7664"/>
                    <a:pt x="13905" y="8124"/>
                    <a:pt x="14201" y="8530"/>
                  </a:cubicBezTo>
                  <a:cubicBezTo>
                    <a:pt x="14223" y="8518"/>
                    <a:pt x="14245" y="8508"/>
                    <a:pt x="14256" y="8496"/>
                  </a:cubicBezTo>
                  <a:cubicBezTo>
                    <a:pt x="14267" y="8365"/>
                    <a:pt x="14278" y="8245"/>
                    <a:pt x="14300" y="8124"/>
                  </a:cubicBezTo>
                  <a:cubicBezTo>
                    <a:pt x="14377" y="7676"/>
                    <a:pt x="14562" y="7347"/>
                    <a:pt x="14497" y="6887"/>
                  </a:cubicBezTo>
                  <a:cubicBezTo>
                    <a:pt x="14355" y="5913"/>
                    <a:pt x="13993" y="5037"/>
                    <a:pt x="13971" y="4041"/>
                  </a:cubicBezTo>
                  <a:cubicBezTo>
                    <a:pt x="13961" y="3362"/>
                    <a:pt x="14158" y="2672"/>
                    <a:pt x="14508" y="2080"/>
                  </a:cubicBezTo>
                  <a:cubicBezTo>
                    <a:pt x="14311" y="1873"/>
                    <a:pt x="14124" y="1654"/>
                    <a:pt x="13939" y="1435"/>
                  </a:cubicBezTo>
                  <a:cubicBezTo>
                    <a:pt x="13742" y="1216"/>
                    <a:pt x="13545" y="975"/>
                    <a:pt x="13336" y="767"/>
                  </a:cubicBezTo>
                  <a:cubicBezTo>
                    <a:pt x="13326" y="822"/>
                    <a:pt x="13304" y="888"/>
                    <a:pt x="13292" y="942"/>
                  </a:cubicBezTo>
                  <a:cubicBezTo>
                    <a:pt x="13172" y="1347"/>
                    <a:pt x="13063" y="1796"/>
                    <a:pt x="12888" y="2179"/>
                  </a:cubicBezTo>
                  <a:lnTo>
                    <a:pt x="12876" y="2179"/>
                  </a:lnTo>
                  <a:cubicBezTo>
                    <a:pt x="12789" y="2365"/>
                    <a:pt x="12789" y="2377"/>
                    <a:pt x="12614" y="2464"/>
                  </a:cubicBezTo>
                  <a:lnTo>
                    <a:pt x="12635" y="2606"/>
                  </a:lnTo>
                  <a:lnTo>
                    <a:pt x="12657" y="2781"/>
                  </a:lnTo>
                  <a:lnTo>
                    <a:pt x="12625" y="2606"/>
                  </a:lnTo>
                  <a:lnTo>
                    <a:pt x="12603" y="2464"/>
                  </a:lnTo>
                  <a:cubicBezTo>
                    <a:pt x="12515" y="2497"/>
                    <a:pt x="12275" y="2508"/>
                    <a:pt x="12241" y="2574"/>
                  </a:cubicBezTo>
                  <a:cubicBezTo>
                    <a:pt x="12329" y="2387"/>
                    <a:pt x="12416" y="2190"/>
                    <a:pt x="12504" y="2004"/>
                  </a:cubicBezTo>
                  <a:cubicBezTo>
                    <a:pt x="12460" y="1785"/>
                    <a:pt x="12406" y="1577"/>
                    <a:pt x="12351" y="1369"/>
                  </a:cubicBezTo>
                  <a:cubicBezTo>
                    <a:pt x="12296" y="1172"/>
                    <a:pt x="12241" y="975"/>
                    <a:pt x="12176" y="789"/>
                  </a:cubicBezTo>
                  <a:cubicBezTo>
                    <a:pt x="12044" y="1205"/>
                    <a:pt x="11858" y="1621"/>
                    <a:pt x="11640" y="2015"/>
                  </a:cubicBezTo>
                  <a:cubicBezTo>
                    <a:pt x="11245" y="2716"/>
                    <a:pt x="10621" y="3394"/>
                    <a:pt x="9822" y="3482"/>
                  </a:cubicBezTo>
                  <a:cubicBezTo>
                    <a:pt x="10369" y="2409"/>
                    <a:pt x="10774" y="1205"/>
                    <a:pt x="11026" y="0"/>
                  </a:cubicBezTo>
                  <a:close/>
                  <a:moveTo>
                    <a:pt x="7774" y="15460"/>
                  </a:moveTo>
                  <a:lnTo>
                    <a:pt x="7873" y="15471"/>
                  </a:lnTo>
                  <a:lnTo>
                    <a:pt x="7927" y="15482"/>
                  </a:lnTo>
                  <a:lnTo>
                    <a:pt x="7971" y="15482"/>
                  </a:lnTo>
                  <a:lnTo>
                    <a:pt x="8168" y="15504"/>
                  </a:lnTo>
                  <a:lnTo>
                    <a:pt x="8224" y="15515"/>
                  </a:lnTo>
                  <a:lnTo>
                    <a:pt x="8278" y="15515"/>
                  </a:lnTo>
                  <a:lnTo>
                    <a:pt x="8377" y="15525"/>
                  </a:lnTo>
                  <a:cubicBezTo>
                    <a:pt x="8443" y="15537"/>
                    <a:pt x="8508" y="15537"/>
                    <a:pt x="8574" y="15537"/>
                  </a:cubicBezTo>
                  <a:lnTo>
                    <a:pt x="8781" y="15547"/>
                  </a:lnTo>
                  <a:cubicBezTo>
                    <a:pt x="8847" y="15547"/>
                    <a:pt x="8913" y="15547"/>
                    <a:pt x="8979" y="15559"/>
                  </a:cubicBezTo>
                  <a:lnTo>
                    <a:pt x="8781" y="15559"/>
                  </a:lnTo>
                  <a:lnTo>
                    <a:pt x="8574" y="15547"/>
                  </a:lnTo>
                  <a:cubicBezTo>
                    <a:pt x="8508" y="15547"/>
                    <a:pt x="8443" y="15537"/>
                    <a:pt x="8377" y="15537"/>
                  </a:cubicBezTo>
                  <a:lnTo>
                    <a:pt x="8278" y="15525"/>
                  </a:lnTo>
                  <a:lnTo>
                    <a:pt x="8224" y="15525"/>
                  </a:lnTo>
                  <a:lnTo>
                    <a:pt x="8168" y="15515"/>
                  </a:lnTo>
                  <a:lnTo>
                    <a:pt x="7971" y="15493"/>
                  </a:lnTo>
                  <a:lnTo>
                    <a:pt x="7917" y="15493"/>
                  </a:lnTo>
                  <a:lnTo>
                    <a:pt x="7873" y="15482"/>
                  </a:lnTo>
                  <a:lnTo>
                    <a:pt x="7774" y="15460"/>
                  </a:lnTo>
                  <a:close/>
                  <a:moveTo>
                    <a:pt x="9384" y="15547"/>
                  </a:moveTo>
                  <a:lnTo>
                    <a:pt x="9187" y="15559"/>
                  </a:lnTo>
                  <a:lnTo>
                    <a:pt x="9078" y="15559"/>
                  </a:lnTo>
                  <a:cubicBezTo>
                    <a:pt x="9110" y="15559"/>
                    <a:pt x="9143" y="15559"/>
                    <a:pt x="9187" y="15547"/>
                  </a:cubicBezTo>
                  <a:close/>
                  <a:moveTo>
                    <a:pt x="13358" y="11245"/>
                  </a:moveTo>
                  <a:lnTo>
                    <a:pt x="13358" y="11245"/>
                  </a:lnTo>
                  <a:cubicBezTo>
                    <a:pt x="13314" y="11354"/>
                    <a:pt x="13270" y="11453"/>
                    <a:pt x="13227" y="11540"/>
                  </a:cubicBezTo>
                  <a:cubicBezTo>
                    <a:pt x="13095" y="11803"/>
                    <a:pt x="12931" y="12044"/>
                    <a:pt x="12734" y="12263"/>
                  </a:cubicBezTo>
                  <a:cubicBezTo>
                    <a:pt x="12351" y="12701"/>
                    <a:pt x="11880" y="13051"/>
                    <a:pt x="11343" y="13292"/>
                  </a:cubicBezTo>
                  <a:cubicBezTo>
                    <a:pt x="10818" y="13533"/>
                    <a:pt x="10249" y="13676"/>
                    <a:pt x="9679" y="13741"/>
                  </a:cubicBezTo>
                  <a:cubicBezTo>
                    <a:pt x="9428" y="13763"/>
                    <a:pt x="9176" y="13774"/>
                    <a:pt x="8924" y="13785"/>
                  </a:cubicBezTo>
                  <a:cubicBezTo>
                    <a:pt x="8628" y="13873"/>
                    <a:pt x="8322" y="13938"/>
                    <a:pt x="8005" y="13971"/>
                  </a:cubicBezTo>
                  <a:cubicBezTo>
                    <a:pt x="8519" y="14255"/>
                    <a:pt x="9110" y="14409"/>
                    <a:pt x="9701" y="14409"/>
                  </a:cubicBezTo>
                  <a:cubicBezTo>
                    <a:pt x="9910" y="14409"/>
                    <a:pt x="10117" y="14398"/>
                    <a:pt x="10326" y="14354"/>
                  </a:cubicBezTo>
                  <a:lnTo>
                    <a:pt x="10326" y="14354"/>
                  </a:lnTo>
                  <a:cubicBezTo>
                    <a:pt x="9679" y="14562"/>
                    <a:pt x="9012" y="14650"/>
                    <a:pt x="8333" y="14650"/>
                  </a:cubicBezTo>
                  <a:cubicBezTo>
                    <a:pt x="6975" y="14650"/>
                    <a:pt x="5584" y="14299"/>
                    <a:pt x="4271" y="13873"/>
                  </a:cubicBezTo>
                  <a:lnTo>
                    <a:pt x="4271" y="13873"/>
                  </a:lnTo>
                  <a:cubicBezTo>
                    <a:pt x="4413" y="14048"/>
                    <a:pt x="4567" y="14201"/>
                    <a:pt x="4730" y="14354"/>
                  </a:cubicBezTo>
                  <a:cubicBezTo>
                    <a:pt x="4742" y="14354"/>
                    <a:pt x="4752" y="14354"/>
                    <a:pt x="4752" y="14365"/>
                  </a:cubicBezTo>
                  <a:cubicBezTo>
                    <a:pt x="4808" y="14398"/>
                    <a:pt x="4873" y="14431"/>
                    <a:pt x="4928" y="14464"/>
                  </a:cubicBezTo>
                  <a:lnTo>
                    <a:pt x="5103" y="14562"/>
                  </a:lnTo>
                  <a:cubicBezTo>
                    <a:pt x="5168" y="14595"/>
                    <a:pt x="5224" y="14628"/>
                    <a:pt x="5289" y="14661"/>
                  </a:cubicBezTo>
                  <a:lnTo>
                    <a:pt x="5377" y="14705"/>
                  </a:lnTo>
                  <a:cubicBezTo>
                    <a:pt x="5409" y="14715"/>
                    <a:pt x="5431" y="14727"/>
                    <a:pt x="5464" y="14749"/>
                  </a:cubicBezTo>
                  <a:lnTo>
                    <a:pt x="5650" y="14825"/>
                  </a:lnTo>
                  <a:lnTo>
                    <a:pt x="5694" y="14847"/>
                  </a:lnTo>
                  <a:lnTo>
                    <a:pt x="5738" y="14869"/>
                  </a:lnTo>
                  <a:lnTo>
                    <a:pt x="5837" y="14912"/>
                  </a:lnTo>
                  <a:cubicBezTo>
                    <a:pt x="5957" y="14968"/>
                    <a:pt x="6088" y="15011"/>
                    <a:pt x="6209" y="15055"/>
                  </a:cubicBezTo>
                  <a:lnTo>
                    <a:pt x="6307" y="15088"/>
                  </a:lnTo>
                  <a:lnTo>
                    <a:pt x="6406" y="15121"/>
                  </a:lnTo>
                  <a:lnTo>
                    <a:pt x="6494" y="15153"/>
                  </a:lnTo>
                  <a:lnTo>
                    <a:pt x="6592" y="15187"/>
                  </a:lnTo>
                  <a:lnTo>
                    <a:pt x="6789" y="15241"/>
                  </a:lnTo>
                  <a:lnTo>
                    <a:pt x="6986" y="15296"/>
                  </a:lnTo>
                  <a:cubicBezTo>
                    <a:pt x="7019" y="15307"/>
                    <a:pt x="7052" y="15307"/>
                    <a:pt x="7085" y="15318"/>
                  </a:cubicBezTo>
                  <a:lnTo>
                    <a:pt x="7183" y="15340"/>
                  </a:lnTo>
                  <a:cubicBezTo>
                    <a:pt x="7249" y="15350"/>
                    <a:pt x="7314" y="15372"/>
                    <a:pt x="7380" y="15384"/>
                  </a:cubicBezTo>
                  <a:cubicBezTo>
                    <a:pt x="7511" y="15405"/>
                    <a:pt x="7643" y="15438"/>
                    <a:pt x="7774" y="15460"/>
                  </a:cubicBezTo>
                  <a:cubicBezTo>
                    <a:pt x="7643" y="15449"/>
                    <a:pt x="7501" y="15416"/>
                    <a:pt x="7370" y="15394"/>
                  </a:cubicBezTo>
                  <a:cubicBezTo>
                    <a:pt x="7304" y="15384"/>
                    <a:pt x="7238" y="15362"/>
                    <a:pt x="7172" y="15350"/>
                  </a:cubicBezTo>
                  <a:lnTo>
                    <a:pt x="7074" y="15328"/>
                  </a:lnTo>
                  <a:cubicBezTo>
                    <a:pt x="7041" y="15318"/>
                    <a:pt x="7008" y="15318"/>
                    <a:pt x="6975" y="15307"/>
                  </a:cubicBezTo>
                  <a:lnTo>
                    <a:pt x="6778" y="15252"/>
                  </a:lnTo>
                  <a:lnTo>
                    <a:pt x="6592" y="15197"/>
                  </a:lnTo>
                  <a:lnTo>
                    <a:pt x="6494" y="15165"/>
                  </a:lnTo>
                  <a:lnTo>
                    <a:pt x="6395" y="15131"/>
                  </a:lnTo>
                  <a:lnTo>
                    <a:pt x="6297" y="15099"/>
                  </a:lnTo>
                  <a:cubicBezTo>
                    <a:pt x="6275" y="15088"/>
                    <a:pt x="6241" y="15077"/>
                    <a:pt x="6209" y="15066"/>
                  </a:cubicBezTo>
                  <a:cubicBezTo>
                    <a:pt x="6078" y="15022"/>
                    <a:pt x="5957" y="14978"/>
                    <a:pt x="5825" y="14924"/>
                  </a:cubicBezTo>
                  <a:lnTo>
                    <a:pt x="5738" y="14880"/>
                  </a:lnTo>
                  <a:lnTo>
                    <a:pt x="5694" y="14858"/>
                  </a:lnTo>
                  <a:lnTo>
                    <a:pt x="5640" y="14836"/>
                  </a:lnTo>
                  <a:lnTo>
                    <a:pt x="5464" y="14759"/>
                  </a:lnTo>
                  <a:cubicBezTo>
                    <a:pt x="5431" y="14737"/>
                    <a:pt x="5399" y="14727"/>
                    <a:pt x="5366" y="14715"/>
                  </a:cubicBezTo>
                  <a:lnTo>
                    <a:pt x="5278" y="14661"/>
                  </a:lnTo>
                  <a:cubicBezTo>
                    <a:pt x="5224" y="14639"/>
                    <a:pt x="5158" y="14606"/>
                    <a:pt x="5103" y="14573"/>
                  </a:cubicBezTo>
                  <a:lnTo>
                    <a:pt x="4928" y="14474"/>
                  </a:lnTo>
                  <a:cubicBezTo>
                    <a:pt x="4873" y="14442"/>
                    <a:pt x="4818" y="14420"/>
                    <a:pt x="4774" y="14387"/>
                  </a:cubicBezTo>
                  <a:lnTo>
                    <a:pt x="4774" y="14387"/>
                  </a:lnTo>
                  <a:cubicBezTo>
                    <a:pt x="6187" y="15657"/>
                    <a:pt x="8125" y="16270"/>
                    <a:pt x="9997" y="16730"/>
                  </a:cubicBezTo>
                  <a:cubicBezTo>
                    <a:pt x="10161" y="16664"/>
                    <a:pt x="10326" y="16598"/>
                    <a:pt x="10501" y="16533"/>
                  </a:cubicBezTo>
                  <a:cubicBezTo>
                    <a:pt x="10730" y="16445"/>
                    <a:pt x="10961" y="16336"/>
                    <a:pt x="11180" y="16226"/>
                  </a:cubicBezTo>
                  <a:cubicBezTo>
                    <a:pt x="11628" y="16007"/>
                    <a:pt x="12056" y="15744"/>
                    <a:pt x="12438" y="15427"/>
                  </a:cubicBezTo>
                  <a:cubicBezTo>
                    <a:pt x="12635" y="15274"/>
                    <a:pt x="12811" y="15099"/>
                    <a:pt x="12975" y="14912"/>
                  </a:cubicBezTo>
                  <a:cubicBezTo>
                    <a:pt x="13139" y="14715"/>
                    <a:pt x="13270" y="14508"/>
                    <a:pt x="13380" y="14289"/>
                  </a:cubicBezTo>
                  <a:cubicBezTo>
                    <a:pt x="13435" y="14190"/>
                    <a:pt x="13479" y="14092"/>
                    <a:pt x="13511" y="13982"/>
                  </a:cubicBezTo>
                  <a:cubicBezTo>
                    <a:pt x="13577" y="13686"/>
                    <a:pt x="13676" y="13380"/>
                    <a:pt x="13676" y="13095"/>
                  </a:cubicBezTo>
                  <a:cubicBezTo>
                    <a:pt x="13676" y="12953"/>
                    <a:pt x="13643" y="12800"/>
                    <a:pt x="13577" y="12668"/>
                  </a:cubicBezTo>
                  <a:cubicBezTo>
                    <a:pt x="13489" y="12515"/>
                    <a:pt x="13358" y="12394"/>
                    <a:pt x="13304" y="12230"/>
                  </a:cubicBezTo>
                  <a:cubicBezTo>
                    <a:pt x="13282" y="12165"/>
                    <a:pt x="13270" y="12088"/>
                    <a:pt x="13270" y="12011"/>
                  </a:cubicBezTo>
                  <a:cubicBezTo>
                    <a:pt x="13270" y="11924"/>
                    <a:pt x="13282" y="11825"/>
                    <a:pt x="13292" y="11737"/>
                  </a:cubicBezTo>
                  <a:lnTo>
                    <a:pt x="13358" y="11245"/>
                  </a:lnTo>
                  <a:close/>
                  <a:moveTo>
                    <a:pt x="5990" y="17146"/>
                  </a:moveTo>
                  <a:lnTo>
                    <a:pt x="5990" y="17146"/>
                  </a:lnTo>
                  <a:cubicBezTo>
                    <a:pt x="6034" y="17157"/>
                    <a:pt x="6078" y="17179"/>
                    <a:pt x="6121" y="17201"/>
                  </a:cubicBezTo>
                  <a:cubicBezTo>
                    <a:pt x="6078" y="17190"/>
                    <a:pt x="6034" y="17168"/>
                    <a:pt x="5990" y="17146"/>
                  </a:cubicBezTo>
                  <a:close/>
                  <a:moveTo>
                    <a:pt x="6122" y="17201"/>
                  </a:moveTo>
                  <a:cubicBezTo>
                    <a:pt x="6209" y="17233"/>
                    <a:pt x="6297" y="17255"/>
                    <a:pt x="6395" y="17277"/>
                  </a:cubicBezTo>
                  <a:lnTo>
                    <a:pt x="6428" y="17277"/>
                  </a:lnTo>
                  <a:lnTo>
                    <a:pt x="6460" y="17289"/>
                  </a:lnTo>
                  <a:cubicBezTo>
                    <a:pt x="6482" y="17289"/>
                    <a:pt x="6504" y="17299"/>
                    <a:pt x="6526" y="17299"/>
                  </a:cubicBezTo>
                  <a:lnTo>
                    <a:pt x="6603" y="17299"/>
                  </a:lnTo>
                  <a:lnTo>
                    <a:pt x="6669" y="17311"/>
                  </a:lnTo>
                  <a:lnTo>
                    <a:pt x="6603" y="17311"/>
                  </a:lnTo>
                  <a:cubicBezTo>
                    <a:pt x="6570" y="17311"/>
                    <a:pt x="6548" y="17299"/>
                    <a:pt x="6526" y="17299"/>
                  </a:cubicBezTo>
                  <a:cubicBezTo>
                    <a:pt x="6504" y="17299"/>
                    <a:pt x="6482" y="17299"/>
                    <a:pt x="6460" y="17289"/>
                  </a:cubicBezTo>
                  <a:lnTo>
                    <a:pt x="6428" y="17289"/>
                  </a:lnTo>
                  <a:cubicBezTo>
                    <a:pt x="6417" y="17289"/>
                    <a:pt x="6406" y="17289"/>
                    <a:pt x="6384" y="17277"/>
                  </a:cubicBezTo>
                  <a:cubicBezTo>
                    <a:pt x="6297" y="17267"/>
                    <a:pt x="6209" y="17234"/>
                    <a:pt x="6122" y="17201"/>
                  </a:cubicBezTo>
                  <a:close/>
                  <a:moveTo>
                    <a:pt x="14693" y="16472"/>
                  </a:moveTo>
                  <a:cubicBezTo>
                    <a:pt x="14671" y="16613"/>
                    <a:pt x="14627" y="16743"/>
                    <a:pt x="14574" y="16873"/>
                  </a:cubicBezTo>
                  <a:cubicBezTo>
                    <a:pt x="14497" y="17036"/>
                    <a:pt x="14387" y="17179"/>
                    <a:pt x="14267" y="17311"/>
                  </a:cubicBezTo>
                  <a:cubicBezTo>
                    <a:pt x="14387" y="17179"/>
                    <a:pt x="14486" y="17026"/>
                    <a:pt x="14562" y="16873"/>
                  </a:cubicBezTo>
                  <a:cubicBezTo>
                    <a:pt x="14627" y="16743"/>
                    <a:pt x="14671" y="16613"/>
                    <a:pt x="14693" y="16472"/>
                  </a:cubicBezTo>
                  <a:close/>
                  <a:moveTo>
                    <a:pt x="14267" y="17311"/>
                  </a:moveTo>
                  <a:lnTo>
                    <a:pt x="14267" y="17311"/>
                  </a:lnTo>
                  <a:cubicBezTo>
                    <a:pt x="14158" y="17452"/>
                    <a:pt x="14026" y="17573"/>
                    <a:pt x="13884" y="17683"/>
                  </a:cubicBezTo>
                  <a:cubicBezTo>
                    <a:pt x="13742" y="17803"/>
                    <a:pt x="13599" y="17902"/>
                    <a:pt x="13446" y="18000"/>
                  </a:cubicBezTo>
                  <a:lnTo>
                    <a:pt x="13326" y="18066"/>
                  </a:lnTo>
                  <a:lnTo>
                    <a:pt x="13270" y="18099"/>
                  </a:lnTo>
                  <a:lnTo>
                    <a:pt x="13216" y="18131"/>
                  </a:lnTo>
                  <a:lnTo>
                    <a:pt x="13095" y="18197"/>
                  </a:lnTo>
                  <a:lnTo>
                    <a:pt x="13095" y="18197"/>
                  </a:lnTo>
                  <a:lnTo>
                    <a:pt x="13205" y="18131"/>
                  </a:lnTo>
                  <a:lnTo>
                    <a:pt x="13270" y="18087"/>
                  </a:lnTo>
                  <a:lnTo>
                    <a:pt x="13326" y="18055"/>
                  </a:lnTo>
                  <a:lnTo>
                    <a:pt x="13435" y="17989"/>
                  </a:lnTo>
                  <a:cubicBezTo>
                    <a:pt x="13588" y="17890"/>
                    <a:pt x="13742" y="17792"/>
                    <a:pt x="13873" y="17683"/>
                  </a:cubicBezTo>
                  <a:cubicBezTo>
                    <a:pt x="14015" y="17562"/>
                    <a:pt x="14146" y="17442"/>
                    <a:pt x="14267" y="17311"/>
                  </a:cubicBezTo>
                  <a:close/>
                  <a:moveTo>
                    <a:pt x="7249" y="19204"/>
                  </a:moveTo>
                  <a:lnTo>
                    <a:pt x="7374" y="19225"/>
                  </a:lnTo>
                  <a:lnTo>
                    <a:pt x="7374" y="19225"/>
                  </a:lnTo>
                  <a:cubicBezTo>
                    <a:pt x="7333" y="19219"/>
                    <a:pt x="7291" y="19212"/>
                    <a:pt x="7249" y="19204"/>
                  </a:cubicBezTo>
                  <a:close/>
                  <a:moveTo>
                    <a:pt x="12975" y="18263"/>
                  </a:moveTo>
                  <a:lnTo>
                    <a:pt x="12920" y="18296"/>
                  </a:lnTo>
                  <a:lnTo>
                    <a:pt x="12866" y="18328"/>
                  </a:lnTo>
                  <a:lnTo>
                    <a:pt x="12745" y="18394"/>
                  </a:lnTo>
                  <a:lnTo>
                    <a:pt x="12625" y="18449"/>
                  </a:lnTo>
                  <a:lnTo>
                    <a:pt x="12559" y="18482"/>
                  </a:lnTo>
                  <a:lnTo>
                    <a:pt x="12504" y="18515"/>
                  </a:lnTo>
                  <a:lnTo>
                    <a:pt x="12373" y="18569"/>
                  </a:lnTo>
                  <a:lnTo>
                    <a:pt x="12253" y="18624"/>
                  </a:lnTo>
                  <a:lnTo>
                    <a:pt x="12187" y="18646"/>
                  </a:lnTo>
                  <a:lnTo>
                    <a:pt x="12132" y="18668"/>
                  </a:lnTo>
                  <a:lnTo>
                    <a:pt x="12000" y="18722"/>
                  </a:lnTo>
                  <a:lnTo>
                    <a:pt x="11880" y="18766"/>
                  </a:lnTo>
                  <a:lnTo>
                    <a:pt x="11815" y="18788"/>
                  </a:lnTo>
                  <a:lnTo>
                    <a:pt x="11749" y="18821"/>
                  </a:lnTo>
                  <a:lnTo>
                    <a:pt x="11628" y="18865"/>
                  </a:lnTo>
                  <a:lnTo>
                    <a:pt x="11497" y="18898"/>
                  </a:lnTo>
                  <a:lnTo>
                    <a:pt x="11431" y="18920"/>
                  </a:lnTo>
                  <a:lnTo>
                    <a:pt x="11365" y="18941"/>
                  </a:lnTo>
                  <a:lnTo>
                    <a:pt x="11245" y="18985"/>
                  </a:lnTo>
                  <a:lnTo>
                    <a:pt x="11114" y="19019"/>
                  </a:lnTo>
                  <a:lnTo>
                    <a:pt x="11048" y="19040"/>
                  </a:lnTo>
                  <a:lnTo>
                    <a:pt x="10983" y="19051"/>
                  </a:lnTo>
                  <a:lnTo>
                    <a:pt x="10851" y="19084"/>
                  </a:lnTo>
                  <a:lnTo>
                    <a:pt x="10720" y="19117"/>
                  </a:lnTo>
                  <a:lnTo>
                    <a:pt x="10654" y="19128"/>
                  </a:lnTo>
                  <a:lnTo>
                    <a:pt x="10588" y="19139"/>
                  </a:lnTo>
                  <a:lnTo>
                    <a:pt x="10457" y="19172"/>
                  </a:lnTo>
                  <a:lnTo>
                    <a:pt x="10326" y="19194"/>
                  </a:lnTo>
                  <a:lnTo>
                    <a:pt x="10260" y="19204"/>
                  </a:lnTo>
                  <a:lnTo>
                    <a:pt x="10194" y="19216"/>
                  </a:lnTo>
                  <a:lnTo>
                    <a:pt x="10063" y="19238"/>
                  </a:lnTo>
                  <a:lnTo>
                    <a:pt x="9932" y="19259"/>
                  </a:lnTo>
                  <a:lnTo>
                    <a:pt x="9854" y="19270"/>
                  </a:lnTo>
                  <a:lnTo>
                    <a:pt x="9789" y="19270"/>
                  </a:lnTo>
                  <a:lnTo>
                    <a:pt x="9657" y="19292"/>
                  </a:lnTo>
                  <a:lnTo>
                    <a:pt x="9526" y="19303"/>
                  </a:lnTo>
                  <a:lnTo>
                    <a:pt x="9460" y="19303"/>
                  </a:lnTo>
                  <a:lnTo>
                    <a:pt x="9395" y="19314"/>
                  </a:lnTo>
                  <a:cubicBezTo>
                    <a:pt x="9187" y="19325"/>
                    <a:pt x="8979" y="19336"/>
                    <a:pt x="8771" y="19336"/>
                  </a:cubicBezTo>
                  <a:cubicBezTo>
                    <a:pt x="8326" y="19336"/>
                    <a:pt x="7889" y="19303"/>
                    <a:pt x="7454" y="19238"/>
                  </a:cubicBezTo>
                  <a:lnTo>
                    <a:pt x="7511" y="19238"/>
                  </a:lnTo>
                  <a:lnTo>
                    <a:pt x="7643" y="19259"/>
                  </a:lnTo>
                  <a:lnTo>
                    <a:pt x="7786" y="19270"/>
                  </a:lnTo>
                  <a:lnTo>
                    <a:pt x="7851" y="19281"/>
                  </a:lnTo>
                  <a:lnTo>
                    <a:pt x="7917" y="19292"/>
                  </a:lnTo>
                  <a:lnTo>
                    <a:pt x="8048" y="19303"/>
                  </a:lnTo>
                  <a:lnTo>
                    <a:pt x="8180" y="19303"/>
                  </a:lnTo>
                  <a:lnTo>
                    <a:pt x="8245" y="19314"/>
                  </a:lnTo>
                  <a:lnTo>
                    <a:pt x="8322" y="19314"/>
                  </a:lnTo>
                  <a:lnTo>
                    <a:pt x="8453" y="19325"/>
                  </a:lnTo>
                  <a:lnTo>
                    <a:pt x="9056" y="19325"/>
                  </a:lnTo>
                  <a:lnTo>
                    <a:pt x="9121" y="19314"/>
                  </a:lnTo>
                  <a:lnTo>
                    <a:pt x="9253" y="19314"/>
                  </a:lnTo>
                  <a:lnTo>
                    <a:pt x="9395" y="19303"/>
                  </a:lnTo>
                  <a:lnTo>
                    <a:pt x="9460" y="19292"/>
                  </a:lnTo>
                  <a:lnTo>
                    <a:pt x="9526" y="19292"/>
                  </a:lnTo>
                  <a:lnTo>
                    <a:pt x="9657" y="19281"/>
                  </a:lnTo>
                  <a:lnTo>
                    <a:pt x="9789" y="19259"/>
                  </a:lnTo>
                  <a:lnTo>
                    <a:pt x="9854" y="19259"/>
                  </a:lnTo>
                  <a:lnTo>
                    <a:pt x="9920" y="19248"/>
                  </a:lnTo>
                  <a:lnTo>
                    <a:pt x="10063" y="19226"/>
                  </a:lnTo>
                  <a:lnTo>
                    <a:pt x="10194" y="19204"/>
                  </a:lnTo>
                  <a:lnTo>
                    <a:pt x="10260" y="19194"/>
                  </a:lnTo>
                  <a:lnTo>
                    <a:pt x="10326" y="19182"/>
                  </a:lnTo>
                  <a:lnTo>
                    <a:pt x="10457" y="19160"/>
                  </a:lnTo>
                  <a:lnTo>
                    <a:pt x="10588" y="19128"/>
                  </a:lnTo>
                  <a:lnTo>
                    <a:pt x="10654" y="19117"/>
                  </a:lnTo>
                  <a:lnTo>
                    <a:pt x="10720" y="19106"/>
                  </a:lnTo>
                  <a:lnTo>
                    <a:pt x="10851" y="19073"/>
                  </a:lnTo>
                  <a:lnTo>
                    <a:pt x="10983" y="19040"/>
                  </a:lnTo>
                  <a:lnTo>
                    <a:pt x="11048" y="19019"/>
                  </a:lnTo>
                  <a:lnTo>
                    <a:pt x="11103" y="19007"/>
                  </a:lnTo>
                  <a:lnTo>
                    <a:pt x="11234" y="18963"/>
                  </a:lnTo>
                  <a:lnTo>
                    <a:pt x="11365" y="18931"/>
                  </a:lnTo>
                  <a:lnTo>
                    <a:pt x="11431" y="18909"/>
                  </a:lnTo>
                  <a:lnTo>
                    <a:pt x="11497" y="18887"/>
                  </a:lnTo>
                  <a:lnTo>
                    <a:pt x="11618" y="18843"/>
                  </a:lnTo>
                  <a:lnTo>
                    <a:pt x="11749" y="18800"/>
                  </a:lnTo>
                  <a:lnTo>
                    <a:pt x="11815" y="18778"/>
                  </a:lnTo>
                  <a:lnTo>
                    <a:pt x="11869" y="18756"/>
                  </a:lnTo>
                  <a:lnTo>
                    <a:pt x="12000" y="18712"/>
                  </a:lnTo>
                  <a:lnTo>
                    <a:pt x="12121" y="18657"/>
                  </a:lnTo>
                  <a:lnTo>
                    <a:pt x="12187" y="18635"/>
                  </a:lnTo>
                  <a:lnTo>
                    <a:pt x="12253" y="18602"/>
                  </a:lnTo>
                  <a:lnTo>
                    <a:pt x="12373" y="18559"/>
                  </a:lnTo>
                  <a:lnTo>
                    <a:pt x="12494" y="18504"/>
                  </a:lnTo>
                  <a:lnTo>
                    <a:pt x="12559" y="18471"/>
                  </a:lnTo>
                  <a:lnTo>
                    <a:pt x="12614" y="18438"/>
                  </a:lnTo>
                  <a:lnTo>
                    <a:pt x="12734" y="18384"/>
                  </a:lnTo>
                  <a:lnTo>
                    <a:pt x="12854" y="18318"/>
                  </a:lnTo>
                  <a:lnTo>
                    <a:pt x="12910" y="18285"/>
                  </a:lnTo>
                  <a:lnTo>
                    <a:pt x="12975" y="18263"/>
                  </a:lnTo>
                  <a:close/>
                  <a:moveTo>
                    <a:pt x="10818" y="20212"/>
                  </a:moveTo>
                  <a:lnTo>
                    <a:pt x="10818" y="20212"/>
                  </a:lnTo>
                  <a:cubicBezTo>
                    <a:pt x="10457" y="20321"/>
                    <a:pt x="10095" y="20409"/>
                    <a:pt x="9723" y="20464"/>
                  </a:cubicBezTo>
                  <a:cubicBezTo>
                    <a:pt x="10095" y="20398"/>
                    <a:pt x="10457" y="20321"/>
                    <a:pt x="10818" y="20212"/>
                  </a:cubicBezTo>
                  <a:close/>
                  <a:moveTo>
                    <a:pt x="4085" y="20496"/>
                  </a:moveTo>
                  <a:lnTo>
                    <a:pt x="4085" y="20496"/>
                  </a:lnTo>
                  <a:cubicBezTo>
                    <a:pt x="4249" y="20508"/>
                    <a:pt x="4413" y="20518"/>
                    <a:pt x="4577" y="20551"/>
                  </a:cubicBezTo>
                  <a:cubicBezTo>
                    <a:pt x="4413" y="20529"/>
                    <a:pt x="4249" y="20508"/>
                    <a:pt x="4085" y="20496"/>
                  </a:cubicBezTo>
                  <a:close/>
                  <a:moveTo>
                    <a:pt x="4632" y="19413"/>
                  </a:moveTo>
                  <a:lnTo>
                    <a:pt x="4632" y="19413"/>
                  </a:lnTo>
                  <a:cubicBezTo>
                    <a:pt x="4676" y="19435"/>
                    <a:pt x="4709" y="19467"/>
                    <a:pt x="4752" y="19489"/>
                  </a:cubicBezTo>
                  <a:cubicBezTo>
                    <a:pt x="4786" y="19511"/>
                    <a:pt x="4829" y="19544"/>
                    <a:pt x="4873" y="19566"/>
                  </a:cubicBezTo>
                  <a:lnTo>
                    <a:pt x="4983" y="19642"/>
                  </a:lnTo>
                  <a:lnTo>
                    <a:pt x="5048" y="19675"/>
                  </a:lnTo>
                  <a:lnTo>
                    <a:pt x="5103" y="19708"/>
                  </a:lnTo>
                  <a:lnTo>
                    <a:pt x="5168" y="19752"/>
                  </a:lnTo>
                  <a:lnTo>
                    <a:pt x="5202" y="19763"/>
                  </a:lnTo>
                  <a:cubicBezTo>
                    <a:pt x="5212" y="19774"/>
                    <a:pt x="5224" y="19774"/>
                    <a:pt x="5234" y="19785"/>
                  </a:cubicBezTo>
                  <a:lnTo>
                    <a:pt x="5355" y="19851"/>
                  </a:lnTo>
                  <a:cubicBezTo>
                    <a:pt x="5399" y="19873"/>
                    <a:pt x="5443" y="19894"/>
                    <a:pt x="5475" y="19905"/>
                  </a:cubicBezTo>
                  <a:lnTo>
                    <a:pt x="5606" y="19971"/>
                  </a:lnTo>
                  <a:lnTo>
                    <a:pt x="5738" y="20026"/>
                  </a:lnTo>
                  <a:lnTo>
                    <a:pt x="5803" y="20058"/>
                  </a:lnTo>
                  <a:lnTo>
                    <a:pt x="5859" y="20080"/>
                  </a:lnTo>
                  <a:lnTo>
                    <a:pt x="5990" y="20135"/>
                  </a:lnTo>
                  <a:lnTo>
                    <a:pt x="6121" y="20179"/>
                  </a:lnTo>
                  <a:lnTo>
                    <a:pt x="6187" y="20201"/>
                  </a:lnTo>
                  <a:cubicBezTo>
                    <a:pt x="6209" y="20212"/>
                    <a:pt x="6241" y="20212"/>
                    <a:pt x="6263" y="20223"/>
                  </a:cubicBezTo>
                  <a:lnTo>
                    <a:pt x="6395" y="20267"/>
                  </a:lnTo>
                  <a:cubicBezTo>
                    <a:pt x="6745" y="20376"/>
                    <a:pt x="7117" y="20452"/>
                    <a:pt x="7490" y="20496"/>
                  </a:cubicBezTo>
                  <a:cubicBezTo>
                    <a:pt x="7818" y="20540"/>
                    <a:pt x="8146" y="20562"/>
                    <a:pt x="8486" y="20562"/>
                  </a:cubicBezTo>
                  <a:lnTo>
                    <a:pt x="8606" y="20562"/>
                  </a:lnTo>
                  <a:cubicBezTo>
                    <a:pt x="8979" y="20551"/>
                    <a:pt x="9351" y="20518"/>
                    <a:pt x="9723" y="20464"/>
                  </a:cubicBezTo>
                  <a:lnTo>
                    <a:pt x="9723" y="20464"/>
                  </a:lnTo>
                  <a:cubicBezTo>
                    <a:pt x="9351" y="20529"/>
                    <a:pt x="8979" y="20562"/>
                    <a:pt x="8606" y="20573"/>
                  </a:cubicBezTo>
                  <a:lnTo>
                    <a:pt x="8464" y="20573"/>
                  </a:lnTo>
                  <a:cubicBezTo>
                    <a:pt x="8136" y="20573"/>
                    <a:pt x="7807" y="20551"/>
                    <a:pt x="7490" y="20508"/>
                  </a:cubicBezTo>
                  <a:cubicBezTo>
                    <a:pt x="7117" y="20464"/>
                    <a:pt x="6745" y="20387"/>
                    <a:pt x="6384" y="20277"/>
                  </a:cubicBezTo>
                  <a:lnTo>
                    <a:pt x="6253" y="20233"/>
                  </a:lnTo>
                  <a:cubicBezTo>
                    <a:pt x="6231" y="20233"/>
                    <a:pt x="6209" y="20223"/>
                    <a:pt x="6187" y="20212"/>
                  </a:cubicBezTo>
                  <a:lnTo>
                    <a:pt x="6121" y="20190"/>
                  </a:lnTo>
                  <a:lnTo>
                    <a:pt x="5990" y="20146"/>
                  </a:lnTo>
                  <a:lnTo>
                    <a:pt x="5859" y="20092"/>
                  </a:lnTo>
                  <a:lnTo>
                    <a:pt x="5793" y="20070"/>
                  </a:lnTo>
                  <a:lnTo>
                    <a:pt x="5727" y="20036"/>
                  </a:lnTo>
                  <a:lnTo>
                    <a:pt x="5596" y="19982"/>
                  </a:lnTo>
                  <a:cubicBezTo>
                    <a:pt x="5563" y="19960"/>
                    <a:pt x="5519" y="19938"/>
                    <a:pt x="5475" y="19916"/>
                  </a:cubicBezTo>
                  <a:cubicBezTo>
                    <a:pt x="5431" y="19905"/>
                    <a:pt x="5387" y="19883"/>
                    <a:pt x="5344" y="19861"/>
                  </a:cubicBezTo>
                  <a:lnTo>
                    <a:pt x="5224" y="19795"/>
                  </a:lnTo>
                  <a:cubicBezTo>
                    <a:pt x="5212" y="19785"/>
                    <a:pt x="5202" y="19785"/>
                    <a:pt x="5190" y="19774"/>
                  </a:cubicBezTo>
                  <a:lnTo>
                    <a:pt x="5158" y="19763"/>
                  </a:lnTo>
                  <a:lnTo>
                    <a:pt x="5103" y="19719"/>
                  </a:lnTo>
                  <a:lnTo>
                    <a:pt x="5037" y="19686"/>
                  </a:lnTo>
                  <a:cubicBezTo>
                    <a:pt x="5027" y="19675"/>
                    <a:pt x="5005" y="19664"/>
                    <a:pt x="4983" y="19654"/>
                  </a:cubicBezTo>
                  <a:lnTo>
                    <a:pt x="4862" y="19576"/>
                  </a:lnTo>
                  <a:cubicBezTo>
                    <a:pt x="4818" y="19555"/>
                    <a:pt x="4786" y="19522"/>
                    <a:pt x="4742" y="19500"/>
                  </a:cubicBezTo>
                  <a:cubicBezTo>
                    <a:pt x="4709" y="19467"/>
                    <a:pt x="4665" y="19445"/>
                    <a:pt x="4632" y="19413"/>
                  </a:cubicBezTo>
                  <a:close/>
                  <a:moveTo>
                    <a:pt x="4632" y="20562"/>
                  </a:moveTo>
                  <a:lnTo>
                    <a:pt x="4698" y="20573"/>
                  </a:lnTo>
                  <a:cubicBezTo>
                    <a:pt x="4709" y="20573"/>
                    <a:pt x="4730" y="20584"/>
                    <a:pt x="4752" y="20584"/>
                  </a:cubicBezTo>
                  <a:lnTo>
                    <a:pt x="4808" y="20595"/>
                  </a:lnTo>
                  <a:cubicBezTo>
                    <a:pt x="4851" y="20606"/>
                    <a:pt x="4895" y="20617"/>
                    <a:pt x="4928" y="20628"/>
                  </a:cubicBezTo>
                  <a:lnTo>
                    <a:pt x="4993" y="20649"/>
                  </a:lnTo>
                  <a:lnTo>
                    <a:pt x="5048" y="20671"/>
                  </a:lnTo>
                  <a:lnTo>
                    <a:pt x="5048" y="20671"/>
                  </a:lnTo>
                  <a:lnTo>
                    <a:pt x="4983" y="20649"/>
                  </a:lnTo>
                  <a:lnTo>
                    <a:pt x="4928" y="20639"/>
                  </a:lnTo>
                  <a:cubicBezTo>
                    <a:pt x="4884" y="20628"/>
                    <a:pt x="4851" y="20617"/>
                    <a:pt x="4808" y="20606"/>
                  </a:cubicBezTo>
                  <a:lnTo>
                    <a:pt x="4752" y="20595"/>
                  </a:lnTo>
                  <a:cubicBezTo>
                    <a:pt x="4730" y="20584"/>
                    <a:pt x="4709" y="20584"/>
                    <a:pt x="4687" y="20584"/>
                  </a:cubicBezTo>
                  <a:lnTo>
                    <a:pt x="4632" y="20562"/>
                  </a:lnTo>
                  <a:close/>
                  <a:moveTo>
                    <a:pt x="16304" y="19598"/>
                  </a:moveTo>
                  <a:cubicBezTo>
                    <a:pt x="16085" y="20036"/>
                    <a:pt x="15854" y="20474"/>
                    <a:pt x="15635" y="20924"/>
                  </a:cubicBezTo>
                  <a:cubicBezTo>
                    <a:pt x="15931" y="20858"/>
                    <a:pt x="16227" y="20814"/>
                    <a:pt x="16523" y="20814"/>
                  </a:cubicBezTo>
                  <a:cubicBezTo>
                    <a:pt x="16708" y="20814"/>
                    <a:pt x="16895" y="20836"/>
                    <a:pt x="17081" y="20868"/>
                  </a:cubicBezTo>
                  <a:lnTo>
                    <a:pt x="17092" y="20868"/>
                  </a:lnTo>
                  <a:cubicBezTo>
                    <a:pt x="17102" y="20868"/>
                    <a:pt x="17124" y="20868"/>
                    <a:pt x="17146" y="20880"/>
                  </a:cubicBezTo>
                  <a:cubicBezTo>
                    <a:pt x="16840" y="20464"/>
                    <a:pt x="16566" y="20036"/>
                    <a:pt x="16304" y="19598"/>
                  </a:cubicBezTo>
                  <a:close/>
                  <a:moveTo>
                    <a:pt x="13501" y="14036"/>
                  </a:moveTo>
                  <a:cubicBezTo>
                    <a:pt x="13467" y="14124"/>
                    <a:pt x="13435" y="14212"/>
                    <a:pt x="13391" y="14289"/>
                  </a:cubicBezTo>
                  <a:cubicBezTo>
                    <a:pt x="13282" y="14518"/>
                    <a:pt x="13139" y="14727"/>
                    <a:pt x="12986" y="14912"/>
                  </a:cubicBezTo>
                  <a:cubicBezTo>
                    <a:pt x="12822" y="15109"/>
                    <a:pt x="12647" y="15285"/>
                    <a:pt x="12450" y="15438"/>
                  </a:cubicBezTo>
                  <a:cubicBezTo>
                    <a:pt x="12066" y="15756"/>
                    <a:pt x="11628" y="16019"/>
                    <a:pt x="11180" y="16238"/>
                  </a:cubicBezTo>
                  <a:cubicBezTo>
                    <a:pt x="10961" y="16347"/>
                    <a:pt x="10730" y="16445"/>
                    <a:pt x="10501" y="16544"/>
                  </a:cubicBezTo>
                  <a:cubicBezTo>
                    <a:pt x="10336" y="16610"/>
                    <a:pt x="10161" y="16676"/>
                    <a:pt x="9997" y="16730"/>
                  </a:cubicBezTo>
                  <a:cubicBezTo>
                    <a:pt x="10041" y="16741"/>
                    <a:pt x="10095" y="16752"/>
                    <a:pt x="10139" y="16763"/>
                  </a:cubicBezTo>
                  <a:cubicBezTo>
                    <a:pt x="9482" y="17124"/>
                    <a:pt x="8738" y="17299"/>
                    <a:pt x="7993" y="17299"/>
                  </a:cubicBezTo>
                  <a:cubicBezTo>
                    <a:pt x="6898" y="17299"/>
                    <a:pt x="5793" y="16927"/>
                    <a:pt x="4928" y="16248"/>
                  </a:cubicBezTo>
                  <a:lnTo>
                    <a:pt x="4928" y="16248"/>
                  </a:lnTo>
                  <a:cubicBezTo>
                    <a:pt x="4961" y="16292"/>
                    <a:pt x="4993" y="16325"/>
                    <a:pt x="5015" y="16358"/>
                  </a:cubicBezTo>
                  <a:cubicBezTo>
                    <a:pt x="5081" y="16423"/>
                    <a:pt x="5147" y="16489"/>
                    <a:pt x="5212" y="16566"/>
                  </a:cubicBezTo>
                  <a:cubicBezTo>
                    <a:pt x="5267" y="16632"/>
                    <a:pt x="5344" y="16697"/>
                    <a:pt x="5409" y="16752"/>
                  </a:cubicBezTo>
                  <a:cubicBezTo>
                    <a:pt x="5552" y="16883"/>
                    <a:pt x="5705" y="16993"/>
                    <a:pt x="5869" y="17080"/>
                  </a:cubicBezTo>
                  <a:cubicBezTo>
                    <a:pt x="5891" y="17092"/>
                    <a:pt x="5902" y="17102"/>
                    <a:pt x="5924" y="17113"/>
                  </a:cubicBezTo>
                  <a:lnTo>
                    <a:pt x="5990" y="17146"/>
                  </a:lnTo>
                  <a:lnTo>
                    <a:pt x="5924" y="17124"/>
                  </a:lnTo>
                  <a:lnTo>
                    <a:pt x="5859" y="17092"/>
                  </a:lnTo>
                  <a:cubicBezTo>
                    <a:pt x="5694" y="17004"/>
                    <a:pt x="5541" y="16883"/>
                    <a:pt x="5399" y="16763"/>
                  </a:cubicBezTo>
                  <a:cubicBezTo>
                    <a:pt x="5333" y="16697"/>
                    <a:pt x="5267" y="16642"/>
                    <a:pt x="5202" y="16566"/>
                  </a:cubicBezTo>
                  <a:cubicBezTo>
                    <a:pt x="5136" y="16500"/>
                    <a:pt x="5070" y="16435"/>
                    <a:pt x="5005" y="16358"/>
                  </a:cubicBezTo>
                  <a:cubicBezTo>
                    <a:pt x="4961" y="16314"/>
                    <a:pt x="4917" y="16259"/>
                    <a:pt x="4884" y="16216"/>
                  </a:cubicBezTo>
                  <a:cubicBezTo>
                    <a:pt x="4599" y="15985"/>
                    <a:pt x="4348" y="15734"/>
                    <a:pt x="4139" y="15438"/>
                  </a:cubicBezTo>
                  <a:lnTo>
                    <a:pt x="4139" y="15438"/>
                  </a:lnTo>
                  <a:cubicBezTo>
                    <a:pt x="4161" y="16478"/>
                    <a:pt x="5158" y="17179"/>
                    <a:pt x="6044" y="17715"/>
                  </a:cubicBezTo>
                  <a:cubicBezTo>
                    <a:pt x="5749" y="17617"/>
                    <a:pt x="5453" y="17508"/>
                    <a:pt x="5158" y="17409"/>
                  </a:cubicBezTo>
                  <a:lnTo>
                    <a:pt x="5158" y="17409"/>
                  </a:lnTo>
                  <a:cubicBezTo>
                    <a:pt x="5366" y="17518"/>
                    <a:pt x="5574" y="17617"/>
                    <a:pt x="5793" y="17705"/>
                  </a:cubicBezTo>
                  <a:cubicBezTo>
                    <a:pt x="6110" y="17825"/>
                    <a:pt x="6428" y="17924"/>
                    <a:pt x="6756" y="18000"/>
                  </a:cubicBezTo>
                  <a:cubicBezTo>
                    <a:pt x="7085" y="18077"/>
                    <a:pt x="7413" y="18131"/>
                    <a:pt x="7742" y="18175"/>
                  </a:cubicBezTo>
                  <a:cubicBezTo>
                    <a:pt x="8048" y="18219"/>
                    <a:pt x="8355" y="18230"/>
                    <a:pt x="8661" y="18230"/>
                  </a:cubicBezTo>
                  <a:lnTo>
                    <a:pt x="8749" y="18230"/>
                  </a:lnTo>
                  <a:cubicBezTo>
                    <a:pt x="9088" y="18230"/>
                    <a:pt x="9417" y="18197"/>
                    <a:pt x="9745" y="18131"/>
                  </a:cubicBezTo>
                  <a:cubicBezTo>
                    <a:pt x="9910" y="18099"/>
                    <a:pt x="10073" y="18066"/>
                    <a:pt x="10238" y="18011"/>
                  </a:cubicBezTo>
                  <a:cubicBezTo>
                    <a:pt x="10391" y="17956"/>
                    <a:pt x="10555" y="17902"/>
                    <a:pt x="10698" y="17825"/>
                  </a:cubicBezTo>
                  <a:cubicBezTo>
                    <a:pt x="11004" y="17683"/>
                    <a:pt x="11289" y="17496"/>
                    <a:pt x="11540" y="17267"/>
                  </a:cubicBezTo>
                  <a:lnTo>
                    <a:pt x="11540" y="17267"/>
                  </a:lnTo>
                  <a:cubicBezTo>
                    <a:pt x="11289" y="17497"/>
                    <a:pt x="11004" y="17693"/>
                    <a:pt x="10708" y="17836"/>
                  </a:cubicBezTo>
                  <a:cubicBezTo>
                    <a:pt x="10555" y="17902"/>
                    <a:pt x="10402" y="17967"/>
                    <a:pt x="10238" y="18022"/>
                  </a:cubicBezTo>
                  <a:cubicBezTo>
                    <a:pt x="10073" y="18066"/>
                    <a:pt x="9910" y="18109"/>
                    <a:pt x="9745" y="18143"/>
                  </a:cubicBezTo>
                  <a:cubicBezTo>
                    <a:pt x="9417" y="18208"/>
                    <a:pt x="9088" y="18241"/>
                    <a:pt x="8749" y="18241"/>
                  </a:cubicBezTo>
                  <a:cubicBezTo>
                    <a:pt x="8716" y="18241"/>
                    <a:pt x="8683" y="18252"/>
                    <a:pt x="8640" y="18252"/>
                  </a:cubicBezTo>
                  <a:cubicBezTo>
                    <a:pt x="8344" y="18252"/>
                    <a:pt x="8037" y="18230"/>
                    <a:pt x="7742" y="18186"/>
                  </a:cubicBezTo>
                  <a:cubicBezTo>
                    <a:pt x="7413" y="18153"/>
                    <a:pt x="7074" y="18087"/>
                    <a:pt x="6756" y="18011"/>
                  </a:cubicBezTo>
                  <a:cubicBezTo>
                    <a:pt x="6428" y="17934"/>
                    <a:pt x="6100" y="17836"/>
                    <a:pt x="5793" y="17715"/>
                  </a:cubicBezTo>
                  <a:cubicBezTo>
                    <a:pt x="5563" y="17628"/>
                    <a:pt x="5333" y="17518"/>
                    <a:pt x="5114" y="17398"/>
                  </a:cubicBezTo>
                  <a:cubicBezTo>
                    <a:pt x="4840" y="17299"/>
                    <a:pt x="4567" y="17212"/>
                    <a:pt x="4293" y="17113"/>
                  </a:cubicBezTo>
                  <a:lnTo>
                    <a:pt x="4293" y="17113"/>
                  </a:lnTo>
                  <a:cubicBezTo>
                    <a:pt x="4216" y="17650"/>
                    <a:pt x="4545" y="18175"/>
                    <a:pt x="4917" y="18559"/>
                  </a:cubicBezTo>
                  <a:cubicBezTo>
                    <a:pt x="5300" y="18953"/>
                    <a:pt x="5749" y="19292"/>
                    <a:pt x="6022" y="19763"/>
                  </a:cubicBezTo>
                  <a:cubicBezTo>
                    <a:pt x="5464" y="19686"/>
                    <a:pt x="4928" y="19500"/>
                    <a:pt x="4424" y="19248"/>
                  </a:cubicBezTo>
                  <a:lnTo>
                    <a:pt x="4424" y="19248"/>
                  </a:lnTo>
                  <a:lnTo>
                    <a:pt x="4468" y="19281"/>
                  </a:lnTo>
                  <a:lnTo>
                    <a:pt x="4523" y="19325"/>
                  </a:lnTo>
                  <a:lnTo>
                    <a:pt x="4632" y="19413"/>
                  </a:lnTo>
                  <a:lnTo>
                    <a:pt x="4632" y="19413"/>
                  </a:lnTo>
                  <a:lnTo>
                    <a:pt x="4523" y="19336"/>
                  </a:lnTo>
                  <a:lnTo>
                    <a:pt x="4468" y="19292"/>
                  </a:lnTo>
                  <a:lnTo>
                    <a:pt x="4413" y="19248"/>
                  </a:lnTo>
                  <a:lnTo>
                    <a:pt x="4380" y="19226"/>
                  </a:lnTo>
                  <a:cubicBezTo>
                    <a:pt x="3942" y="18997"/>
                    <a:pt x="3548" y="18701"/>
                    <a:pt x="3198" y="18350"/>
                  </a:cubicBezTo>
                  <a:lnTo>
                    <a:pt x="3198" y="18350"/>
                  </a:lnTo>
                  <a:cubicBezTo>
                    <a:pt x="2869" y="19095"/>
                    <a:pt x="3187" y="20058"/>
                    <a:pt x="3855" y="20496"/>
                  </a:cubicBezTo>
                  <a:lnTo>
                    <a:pt x="3866" y="20496"/>
                  </a:lnTo>
                  <a:cubicBezTo>
                    <a:pt x="3932" y="20540"/>
                    <a:pt x="4008" y="20584"/>
                    <a:pt x="4085" y="20617"/>
                  </a:cubicBezTo>
                  <a:cubicBezTo>
                    <a:pt x="3942" y="20595"/>
                    <a:pt x="3800" y="20584"/>
                    <a:pt x="3658" y="20584"/>
                  </a:cubicBezTo>
                  <a:cubicBezTo>
                    <a:pt x="3319" y="20584"/>
                    <a:pt x="2979" y="20649"/>
                    <a:pt x="2672" y="20792"/>
                  </a:cubicBezTo>
                  <a:cubicBezTo>
                    <a:pt x="3012" y="20912"/>
                    <a:pt x="3307" y="21022"/>
                    <a:pt x="3647" y="21109"/>
                  </a:cubicBezTo>
                  <a:cubicBezTo>
                    <a:pt x="3723" y="21131"/>
                    <a:pt x="3800" y="21143"/>
                    <a:pt x="3877" y="21153"/>
                  </a:cubicBezTo>
                  <a:cubicBezTo>
                    <a:pt x="4282" y="21241"/>
                    <a:pt x="4654" y="21383"/>
                    <a:pt x="5015" y="21559"/>
                  </a:cubicBezTo>
                  <a:cubicBezTo>
                    <a:pt x="6340" y="22204"/>
                    <a:pt x="7501" y="23299"/>
                    <a:pt x="8968" y="23452"/>
                  </a:cubicBezTo>
                  <a:cubicBezTo>
                    <a:pt x="9099" y="23474"/>
                    <a:pt x="9219" y="23474"/>
                    <a:pt x="9351" y="23474"/>
                  </a:cubicBezTo>
                  <a:cubicBezTo>
                    <a:pt x="10665" y="23474"/>
                    <a:pt x="11902" y="22763"/>
                    <a:pt x="13041" y="22084"/>
                  </a:cubicBezTo>
                  <a:cubicBezTo>
                    <a:pt x="13227" y="21975"/>
                    <a:pt x="13413" y="21865"/>
                    <a:pt x="13599" y="21766"/>
                  </a:cubicBezTo>
                  <a:cubicBezTo>
                    <a:pt x="13588" y="21712"/>
                    <a:pt x="13588" y="21668"/>
                    <a:pt x="13599" y="21624"/>
                  </a:cubicBezTo>
                  <a:cubicBezTo>
                    <a:pt x="13588" y="21493"/>
                    <a:pt x="13621" y="21350"/>
                    <a:pt x="13665" y="21219"/>
                  </a:cubicBezTo>
                  <a:cubicBezTo>
                    <a:pt x="13686" y="21143"/>
                    <a:pt x="13708" y="21077"/>
                    <a:pt x="13730" y="21000"/>
                  </a:cubicBezTo>
                  <a:lnTo>
                    <a:pt x="13730" y="21000"/>
                  </a:lnTo>
                  <a:cubicBezTo>
                    <a:pt x="13216" y="21350"/>
                    <a:pt x="12701" y="21701"/>
                    <a:pt x="12165" y="22007"/>
                  </a:cubicBezTo>
                  <a:cubicBezTo>
                    <a:pt x="11880" y="22172"/>
                    <a:pt x="11596" y="22314"/>
                    <a:pt x="11289" y="22445"/>
                  </a:cubicBezTo>
                  <a:cubicBezTo>
                    <a:pt x="10993" y="22566"/>
                    <a:pt x="10676" y="22664"/>
                    <a:pt x="10358" y="22730"/>
                  </a:cubicBezTo>
                  <a:cubicBezTo>
                    <a:pt x="10194" y="22752"/>
                    <a:pt x="10041" y="22774"/>
                    <a:pt x="9876" y="22785"/>
                  </a:cubicBezTo>
                  <a:cubicBezTo>
                    <a:pt x="9800" y="22795"/>
                    <a:pt x="9723" y="22795"/>
                    <a:pt x="9647" y="22795"/>
                  </a:cubicBezTo>
                  <a:cubicBezTo>
                    <a:pt x="9559" y="22795"/>
                    <a:pt x="9472" y="22795"/>
                    <a:pt x="9384" y="22785"/>
                  </a:cubicBezTo>
                  <a:cubicBezTo>
                    <a:pt x="9056" y="22763"/>
                    <a:pt x="8738" y="22697"/>
                    <a:pt x="8431" y="22576"/>
                  </a:cubicBezTo>
                  <a:cubicBezTo>
                    <a:pt x="8278" y="22533"/>
                    <a:pt x="8125" y="22467"/>
                    <a:pt x="7983" y="22391"/>
                  </a:cubicBezTo>
                  <a:cubicBezTo>
                    <a:pt x="7840" y="22325"/>
                    <a:pt x="7698" y="22237"/>
                    <a:pt x="7555" y="22160"/>
                  </a:cubicBezTo>
                  <a:cubicBezTo>
                    <a:pt x="7271" y="21985"/>
                    <a:pt x="7008" y="21800"/>
                    <a:pt x="6745" y="21613"/>
                  </a:cubicBezTo>
                  <a:cubicBezTo>
                    <a:pt x="6482" y="21427"/>
                    <a:pt x="6209" y="21241"/>
                    <a:pt x="5924" y="21077"/>
                  </a:cubicBezTo>
                  <a:cubicBezTo>
                    <a:pt x="5793" y="21000"/>
                    <a:pt x="5650" y="20924"/>
                    <a:pt x="5497" y="20847"/>
                  </a:cubicBezTo>
                  <a:cubicBezTo>
                    <a:pt x="5355" y="20781"/>
                    <a:pt x="5202" y="20727"/>
                    <a:pt x="5048" y="20671"/>
                  </a:cubicBezTo>
                  <a:lnTo>
                    <a:pt x="5048" y="20671"/>
                  </a:lnTo>
                  <a:cubicBezTo>
                    <a:pt x="5355" y="20759"/>
                    <a:pt x="5650" y="20902"/>
                    <a:pt x="5935" y="21066"/>
                  </a:cubicBezTo>
                  <a:cubicBezTo>
                    <a:pt x="6220" y="21230"/>
                    <a:pt x="6482" y="21416"/>
                    <a:pt x="6745" y="21602"/>
                  </a:cubicBezTo>
                  <a:cubicBezTo>
                    <a:pt x="7019" y="21788"/>
                    <a:pt x="7282" y="21975"/>
                    <a:pt x="7555" y="22150"/>
                  </a:cubicBezTo>
                  <a:cubicBezTo>
                    <a:pt x="7698" y="22226"/>
                    <a:pt x="7840" y="22314"/>
                    <a:pt x="7983" y="22379"/>
                  </a:cubicBezTo>
                  <a:cubicBezTo>
                    <a:pt x="8136" y="22456"/>
                    <a:pt x="8278" y="22522"/>
                    <a:pt x="8431" y="22566"/>
                  </a:cubicBezTo>
                  <a:cubicBezTo>
                    <a:pt x="8738" y="22675"/>
                    <a:pt x="9066" y="22752"/>
                    <a:pt x="9384" y="22774"/>
                  </a:cubicBezTo>
                  <a:cubicBezTo>
                    <a:pt x="9472" y="22774"/>
                    <a:pt x="9559" y="22785"/>
                    <a:pt x="9647" y="22785"/>
                  </a:cubicBezTo>
                  <a:cubicBezTo>
                    <a:pt x="9723" y="22785"/>
                    <a:pt x="9800" y="22774"/>
                    <a:pt x="9876" y="22774"/>
                  </a:cubicBezTo>
                  <a:cubicBezTo>
                    <a:pt x="10030" y="22763"/>
                    <a:pt x="10194" y="22741"/>
                    <a:pt x="10358" y="22708"/>
                  </a:cubicBezTo>
                  <a:cubicBezTo>
                    <a:pt x="10676" y="22654"/>
                    <a:pt x="10983" y="22555"/>
                    <a:pt x="11289" y="22423"/>
                  </a:cubicBezTo>
                  <a:cubicBezTo>
                    <a:pt x="11584" y="22303"/>
                    <a:pt x="11880" y="22160"/>
                    <a:pt x="12154" y="21997"/>
                  </a:cubicBezTo>
                  <a:cubicBezTo>
                    <a:pt x="12701" y="21690"/>
                    <a:pt x="13216" y="21328"/>
                    <a:pt x="13730" y="20989"/>
                  </a:cubicBezTo>
                  <a:cubicBezTo>
                    <a:pt x="13905" y="20442"/>
                    <a:pt x="14124" y="19905"/>
                    <a:pt x="14365" y="19369"/>
                  </a:cubicBezTo>
                  <a:lnTo>
                    <a:pt x="14365" y="19369"/>
                  </a:lnTo>
                  <a:cubicBezTo>
                    <a:pt x="14256" y="19423"/>
                    <a:pt x="14146" y="19489"/>
                    <a:pt x="14048" y="19555"/>
                  </a:cubicBezTo>
                  <a:lnTo>
                    <a:pt x="13686" y="19785"/>
                  </a:lnTo>
                  <a:cubicBezTo>
                    <a:pt x="13566" y="19873"/>
                    <a:pt x="13457" y="19949"/>
                    <a:pt x="13336" y="20036"/>
                  </a:cubicBezTo>
                  <a:cubicBezTo>
                    <a:pt x="12888" y="20387"/>
                    <a:pt x="12450" y="20748"/>
                    <a:pt x="11978" y="21066"/>
                  </a:cubicBezTo>
                  <a:cubicBezTo>
                    <a:pt x="11858" y="21153"/>
                    <a:pt x="11738" y="21219"/>
                    <a:pt x="11606" y="21296"/>
                  </a:cubicBezTo>
                  <a:cubicBezTo>
                    <a:pt x="11486" y="21362"/>
                    <a:pt x="11365" y="21427"/>
                    <a:pt x="11234" y="21493"/>
                  </a:cubicBezTo>
                  <a:cubicBezTo>
                    <a:pt x="11103" y="21547"/>
                    <a:pt x="10971" y="21602"/>
                    <a:pt x="10829" y="21646"/>
                  </a:cubicBezTo>
                  <a:cubicBezTo>
                    <a:pt x="10698" y="21690"/>
                    <a:pt x="10555" y="21722"/>
                    <a:pt x="10413" y="21744"/>
                  </a:cubicBezTo>
                  <a:cubicBezTo>
                    <a:pt x="10270" y="21766"/>
                    <a:pt x="10129" y="21788"/>
                    <a:pt x="9986" y="21788"/>
                  </a:cubicBezTo>
                  <a:lnTo>
                    <a:pt x="9942" y="21788"/>
                  </a:lnTo>
                  <a:cubicBezTo>
                    <a:pt x="9811" y="21788"/>
                    <a:pt x="9691" y="21788"/>
                    <a:pt x="9559" y="21766"/>
                  </a:cubicBezTo>
                  <a:cubicBezTo>
                    <a:pt x="9417" y="21744"/>
                    <a:pt x="9285" y="21712"/>
                    <a:pt x="9143" y="21657"/>
                  </a:cubicBezTo>
                  <a:cubicBezTo>
                    <a:pt x="9013" y="21613"/>
                    <a:pt x="8894" y="21549"/>
                    <a:pt x="8764" y="21474"/>
                  </a:cubicBezTo>
                  <a:lnTo>
                    <a:pt x="8764" y="21474"/>
                  </a:lnTo>
                  <a:cubicBezTo>
                    <a:pt x="8894" y="21549"/>
                    <a:pt x="9013" y="21613"/>
                    <a:pt x="9154" y="21657"/>
                  </a:cubicBezTo>
                  <a:cubicBezTo>
                    <a:pt x="9285" y="21701"/>
                    <a:pt x="9428" y="21734"/>
                    <a:pt x="9559" y="21756"/>
                  </a:cubicBezTo>
                  <a:cubicBezTo>
                    <a:pt x="9691" y="21778"/>
                    <a:pt x="9811" y="21778"/>
                    <a:pt x="9932" y="21778"/>
                  </a:cubicBezTo>
                  <a:lnTo>
                    <a:pt x="9986" y="21778"/>
                  </a:lnTo>
                  <a:cubicBezTo>
                    <a:pt x="10129" y="21778"/>
                    <a:pt x="10270" y="21766"/>
                    <a:pt x="10413" y="21734"/>
                  </a:cubicBezTo>
                  <a:cubicBezTo>
                    <a:pt x="10555" y="21712"/>
                    <a:pt x="10698" y="21679"/>
                    <a:pt x="10829" y="21635"/>
                  </a:cubicBezTo>
                  <a:cubicBezTo>
                    <a:pt x="10961" y="21591"/>
                    <a:pt x="11092" y="21537"/>
                    <a:pt x="11223" y="21482"/>
                  </a:cubicBezTo>
                  <a:cubicBezTo>
                    <a:pt x="11355" y="21416"/>
                    <a:pt x="11486" y="21350"/>
                    <a:pt x="11606" y="21284"/>
                  </a:cubicBezTo>
                  <a:lnTo>
                    <a:pt x="11968" y="21055"/>
                  </a:lnTo>
                  <a:cubicBezTo>
                    <a:pt x="12438" y="20737"/>
                    <a:pt x="12876" y="20376"/>
                    <a:pt x="13336" y="20026"/>
                  </a:cubicBezTo>
                  <a:cubicBezTo>
                    <a:pt x="13446" y="19949"/>
                    <a:pt x="13566" y="19861"/>
                    <a:pt x="13686" y="19774"/>
                  </a:cubicBezTo>
                  <a:cubicBezTo>
                    <a:pt x="13796" y="19697"/>
                    <a:pt x="13917" y="19620"/>
                    <a:pt x="14037" y="19544"/>
                  </a:cubicBezTo>
                  <a:cubicBezTo>
                    <a:pt x="14146" y="19478"/>
                    <a:pt x="14256" y="19423"/>
                    <a:pt x="14365" y="19358"/>
                  </a:cubicBezTo>
                  <a:cubicBezTo>
                    <a:pt x="14618" y="18810"/>
                    <a:pt x="14891" y="18274"/>
                    <a:pt x="15165" y="17737"/>
                  </a:cubicBezTo>
                  <a:cubicBezTo>
                    <a:pt x="15154" y="17727"/>
                    <a:pt x="15143" y="17715"/>
                    <a:pt x="15132" y="17715"/>
                  </a:cubicBezTo>
                  <a:cubicBezTo>
                    <a:pt x="15154" y="17715"/>
                    <a:pt x="15187" y="17683"/>
                    <a:pt x="15231" y="17617"/>
                  </a:cubicBezTo>
                  <a:cubicBezTo>
                    <a:pt x="15231" y="17617"/>
                    <a:pt x="15241" y="17606"/>
                    <a:pt x="15241" y="17595"/>
                  </a:cubicBezTo>
                  <a:cubicBezTo>
                    <a:pt x="15055" y="17223"/>
                    <a:pt x="14880" y="16839"/>
                    <a:pt x="14694" y="16467"/>
                  </a:cubicBezTo>
                  <a:cubicBezTo>
                    <a:pt x="14409" y="15865"/>
                    <a:pt x="14124" y="15263"/>
                    <a:pt x="13818" y="14683"/>
                  </a:cubicBezTo>
                  <a:cubicBezTo>
                    <a:pt x="13764" y="14562"/>
                    <a:pt x="13654" y="14420"/>
                    <a:pt x="13533" y="14420"/>
                  </a:cubicBezTo>
                  <a:cubicBezTo>
                    <a:pt x="13511" y="14420"/>
                    <a:pt x="13489" y="14431"/>
                    <a:pt x="13467" y="14431"/>
                  </a:cubicBezTo>
                  <a:lnTo>
                    <a:pt x="13467" y="14398"/>
                  </a:lnTo>
                  <a:cubicBezTo>
                    <a:pt x="13467" y="14277"/>
                    <a:pt x="13479" y="14157"/>
                    <a:pt x="13501" y="14036"/>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6611316" y="2517415"/>
              <a:ext cx="13253" cy="43532"/>
            </a:xfrm>
            <a:custGeom>
              <a:avLst/>
              <a:gdLst/>
              <a:ahLst/>
              <a:cxnLst/>
              <a:rect l="l" t="t" r="r" b="b"/>
              <a:pathLst>
                <a:path w="460" h="1511" extrusionOk="0">
                  <a:moveTo>
                    <a:pt x="0" y="0"/>
                  </a:moveTo>
                  <a:cubicBezTo>
                    <a:pt x="10" y="22"/>
                    <a:pt x="10" y="43"/>
                    <a:pt x="10" y="65"/>
                  </a:cubicBezTo>
                  <a:lnTo>
                    <a:pt x="142" y="503"/>
                  </a:lnTo>
                  <a:lnTo>
                    <a:pt x="273" y="941"/>
                  </a:lnTo>
                  <a:lnTo>
                    <a:pt x="416" y="1390"/>
                  </a:lnTo>
                  <a:lnTo>
                    <a:pt x="460" y="1510"/>
                  </a:lnTo>
                  <a:lnTo>
                    <a:pt x="460" y="1488"/>
                  </a:lnTo>
                  <a:lnTo>
                    <a:pt x="426" y="1379"/>
                  </a:lnTo>
                  <a:lnTo>
                    <a:pt x="284" y="941"/>
                  </a:lnTo>
                  <a:lnTo>
                    <a:pt x="153" y="503"/>
                  </a:lnTo>
                  <a:lnTo>
                    <a:pt x="22" y="65"/>
                  </a:lnTo>
                  <a:cubicBezTo>
                    <a:pt x="10" y="43"/>
                    <a:pt x="10" y="22"/>
                    <a:pt x="0" y="0"/>
                  </a:cubicBez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6624540" y="2560284"/>
              <a:ext cx="3198" cy="9478"/>
            </a:xfrm>
            <a:custGeom>
              <a:avLst/>
              <a:gdLst/>
              <a:ahLst/>
              <a:cxnLst/>
              <a:rect l="l" t="t" r="r" b="b"/>
              <a:pathLst>
                <a:path w="111" h="329" extrusionOk="0">
                  <a:moveTo>
                    <a:pt x="1" y="0"/>
                  </a:moveTo>
                  <a:lnTo>
                    <a:pt x="1" y="22"/>
                  </a:lnTo>
                  <a:lnTo>
                    <a:pt x="110" y="329"/>
                  </a:lnTo>
                  <a:lnTo>
                    <a:pt x="110" y="329"/>
                  </a:lnTo>
                  <a:lnTo>
                    <a:pt x="1" y="0"/>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6610336" y="2513583"/>
              <a:ext cx="1296" cy="5704"/>
            </a:xfrm>
            <a:custGeom>
              <a:avLst/>
              <a:gdLst/>
              <a:ahLst/>
              <a:cxnLst/>
              <a:rect l="l" t="t" r="r" b="b"/>
              <a:pathLst>
                <a:path w="45" h="198" extrusionOk="0">
                  <a:moveTo>
                    <a:pt x="1" y="1"/>
                  </a:moveTo>
                  <a:cubicBezTo>
                    <a:pt x="1" y="23"/>
                    <a:pt x="1" y="45"/>
                    <a:pt x="12" y="67"/>
                  </a:cubicBezTo>
                  <a:lnTo>
                    <a:pt x="44" y="198"/>
                  </a:lnTo>
                  <a:cubicBezTo>
                    <a:pt x="44" y="176"/>
                    <a:pt x="44" y="154"/>
                    <a:pt x="34" y="132"/>
                  </a:cubicBezTo>
                  <a:lnTo>
                    <a:pt x="1" y="1"/>
                  </a:lnTo>
                  <a:close/>
                </a:path>
              </a:pathLst>
            </a:custGeom>
            <a:solidFill>
              <a:srgbClr val="8803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6586683" y="2402261"/>
              <a:ext cx="23999" cy="113252"/>
            </a:xfrm>
            <a:custGeom>
              <a:avLst/>
              <a:gdLst/>
              <a:ahLst/>
              <a:cxnLst/>
              <a:rect l="l" t="t" r="r" b="b"/>
              <a:pathLst>
                <a:path w="833" h="3931" extrusionOk="0">
                  <a:moveTo>
                    <a:pt x="1" y="0"/>
                  </a:moveTo>
                  <a:lnTo>
                    <a:pt x="66" y="460"/>
                  </a:lnTo>
                  <a:cubicBezTo>
                    <a:pt x="165" y="1062"/>
                    <a:pt x="274" y="1665"/>
                    <a:pt x="417" y="2266"/>
                  </a:cubicBezTo>
                  <a:cubicBezTo>
                    <a:pt x="534" y="2812"/>
                    <a:pt x="673" y="3358"/>
                    <a:pt x="822" y="3893"/>
                  </a:cubicBezTo>
                  <a:lnTo>
                    <a:pt x="822" y="3893"/>
                  </a:lnTo>
                  <a:cubicBezTo>
                    <a:pt x="822" y="3884"/>
                    <a:pt x="822" y="3874"/>
                    <a:pt x="822" y="3865"/>
                  </a:cubicBezTo>
                  <a:cubicBezTo>
                    <a:pt x="680" y="3329"/>
                    <a:pt x="548" y="2803"/>
                    <a:pt x="427" y="2266"/>
                  </a:cubicBezTo>
                  <a:cubicBezTo>
                    <a:pt x="296" y="1665"/>
                    <a:pt x="176" y="1062"/>
                    <a:pt x="77" y="460"/>
                  </a:cubicBezTo>
                  <a:lnTo>
                    <a:pt x="1" y="0"/>
                  </a:lnTo>
                  <a:close/>
                  <a:moveTo>
                    <a:pt x="822" y="3893"/>
                  </a:moveTo>
                  <a:cubicBezTo>
                    <a:pt x="824" y="3906"/>
                    <a:pt x="826" y="3918"/>
                    <a:pt x="833" y="3931"/>
                  </a:cubicBezTo>
                  <a:cubicBezTo>
                    <a:pt x="829" y="3918"/>
                    <a:pt x="826" y="3906"/>
                    <a:pt x="822" y="3893"/>
                  </a:cubicBezTo>
                  <a:close/>
                </a:path>
              </a:pathLst>
            </a:custGeom>
            <a:solidFill>
              <a:srgbClr val="913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6911574" y="2454004"/>
              <a:ext cx="663" cy="45433"/>
            </a:xfrm>
            <a:custGeom>
              <a:avLst/>
              <a:gdLst/>
              <a:ahLst/>
              <a:cxnLst/>
              <a:rect l="l" t="t" r="r" b="b"/>
              <a:pathLst>
                <a:path w="23" h="1577" extrusionOk="0">
                  <a:moveTo>
                    <a:pt x="1" y="0"/>
                  </a:moveTo>
                  <a:cubicBezTo>
                    <a:pt x="11" y="131"/>
                    <a:pt x="11" y="263"/>
                    <a:pt x="11" y="394"/>
                  </a:cubicBezTo>
                  <a:lnTo>
                    <a:pt x="11" y="854"/>
                  </a:lnTo>
                  <a:lnTo>
                    <a:pt x="11" y="1314"/>
                  </a:lnTo>
                  <a:lnTo>
                    <a:pt x="23" y="854"/>
                  </a:lnTo>
                  <a:lnTo>
                    <a:pt x="23" y="394"/>
                  </a:lnTo>
                  <a:cubicBezTo>
                    <a:pt x="23" y="273"/>
                    <a:pt x="23" y="153"/>
                    <a:pt x="11" y="32"/>
                  </a:cubicBezTo>
                  <a:cubicBezTo>
                    <a:pt x="11" y="22"/>
                    <a:pt x="11" y="11"/>
                    <a:pt x="1" y="0"/>
                  </a:cubicBezTo>
                  <a:close/>
                  <a:moveTo>
                    <a:pt x="11" y="1314"/>
                  </a:moveTo>
                  <a:lnTo>
                    <a:pt x="1" y="1456"/>
                  </a:lnTo>
                  <a:lnTo>
                    <a:pt x="1" y="1577"/>
                  </a:lnTo>
                  <a:lnTo>
                    <a:pt x="11" y="1314"/>
                  </a:lnTo>
                  <a:close/>
                </a:path>
              </a:pathLst>
            </a:custGeom>
            <a:solidFill>
              <a:srgbClr val="141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6911574" y="2495923"/>
              <a:ext cx="29" cy="3515"/>
            </a:xfrm>
            <a:custGeom>
              <a:avLst/>
              <a:gdLst/>
              <a:ahLst/>
              <a:cxnLst/>
              <a:rect l="l" t="t" r="r" b="b"/>
              <a:pathLst>
                <a:path w="1" h="122" extrusionOk="0">
                  <a:moveTo>
                    <a:pt x="1" y="1"/>
                  </a:moveTo>
                  <a:lnTo>
                    <a:pt x="1" y="12"/>
                  </a:lnTo>
                  <a:lnTo>
                    <a:pt x="1" y="122"/>
                  </a:lnTo>
                  <a:lnTo>
                    <a:pt x="1" y="122"/>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6911574" y="2453658"/>
              <a:ext cx="346" cy="1296"/>
            </a:xfrm>
            <a:custGeom>
              <a:avLst/>
              <a:gdLst/>
              <a:ahLst/>
              <a:cxnLst/>
              <a:rect l="l" t="t" r="r" b="b"/>
              <a:pathLst>
                <a:path w="12" h="45" extrusionOk="0">
                  <a:moveTo>
                    <a:pt x="1" y="1"/>
                  </a:moveTo>
                  <a:lnTo>
                    <a:pt x="1" y="12"/>
                  </a:lnTo>
                  <a:cubicBezTo>
                    <a:pt x="11" y="23"/>
                    <a:pt x="11" y="34"/>
                    <a:pt x="11" y="44"/>
                  </a:cubicBezTo>
                  <a:lnTo>
                    <a:pt x="11" y="34"/>
                  </a:lnTo>
                  <a:cubicBezTo>
                    <a:pt x="11" y="23"/>
                    <a:pt x="11" y="12"/>
                    <a:pt x="1" y="1"/>
                  </a:cubicBezTo>
                  <a:close/>
                </a:path>
              </a:pathLst>
            </a:custGeom>
            <a:solidFill>
              <a:srgbClr val="120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6592993" y="2308888"/>
              <a:ext cx="9162" cy="79199"/>
            </a:xfrm>
            <a:custGeom>
              <a:avLst/>
              <a:gdLst/>
              <a:ahLst/>
              <a:cxnLst/>
              <a:rect l="l" t="t" r="r" b="b"/>
              <a:pathLst>
                <a:path w="318" h="2749" extrusionOk="0">
                  <a:moveTo>
                    <a:pt x="66" y="1"/>
                  </a:moveTo>
                  <a:lnTo>
                    <a:pt x="66" y="1"/>
                  </a:lnTo>
                  <a:cubicBezTo>
                    <a:pt x="50" y="25"/>
                    <a:pt x="33" y="50"/>
                    <a:pt x="21" y="80"/>
                  </a:cubicBezTo>
                  <a:lnTo>
                    <a:pt x="21" y="80"/>
                  </a:lnTo>
                  <a:cubicBezTo>
                    <a:pt x="36" y="51"/>
                    <a:pt x="51" y="23"/>
                    <a:pt x="66" y="1"/>
                  </a:cubicBezTo>
                  <a:close/>
                  <a:moveTo>
                    <a:pt x="21" y="80"/>
                  </a:moveTo>
                  <a:lnTo>
                    <a:pt x="21" y="80"/>
                  </a:lnTo>
                  <a:cubicBezTo>
                    <a:pt x="16" y="91"/>
                    <a:pt x="11" y="101"/>
                    <a:pt x="5" y="112"/>
                  </a:cubicBezTo>
                  <a:lnTo>
                    <a:pt x="5" y="112"/>
                  </a:lnTo>
                  <a:cubicBezTo>
                    <a:pt x="8" y="110"/>
                    <a:pt x="11" y="110"/>
                    <a:pt x="11" y="110"/>
                  </a:cubicBezTo>
                  <a:cubicBezTo>
                    <a:pt x="14" y="100"/>
                    <a:pt x="17" y="90"/>
                    <a:pt x="21" y="80"/>
                  </a:cubicBezTo>
                  <a:close/>
                  <a:moveTo>
                    <a:pt x="5" y="112"/>
                  </a:moveTo>
                  <a:cubicBezTo>
                    <a:pt x="3" y="113"/>
                    <a:pt x="1" y="116"/>
                    <a:pt x="1" y="121"/>
                  </a:cubicBezTo>
                  <a:cubicBezTo>
                    <a:pt x="2" y="118"/>
                    <a:pt x="4" y="115"/>
                    <a:pt x="5" y="112"/>
                  </a:cubicBezTo>
                  <a:close/>
                  <a:moveTo>
                    <a:pt x="176" y="2289"/>
                  </a:moveTo>
                  <a:lnTo>
                    <a:pt x="198" y="2376"/>
                  </a:lnTo>
                  <a:lnTo>
                    <a:pt x="230" y="2475"/>
                  </a:lnTo>
                  <a:cubicBezTo>
                    <a:pt x="230" y="2507"/>
                    <a:pt x="242" y="2529"/>
                    <a:pt x="252" y="2563"/>
                  </a:cubicBezTo>
                  <a:lnTo>
                    <a:pt x="285" y="2661"/>
                  </a:lnTo>
                  <a:lnTo>
                    <a:pt x="296" y="2705"/>
                  </a:lnTo>
                  <a:lnTo>
                    <a:pt x="318" y="2748"/>
                  </a:lnTo>
                  <a:lnTo>
                    <a:pt x="307" y="2705"/>
                  </a:lnTo>
                  <a:lnTo>
                    <a:pt x="296" y="2650"/>
                  </a:lnTo>
                  <a:lnTo>
                    <a:pt x="264" y="2563"/>
                  </a:lnTo>
                  <a:lnTo>
                    <a:pt x="230" y="2464"/>
                  </a:lnTo>
                  <a:lnTo>
                    <a:pt x="208" y="2376"/>
                  </a:lnTo>
                  <a:lnTo>
                    <a:pt x="186" y="2300"/>
                  </a:lnTo>
                  <a:cubicBezTo>
                    <a:pt x="186" y="2289"/>
                    <a:pt x="176" y="2289"/>
                    <a:pt x="176" y="2289"/>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6540357" y="2466911"/>
              <a:ext cx="3457" cy="980"/>
            </a:xfrm>
            <a:custGeom>
              <a:avLst/>
              <a:gdLst/>
              <a:ahLst/>
              <a:cxnLst/>
              <a:rect l="l" t="t" r="r" b="b"/>
              <a:pathLst>
                <a:path w="120" h="34" extrusionOk="0">
                  <a:moveTo>
                    <a:pt x="0" y="1"/>
                  </a:moveTo>
                  <a:cubicBezTo>
                    <a:pt x="33" y="12"/>
                    <a:pt x="76" y="23"/>
                    <a:pt x="108" y="34"/>
                  </a:cubicBezTo>
                  <a:lnTo>
                    <a:pt x="120" y="34"/>
                  </a:lnTo>
                  <a:cubicBezTo>
                    <a:pt x="76" y="23"/>
                    <a:pt x="33" y="12"/>
                    <a:pt x="0" y="1"/>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6637475" y="2625251"/>
              <a:ext cx="3803" cy="18035"/>
            </a:xfrm>
            <a:custGeom>
              <a:avLst/>
              <a:gdLst/>
              <a:ahLst/>
              <a:cxnLst/>
              <a:rect l="l" t="t" r="r" b="b"/>
              <a:pathLst>
                <a:path w="132" h="626" extrusionOk="0">
                  <a:moveTo>
                    <a:pt x="22" y="1"/>
                  </a:moveTo>
                  <a:cubicBezTo>
                    <a:pt x="0" y="122"/>
                    <a:pt x="11" y="231"/>
                    <a:pt x="33" y="341"/>
                  </a:cubicBezTo>
                  <a:cubicBezTo>
                    <a:pt x="11" y="231"/>
                    <a:pt x="11" y="122"/>
                    <a:pt x="22" y="12"/>
                  </a:cubicBezTo>
                  <a:lnTo>
                    <a:pt x="22" y="1"/>
                  </a:lnTo>
                  <a:close/>
                  <a:moveTo>
                    <a:pt x="33" y="341"/>
                  </a:moveTo>
                  <a:cubicBezTo>
                    <a:pt x="55" y="439"/>
                    <a:pt x="88" y="538"/>
                    <a:pt x="131" y="625"/>
                  </a:cubicBezTo>
                  <a:lnTo>
                    <a:pt x="131" y="603"/>
                  </a:lnTo>
                  <a:cubicBezTo>
                    <a:pt x="88" y="526"/>
                    <a:pt x="55" y="439"/>
                    <a:pt x="33" y="341"/>
                  </a:cubicBez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6638080" y="2623724"/>
              <a:ext cx="22760" cy="38144"/>
            </a:xfrm>
            <a:custGeom>
              <a:avLst/>
              <a:gdLst/>
              <a:ahLst/>
              <a:cxnLst/>
              <a:rect l="l" t="t" r="r" b="b"/>
              <a:pathLst>
                <a:path w="790" h="1324" extrusionOk="0">
                  <a:moveTo>
                    <a:pt x="22" y="0"/>
                  </a:moveTo>
                  <a:lnTo>
                    <a:pt x="22" y="0"/>
                  </a:lnTo>
                  <a:cubicBezTo>
                    <a:pt x="12" y="22"/>
                    <a:pt x="12" y="43"/>
                    <a:pt x="1" y="54"/>
                  </a:cubicBezTo>
                  <a:lnTo>
                    <a:pt x="1" y="65"/>
                  </a:lnTo>
                  <a:cubicBezTo>
                    <a:pt x="12" y="44"/>
                    <a:pt x="12" y="22"/>
                    <a:pt x="22" y="0"/>
                  </a:cubicBezTo>
                  <a:close/>
                  <a:moveTo>
                    <a:pt x="110" y="656"/>
                  </a:moveTo>
                  <a:lnTo>
                    <a:pt x="110" y="678"/>
                  </a:lnTo>
                  <a:cubicBezTo>
                    <a:pt x="132" y="711"/>
                    <a:pt x="154" y="744"/>
                    <a:pt x="166" y="766"/>
                  </a:cubicBezTo>
                  <a:cubicBezTo>
                    <a:pt x="242" y="886"/>
                    <a:pt x="341" y="985"/>
                    <a:pt x="439" y="1072"/>
                  </a:cubicBezTo>
                  <a:cubicBezTo>
                    <a:pt x="530" y="1153"/>
                    <a:pt x="629" y="1223"/>
                    <a:pt x="738" y="1285"/>
                  </a:cubicBezTo>
                  <a:lnTo>
                    <a:pt x="738" y="1285"/>
                  </a:lnTo>
                  <a:cubicBezTo>
                    <a:pt x="642" y="1211"/>
                    <a:pt x="535" y="1146"/>
                    <a:pt x="439" y="1061"/>
                  </a:cubicBezTo>
                  <a:cubicBezTo>
                    <a:pt x="341" y="973"/>
                    <a:pt x="253" y="875"/>
                    <a:pt x="176" y="766"/>
                  </a:cubicBezTo>
                  <a:cubicBezTo>
                    <a:pt x="154" y="733"/>
                    <a:pt x="132" y="700"/>
                    <a:pt x="110" y="656"/>
                  </a:cubicBezTo>
                  <a:close/>
                  <a:moveTo>
                    <a:pt x="738" y="1285"/>
                  </a:moveTo>
                  <a:lnTo>
                    <a:pt x="738" y="1285"/>
                  </a:lnTo>
                  <a:cubicBezTo>
                    <a:pt x="740" y="1287"/>
                    <a:pt x="743" y="1289"/>
                    <a:pt x="745" y="1291"/>
                  </a:cubicBezTo>
                  <a:cubicBezTo>
                    <a:pt x="754" y="1296"/>
                    <a:pt x="762" y="1300"/>
                    <a:pt x="768" y="1305"/>
                  </a:cubicBezTo>
                  <a:lnTo>
                    <a:pt x="768" y="1305"/>
                  </a:lnTo>
                  <a:cubicBezTo>
                    <a:pt x="767" y="1304"/>
                    <a:pt x="767" y="1303"/>
                    <a:pt x="767" y="1302"/>
                  </a:cubicBezTo>
                  <a:cubicBezTo>
                    <a:pt x="757" y="1296"/>
                    <a:pt x="748" y="1291"/>
                    <a:pt x="738" y="1285"/>
                  </a:cubicBezTo>
                  <a:close/>
                  <a:moveTo>
                    <a:pt x="768" y="1305"/>
                  </a:moveTo>
                  <a:cubicBezTo>
                    <a:pt x="769" y="1313"/>
                    <a:pt x="780" y="1314"/>
                    <a:pt x="789" y="1324"/>
                  </a:cubicBezTo>
                  <a:cubicBezTo>
                    <a:pt x="783" y="1318"/>
                    <a:pt x="776" y="1311"/>
                    <a:pt x="768" y="1305"/>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6908116" y="2556193"/>
              <a:ext cx="4120" cy="15154"/>
            </a:xfrm>
            <a:custGeom>
              <a:avLst/>
              <a:gdLst/>
              <a:ahLst/>
              <a:cxnLst/>
              <a:rect l="l" t="t" r="r" b="b"/>
              <a:pathLst>
                <a:path w="143" h="526" extrusionOk="0">
                  <a:moveTo>
                    <a:pt x="143" y="0"/>
                  </a:moveTo>
                  <a:lnTo>
                    <a:pt x="143" y="0"/>
                  </a:lnTo>
                  <a:cubicBezTo>
                    <a:pt x="109" y="176"/>
                    <a:pt x="66" y="339"/>
                    <a:pt x="0" y="504"/>
                  </a:cubicBezTo>
                  <a:lnTo>
                    <a:pt x="0" y="526"/>
                  </a:lnTo>
                  <a:cubicBezTo>
                    <a:pt x="66" y="351"/>
                    <a:pt x="109" y="186"/>
                    <a:pt x="143" y="0"/>
                  </a:cubicBezTo>
                  <a:close/>
                </a:path>
              </a:pathLst>
            </a:custGeom>
            <a:solidFill>
              <a:srgbClr val="141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6752110" y="2642940"/>
              <a:ext cx="28925" cy="1613"/>
            </a:xfrm>
            <a:custGeom>
              <a:avLst/>
              <a:gdLst/>
              <a:ahLst/>
              <a:cxnLst/>
              <a:rect l="l" t="t" r="r" b="b"/>
              <a:pathLst>
                <a:path w="1004" h="56" extrusionOk="0">
                  <a:moveTo>
                    <a:pt x="1" y="0"/>
                  </a:moveTo>
                  <a:cubicBezTo>
                    <a:pt x="284" y="33"/>
                    <a:pt x="577" y="44"/>
                    <a:pt x="860" y="55"/>
                  </a:cubicBezTo>
                  <a:lnTo>
                    <a:pt x="981" y="55"/>
                  </a:lnTo>
                  <a:cubicBezTo>
                    <a:pt x="981" y="44"/>
                    <a:pt x="992" y="44"/>
                    <a:pt x="1003" y="44"/>
                  </a:cubicBezTo>
                  <a:lnTo>
                    <a:pt x="860" y="44"/>
                  </a:lnTo>
                  <a:cubicBezTo>
                    <a:pt x="577" y="44"/>
                    <a:pt x="284" y="33"/>
                    <a:pt x="1" y="0"/>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6908116" y="2570713"/>
              <a:ext cx="0" cy="634"/>
            </a:xfrm>
            <a:custGeom>
              <a:avLst/>
              <a:gdLst/>
              <a:ahLst/>
              <a:cxnLst/>
              <a:rect l="l" t="t" r="r" b="b"/>
              <a:pathLst>
                <a:path h="22" extrusionOk="0">
                  <a:moveTo>
                    <a:pt x="0" y="0"/>
                  </a:moveTo>
                  <a:lnTo>
                    <a:pt x="0" y="11"/>
                  </a:lnTo>
                  <a:lnTo>
                    <a:pt x="0" y="22"/>
                  </a:lnTo>
                  <a:lnTo>
                    <a:pt x="0" y="22"/>
                  </a:lnTo>
                  <a:close/>
                </a:path>
              </a:pathLst>
            </a:custGeom>
            <a:solidFill>
              <a:srgbClr val="120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6912524" y="2617386"/>
              <a:ext cx="5704" cy="34082"/>
            </a:xfrm>
            <a:custGeom>
              <a:avLst/>
              <a:gdLst/>
              <a:ahLst/>
              <a:cxnLst/>
              <a:rect l="l" t="t" r="r" b="b"/>
              <a:pathLst>
                <a:path w="198" h="1183" extrusionOk="0">
                  <a:moveTo>
                    <a:pt x="197" y="0"/>
                  </a:moveTo>
                  <a:lnTo>
                    <a:pt x="197" y="0"/>
                  </a:lnTo>
                  <a:cubicBezTo>
                    <a:pt x="187" y="120"/>
                    <a:pt x="187" y="241"/>
                    <a:pt x="175" y="373"/>
                  </a:cubicBezTo>
                  <a:cubicBezTo>
                    <a:pt x="187" y="241"/>
                    <a:pt x="197" y="120"/>
                    <a:pt x="197" y="0"/>
                  </a:cubicBezTo>
                  <a:close/>
                  <a:moveTo>
                    <a:pt x="175" y="373"/>
                  </a:moveTo>
                  <a:cubicBezTo>
                    <a:pt x="165" y="493"/>
                    <a:pt x="143" y="614"/>
                    <a:pt x="121" y="745"/>
                  </a:cubicBezTo>
                  <a:cubicBezTo>
                    <a:pt x="154" y="614"/>
                    <a:pt x="165" y="493"/>
                    <a:pt x="175" y="373"/>
                  </a:cubicBezTo>
                  <a:close/>
                  <a:moveTo>
                    <a:pt x="121" y="745"/>
                  </a:moveTo>
                  <a:lnTo>
                    <a:pt x="121" y="745"/>
                  </a:lnTo>
                  <a:cubicBezTo>
                    <a:pt x="88" y="865"/>
                    <a:pt x="55" y="986"/>
                    <a:pt x="22" y="1095"/>
                  </a:cubicBezTo>
                  <a:cubicBezTo>
                    <a:pt x="12" y="1106"/>
                    <a:pt x="12" y="1117"/>
                    <a:pt x="12" y="1128"/>
                  </a:cubicBezTo>
                  <a:cubicBezTo>
                    <a:pt x="0" y="1139"/>
                    <a:pt x="0" y="1161"/>
                    <a:pt x="0" y="1183"/>
                  </a:cubicBezTo>
                  <a:cubicBezTo>
                    <a:pt x="12" y="1161"/>
                    <a:pt x="22" y="1128"/>
                    <a:pt x="22" y="1106"/>
                  </a:cubicBezTo>
                  <a:cubicBezTo>
                    <a:pt x="66" y="986"/>
                    <a:pt x="99" y="865"/>
                    <a:pt x="121" y="745"/>
                  </a:cubicBezTo>
                  <a:close/>
                </a:path>
              </a:pathLst>
            </a:custGeom>
            <a:solidFill>
              <a:srgbClr val="141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6805610" y="2729341"/>
              <a:ext cx="5704" cy="2247"/>
            </a:xfrm>
            <a:custGeom>
              <a:avLst/>
              <a:gdLst/>
              <a:ahLst/>
              <a:cxnLst/>
              <a:rect l="l" t="t" r="r" b="b"/>
              <a:pathLst>
                <a:path w="198" h="78" extrusionOk="0">
                  <a:moveTo>
                    <a:pt x="197" y="1"/>
                  </a:moveTo>
                  <a:lnTo>
                    <a:pt x="197" y="1"/>
                  </a:lnTo>
                  <a:cubicBezTo>
                    <a:pt x="132" y="23"/>
                    <a:pt x="66" y="56"/>
                    <a:pt x="0" y="78"/>
                  </a:cubicBezTo>
                  <a:cubicBezTo>
                    <a:pt x="66" y="56"/>
                    <a:pt x="132" y="34"/>
                    <a:pt x="197" y="1"/>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6912207" y="2649855"/>
              <a:ext cx="663" cy="1930"/>
            </a:xfrm>
            <a:custGeom>
              <a:avLst/>
              <a:gdLst/>
              <a:ahLst/>
              <a:cxnLst/>
              <a:rect l="l" t="t" r="r" b="b"/>
              <a:pathLst>
                <a:path w="23" h="67" extrusionOk="0">
                  <a:moveTo>
                    <a:pt x="23" y="1"/>
                  </a:moveTo>
                  <a:lnTo>
                    <a:pt x="11" y="12"/>
                  </a:lnTo>
                  <a:cubicBezTo>
                    <a:pt x="11" y="34"/>
                    <a:pt x="11" y="56"/>
                    <a:pt x="1" y="66"/>
                  </a:cubicBezTo>
                  <a:lnTo>
                    <a:pt x="11" y="56"/>
                  </a:lnTo>
                  <a:cubicBezTo>
                    <a:pt x="11" y="34"/>
                    <a:pt x="11" y="12"/>
                    <a:pt x="23" y="1"/>
                  </a:cubicBezTo>
                  <a:close/>
                </a:path>
              </a:pathLst>
            </a:custGeom>
            <a:solidFill>
              <a:srgbClr val="120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6627363" y="2667861"/>
              <a:ext cx="1296" cy="1296"/>
            </a:xfrm>
            <a:custGeom>
              <a:avLst/>
              <a:gdLst/>
              <a:ahLst/>
              <a:cxnLst/>
              <a:rect l="l" t="t" r="r" b="b"/>
              <a:pathLst>
                <a:path w="45" h="45" extrusionOk="0">
                  <a:moveTo>
                    <a:pt x="1" y="0"/>
                  </a:moveTo>
                  <a:lnTo>
                    <a:pt x="45" y="44"/>
                  </a:lnTo>
                  <a:lnTo>
                    <a:pt x="45" y="44"/>
                  </a:ln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6628631" y="2669128"/>
              <a:ext cx="36618" cy="46384"/>
            </a:xfrm>
            <a:custGeom>
              <a:avLst/>
              <a:gdLst/>
              <a:ahLst/>
              <a:cxnLst/>
              <a:rect l="l" t="t" r="r" b="b"/>
              <a:pathLst>
                <a:path w="1271" h="1610" extrusionOk="0">
                  <a:moveTo>
                    <a:pt x="1" y="0"/>
                  </a:moveTo>
                  <a:lnTo>
                    <a:pt x="307" y="405"/>
                  </a:lnTo>
                  <a:lnTo>
                    <a:pt x="647" y="843"/>
                  </a:lnTo>
                  <a:lnTo>
                    <a:pt x="997" y="1292"/>
                  </a:lnTo>
                  <a:cubicBezTo>
                    <a:pt x="1073" y="1380"/>
                    <a:pt x="1151" y="1478"/>
                    <a:pt x="1227" y="1577"/>
                  </a:cubicBezTo>
                  <a:cubicBezTo>
                    <a:pt x="1238" y="1587"/>
                    <a:pt x="1260" y="1599"/>
                    <a:pt x="1271" y="1609"/>
                  </a:cubicBezTo>
                  <a:lnTo>
                    <a:pt x="1008" y="1281"/>
                  </a:lnTo>
                  <a:lnTo>
                    <a:pt x="657" y="832"/>
                  </a:lnTo>
                  <a:lnTo>
                    <a:pt x="307" y="394"/>
                  </a:lnTo>
                  <a:lnTo>
                    <a:pt x="1" y="0"/>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6617913" y="2748270"/>
              <a:ext cx="29" cy="2564"/>
            </a:xfrm>
            <a:custGeom>
              <a:avLst/>
              <a:gdLst/>
              <a:ahLst/>
              <a:cxnLst/>
              <a:rect l="l" t="t" r="r" b="b"/>
              <a:pathLst>
                <a:path w="1" h="89" extrusionOk="0">
                  <a:moveTo>
                    <a:pt x="0" y="1"/>
                  </a:moveTo>
                  <a:lnTo>
                    <a:pt x="0" y="88"/>
                  </a:lnTo>
                  <a:lnTo>
                    <a:pt x="0" y="88"/>
                  </a:ln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6617913" y="2750805"/>
              <a:ext cx="32815" cy="51138"/>
            </a:xfrm>
            <a:custGeom>
              <a:avLst/>
              <a:gdLst/>
              <a:ahLst/>
              <a:cxnLst/>
              <a:rect l="l" t="t" r="r" b="b"/>
              <a:pathLst>
                <a:path w="1139" h="1775" extrusionOk="0">
                  <a:moveTo>
                    <a:pt x="0" y="0"/>
                  </a:moveTo>
                  <a:lnTo>
                    <a:pt x="0" y="0"/>
                  </a:lnTo>
                  <a:cubicBezTo>
                    <a:pt x="0" y="165"/>
                    <a:pt x="34" y="318"/>
                    <a:pt x="88" y="472"/>
                  </a:cubicBezTo>
                  <a:cubicBezTo>
                    <a:pt x="44" y="318"/>
                    <a:pt x="12" y="165"/>
                    <a:pt x="0" y="0"/>
                  </a:cubicBezTo>
                  <a:close/>
                  <a:moveTo>
                    <a:pt x="88" y="472"/>
                  </a:moveTo>
                  <a:cubicBezTo>
                    <a:pt x="88" y="482"/>
                    <a:pt x="99" y="493"/>
                    <a:pt x="99" y="504"/>
                  </a:cubicBezTo>
                  <a:lnTo>
                    <a:pt x="110" y="537"/>
                  </a:lnTo>
                  <a:lnTo>
                    <a:pt x="143" y="603"/>
                  </a:lnTo>
                  <a:lnTo>
                    <a:pt x="175" y="657"/>
                  </a:lnTo>
                  <a:lnTo>
                    <a:pt x="143" y="592"/>
                  </a:lnTo>
                  <a:cubicBezTo>
                    <a:pt x="132" y="581"/>
                    <a:pt x="132" y="559"/>
                    <a:pt x="121" y="537"/>
                  </a:cubicBezTo>
                  <a:lnTo>
                    <a:pt x="110" y="504"/>
                  </a:lnTo>
                  <a:cubicBezTo>
                    <a:pt x="99" y="493"/>
                    <a:pt x="99" y="482"/>
                    <a:pt x="88" y="472"/>
                  </a:cubicBezTo>
                  <a:close/>
                  <a:moveTo>
                    <a:pt x="187" y="691"/>
                  </a:moveTo>
                  <a:lnTo>
                    <a:pt x="197" y="723"/>
                  </a:lnTo>
                  <a:lnTo>
                    <a:pt x="231" y="789"/>
                  </a:lnTo>
                  <a:cubicBezTo>
                    <a:pt x="241" y="811"/>
                    <a:pt x="263" y="832"/>
                    <a:pt x="274" y="844"/>
                  </a:cubicBezTo>
                  <a:cubicBezTo>
                    <a:pt x="263" y="822"/>
                    <a:pt x="253" y="800"/>
                    <a:pt x="241" y="789"/>
                  </a:cubicBezTo>
                  <a:lnTo>
                    <a:pt x="209" y="723"/>
                  </a:lnTo>
                  <a:lnTo>
                    <a:pt x="187" y="691"/>
                  </a:lnTo>
                  <a:close/>
                  <a:moveTo>
                    <a:pt x="274" y="844"/>
                  </a:moveTo>
                  <a:cubicBezTo>
                    <a:pt x="276" y="848"/>
                    <a:pt x="279" y="852"/>
                    <a:pt x="281" y="857"/>
                  </a:cubicBezTo>
                  <a:lnTo>
                    <a:pt x="281" y="857"/>
                  </a:lnTo>
                  <a:lnTo>
                    <a:pt x="274" y="844"/>
                  </a:lnTo>
                  <a:close/>
                  <a:moveTo>
                    <a:pt x="281" y="857"/>
                  </a:moveTo>
                  <a:lnTo>
                    <a:pt x="307" y="910"/>
                  </a:lnTo>
                  <a:lnTo>
                    <a:pt x="351" y="964"/>
                  </a:lnTo>
                  <a:lnTo>
                    <a:pt x="318" y="910"/>
                  </a:lnTo>
                  <a:cubicBezTo>
                    <a:pt x="301" y="892"/>
                    <a:pt x="290" y="874"/>
                    <a:pt x="281" y="857"/>
                  </a:cubicBezTo>
                  <a:close/>
                  <a:moveTo>
                    <a:pt x="351" y="964"/>
                  </a:moveTo>
                  <a:lnTo>
                    <a:pt x="362" y="997"/>
                  </a:lnTo>
                  <a:lnTo>
                    <a:pt x="384" y="1019"/>
                  </a:lnTo>
                  <a:lnTo>
                    <a:pt x="428" y="1085"/>
                  </a:lnTo>
                  <a:cubicBezTo>
                    <a:pt x="460" y="1117"/>
                    <a:pt x="482" y="1150"/>
                    <a:pt x="515" y="1194"/>
                  </a:cubicBezTo>
                  <a:cubicBezTo>
                    <a:pt x="581" y="1260"/>
                    <a:pt x="635" y="1326"/>
                    <a:pt x="701" y="1402"/>
                  </a:cubicBezTo>
                  <a:lnTo>
                    <a:pt x="756" y="1446"/>
                  </a:lnTo>
                  <a:lnTo>
                    <a:pt x="712" y="1391"/>
                  </a:lnTo>
                  <a:cubicBezTo>
                    <a:pt x="647" y="1326"/>
                    <a:pt x="581" y="1260"/>
                    <a:pt x="526" y="1183"/>
                  </a:cubicBezTo>
                  <a:cubicBezTo>
                    <a:pt x="493" y="1150"/>
                    <a:pt x="460" y="1117"/>
                    <a:pt x="438" y="1073"/>
                  </a:cubicBezTo>
                  <a:lnTo>
                    <a:pt x="394" y="1019"/>
                  </a:lnTo>
                  <a:cubicBezTo>
                    <a:pt x="384" y="1008"/>
                    <a:pt x="384" y="997"/>
                    <a:pt x="373" y="986"/>
                  </a:cubicBezTo>
                  <a:lnTo>
                    <a:pt x="351" y="964"/>
                  </a:lnTo>
                  <a:close/>
                  <a:moveTo>
                    <a:pt x="756" y="1446"/>
                  </a:moveTo>
                  <a:lnTo>
                    <a:pt x="810" y="1501"/>
                  </a:lnTo>
                  <a:cubicBezTo>
                    <a:pt x="844" y="1533"/>
                    <a:pt x="876" y="1555"/>
                    <a:pt x="909" y="1588"/>
                  </a:cubicBezTo>
                  <a:cubicBezTo>
                    <a:pt x="942" y="1621"/>
                    <a:pt x="975" y="1654"/>
                    <a:pt x="1019" y="1686"/>
                  </a:cubicBezTo>
                  <a:lnTo>
                    <a:pt x="1095" y="1752"/>
                  </a:lnTo>
                  <a:cubicBezTo>
                    <a:pt x="1107" y="1752"/>
                    <a:pt x="1117" y="1764"/>
                    <a:pt x="1139" y="1774"/>
                  </a:cubicBezTo>
                  <a:lnTo>
                    <a:pt x="1128" y="1764"/>
                  </a:lnTo>
                  <a:lnTo>
                    <a:pt x="1019" y="1676"/>
                  </a:lnTo>
                  <a:cubicBezTo>
                    <a:pt x="986" y="1643"/>
                    <a:pt x="953" y="1610"/>
                    <a:pt x="920" y="1588"/>
                  </a:cubicBezTo>
                  <a:cubicBezTo>
                    <a:pt x="876" y="1555"/>
                    <a:pt x="844" y="1523"/>
                    <a:pt x="810" y="1489"/>
                  </a:cubicBezTo>
                  <a:lnTo>
                    <a:pt x="756" y="1446"/>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6946578" y="2718624"/>
              <a:ext cx="663" cy="2881"/>
            </a:xfrm>
            <a:custGeom>
              <a:avLst/>
              <a:gdLst/>
              <a:ahLst/>
              <a:cxnLst/>
              <a:rect l="l" t="t" r="r" b="b"/>
              <a:pathLst>
                <a:path w="23" h="100" extrusionOk="0">
                  <a:moveTo>
                    <a:pt x="23" y="1"/>
                  </a:moveTo>
                  <a:cubicBezTo>
                    <a:pt x="12" y="34"/>
                    <a:pt x="12" y="66"/>
                    <a:pt x="1" y="100"/>
                  </a:cubicBezTo>
                  <a:lnTo>
                    <a:pt x="1" y="100"/>
                  </a:lnTo>
                  <a:cubicBezTo>
                    <a:pt x="12" y="66"/>
                    <a:pt x="12" y="34"/>
                    <a:pt x="23" y="1"/>
                  </a:cubicBezTo>
                  <a:close/>
                </a:path>
              </a:pathLst>
            </a:custGeom>
            <a:solidFill>
              <a:srgbClr val="141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6946578" y="2721476"/>
              <a:ext cx="29" cy="346"/>
            </a:xfrm>
            <a:custGeom>
              <a:avLst/>
              <a:gdLst/>
              <a:ahLst/>
              <a:cxnLst/>
              <a:rect l="l" t="t" r="r" b="b"/>
              <a:pathLst>
                <a:path w="1" h="12" extrusionOk="0">
                  <a:moveTo>
                    <a:pt x="1" y="1"/>
                  </a:moveTo>
                  <a:lnTo>
                    <a:pt x="1" y="11"/>
                  </a:lnTo>
                  <a:lnTo>
                    <a:pt x="1" y="11"/>
                  </a:lnTo>
                  <a:lnTo>
                    <a:pt x="1" y="1"/>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6613476" y="2837869"/>
              <a:ext cx="21175" cy="3803"/>
            </a:xfrm>
            <a:custGeom>
              <a:avLst/>
              <a:gdLst/>
              <a:ahLst/>
              <a:cxnLst/>
              <a:rect l="l" t="t" r="r" b="b"/>
              <a:pathLst>
                <a:path w="735" h="132" extrusionOk="0">
                  <a:moveTo>
                    <a:pt x="724" y="0"/>
                  </a:moveTo>
                  <a:cubicBezTo>
                    <a:pt x="483" y="12"/>
                    <a:pt x="231" y="55"/>
                    <a:pt x="1" y="132"/>
                  </a:cubicBezTo>
                  <a:cubicBezTo>
                    <a:pt x="231" y="55"/>
                    <a:pt x="483" y="12"/>
                    <a:pt x="735" y="0"/>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6641883" y="2726201"/>
              <a:ext cx="29991" cy="22731"/>
            </a:xfrm>
            <a:custGeom>
              <a:avLst/>
              <a:gdLst/>
              <a:ahLst/>
              <a:cxnLst/>
              <a:rect l="l" t="t" r="r" b="b"/>
              <a:pathLst>
                <a:path w="1041" h="789" extrusionOk="0">
                  <a:moveTo>
                    <a:pt x="1" y="1"/>
                  </a:moveTo>
                  <a:cubicBezTo>
                    <a:pt x="231" y="242"/>
                    <a:pt x="494" y="460"/>
                    <a:pt x="778" y="635"/>
                  </a:cubicBezTo>
                  <a:cubicBezTo>
                    <a:pt x="494" y="450"/>
                    <a:pt x="231" y="242"/>
                    <a:pt x="1" y="1"/>
                  </a:cubicBezTo>
                  <a:close/>
                  <a:moveTo>
                    <a:pt x="778" y="635"/>
                  </a:moveTo>
                  <a:cubicBezTo>
                    <a:pt x="844" y="691"/>
                    <a:pt x="920" y="734"/>
                    <a:pt x="997" y="778"/>
                  </a:cubicBezTo>
                  <a:cubicBezTo>
                    <a:pt x="1019" y="778"/>
                    <a:pt x="1030" y="789"/>
                    <a:pt x="1041" y="789"/>
                  </a:cubicBezTo>
                  <a:cubicBezTo>
                    <a:pt x="953" y="745"/>
                    <a:pt x="866" y="691"/>
                    <a:pt x="778" y="635"/>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6623589" y="2465989"/>
              <a:ext cx="39758" cy="45433"/>
            </a:xfrm>
            <a:custGeom>
              <a:avLst/>
              <a:gdLst/>
              <a:ahLst/>
              <a:cxnLst/>
              <a:rect l="l" t="t" r="r" b="b"/>
              <a:pathLst>
                <a:path w="1380" h="1577" extrusionOk="0">
                  <a:moveTo>
                    <a:pt x="1" y="1"/>
                  </a:moveTo>
                  <a:cubicBezTo>
                    <a:pt x="165" y="318"/>
                    <a:pt x="373" y="613"/>
                    <a:pt x="613" y="876"/>
                  </a:cubicBezTo>
                  <a:cubicBezTo>
                    <a:pt x="384" y="613"/>
                    <a:pt x="165" y="318"/>
                    <a:pt x="1" y="1"/>
                  </a:cubicBezTo>
                  <a:close/>
                  <a:moveTo>
                    <a:pt x="613" y="876"/>
                  </a:moveTo>
                  <a:lnTo>
                    <a:pt x="657" y="930"/>
                  </a:lnTo>
                  <a:lnTo>
                    <a:pt x="679" y="952"/>
                  </a:lnTo>
                  <a:lnTo>
                    <a:pt x="701" y="985"/>
                  </a:lnTo>
                  <a:lnTo>
                    <a:pt x="800" y="1073"/>
                  </a:lnTo>
                  <a:lnTo>
                    <a:pt x="712" y="974"/>
                  </a:lnTo>
                  <a:lnTo>
                    <a:pt x="691" y="952"/>
                  </a:lnTo>
                  <a:lnTo>
                    <a:pt x="669" y="930"/>
                  </a:lnTo>
                  <a:lnTo>
                    <a:pt x="613" y="876"/>
                  </a:lnTo>
                  <a:close/>
                  <a:moveTo>
                    <a:pt x="800" y="1073"/>
                  </a:moveTo>
                  <a:lnTo>
                    <a:pt x="844" y="1127"/>
                  </a:lnTo>
                  <a:lnTo>
                    <a:pt x="898" y="1171"/>
                  </a:lnTo>
                  <a:lnTo>
                    <a:pt x="997" y="1259"/>
                  </a:lnTo>
                  <a:lnTo>
                    <a:pt x="898" y="1161"/>
                  </a:lnTo>
                  <a:lnTo>
                    <a:pt x="854" y="1117"/>
                  </a:lnTo>
                  <a:lnTo>
                    <a:pt x="800" y="1073"/>
                  </a:lnTo>
                  <a:close/>
                  <a:moveTo>
                    <a:pt x="1019" y="1281"/>
                  </a:moveTo>
                  <a:cubicBezTo>
                    <a:pt x="1030" y="1292"/>
                    <a:pt x="1030" y="1303"/>
                    <a:pt x="1041" y="1303"/>
                  </a:cubicBezTo>
                  <a:lnTo>
                    <a:pt x="1095" y="1346"/>
                  </a:lnTo>
                  <a:lnTo>
                    <a:pt x="1051" y="1303"/>
                  </a:lnTo>
                  <a:cubicBezTo>
                    <a:pt x="1041" y="1292"/>
                    <a:pt x="1030" y="1281"/>
                    <a:pt x="1019" y="1281"/>
                  </a:cubicBezTo>
                  <a:close/>
                  <a:moveTo>
                    <a:pt x="1095" y="1346"/>
                  </a:moveTo>
                  <a:lnTo>
                    <a:pt x="1194" y="1434"/>
                  </a:lnTo>
                  <a:lnTo>
                    <a:pt x="1304" y="1522"/>
                  </a:lnTo>
                  <a:lnTo>
                    <a:pt x="1358" y="1565"/>
                  </a:lnTo>
                  <a:cubicBezTo>
                    <a:pt x="1368" y="1565"/>
                    <a:pt x="1377" y="1574"/>
                    <a:pt x="1379" y="1576"/>
                  </a:cubicBezTo>
                  <a:lnTo>
                    <a:pt x="1379" y="1576"/>
                  </a:lnTo>
                  <a:lnTo>
                    <a:pt x="1347" y="1543"/>
                  </a:lnTo>
                  <a:lnTo>
                    <a:pt x="1314" y="1511"/>
                  </a:lnTo>
                  <a:lnTo>
                    <a:pt x="1205" y="1434"/>
                  </a:lnTo>
                  <a:lnTo>
                    <a:pt x="1095" y="1346"/>
                  </a:lnTo>
                  <a:close/>
                  <a:moveTo>
                    <a:pt x="1379" y="1576"/>
                  </a:moveTo>
                  <a:lnTo>
                    <a:pt x="1380" y="1577"/>
                  </a:lnTo>
                  <a:cubicBezTo>
                    <a:pt x="1380" y="1577"/>
                    <a:pt x="1380" y="1577"/>
                    <a:pt x="1379" y="1576"/>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6752283" y="2348646"/>
              <a:ext cx="97810" cy="95908"/>
            </a:xfrm>
            <a:custGeom>
              <a:avLst/>
              <a:gdLst/>
              <a:ahLst/>
              <a:cxnLst/>
              <a:rect l="l" t="t" r="r" b="b"/>
              <a:pathLst>
                <a:path w="3395" h="3329" extrusionOk="0">
                  <a:moveTo>
                    <a:pt x="3394" y="1"/>
                  </a:moveTo>
                  <a:cubicBezTo>
                    <a:pt x="3394" y="263"/>
                    <a:pt x="3351" y="515"/>
                    <a:pt x="3274" y="755"/>
                  </a:cubicBezTo>
                  <a:cubicBezTo>
                    <a:pt x="3362" y="515"/>
                    <a:pt x="3394" y="263"/>
                    <a:pt x="3394" y="1"/>
                  </a:cubicBezTo>
                  <a:close/>
                  <a:moveTo>
                    <a:pt x="3274" y="755"/>
                  </a:moveTo>
                  <a:lnTo>
                    <a:pt x="3274" y="755"/>
                  </a:lnTo>
                  <a:cubicBezTo>
                    <a:pt x="3219" y="909"/>
                    <a:pt x="3165" y="1062"/>
                    <a:pt x="3088" y="1205"/>
                  </a:cubicBezTo>
                  <a:lnTo>
                    <a:pt x="3099" y="1205"/>
                  </a:lnTo>
                  <a:cubicBezTo>
                    <a:pt x="3175" y="1062"/>
                    <a:pt x="3231" y="909"/>
                    <a:pt x="3274" y="755"/>
                  </a:cubicBezTo>
                  <a:close/>
                  <a:moveTo>
                    <a:pt x="625" y="3142"/>
                  </a:moveTo>
                  <a:lnTo>
                    <a:pt x="625" y="3142"/>
                  </a:lnTo>
                  <a:cubicBezTo>
                    <a:pt x="612" y="3145"/>
                    <a:pt x="600" y="3149"/>
                    <a:pt x="587" y="3154"/>
                  </a:cubicBezTo>
                  <a:lnTo>
                    <a:pt x="587" y="3154"/>
                  </a:lnTo>
                  <a:cubicBezTo>
                    <a:pt x="600" y="3150"/>
                    <a:pt x="612" y="3146"/>
                    <a:pt x="625" y="3142"/>
                  </a:cubicBezTo>
                  <a:close/>
                  <a:moveTo>
                    <a:pt x="587" y="3154"/>
                  </a:moveTo>
                  <a:cubicBezTo>
                    <a:pt x="397" y="3214"/>
                    <a:pt x="207" y="3273"/>
                    <a:pt x="17" y="3324"/>
                  </a:cubicBezTo>
                  <a:lnTo>
                    <a:pt x="17" y="3324"/>
                  </a:lnTo>
                  <a:cubicBezTo>
                    <a:pt x="176" y="3282"/>
                    <a:pt x="334" y="3239"/>
                    <a:pt x="494" y="3186"/>
                  </a:cubicBezTo>
                  <a:cubicBezTo>
                    <a:pt x="525" y="3178"/>
                    <a:pt x="556" y="3165"/>
                    <a:pt x="587" y="3154"/>
                  </a:cubicBezTo>
                  <a:close/>
                  <a:moveTo>
                    <a:pt x="17" y="3324"/>
                  </a:moveTo>
                  <a:cubicBezTo>
                    <a:pt x="11" y="3326"/>
                    <a:pt x="6" y="3327"/>
                    <a:pt x="0" y="3329"/>
                  </a:cubicBezTo>
                  <a:cubicBezTo>
                    <a:pt x="6" y="3327"/>
                    <a:pt x="11" y="3326"/>
                    <a:pt x="17" y="3324"/>
                  </a:cubicBezTo>
                  <a:close/>
                </a:path>
              </a:pathLst>
            </a:custGeom>
            <a:solidFill>
              <a:srgbClr val="913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6467122" y="1867836"/>
              <a:ext cx="353009" cy="470381"/>
            </a:xfrm>
            <a:custGeom>
              <a:avLst/>
              <a:gdLst/>
              <a:ahLst/>
              <a:cxnLst/>
              <a:rect l="l" t="t" r="r" b="b"/>
              <a:pathLst>
                <a:path w="12253" h="16327" extrusionOk="0">
                  <a:moveTo>
                    <a:pt x="5915" y="0"/>
                  </a:moveTo>
                  <a:cubicBezTo>
                    <a:pt x="5340" y="0"/>
                    <a:pt x="4764" y="68"/>
                    <a:pt x="4205" y="179"/>
                  </a:cubicBezTo>
                  <a:cubicBezTo>
                    <a:pt x="3088" y="408"/>
                    <a:pt x="1939" y="846"/>
                    <a:pt x="1260" y="1766"/>
                  </a:cubicBezTo>
                  <a:cubicBezTo>
                    <a:pt x="1" y="3463"/>
                    <a:pt x="745" y="5904"/>
                    <a:pt x="1293" y="7711"/>
                  </a:cubicBezTo>
                  <a:cubicBezTo>
                    <a:pt x="1217" y="7547"/>
                    <a:pt x="1129" y="7383"/>
                    <a:pt x="986" y="7262"/>
                  </a:cubicBezTo>
                  <a:cubicBezTo>
                    <a:pt x="889" y="7180"/>
                    <a:pt x="756" y="7128"/>
                    <a:pt x="629" y="7128"/>
                  </a:cubicBezTo>
                  <a:cubicBezTo>
                    <a:pt x="571" y="7128"/>
                    <a:pt x="513" y="7139"/>
                    <a:pt x="461" y="7164"/>
                  </a:cubicBezTo>
                  <a:cubicBezTo>
                    <a:pt x="341" y="7230"/>
                    <a:pt x="264" y="7371"/>
                    <a:pt x="220" y="7503"/>
                  </a:cubicBezTo>
                  <a:cubicBezTo>
                    <a:pt x="45" y="7963"/>
                    <a:pt x="122" y="8488"/>
                    <a:pt x="329" y="8926"/>
                  </a:cubicBezTo>
                  <a:cubicBezTo>
                    <a:pt x="516" y="9320"/>
                    <a:pt x="801" y="9682"/>
                    <a:pt x="1139" y="9955"/>
                  </a:cubicBezTo>
                  <a:cubicBezTo>
                    <a:pt x="1309" y="10097"/>
                    <a:pt x="1835" y="10457"/>
                    <a:pt x="2146" y="10457"/>
                  </a:cubicBezTo>
                  <a:cubicBezTo>
                    <a:pt x="2197" y="10457"/>
                    <a:pt x="2242" y="10448"/>
                    <a:pt x="2278" y="10427"/>
                  </a:cubicBezTo>
                  <a:cubicBezTo>
                    <a:pt x="2385" y="10362"/>
                    <a:pt x="2440" y="10235"/>
                    <a:pt x="2412" y="10117"/>
                  </a:cubicBezTo>
                  <a:lnTo>
                    <a:pt x="2412" y="10117"/>
                  </a:lnTo>
                  <a:cubicBezTo>
                    <a:pt x="2505" y="10466"/>
                    <a:pt x="3003" y="10899"/>
                    <a:pt x="3264" y="11116"/>
                  </a:cubicBezTo>
                  <a:cubicBezTo>
                    <a:pt x="4286" y="12006"/>
                    <a:pt x="5595" y="12511"/>
                    <a:pt x="6942" y="12511"/>
                  </a:cubicBezTo>
                  <a:cubicBezTo>
                    <a:pt x="7153" y="12511"/>
                    <a:pt x="7365" y="12499"/>
                    <a:pt x="7577" y="12474"/>
                  </a:cubicBezTo>
                  <a:cubicBezTo>
                    <a:pt x="7731" y="12846"/>
                    <a:pt x="7851" y="13240"/>
                    <a:pt x="7950" y="13624"/>
                  </a:cubicBezTo>
                  <a:cubicBezTo>
                    <a:pt x="8015" y="13886"/>
                    <a:pt x="8224" y="14412"/>
                    <a:pt x="8092" y="14675"/>
                  </a:cubicBezTo>
                  <a:cubicBezTo>
                    <a:pt x="8070" y="14729"/>
                    <a:pt x="8027" y="14762"/>
                    <a:pt x="7971" y="14795"/>
                  </a:cubicBezTo>
                  <a:cubicBezTo>
                    <a:pt x="7654" y="15036"/>
                    <a:pt x="7336" y="15266"/>
                    <a:pt x="7019" y="15507"/>
                  </a:cubicBezTo>
                  <a:cubicBezTo>
                    <a:pt x="6997" y="15529"/>
                    <a:pt x="7731" y="16010"/>
                    <a:pt x="7808" y="16043"/>
                  </a:cubicBezTo>
                  <a:cubicBezTo>
                    <a:pt x="8125" y="16196"/>
                    <a:pt x="8465" y="16284"/>
                    <a:pt x="8815" y="16317"/>
                  </a:cubicBezTo>
                  <a:cubicBezTo>
                    <a:pt x="8892" y="16324"/>
                    <a:pt x="8968" y="16327"/>
                    <a:pt x="9041" y="16327"/>
                  </a:cubicBezTo>
                  <a:cubicBezTo>
                    <a:pt x="9698" y="16327"/>
                    <a:pt x="10177" y="16060"/>
                    <a:pt x="10610" y="15517"/>
                  </a:cubicBezTo>
                  <a:cubicBezTo>
                    <a:pt x="10676" y="15441"/>
                    <a:pt x="11344" y="14215"/>
                    <a:pt x="11300" y="14203"/>
                  </a:cubicBezTo>
                  <a:cubicBezTo>
                    <a:pt x="10840" y="14116"/>
                    <a:pt x="10249" y="14138"/>
                    <a:pt x="9920" y="13765"/>
                  </a:cubicBezTo>
                  <a:cubicBezTo>
                    <a:pt x="9767" y="13590"/>
                    <a:pt x="9691" y="13371"/>
                    <a:pt x="9614" y="13152"/>
                  </a:cubicBezTo>
                  <a:cubicBezTo>
                    <a:pt x="9472" y="12736"/>
                    <a:pt x="9231" y="12320"/>
                    <a:pt x="9154" y="11882"/>
                  </a:cubicBezTo>
                  <a:cubicBezTo>
                    <a:pt x="10884" y="10755"/>
                    <a:pt x="11803" y="8510"/>
                    <a:pt x="11366" y="6485"/>
                  </a:cubicBezTo>
                  <a:lnTo>
                    <a:pt x="11366" y="6485"/>
                  </a:lnTo>
                  <a:cubicBezTo>
                    <a:pt x="11465" y="6585"/>
                    <a:pt x="11663" y="6745"/>
                    <a:pt x="11818" y="6745"/>
                  </a:cubicBezTo>
                  <a:cubicBezTo>
                    <a:pt x="11902" y="6745"/>
                    <a:pt x="11974" y="6699"/>
                    <a:pt x="12012" y="6573"/>
                  </a:cubicBezTo>
                  <a:cubicBezTo>
                    <a:pt x="12253" y="5828"/>
                    <a:pt x="12241" y="5040"/>
                    <a:pt x="12143" y="4284"/>
                  </a:cubicBezTo>
                  <a:cubicBezTo>
                    <a:pt x="12100" y="3901"/>
                    <a:pt x="11990" y="3474"/>
                    <a:pt x="11662" y="3255"/>
                  </a:cubicBezTo>
                  <a:cubicBezTo>
                    <a:pt x="11568" y="3187"/>
                    <a:pt x="11449" y="3145"/>
                    <a:pt x="11329" y="3145"/>
                  </a:cubicBezTo>
                  <a:cubicBezTo>
                    <a:pt x="11294" y="3145"/>
                    <a:pt x="11258" y="3149"/>
                    <a:pt x="11224" y="3157"/>
                  </a:cubicBezTo>
                  <a:cubicBezTo>
                    <a:pt x="10814" y="3253"/>
                    <a:pt x="10786" y="3934"/>
                    <a:pt x="10858" y="4259"/>
                  </a:cubicBezTo>
                  <a:lnTo>
                    <a:pt x="10858" y="4259"/>
                  </a:lnTo>
                  <a:cubicBezTo>
                    <a:pt x="10695" y="3551"/>
                    <a:pt x="10455" y="2834"/>
                    <a:pt x="10117" y="2193"/>
                  </a:cubicBezTo>
                  <a:cubicBezTo>
                    <a:pt x="9844" y="1678"/>
                    <a:pt x="9494" y="1164"/>
                    <a:pt x="9034" y="802"/>
                  </a:cubicBezTo>
                  <a:lnTo>
                    <a:pt x="8903" y="704"/>
                  </a:lnTo>
                  <a:cubicBezTo>
                    <a:pt x="8563" y="496"/>
                    <a:pt x="8092" y="386"/>
                    <a:pt x="7742" y="266"/>
                  </a:cubicBezTo>
                  <a:cubicBezTo>
                    <a:pt x="7151" y="79"/>
                    <a:pt x="6534" y="0"/>
                    <a:pt x="5915"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6679423" y="2054669"/>
              <a:ext cx="123048" cy="197464"/>
            </a:xfrm>
            <a:custGeom>
              <a:avLst/>
              <a:gdLst/>
              <a:ahLst/>
              <a:cxnLst/>
              <a:rect l="l" t="t" r="r" b="b"/>
              <a:pathLst>
                <a:path w="4271" h="6854" extrusionOk="0">
                  <a:moveTo>
                    <a:pt x="3997" y="0"/>
                  </a:moveTo>
                  <a:cubicBezTo>
                    <a:pt x="4008" y="22"/>
                    <a:pt x="4008" y="32"/>
                    <a:pt x="4018" y="54"/>
                  </a:cubicBezTo>
                  <a:cubicBezTo>
                    <a:pt x="4008" y="32"/>
                    <a:pt x="4008" y="22"/>
                    <a:pt x="4008" y="0"/>
                  </a:cubicBezTo>
                  <a:close/>
                  <a:moveTo>
                    <a:pt x="208" y="5989"/>
                  </a:moveTo>
                  <a:cubicBezTo>
                    <a:pt x="132" y="6000"/>
                    <a:pt x="66" y="6010"/>
                    <a:pt x="1" y="6010"/>
                  </a:cubicBezTo>
                  <a:lnTo>
                    <a:pt x="77" y="6010"/>
                  </a:lnTo>
                  <a:cubicBezTo>
                    <a:pt x="143" y="6010"/>
                    <a:pt x="186" y="6010"/>
                    <a:pt x="208" y="6000"/>
                  </a:cubicBezTo>
                  <a:lnTo>
                    <a:pt x="208" y="5989"/>
                  </a:lnTo>
                  <a:close/>
                  <a:moveTo>
                    <a:pt x="4084" y="514"/>
                  </a:moveTo>
                  <a:cubicBezTo>
                    <a:pt x="4271" y="2397"/>
                    <a:pt x="3373" y="4358"/>
                    <a:pt x="1785" y="5397"/>
                  </a:cubicBezTo>
                  <a:cubicBezTo>
                    <a:pt x="1862" y="5835"/>
                    <a:pt x="2103" y="6251"/>
                    <a:pt x="2245" y="6667"/>
                  </a:cubicBezTo>
                  <a:cubicBezTo>
                    <a:pt x="2267" y="6733"/>
                    <a:pt x="2289" y="6788"/>
                    <a:pt x="2310" y="6854"/>
                  </a:cubicBezTo>
                  <a:cubicBezTo>
                    <a:pt x="2300" y="6788"/>
                    <a:pt x="2289" y="6723"/>
                    <a:pt x="2267" y="6667"/>
                  </a:cubicBezTo>
                  <a:cubicBezTo>
                    <a:pt x="2113" y="6251"/>
                    <a:pt x="1872" y="5835"/>
                    <a:pt x="1807" y="5397"/>
                  </a:cubicBezTo>
                  <a:cubicBezTo>
                    <a:pt x="2814" y="4740"/>
                    <a:pt x="3548" y="3701"/>
                    <a:pt x="3887" y="2551"/>
                  </a:cubicBezTo>
                  <a:cubicBezTo>
                    <a:pt x="4062" y="1993"/>
                    <a:pt x="4139" y="1401"/>
                    <a:pt x="4117" y="821"/>
                  </a:cubicBezTo>
                  <a:cubicBezTo>
                    <a:pt x="4117" y="777"/>
                    <a:pt x="4106" y="667"/>
                    <a:pt x="4084" y="514"/>
                  </a:cubicBezTo>
                  <a:close/>
                </a:path>
              </a:pathLst>
            </a:custGeom>
            <a:solidFill>
              <a:srgbClr val="A58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6674381" y="2305402"/>
              <a:ext cx="7606" cy="5071"/>
            </a:xfrm>
            <a:custGeom>
              <a:avLst/>
              <a:gdLst/>
              <a:ahLst/>
              <a:cxnLst/>
              <a:rect l="l" t="t" r="r" b="b"/>
              <a:pathLst>
                <a:path w="264" h="176" extrusionOk="0">
                  <a:moveTo>
                    <a:pt x="263" y="1"/>
                  </a:moveTo>
                  <a:lnTo>
                    <a:pt x="1" y="165"/>
                  </a:lnTo>
                  <a:cubicBezTo>
                    <a:pt x="1" y="165"/>
                    <a:pt x="11" y="165"/>
                    <a:pt x="22" y="176"/>
                  </a:cubicBezTo>
                  <a:cubicBezTo>
                    <a:pt x="99" y="110"/>
                    <a:pt x="186" y="56"/>
                    <a:pt x="263" y="1"/>
                  </a:cubicBezTo>
                  <a:close/>
                </a:path>
              </a:pathLst>
            </a:custGeom>
            <a:solidFill>
              <a:srgbClr val="A53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6488268" y="1878006"/>
              <a:ext cx="324285" cy="437221"/>
            </a:xfrm>
            <a:custGeom>
              <a:avLst/>
              <a:gdLst/>
              <a:ahLst/>
              <a:cxnLst/>
              <a:rect l="l" t="t" r="r" b="b"/>
              <a:pathLst>
                <a:path w="11256" h="15176" extrusionOk="0">
                  <a:moveTo>
                    <a:pt x="10632" y="3559"/>
                  </a:moveTo>
                  <a:lnTo>
                    <a:pt x="10632" y="3559"/>
                  </a:lnTo>
                  <a:cubicBezTo>
                    <a:pt x="10621" y="3602"/>
                    <a:pt x="10610" y="3646"/>
                    <a:pt x="10599" y="3680"/>
                  </a:cubicBezTo>
                  <a:cubicBezTo>
                    <a:pt x="10555" y="3843"/>
                    <a:pt x="10533" y="4018"/>
                    <a:pt x="10522" y="4183"/>
                  </a:cubicBezTo>
                  <a:lnTo>
                    <a:pt x="10522" y="4478"/>
                  </a:lnTo>
                  <a:cubicBezTo>
                    <a:pt x="10533" y="4555"/>
                    <a:pt x="10533" y="4621"/>
                    <a:pt x="10544" y="4687"/>
                  </a:cubicBezTo>
                  <a:cubicBezTo>
                    <a:pt x="10577" y="4862"/>
                    <a:pt x="10610" y="5026"/>
                    <a:pt x="10665" y="5179"/>
                  </a:cubicBezTo>
                  <a:cubicBezTo>
                    <a:pt x="10687" y="5267"/>
                    <a:pt x="10719" y="5344"/>
                    <a:pt x="10752" y="5420"/>
                  </a:cubicBezTo>
                  <a:cubicBezTo>
                    <a:pt x="10774" y="5453"/>
                    <a:pt x="10796" y="5497"/>
                    <a:pt x="10829" y="5519"/>
                  </a:cubicBezTo>
                  <a:cubicBezTo>
                    <a:pt x="10840" y="5529"/>
                    <a:pt x="10840" y="5529"/>
                    <a:pt x="10850" y="5529"/>
                  </a:cubicBezTo>
                  <a:lnTo>
                    <a:pt x="10884" y="5529"/>
                  </a:lnTo>
                  <a:cubicBezTo>
                    <a:pt x="10906" y="5529"/>
                    <a:pt x="10916" y="5519"/>
                    <a:pt x="10928" y="5497"/>
                  </a:cubicBezTo>
                  <a:cubicBezTo>
                    <a:pt x="10971" y="5431"/>
                    <a:pt x="11004" y="5354"/>
                    <a:pt x="11026" y="5267"/>
                  </a:cubicBezTo>
                  <a:cubicBezTo>
                    <a:pt x="11048" y="5190"/>
                    <a:pt x="11059" y="5103"/>
                    <a:pt x="11059" y="5015"/>
                  </a:cubicBezTo>
                  <a:cubicBezTo>
                    <a:pt x="11048" y="4851"/>
                    <a:pt x="11004" y="4687"/>
                    <a:pt x="10894" y="4544"/>
                  </a:cubicBezTo>
                  <a:cubicBezTo>
                    <a:pt x="10872" y="4512"/>
                    <a:pt x="10840" y="4478"/>
                    <a:pt x="10807" y="4456"/>
                  </a:cubicBezTo>
                  <a:cubicBezTo>
                    <a:pt x="10774" y="4435"/>
                    <a:pt x="10730" y="4413"/>
                    <a:pt x="10697" y="4413"/>
                  </a:cubicBezTo>
                  <a:lnTo>
                    <a:pt x="10697" y="4413"/>
                  </a:lnTo>
                  <a:cubicBezTo>
                    <a:pt x="10741" y="4413"/>
                    <a:pt x="10774" y="4435"/>
                    <a:pt x="10818" y="4456"/>
                  </a:cubicBezTo>
                  <a:cubicBezTo>
                    <a:pt x="10850" y="4478"/>
                    <a:pt x="10884" y="4512"/>
                    <a:pt x="10906" y="4544"/>
                  </a:cubicBezTo>
                  <a:cubicBezTo>
                    <a:pt x="11004" y="4675"/>
                    <a:pt x="11059" y="4851"/>
                    <a:pt x="11069" y="5015"/>
                  </a:cubicBezTo>
                  <a:cubicBezTo>
                    <a:pt x="11069" y="5103"/>
                    <a:pt x="11059" y="5190"/>
                    <a:pt x="11037" y="5267"/>
                  </a:cubicBezTo>
                  <a:cubicBezTo>
                    <a:pt x="11015" y="5354"/>
                    <a:pt x="10982" y="5431"/>
                    <a:pt x="10938" y="5508"/>
                  </a:cubicBezTo>
                  <a:lnTo>
                    <a:pt x="10916" y="5529"/>
                  </a:lnTo>
                  <a:cubicBezTo>
                    <a:pt x="10906" y="5541"/>
                    <a:pt x="10894" y="5541"/>
                    <a:pt x="10884" y="5541"/>
                  </a:cubicBezTo>
                  <a:cubicBezTo>
                    <a:pt x="10884" y="5551"/>
                    <a:pt x="10872" y="5551"/>
                    <a:pt x="10872" y="5551"/>
                  </a:cubicBezTo>
                  <a:cubicBezTo>
                    <a:pt x="10862" y="5551"/>
                    <a:pt x="10862" y="5551"/>
                    <a:pt x="10850" y="5541"/>
                  </a:cubicBezTo>
                  <a:cubicBezTo>
                    <a:pt x="10840" y="5541"/>
                    <a:pt x="10829" y="5541"/>
                    <a:pt x="10818" y="5529"/>
                  </a:cubicBezTo>
                  <a:cubicBezTo>
                    <a:pt x="10785" y="5508"/>
                    <a:pt x="10763" y="5464"/>
                    <a:pt x="10741" y="5420"/>
                  </a:cubicBezTo>
                  <a:cubicBezTo>
                    <a:pt x="10709" y="5344"/>
                    <a:pt x="10675" y="5267"/>
                    <a:pt x="10653" y="5190"/>
                  </a:cubicBezTo>
                  <a:cubicBezTo>
                    <a:pt x="10599" y="5026"/>
                    <a:pt x="10555" y="4862"/>
                    <a:pt x="10533" y="4687"/>
                  </a:cubicBezTo>
                  <a:cubicBezTo>
                    <a:pt x="10522" y="4632"/>
                    <a:pt x="10522" y="4566"/>
                    <a:pt x="10522" y="4500"/>
                  </a:cubicBezTo>
                  <a:cubicBezTo>
                    <a:pt x="10512" y="4391"/>
                    <a:pt x="10512" y="4293"/>
                    <a:pt x="10512" y="4183"/>
                  </a:cubicBezTo>
                  <a:cubicBezTo>
                    <a:pt x="10522" y="4018"/>
                    <a:pt x="10555" y="3843"/>
                    <a:pt x="10588" y="3680"/>
                  </a:cubicBezTo>
                  <a:cubicBezTo>
                    <a:pt x="10599" y="3636"/>
                    <a:pt x="10610" y="3602"/>
                    <a:pt x="10632" y="3559"/>
                  </a:cubicBezTo>
                  <a:close/>
                  <a:moveTo>
                    <a:pt x="449" y="7413"/>
                  </a:moveTo>
                  <a:cubicBezTo>
                    <a:pt x="351" y="7413"/>
                    <a:pt x="230" y="7446"/>
                    <a:pt x="165" y="7533"/>
                  </a:cubicBezTo>
                  <a:cubicBezTo>
                    <a:pt x="176" y="7533"/>
                    <a:pt x="176" y="7533"/>
                    <a:pt x="187" y="7544"/>
                  </a:cubicBezTo>
                  <a:cubicBezTo>
                    <a:pt x="230" y="7566"/>
                    <a:pt x="285" y="7610"/>
                    <a:pt x="329" y="7643"/>
                  </a:cubicBezTo>
                  <a:cubicBezTo>
                    <a:pt x="405" y="7731"/>
                    <a:pt x="483" y="7829"/>
                    <a:pt x="548" y="7928"/>
                  </a:cubicBezTo>
                  <a:cubicBezTo>
                    <a:pt x="570" y="7960"/>
                    <a:pt x="592" y="7993"/>
                    <a:pt x="614" y="8037"/>
                  </a:cubicBezTo>
                  <a:cubicBezTo>
                    <a:pt x="723" y="8190"/>
                    <a:pt x="822" y="8354"/>
                    <a:pt x="909" y="8519"/>
                  </a:cubicBezTo>
                  <a:cubicBezTo>
                    <a:pt x="964" y="8628"/>
                    <a:pt x="1008" y="8738"/>
                    <a:pt x="1052" y="8847"/>
                  </a:cubicBezTo>
                  <a:cubicBezTo>
                    <a:pt x="1074" y="8902"/>
                    <a:pt x="1084" y="8957"/>
                    <a:pt x="1096" y="9011"/>
                  </a:cubicBezTo>
                  <a:lnTo>
                    <a:pt x="1096" y="9099"/>
                  </a:lnTo>
                  <a:cubicBezTo>
                    <a:pt x="1096" y="9132"/>
                    <a:pt x="1084" y="9164"/>
                    <a:pt x="1062" y="9186"/>
                  </a:cubicBezTo>
                  <a:cubicBezTo>
                    <a:pt x="1030" y="9198"/>
                    <a:pt x="997" y="9208"/>
                    <a:pt x="964" y="9208"/>
                  </a:cubicBezTo>
                  <a:lnTo>
                    <a:pt x="899" y="9208"/>
                  </a:lnTo>
                  <a:lnTo>
                    <a:pt x="865" y="9198"/>
                  </a:lnTo>
                  <a:cubicBezTo>
                    <a:pt x="833" y="9186"/>
                    <a:pt x="811" y="9176"/>
                    <a:pt x="778" y="9164"/>
                  </a:cubicBezTo>
                  <a:cubicBezTo>
                    <a:pt x="745" y="9142"/>
                    <a:pt x="723" y="9132"/>
                    <a:pt x="702" y="9110"/>
                  </a:cubicBezTo>
                  <a:cubicBezTo>
                    <a:pt x="668" y="9088"/>
                    <a:pt x="646" y="9066"/>
                    <a:pt x="624" y="9033"/>
                  </a:cubicBezTo>
                  <a:cubicBezTo>
                    <a:pt x="614" y="9011"/>
                    <a:pt x="592" y="8979"/>
                    <a:pt x="581" y="8957"/>
                  </a:cubicBezTo>
                  <a:cubicBezTo>
                    <a:pt x="559" y="8924"/>
                    <a:pt x="548" y="8891"/>
                    <a:pt x="537" y="8858"/>
                  </a:cubicBezTo>
                  <a:lnTo>
                    <a:pt x="526" y="8814"/>
                  </a:lnTo>
                  <a:cubicBezTo>
                    <a:pt x="526" y="8804"/>
                    <a:pt x="515" y="8782"/>
                    <a:pt x="515" y="8770"/>
                  </a:cubicBezTo>
                  <a:cubicBezTo>
                    <a:pt x="493" y="8639"/>
                    <a:pt x="493" y="8507"/>
                    <a:pt x="515" y="8376"/>
                  </a:cubicBezTo>
                  <a:lnTo>
                    <a:pt x="515" y="8376"/>
                  </a:lnTo>
                  <a:cubicBezTo>
                    <a:pt x="515" y="8442"/>
                    <a:pt x="504" y="8507"/>
                    <a:pt x="504" y="8573"/>
                  </a:cubicBezTo>
                  <a:cubicBezTo>
                    <a:pt x="504" y="8639"/>
                    <a:pt x="515" y="8705"/>
                    <a:pt x="526" y="8770"/>
                  </a:cubicBezTo>
                  <a:cubicBezTo>
                    <a:pt x="526" y="8782"/>
                    <a:pt x="526" y="8804"/>
                    <a:pt x="537" y="8814"/>
                  </a:cubicBezTo>
                  <a:lnTo>
                    <a:pt x="548" y="8858"/>
                  </a:lnTo>
                  <a:cubicBezTo>
                    <a:pt x="559" y="8891"/>
                    <a:pt x="570" y="8924"/>
                    <a:pt x="581" y="8945"/>
                  </a:cubicBezTo>
                  <a:cubicBezTo>
                    <a:pt x="603" y="8979"/>
                    <a:pt x="614" y="9001"/>
                    <a:pt x="636" y="9033"/>
                  </a:cubicBezTo>
                  <a:lnTo>
                    <a:pt x="702" y="9099"/>
                  </a:lnTo>
                  <a:cubicBezTo>
                    <a:pt x="723" y="9121"/>
                    <a:pt x="756" y="9142"/>
                    <a:pt x="778" y="9154"/>
                  </a:cubicBezTo>
                  <a:lnTo>
                    <a:pt x="877" y="9186"/>
                  </a:lnTo>
                  <a:lnTo>
                    <a:pt x="899" y="9198"/>
                  </a:lnTo>
                  <a:lnTo>
                    <a:pt x="964" y="9198"/>
                  </a:lnTo>
                  <a:cubicBezTo>
                    <a:pt x="997" y="9198"/>
                    <a:pt x="1030" y="9186"/>
                    <a:pt x="1062" y="9176"/>
                  </a:cubicBezTo>
                  <a:cubicBezTo>
                    <a:pt x="1074" y="9154"/>
                    <a:pt x="1084" y="9132"/>
                    <a:pt x="1084" y="9099"/>
                  </a:cubicBezTo>
                  <a:lnTo>
                    <a:pt x="1084" y="9011"/>
                  </a:lnTo>
                  <a:cubicBezTo>
                    <a:pt x="1074" y="8957"/>
                    <a:pt x="1052" y="8902"/>
                    <a:pt x="1041" y="8847"/>
                  </a:cubicBezTo>
                  <a:cubicBezTo>
                    <a:pt x="997" y="8738"/>
                    <a:pt x="953" y="8628"/>
                    <a:pt x="899" y="8529"/>
                  </a:cubicBezTo>
                  <a:cubicBezTo>
                    <a:pt x="811" y="8366"/>
                    <a:pt x="712" y="8201"/>
                    <a:pt x="614" y="8048"/>
                  </a:cubicBezTo>
                  <a:cubicBezTo>
                    <a:pt x="581" y="8004"/>
                    <a:pt x="559" y="7971"/>
                    <a:pt x="537" y="7928"/>
                  </a:cubicBezTo>
                  <a:cubicBezTo>
                    <a:pt x="471" y="7829"/>
                    <a:pt x="405" y="7731"/>
                    <a:pt x="318" y="7653"/>
                  </a:cubicBezTo>
                  <a:cubicBezTo>
                    <a:pt x="274" y="7610"/>
                    <a:pt x="230" y="7577"/>
                    <a:pt x="176" y="7544"/>
                  </a:cubicBezTo>
                  <a:cubicBezTo>
                    <a:pt x="176" y="7544"/>
                    <a:pt x="165" y="7544"/>
                    <a:pt x="165" y="7533"/>
                  </a:cubicBezTo>
                  <a:lnTo>
                    <a:pt x="143" y="7555"/>
                  </a:lnTo>
                  <a:cubicBezTo>
                    <a:pt x="1" y="7763"/>
                    <a:pt x="55" y="8037"/>
                    <a:pt x="132" y="8267"/>
                  </a:cubicBezTo>
                  <a:cubicBezTo>
                    <a:pt x="208" y="8497"/>
                    <a:pt x="307" y="8726"/>
                    <a:pt x="427" y="8935"/>
                  </a:cubicBezTo>
                  <a:cubicBezTo>
                    <a:pt x="526" y="9099"/>
                    <a:pt x="658" y="9263"/>
                    <a:pt x="843" y="9285"/>
                  </a:cubicBezTo>
                  <a:lnTo>
                    <a:pt x="877" y="9285"/>
                  </a:lnTo>
                  <a:cubicBezTo>
                    <a:pt x="1106" y="9285"/>
                    <a:pt x="1281" y="9044"/>
                    <a:pt x="1293" y="8804"/>
                  </a:cubicBezTo>
                  <a:cubicBezTo>
                    <a:pt x="1293" y="8694"/>
                    <a:pt x="1259" y="8573"/>
                    <a:pt x="1216" y="8464"/>
                  </a:cubicBezTo>
                  <a:cubicBezTo>
                    <a:pt x="997" y="8135"/>
                    <a:pt x="811" y="7796"/>
                    <a:pt x="614" y="7446"/>
                  </a:cubicBezTo>
                  <a:cubicBezTo>
                    <a:pt x="570" y="7424"/>
                    <a:pt x="504" y="7413"/>
                    <a:pt x="449" y="7413"/>
                  </a:cubicBezTo>
                  <a:close/>
                  <a:moveTo>
                    <a:pt x="5782" y="1"/>
                  </a:moveTo>
                  <a:cubicBezTo>
                    <a:pt x="4731" y="1960"/>
                    <a:pt x="3165" y="3646"/>
                    <a:pt x="1281" y="4851"/>
                  </a:cubicBezTo>
                  <a:cubicBezTo>
                    <a:pt x="2081" y="4117"/>
                    <a:pt x="2847" y="3329"/>
                    <a:pt x="3559" y="2508"/>
                  </a:cubicBezTo>
                  <a:cubicBezTo>
                    <a:pt x="3877" y="2135"/>
                    <a:pt x="4183" y="1753"/>
                    <a:pt x="4490" y="1358"/>
                  </a:cubicBezTo>
                  <a:cubicBezTo>
                    <a:pt x="4774" y="953"/>
                    <a:pt x="5037" y="537"/>
                    <a:pt x="5267" y="99"/>
                  </a:cubicBezTo>
                  <a:lnTo>
                    <a:pt x="5267" y="99"/>
                  </a:lnTo>
                  <a:cubicBezTo>
                    <a:pt x="3953" y="2092"/>
                    <a:pt x="2147" y="3712"/>
                    <a:pt x="340" y="5267"/>
                  </a:cubicBezTo>
                  <a:cubicBezTo>
                    <a:pt x="198" y="5388"/>
                    <a:pt x="526" y="6427"/>
                    <a:pt x="581" y="6658"/>
                  </a:cubicBezTo>
                  <a:cubicBezTo>
                    <a:pt x="690" y="7150"/>
                    <a:pt x="887" y="7719"/>
                    <a:pt x="1106" y="8212"/>
                  </a:cubicBezTo>
                  <a:cubicBezTo>
                    <a:pt x="1281" y="8420"/>
                    <a:pt x="1457" y="8628"/>
                    <a:pt x="1632" y="8847"/>
                  </a:cubicBezTo>
                  <a:cubicBezTo>
                    <a:pt x="1303" y="7906"/>
                    <a:pt x="1030" y="6953"/>
                    <a:pt x="789" y="5989"/>
                  </a:cubicBezTo>
                  <a:cubicBezTo>
                    <a:pt x="2026" y="5869"/>
                    <a:pt x="3132" y="5135"/>
                    <a:pt x="3920" y="4194"/>
                  </a:cubicBezTo>
                  <a:cubicBezTo>
                    <a:pt x="4719" y="3242"/>
                    <a:pt x="5234" y="2103"/>
                    <a:pt x="5672" y="942"/>
                  </a:cubicBezTo>
                  <a:cubicBezTo>
                    <a:pt x="6164" y="1555"/>
                    <a:pt x="6898" y="1950"/>
                    <a:pt x="7675" y="1950"/>
                  </a:cubicBezTo>
                  <a:cubicBezTo>
                    <a:pt x="7807" y="1950"/>
                    <a:pt x="7928" y="1938"/>
                    <a:pt x="8059" y="1916"/>
                  </a:cubicBezTo>
                  <a:cubicBezTo>
                    <a:pt x="7840" y="1774"/>
                    <a:pt x="7643" y="1599"/>
                    <a:pt x="7490" y="1391"/>
                  </a:cubicBezTo>
                  <a:lnTo>
                    <a:pt x="7490" y="1391"/>
                  </a:lnTo>
                  <a:cubicBezTo>
                    <a:pt x="7709" y="1402"/>
                    <a:pt x="7894" y="1544"/>
                    <a:pt x="8026" y="1719"/>
                  </a:cubicBezTo>
                  <a:cubicBezTo>
                    <a:pt x="8147" y="1894"/>
                    <a:pt x="8223" y="2103"/>
                    <a:pt x="8300" y="2300"/>
                  </a:cubicBezTo>
                  <a:cubicBezTo>
                    <a:pt x="8628" y="3242"/>
                    <a:pt x="8957" y="4183"/>
                    <a:pt x="9285" y="5113"/>
                  </a:cubicBezTo>
                  <a:cubicBezTo>
                    <a:pt x="9340" y="5256"/>
                    <a:pt x="9383" y="5398"/>
                    <a:pt x="9427" y="5551"/>
                  </a:cubicBezTo>
                  <a:cubicBezTo>
                    <a:pt x="9559" y="5573"/>
                    <a:pt x="9690" y="5639"/>
                    <a:pt x="9745" y="5760"/>
                  </a:cubicBezTo>
                  <a:cubicBezTo>
                    <a:pt x="9778" y="5836"/>
                    <a:pt x="9789" y="5924"/>
                    <a:pt x="9778" y="6001"/>
                  </a:cubicBezTo>
                  <a:cubicBezTo>
                    <a:pt x="9756" y="6110"/>
                    <a:pt x="9679" y="6230"/>
                    <a:pt x="9548" y="6351"/>
                  </a:cubicBezTo>
                  <a:cubicBezTo>
                    <a:pt x="9614" y="7544"/>
                    <a:pt x="9241" y="8770"/>
                    <a:pt x="8650" y="9821"/>
                  </a:cubicBezTo>
                  <a:cubicBezTo>
                    <a:pt x="8026" y="10916"/>
                    <a:pt x="6953" y="12033"/>
                    <a:pt x="5595" y="12033"/>
                  </a:cubicBezTo>
                  <a:lnTo>
                    <a:pt x="5551" y="12033"/>
                  </a:lnTo>
                  <a:cubicBezTo>
                    <a:pt x="5639" y="12055"/>
                    <a:pt x="6023" y="12099"/>
                    <a:pt x="6362" y="12132"/>
                  </a:cubicBezTo>
                  <a:cubicBezTo>
                    <a:pt x="6493" y="12121"/>
                    <a:pt x="6636" y="12110"/>
                    <a:pt x="6767" y="12088"/>
                  </a:cubicBezTo>
                  <a:cubicBezTo>
                    <a:pt x="6997" y="12066"/>
                    <a:pt x="7227" y="12011"/>
                    <a:pt x="7456" y="11945"/>
                  </a:cubicBezTo>
                  <a:lnTo>
                    <a:pt x="7621" y="11891"/>
                  </a:lnTo>
                  <a:lnTo>
                    <a:pt x="7796" y="11836"/>
                  </a:lnTo>
                  <a:lnTo>
                    <a:pt x="7960" y="11770"/>
                  </a:lnTo>
                  <a:lnTo>
                    <a:pt x="8113" y="11704"/>
                  </a:lnTo>
                  <a:lnTo>
                    <a:pt x="7960" y="11782"/>
                  </a:lnTo>
                  <a:lnTo>
                    <a:pt x="7796" y="11847"/>
                  </a:lnTo>
                  <a:lnTo>
                    <a:pt x="7632" y="11902"/>
                  </a:lnTo>
                  <a:lnTo>
                    <a:pt x="7456" y="11957"/>
                  </a:lnTo>
                  <a:cubicBezTo>
                    <a:pt x="7237" y="12022"/>
                    <a:pt x="6997" y="12077"/>
                    <a:pt x="6767" y="12110"/>
                  </a:cubicBezTo>
                  <a:cubicBezTo>
                    <a:pt x="6668" y="12121"/>
                    <a:pt x="6570" y="12132"/>
                    <a:pt x="6461" y="12132"/>
                  </a:cubicBezTo>
                  <a:cubicBezTo>
                    <a:pt x="6526" y="12142"/>
                    <a:pt x="6581" y="12142"/>
                    <a:pt x="6636" y="12142"/>
                  </a:cubicBezTo>
                  <a:cubicBezTo>
                    <a:pt x="6701" y="12142"/>
                    <a:pt x="6767" y="12132"/>
                    <a:pt x="6843" y="12121"/>
                  </a:cubicBezTo>
                  <a:lnTo>
                    <a:pt x="6843" y="12132"/>
                  </a:lnTo>
                  <a:cubicBezTo>
                    <a:pt x="6855" y="12132"/>
                    <a:pt x="6855" y="12132"/>
                    <a:pt x="6855" y="12121"/>
                  </a:cubicBezTo>
                  <a:cubicBezTo>
                    <a:pt x="7008" y="12493"/>
                    <a:pt x="7139" y="12887"/>
                    <a:pt x="7237" y="13271"/>
                  </a:cubicBezTo>
                  <a:cubicBezTo>
                    <a:pt x="7303" y="13533"/>
                    <a:pt x="7500" y="14059"/>
                    <a:pt x="7380" y="14322"/>
                  </a:cubicBezTo>
                  <a:cubicBezTo>
                    <a:pt x="7347" y="14376"/>
                    <a:pt x="7303" y="14409"/>
                    <a:pt x="7259" y="14442"/>
                  </a:cubicBezTo>
                  <a:cubicBezTo>
                    <a:pt x="7074" y="14584"/>
                    <a:pt x="6898" y="14704"/>
                    <a:pt x="6723" y="14836"/>
                  </a:cubicBezTo>
                  <a:cubicBezTo>
                    <a:pt x="6646" y="14891"/>
                    <a:pt x="6559" y="14945"/>
                    <a:pt x="6482" y="15011"/>
                  </a:cubicBezTo>
                  <a:cubicBezTo>
                    <a:pt x="6767" y="15099"/>
                    <a:pt x="7062" y="15176"/>
                    <a:pt x="7369" y="15176"/>
                  </a:cubicBezTo>
                  <a:lnTo>
                    <a:pt x="7522" y="15176"/>
                  </a:lnTo>
                  <a:cubicBezTo>
                    <a:pt x="7982" y="15120"/>
                    <a:pt x="8398" y="14836"/>
                    <a:pt x="8650" y="14442"/>
                  </a:cubicBezTo>
                  <a:cubicBezTo>
                    <a:pt x="8913" y="14026"/>
                    <a:pt x="9044" y="13468"/>
                    <a:pt x="8945" y="12986"/>
                  </a:cubicBezTo>
                  <a:cubicBezTo>
                    <a:pt x="8924" y="12920"/>
                    <a:pt x="8902" y="12865"/>
                    <a:pt x="8880" y="12799"/>
                  </a:cubicBezTo>
                  <a:cubicBezTo>
                    <a:pt x="8738" y="12383"/>
                    <a:pt x="8497" y="11967"/>
                    <a:pt x="8420" y="11529"/>
                  </a:cubicBezTo>
                  <a:cubicBezTo>
                    <a:pt x="10008" y="10490"/>
                    <a:pt x="10906" y="8529"/>
                    <a:pt x="10719" y="6646"/>
                  </a:cubicBezTo>
                  <a:cubicBezTo>
                    <a:pt x="10697" y="6515"/>
                    <a:pt x="10675" y="6351"/>
                    <a:pt x="10653" y="6186"/>
                  </a:cubicBezTo>
                  <a:cubicBezTo>
                    <a:pt x="10643" y="6164"/>
                    <a:pt x="10643" y="6154"/>
                    <a:pt x="10632" y="6132"/>
                  </a:cubicBezTo>
                  <a:lnTo>
                    <a:pt x="10643" y="6132"/>
                  </a:lnTo>
                  <a:cubicBezTo>
                    <a:pt x="10566" y="5718"/>
                    <a:pt x="10490" y="5293"/>
                    <a:pt x="10468" y="5278"/>
                  </a:cubicBezTo>
                  <a:lnTo>
                    <a:pt x="10468" y="5278"/>
                  </a:lnTo>
                  <a:cubicBezTo>
                    <a:pt x="10621" y="5366"/>
                    <a:pt x="10763" y="5497"/>
                    <a:pt x="10884" y="5650"/>
                  </a:cubicBezTo>
                  <a:cubicBezTo>
                    <a:pt x="11048" y="5595"/>
                    <a:pt x="11157" y="5453"/>
                    <a:pt x="11212" y="5289"/>
                  </a:cubicBezTo>
                  <a:cubicBezTo>
                    <a:pt x="11256" y="5125"/>
                    <a:pt x="11245" y="4950"/>
                    <a:pt x="11223" y="4774"/>
                  </a:cubicBezTo>
                  <a:cubicBezTo>
                    <a:pt x="11190" y="4500"/>
                    <a:pt x="11135" y="4216"/>
                    <a:pt x="11048" y="3953"/>
                  </a:cubicBezTo>
                  <a:cubicBezTo>
                    <a:pt x="11004" y="3789"/>
                    <a:pt x="10928" y="3614"/>
                    <a:pt x="10774" y="3559"/>
                  </a:cubicBezTo>
                  <a:cubicBezTo>
                    <a:pt x="10741" y="3537"/>
                    <a:pt x="10709" y="3537"/>
                    <a:pt x="10665" y="3537"/>
                  </a:cubicBezTo>
                  <a:lnTo>
                    <a:pt x="10653" y="3537"/>
                  </a:lnTo>
                  <a:cubicBezTo>
                    <a:pt x="10643" y="3548"/>
                    <a:pt x="10643" y="3559"/>
                    <a:pt x="10632" y="3559"/>
                  </a:cubicBezTo>
                  <a:cubicBezTo>
                    <a:pt x="10632" y="3548"/>
                    <a:pt x="10643" y="3548"/>
                    <a:pt x="10643" y="3537"/>
                  </a:cubicBezTo>
                  <a:lnTo>
                    <a:pt x="10643" y="3537"/>
                  </a:lnTo>
                  <a:cubicBezTo>
                    <a:pt x="10522" y="3548"/>
                    <a:pt x="10402" y="3624"/>
                    <a:pt x="10336" y="3723"/>
                  </a:cubicBezTo>
                  <a:cubicBezTo>
                    <a:pt x="10237" y="3865"/>
                    <a:pt x="10194" y="4040"/>
                    <a:pt x="10172" y="4205"/>
                  </a:cubicBezTo>
                  <a:cubicBezTo>
                    <a:pt x="10150" y="4052"/>
                    <a:pt x="10117" y="3909"/>
                    <a:pt x="10084" y="3767"/>
                  </a:cubicBezTo>
                  <a:lnTo>
                    <a:pt x="10084" y="3767"/>
                  </a:lnTo>
                  <a:cubicBezTo>
                    <a:pt x="10117" y="4052"/>
                    <a:pt x="10161" y="4325"/>
                    <a:pt x="10237" y="4588"/>
                  </a:cubicBezTo>
                  <a:cubicBezTo>
                    <a:pt x="9318" y="3920"/>
                    <a:pt x="9220" y="2322"/>
                    <a:pt x="8748" y="1336"/>
                  </a:cubicBezTo>
                  <a:cubicBezTo>
                    <a:pt x="8705" y="1238"/>
                    <a:pt x="8650" y="1139"/>
                    <a:pt x="8551" y="1106"/>
                  </a:cubicBezTo>
                  <a:cubicBezTo>
                    <a:pt x="8519" y="1096"/>
                    <a:pt x="8486" y="1084"/>
                    <a:pt x="8464" y="1084"/>
                  </a:cubicBezTo>
                  <a:cubicBezTo>
                    <a:pt x="8398" y="1084"/>
                    <a:pt x="8344" y="1106"/>
                    <a:pt x="8289" y="1118"/>
                  </a:cubicBezTo>
                  <a:cubicBezTo>
                    <a:pt x="8212" y="1128"/>
                    <a:pt x="8125" y="1139"/>
                    <a:pt x="8026" y="1139"/>
                  </a:cubicBezTo>
                  <a:cubicBezTo>
                    <a:pt x="7500" y="1139"/>
                    <a:pt x="6767" y="899"/>
                    <a:pt x="6427" y="493"/>
                  </a:cubicBezTo>
                  <a:lnTo>
                    <a:pt x="6427" y="493"/>
                  </a:lnTo>
                  <a:cubicBezTo>
                    <a:pt x="6448" y="555"/>
                    <a:pt x="6479" y="617"/>
                    <a:pt x="6501" y="679"/>
                  </a:cubicBezTo>
                  <a:lnTo>
                    <a:pt x="6501" y="679"/>
                  </a:lnTo>
                  <a:cubicBezTo>
                    <a:pt x="6496" y="673"/>
                    <a:pt x="6489" y="668"/>
                    <a:pt x="6482" y="668"/>
                  </a:cubicBezTo>
                  <a:cubicBezTo>
                    <a:pt x="6679" y="1008"/>
                    <a:pt x="6953" y="1303"/>
                    <a:pt x="7259" y="1544"/>
                  </a:cubicBezTo>
                  <a:cubicBezTo>
                    <a:pt x="6865" y="1490"/>
                    <a:pt x="6526" y="1227"/>
                    <a:pt x="6285" y="909"/>
                  </a:cubicBezTo>
                  <a:cubicBezTo>
                    <a:pt x="6077" y="614"/>
                    <a:pt x="5902" y="340"/>
                    <a:pt x="5782" y="1"/>
                  </a:cubicBezTo>
                  <a:close/>
                </a:path>
              </a:pathLst>
            </a:custGeom>
            <a:solidFill>
              <a:srgbClr val="FFC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6652600" y="2227183"/>
              <a:ext cx="21809" cy="663"/>
            </a:xfrm>
            <a:custGeom>
              <a:avLst/>
              <a:gdLst/>
              <a:ahLst/>
              <a:cxnLst/>
              <a:rect l="l" t="t" r="r" b="b"/>
              <a:pathLst>
                <a:path w="757" h="23" extrusionOk="0">
                  <a:moveTo>
                    <a:pt x="1" y="1"/>
                  </a:moveTo>
                  <a:lnTo>
                    <a:pt x="176" y="22"/>
                  </a:lnTo>
                  <a:lnTo>
                    <a:pt x="450" y="22"/>
                  </a:lnTo>
                  <a:cubicBezTo>
                    <a:pt x="559" y="22"/>
                    <a:pt x="658" y="22"/>
                    <a:pt x="757" y="12"/>
                  </a:cubicBezTo>
                  <a:lnTo>
                    <a:pt x="176" y="12"/>
                  </a:lnTo>
                  <a:lnTo>
                    <a:pt x="1" y="1"/>
                  </a:lnTo>
                  <a:close/>
                </a:path>
              </a:pathLst>
            </a:custGeom>
            <a:solidFill>
              <a:srgbClr val="EEA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6627997" y="2101024"/>
              <a:ext cx="82051" cy="41025"/>
            </a:xfrm>
            <a:custGeom>
              <a:avLst/>
              <a:gdLst/>
              <a:ahLst/>
              <a:cxnLst/>
              <a:rect l="l" t="t" r="r" b="b"/>
              <a:pathLst>
                <a:path w="2848" h="1424" extrusionOk="0">
                  <a:moveTo>
                    <a:pt x="2847" y="0"/>
                  </a:moveTo>
                  <a:lnTo>
                    <a:pt x="2847" y="0"/>
                  </a:lnTo>
                  <a:cubicBezTo>
                    <a:pt x="2793" y="143"/>
                    <a:pt x="2727" y="274"/>
                    <a:pt x="2650" y="394"/>
                  </a:cubicBezTo>
                  <a:cubicBezTo>
                    <a:pt x="2574" y="515"/>
                    <a:pt x="2486" y="635"/>
                    <a:pt x="2387" y="745"/>
                  </a:cubicBezTo>
                  <a:cubicBezTo>
                    <a:pt x="2289" y="854"/>
                    <a:pt x="2180" y="953"/>
                    <a:pt x="2059" y="1041"/>
                  </a:cubicBezTo>
                  <a:cubicBezTo>
                    <a:pt x="1939" y="1117"/>
                    <a:pt x="1818" y="1194"/>
                    <a:pt x="1676" y="1248"/>
                  </a:cubicBezTo>
                  <a:cubicBezTo>
                    <a:pt x="1457" y="1347"/>
                    <a:pt x="1205" y="1401"/>
                    <a:pt x="964" y="1401"/>
                  </a:cubicBezTo>
                  <a:cubicBezTo>
                    <a:pt x="910" y="1401"/>
                    <a:pt x="866" y="1391"/>
                    <a:pt x="822" y="1391"/>
                  </a:cubicBezTo>
                  <a:cubicBezTo>
                    <a:pt x="679" y="1380"/>
                    <a:pt x="526" y="1347"/>
                    <a:pt x="395" y="1303"/>
                  </a:cubicBezTo>
                  <a:cubicBezTo>
                    <a:pt x="253" y="1260"/>
                    <a:pt x="122" y="1194"/>
                    <a:pt x="1" y="1117"/>
                  </a:cubicBezTo>
                  <a:lnTo>
                    <a:pt x="1" y="1117"/>
                  </a:lnTo>
                  <a:cubicBezTo>
                    <a:pt x="122" y="1204"/>
                    <a:pt x="253" y="1270"/>
                    <a:pt x="384" y="1314"/>
                  </a:cubicBezTo>
                  <a:cubicBezTo>
                    <a:pt x="526" y="1369"/>
                    <a:pt x="669" y="1401"/>
                    <a:pt x="822" y="1413"/>
                  </a:cubicBezTo>
                  <a:cubicBezTo>
                    <a:pt x="877" y="1423"/>
                    <a:pt x="920" y="1423"/>
                    <a:pt x="975" y="1423"/>
                  </a:cubicBezTo>
                  <a:cubicBezTo>
                    <a:pt x="1074" y="1423"/>
                    <a:pt x="1173" y="1413"/>
                    <a:pt x="1260" y="1401"/>
                  </a:cubicBezTo>
                  <a:cubicBezTo>
                    <a:pt x="1413" y="1380"/>
                    <a:pt x="1555" y="1336"/>
                    <a:pt x="1687" y="1281"/>
                  </a:cubicBezTo>
                  <a:cubicBezTo>
                    <a:pt x="1961" y="1161"/>
                    <a:pt x="2202" y="985"/>
                    <a:pt x="2399" y="756"/>
                  </a:cubicBezTo>
                  <a:cubicBezTo>
                    <a:pt x="2497" y="646"/>
                    <a:pt x="2585" y="526"/>
                    <a:pt x="2662" y="406"/>
                  </a:cubicBezTo>
                  <a:cubicBezTo>
                    <a:pt x="2738" y="274"/>
                    <a:pt x="2803" y="143"/>
                    <a:pt x="2847" y="0"/>
                  </a:cubicBezTo>
                  <a:close/>
                </a:path>
              </a:pathLst>
            </a:custGeom>
            <a:solidFill>
              <a:srgbClr val="E78E84"/>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6634306" y="2028164"/>
              <a:ext cx="29674" cy="61221"/>
            </a:xfrm>
            <a:custGeom>
              <a:avLst/>
              <a:gdLst/>
              <a:ahLst/>
              <a:cxnLst/>
              <a:rect l="l" t="t" r="r" b="b"/>
              <a:pathLst>
                <a:path w="1030" h="2125" extrusionOk="0">
                  <a:moveTo>
                    <a:pt x="1030" y="2025"/>
                  </a:moveTo>
                  <a:lnTo>
                    <a:pt x="1030" y="2025"/>
                  </a:lnTo>
                  <a:cubicBezTo>
                    <a:pt x="898" y="2059"/>
                    <a:pt x="767" y="2091"/>
                    <a:pt x="636" y="2102"/>
                  </a:cubicBezTo>
                  <a:cubicBezTo>
                    <a:pt x="767" y="2091"/>
                    <a:pt x="898" y="2069"/>
                    <a:pt x="1030" y="2025"/>
                  </a:cubicBezTo>
                  <a:close/>
                  <a:moveTo>
                    <a:pt x="1" y="0"/>
                  </a:moveTo>
                  <a:cubicBezTo>
                    <a:pt x="88" y="164"/>
                    <a:pt x="154" y="329"/>
                    <a:pt x="209" y="504"/>
                  </a:cubicBezTo>
                  <a:cubicBezTo>
                    <a:pt x="275" y="679"/>
                    <a:pt x="307" y="854"/>
                    <a:pt x="340" y="1030"/>
                  </a:cubicBezTo>
                  <a:cubicBezTo>
                    <a:pt x="362" y="1215"/>
                    <a:pt x="362" y="1402"/>
                    <a:pt x="351" y="1577"/>
                  </a:cubicBezTo>
                  <a:cubicBezTo>
                    <a:pt x="340" y="1763"/>
                    <a:pt x="297" y="1938"/>
                    <a:pt x="231" y="2113"/>
                  </a:cubicBezTo>
                  <a:lnTo>
                    <a:pt x="241" y="2113"/>
                  </a:lnTo>
                  <a:cubicBezTo>
                    <a:pt x="275" y="2124"/>
                    <a:pt x="319" y="2124"/>
                    <a:pt x="362" y="2124"/>
                  </a:cubicBezTo>
                  <a:cubicBezTo>
                    <a:pt x="460" y="2124"/>
                    <a:pt x="548" y="2113"/>
                    <a:pt x="636" y="2102"/>
                  </a:cubicBezTo>
                  <a:cubicBezTo>
                    <a:pt x="559" y="2102"/>
                    <a:pt x="472" y="2113"/>
                    <a:pt x="395" y="2113"/>
                  </a:cubicBezTo>
                  <a:cubicBezTo>
                    <a:pt x="340" y="2113"/>
                    <a:pt x="297" y="2113"/>
                    <a:pt x="241" y="2102"/>
                  </a:cubicBezTo>
                  <a:cubicBezTo>
                    <a:pt x="307" y="1938"/>
                    <a:pt x="351" y="1763"/>
                    <a:pt x="362" y="1577"/>
                  </a:cubicBezTo>
                  <a:cubicBezTo>
                    <a:pt x="384" y="1402"/>
                    <a:pt x="373" y="1215"/>
                    <a:pt x="351" y="1030"/>
                  </a:cubicBezTo>
                  <a:cubicBezTo>
                    <a:pt x="329" y="854"/>
                    <a:pt x="285" y="668"/>
                    <a:pt x="220" y="504"/>
                  </a:cubicBezTo>
                  <a:cubicBezTo>
                    <a:pt x="165" y="329"/>
                    <a:pt x="88" y="154"/>
                    <a:pt x="1" y="0"/>
                  </a:cubicBezTo>
                  <a:close/>
                </a:path>
              </a:pathLst>
            </a:custGeom>
            <a:solidFill>
              <a:srgbClr val="EEA79B"/>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6660177" y="1937931"/>
              <a:ext cx="57447" cy="39470"/>
            </a:xfrm>
            <a:custGeom>
              <a:avLst/>
              <a:gdLst/>
              <a:ahLst/>
              <a:cxnLst/>
              <a:rect l="l" t="t" r="r" b="b"/>
              <a:pathLst>
                <a:path w="1994" h="1370" extrusionOk="0">
                  <a:moveTo>
                    <a:pt x="931" y="1"/>
                  </a:moveTo>
                  <a:cubicBezTo>
                    <a:pt x="860" y="1"/>
                    <a:pt x="789" y="12"/>
                    <a:pt x="723" y="33"/>
                  </a:cubicBezTo>
                  <a:cubicBezTo>
                    <a:pt x="657" y="45"/>
                    <a:pt x="592" y="77"/>
                    <a:pt x="526" y="110"/>
                  </a:cubicBezTo>
                  <a:cubicBezTo>
                    <a:pt x="472" y="143"/>
                    <a:pt x="416" y="187"/>
                    <a:pt x="362" y="230"/>
                  </a:cubicBezTo>
                  <a:cubicBezTo>
                    <a:pt x="307" y="274"/>
                    <a:pt x="263" y="329"/>
                    <a:pt x="219" y="384"/>
                  </a:cubicBezTo>
                  <a:cubicBezTo>
                    <a:pt x="187" y="449"/>
                    <a:pt x="154" y="505"/>
                    <a:pt x="121" y="570"/>
                  </a:cubicBezTo>
                  <a:cubicBezTo>
                    <a:pt x="66" y="690"/>
                    <a:pt x="22" y="833"/>
                    <a:pt x="12" y="964"/>
                  </a:cubicBezTo>
                  <a:cubicBezTo>
                    <a:pt x="0" y="1106"/>
                    <a:pt x="12" y="1238"/>
                    <a:pt x="56" y="1369"/>
                  </a:cubicBezTo>
                  <a:cubicBezTo>
                    <a:pt x="34" y="1303"/>
                    <a:pt x="34" y="1238"/>
                    <a:pt x="22" y="1172"/>
                  </a:cubicBezTo>
                  <a:cubicBezTo>
                    <a:pt x="22" y="1106"/>
                    <a:pt x="22" y="1030"/>
                    <a:pt x="34" y="964"/>
                  </a:cubicBezTo>
                  <a:cubicBezTo>
                    <a:pt x="56" y="833"/>
                    <a:pt x="88" y="702"/>
                    <a:pt x="154" y="581"/>
                  </a:cubicBezTo>
                  <a:cubicBezTo>
                    <a:pt x="209" y="461"/>
                    <a:pt x="285" y="351"/>
                    <a:pt x="384" y="264"/>
                  </a:cubicBezTo>
                  <a:cubicBezTo>
                    <a:pt x="438" y="220"/>
                    <a:pt x="494" y="176"/>
                    <a:pt x="548" y="143"/>
                  </a:cubicBezTo>
                  <a:cubicBezTo>
                    <a:pt x="614" y="121"/>
                    <a:pt x="669" y="89"/>
                    <a:pt x="734" y="77"/>
                  </a:cubicBezTo>
                  <a:cubicBezTo>
                    <a:pt x="805" y="54"/>
                    <a:pt x="875" y="43"/>
                    <a:pt x="945" y="43"/>
                  </a:cubicBezTo>
                  <a:cubicBezTo>
                    <a:pt x="1006" y="43"/>
                    <a:pt x="1067" y="51"/>
                    <a:pt x="1129" y="67"/>
                  </a:cubicBezTo>
                  <a:cubicBezTo>
                    <a:pt x="1260" y="99"/>
                    <a:pt x="1380" y="165"/>
                    <a:pt x="1489" y="252"/>
                  </a:cubicBezTo>
                  <a:cubicBezTo>
                    <a:pt x="1588" y="329"/>
                    <a:pt x="1686" y="428"/>
                    <a:pt x="1774" y="527"/>
                  </a:cubicBezTo>
                  <a:cubicBezTo>
                    <a:pt x="1862" y="636"/>
                    <a:pt x="1927" y="756"/>
                    <a:pt x="1993" y="877"/>
                  </a:cubicBezTo>
                  <a:cubicBezTo>
                    <a:pt x="1884" y="625"/>
                    <a:pt x="1720" y="395"/>
                    <a:pt x="1501" y="220"/>
                  </a:cubicBezTo>
                  <a:cubicBezTo>
                    <a:pt x="1446" y="176"/>
                    <a:pt x="1391" y="143"/>
                    <a:pt x="1336" y="110"/>
                  </a:cubicBezTo>
                  <a:cubicBezTo>
                    <a:pt x="1270" y="77"/>
                    <a:pt x="1205" y="45"/>
                    <a:pt x="1139" y="33"/>
                  </a:cubicBezTo>
                  <a:cubicBezTo>
                    <a:pt x="1073" y="12"/>
                    <a:pt x="1002" y="1"/>
                    <a:pt x="931" y="1"/>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6527392" y="1992382"/>
              <a:ext cx="56179" cy="53759"/>
            </a:xfrm>
            <a:custGeom>
              <a:avLst/>
              <a:gdLst/>
              <a:ahLst/>
              <a:cxnLst/>
              <a:rect l="l" t="t" r="r" b="b"/>
              <a:pathLst>
                <a:path w="1950" h="1866" extrusionOk="0">
                  <a:moveTo>
                    <a:pt x="1072" y="0"/>
                  </a:moveTo>
                  <a:cubicBezTo>
                    <a:pt x="1051" y="0"/>
                    <a:pt x="1030" y="2"/>
                    <a:pt x="1008" y="5"/>
                  </a:cubicBezTo>
                  <a:lnTo>
                    <a:pt x="953" y="5"/>
                  </a:lnTo>
                  <a:lnTo>
                    <a:pt x="898" y="16"/>
                  </a:lnTo>
                  <a:cubicBezTo>
                    <a:pt x="887" y="16"/>
                    <a:pt x="865" y="16"/>
                    <a:pt x="843" y="27"/>
                  </a:cubicBezTo>
                  <a:cubicBezTo>
                    <a:pt x="833" y="27"/>
                    <a:pt x="811" y="27"/>
                    <a:pt x="789" y="38"/>
                  </a:cubicBezTo>
                  <a:lnTo>
                    <a:pt x="745" y="48"/>
                  </a:lnTo>
                  <a:cubicBezTo>
                    <a:pt x="723" y="60"/>
                    <a:pt x="701" y="70"/>
                    <a:pt x="690" y="70"/>
                  </a:cubicBezTo>
                  <a:lnTo>
                    <a:pt x="668" y="82"/>
                  </a:lnTo>
                  <a:lnTo>
                    <a:pt x="635" y="92"/>
                  </a:lnTo>
                  <a:cubicBezTo>
                    <a:pt x="624" y="104"/>
                    <a:pt x="602" y="114"/>
                    <a:pt x="592" y="114"/>
                  </a:cubicBezTo>
                  <a:cubicBezTo>
                    <a:pt x="526" y="158"/>
                    <a:pt x="471" y="202"/>
                    <a:pt x="417" y="246"/>
                  </a:cubicBezTo>
                  <a:cubicBezTo>
                    <a:pt x="361" y="289"/>
                    <a:pt x="307" y="355"/>
                    <a:pt x="263" y="410"/>
                  </a:cubicBezTo>
                  <a:cubicBezTo>
                    <a:pt x="230" y="465"/>
                    <a:pt x="186" y="530"/>
                    <a:pt x="164" y="596"/>
                  </a:cubicBezTo>
                  <a:cubicBezTo>
                    <a:pt x="132" y="662"/>
                    <a:pt x="110" y="739"/>
                    <a:pt x="88" y="804"/>
                  </a:cubicBezTo>
                  <a:cubicBezTo>
                    <a:pt x="66" y="870"/>
                    <a:pt x="44" y="946"/>
                    <a:pt x="44" y="1012"/>
                  </a:cubicBezTo>
                  <a:cubicBezTo>
                    <a:pt x="0" y="1297"/>
                    <a:pt x="22" y="1593"/>
                    <a:pt x="99" y="1866"/>
                  </a:cubicBezTo>
                  <a:cubicBezTo>
                    <a:pt x="99" y="1834"/>
                    <a:pt x="88" y="1800"/>
                    <a:pt x="77" y="1756"/>
                  </a:cubicBezTo>
                  <a:cubicBezTo>
                    <a:pt x="77" y="1724"/>
                    <a:pt x="66" y="1691"/>
                    <a:pt x="66" y="1658"/>
                  </a:cubicBezTo>
                  <a:cubicBezTo>
                    <a:pt x="55" y="1581"/>
                    <a:pt x="44" y="1516"/>
                    <a:pt x="44" y="1439"/>
                  </a:cubicBezTo>
                  <a:lnTo>
                    <a:pt x="44" y="1396"/>
                  </a:lnTo>
                  <a:lnTo>
                    <a:pt x="44" y="1340"/>
                  </a:lnTo>
                  <a:lnTo>
                    <a:pt x="44" y="1231"/>
                  </a:lnTo>
                  <a:cubicBezTo>
                    <a:pt x="55" y="1155"/>
                    <a:pt x="66" y="1089"/>
                    <a:pt x="77" y="1023"/>
                  </a:cubicBezTo>
                  <a:lnTo>
                    <a:pt x="88" y="968"/>
                  </a:lnTo>
                  <a:cubicBezTo>
                    <a:pt x="88" y="946"/>
                    <a:pt x="88" y="936"/>
                    <a:pt x="99" y="914"/>
                  </a:cubicBezTo>
                  <a:lnTo>
                    <a:pt x="99" y="892"/>
                  </a:lnTo>
                  <a:lnTo>
                    <a:pt x="110" y="870"/>
                  </a:lnTo>
                  <a:cubicBezTo>
                    <a:pt x="110" y="848"/>
                    <a:pt x="120" y="826"/>
                    <a:pt x="120" y="815"/>
                  </a:cubicBezTo>
                  <a:cubicBezTo>
                    <a:pt x="142" y="749"/>
                    <a:pt x="164" y="684"/>
                    <a:pt x="198" y="618"/>
                  </a:cubicBezTo>
                  <a:cubicBezTo>
                    <a:pt x="230" y="552"/>
                    <a:pt x="263" y="486"/>
                    <a:pt x="307" y="432"/>
                  </a:cubicBezTo>
                  <a:cubicBezTo>
                    <a:pt x="339" y="377"/>
                    <a:pt x="395" y="323"/>
                    <a:pt x="438" y="279"/>
                  </a:cubicBezTo>
                  <a:cubicBezTo>
                    <a:pt x="493" y="235"/>
                    <a:pt x="548" y="191"/>
                    <a:pt x="614" y="158"/>
                  </a:cubicBezTo>
                  <a:cubicBezTo>
                    <a:pt x="624" y="147"/>
                    <a:pt x="646" y="136"/>
                    <a:pt x="657" y="136"/>
                  </a:cubicBezTo>
                  <a:lnTo>
                    <a:pt x="679" y="126"/>
                  </a:lnTo>
                  <a:lnTo>
                    <a:pt x="701" y="114"/>
                  </a:lnTo>
                  <a:cubicBezTo>
                    <a:pt x="723" y="104"/>
                    <a:pt x="734" y="104"/>
                    <a:pt x="755" y="92"/>
                  </a:cubicBezTo>
                  <a:lnTo>
                    <a:pt x="799" y="82"/>
                  </a:lnTo>
                  <a:cubicBezTo>
                    <a:pt x="821" y="70"/>
                    <a:pt x="833" y="70"/>
                    <a:pt x="854" y="60"/>
                  </a:cubicBezTo>
                  <a:cubicBezTo>
                    <a:pt x="876" y="60"/>
                    <a:pt x="887" y="60"/>
                    <a:pt x="909" y="48"/>
                  </a:cubicBezTo>
                  <a:lnTo>
                    <a:pt x="953" y="48"/>
                  </a:lnTo>
                  <a:cubicBezTo>
                    <a:pt x="964" y="48"/>
                    <a:pt x="974" y="48"/>
                    <a:pt x="986" y="38"/>
                  </a:cubicBezTo>
                  <a:lnTo>
                    <a:pt x="1193" y="38"/>
                  </a:lnTo>
                  <a:lnTo>
                    <a:pt x="1215" y="48"/>
                  </a:lnTo>
                  <a:cubicBezTo>
                    <a:pt x="1358" y="60"/>
                    <a:pt x="1500" y="104"/>
                    <a:pt x="1621" y="180"/>
                  </a:cubicBezTo>
                  <a:cubicBezTo>
                    <a:pt x="1741" y="246"/>
                    <a:pt x="1850" y="333"/>
                    <a:pt x="1949" y="443"/>
                  </a:cubicBezTo>
                  <a:cubicBezTo>
                    <a:pt x="1906" y="388"/>
                    <a:pt x="1862" y="333"/>
                    <a:pt x="1807" y="289"/>
                  </a:cubicBezTo>
                  <a:cubicBezTo>
                    <a:pt x="1752" y="235"/>
                    <a:pt x="1697" y="191"/>
                    <a:pt x="1631" y="158"/>
                  </a:cubicBezTo>
                  <a:cubicBezTo>
                    <a:pt x="1566" y="114"/>
                    <a:pt x="1500" y="92"/>
                    <a:pt x="1434" y="60"/>
                  </a:cubicBezTo>
                  <a:cubicBezTo>
                    <a:pt x="1369" y="38"/>
                    <a:pt x="1292" y="27"/>
                    <a:pt x="1227" y="16"/>
                  </a:cubicBezTo>
                  <a:cubicBezTo>
                    <a:pt x="1172" y="8"/>
                    <a:pt x="1123" y="0"/>
                    <a:pt x="1072"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6551679" y="2098489"/>
              <a:ext cx="68136" cy="42610"/>
            </a:xfrm>
            <a:custGeom>
              <a:avLst/>
              <a:gdLst/>
              <a:ahLst/>
              <a:cxnLst/>
              <a:rect l="l" t="t" r="r" b="b"/>
              <a:pathLst>
                <a:path w="2365" h="1479" extrusionOk="0">
                  <a:moveTo>
                    <a:pt x="1588" y="0"/>
                  </a:moveTo>
                  <a:cubicBezTo>
                    <a:pt x="1007" y="0"/>
                    <a:pt x="318" y="340"/>
                    <a:pt x="88" y="876"/>
                  </a:cubicBezTo>
                  <a:cubicBezTo>
                    <a:pt x="33" y="1008"/>
                    <a:pt x="0" y="1172"/>
                    <a:pt x="88" y="1304"/>
                  </a:cubicBezTo>
                  <a:cubicBezTo>
                    <a:pt x="175" y="1435"/>
                    <a:pt x="340" y="1479"/>
                    <a:pt x="504" y="1479"/>
                  </a:cubicBezTo>
                  <a:cubicBezTo>
                    <a:pt x="547" y="1479"/>
                    <a:pt x="591" y="1468"/>
                    <a:pt x="635" y="1468"/>
                  </a:cubicBezTo>
                  <a:cubicBezTo>
                    <a:pt x="985" y="1424"/>
                    <a:pt x="1654" y="1238"/>
                    <a:pt x="2037" y="932"/>
                  </a:cubicBezTo>
                  <a:cubicBezTo>
                    <a:pt x="2179" y="822"/>
                    <a:pt x="2289" y="691"/>
                    <a:pt x="2321" y="548"/>
                  </a:cubicBezTo>
                  <a:cubicBezTo>
                    <a:pt x="2365" y="417"/>
                    <a:pt x="2299" y="275"/>
                    <a:pt x="2201" y="187"/>
                  </a:cubicBezTo>
                  <a:cubicBezTo>
                    <a:pt x="2102" y="88"/>
                    <a:pt x="1971" y="44"/>
                    <a:pt x="1839" y="22"/>
                  </a:cubicBezTo>
                  <a:cubicBezTo>
                    <a:pt x="1763" y="12"/>
                    <a:pt x="1676" y="0"/>
                    <a:pt x="1588" y="0"/>
                  </a:cubicBezTo>
                  <a:close/>
                </a:path>
              </a:pathLst>
            </a:custGeom>
            <a:solidFill>
              <a:srgbClr val="FFC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6700540" y="2037613"/>
              <a:ext cx="62835" cy="42927"/>
            </a:xfrm>
            <a:custGeom>
              <a:avLst/>
              <a:gdLst/>
              <a:ahLst/>
              <a:cxnLst/>
              <a:rect l="l" t="t" r="r" b="b"/>
              <a:pathLst>
                <a:path w="2181" h="1490" extrusionOk="0">
                  <a:moveTo>
                    <a:pt x="1786" y="1"/>
                  </a:moveTo>
                  <a:cubicBezTo>
                    <a:pt x="1676" y="11"/>
                    <a:pt x="1577" y="23"/>
                    <a:pt x="1468" y="45"/>
                  </a:cubicBezTo>
                  <a:cubicBezTo>
                    <a:pt x="986" y="143"/>
                    <a:pt x="526" y="384"/>
                    <a:pt x="209" y="767"/>
                  </a:cubicBezTo>
                  <a:cubicBezTo>
                    <a:pt x="100" y="899"/>
                    <a:pt x="1" y="1084"/>
                    <a:pt x="78" y="1238"/>
                  </a:cubicBezTo>
                  <a:cubicBezTo>
                    <a:pt x="165" y="1424"/>
                    <a:pt x="351" y="1490"/>
                    <a:pt x="582" y="1490"/>
                  </a:cubicBezTo>
                  <a:cubicBezTo>
                    <a:pt x="1096" y="1490"/>
                    <a:pt x="1808" y="1161"/>
                    <a:pt x="2180" y="811"/>
                  </a:cubicBezTo>
                  <a:cubicBezTo>
                    <a:pt x="2158" y="548"/>
                    <a:pt x="2125" y="274"/>
                    <a:pt x="2059" y="11"/>
                  </a:cubicBezTo>
                  <a:cubicBezTo>
                    <a:pt x="2005" y="1"/>
                    <a:pt x="1939" y="1"/>
                    <a:pt x="1884" y="1"/>
                  </a:cubicBezTo>
                  <a:close/>
                </a:path>
              </a:pathLst>
            </a:custGeom>
            <a:solidFill>
              <a:srgbClr val="FFC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6759860" y="2037930"/>
              <a:ext cx="10429" cy="23048"/>
            </a:xfrm>
            <a:custGeom>
              <a:avLst/>
              <a:gdLst/>
              <a:ahLst/>
              <a:cxnLst/>
              <a:rect l="l" t="t" r="r" b="b"/>
              <a:pathLst>
                <a:path w="362" h="800" extrusionOk="0">
                  <a:moveTo>
                    <a:pt x="0" y="0"/>
                  </a:moveTo>
                  <a:lnTo>
                    <a:pt x="0" y="0"/>
                  </a:lnTo>
                  <a:cubicBezTo>
                    <a:pt x="66" y="263"/>
                    <a:pt x="99" y="537"/>
                    <a:pt x="121" y="800"/>
                  </a:cubicBezTo>
                  <a:cubicBezTo>
                    <a:pt x="252" y="679"/>
                    <a:pt x="329" y="559"/>
                    <a:pt x="351" y="450"/>
                  </a:cubicBezTo>
                  <a:cubicBezTo>
                    <a:pt x="362" y="373"/>
                    <a:pt x="351" y="285"/>
                    <a:pt x="318" y="209"/>
                  </a:cubicBezTo>
                  <a:cubicBezTo>
                    <a:pt x="263" y="88"/>
                    <a:pt x="132" y="22"/>
                    <a:pt x="0" y="0"/>
                  </a:cubicBezTo>
                  <a:close/>
                </a:path>
              </a:pathLst>
            </a:custGeom>
            <a:solidFill>
              <a:srgbClr val="F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6794864" y="1977372"/>
              <a:ext cx="5704" cy="2535"/>
            </a:xfrm>
            <a:custGeom>
              <a:avLst/>
              <a:gdLst/>
              <a:ahLst/>
              <a:cxnLst/>
              <a:rect l="l" t="t" r="r" b="b"/>
              <a:pathLst>
                <a:path w="198" h="88" extrusionOk="0">
                  <a:moveTo>
                    <a:pt x="132" y="0"/>
                  </a:moveTo>
                  <a:cubicBezTo>
                    <a:pt x="110" y="0"/>
                    <a:pt x="88" y="12"/>
                    <a:pt x="77" y="22"/>
                  </a:cubicBezTo>
                  <a:cubicBezTo>
                    <a:pt x="88" y="12"/>
                    <a:pt x="110" y="12"/>
                    <a:pt x="132" y="12"/>
                  </a:cubicBezTo>
                  <a:cubicBezTo>
                    <a:pt x="154" y="12"/>
                    <a:pt x="176" y="12"/>
                    <a:pt x="198" y="22"/>
                  </a:cubicBezTo>
                  <a:lnTo>
                    <a:pt x="198" y="22"/>
                  </a:lnTo>
                  <a:cubicBezTo>
                    <a:pt x="176" y="12"/>
                    <a:pt x="154" y="11"/>
                    <a:pt x="132" y="0"/>
                  </a:cubicBezTo>
                  <a:close/>
                  <a:moveTo>
                    <a:pt x="76" y="22"/>
                  </a:moveTo>
                  <a:lnTo>
                    <a:pt x="76" y="22"/>
                  </a:lnTo>
                  <a:cubicBezTo>
                    <a:pt x="44" y="34"/>
                    <a:pt x="23" y="56"/>
                    <a:pt x="1" y="88"/>
                  </a:cubicBezTo>
                  <a:lnTo>
                    <a:pt x="11" y="88"/>
                  </a:lnTo>
                  <a:cubicBezTo>
                    <a:pt x="23" y="56"/>
                    <a:pt x="44" y="34"/>
                    <a:pt x="76" y="22"/>
                  </a:cubicBezTo>
                  <a:close/>
                </a:path>
              </a:pathLst>
            </a:custGeom>
            <a:solidFill>
              <a:srgbClr val="E78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6791090" y="1979878"/>
              <a:ext cx="16105" cy="58081"/>
            </a:xfrm>
            <a:custGeom>
              <a:avLst/>
              <a:gdLst/>
              <a:ahLst/>
              <a:cxnLst/>
              <a:rect l="l" t="t" r="r" b="b"/>
              <a:pathLst>
                <a:path w="559" h="2016" extrusionOk="0">
                  <a:moveTo>
                    <a:pt x="132" y="1"/>
                  </a:moveTo>
                  <a:cubicBezTo>
                    <a:pt x="132" y="12"/>
                    <a:pt x="121" y="12"/>
                    <a:pt x="121" y="23"/>
                  </a:cubicBezTo>
                  <a:cubicBezTo>
                    <a:pt x="132" y="23"/>
                    <a:pt x="132" y="12"/>
                    <a:pt x="142" y="1"/>
                  </a:cubicBezTo>
                  <a:close/>
                  <a:moveTo>
                    <a:pt x="164" y="877"/>
                  </a:moveTo>
                  <a:cubicBezTo>
                    <a:pt x="132" y="877"/>
                    <a:pt x="99" y="888"/>
                    <a:pt x="66" y="910"/>
                  </a:cubicBezTo>
                  <a:cubicBezTo>
                    <a:pt x="99" y="888"/>
                    <a:pt x="132" y="877"/>
                    <a:pt x="176" y="877"/>
                  </a:cubicBezTo>
                  <a:close/>
                  <a:moveTo>
                    <a:pt x="121" y="23"/>
                  </a:moveTo>
                  <a:cubicBezTo>
                    <a:pt x="99" y="66"/>
                    <a:pt x="88" y="100"/>
                    <a:pt x="77" y="144"/>
                  </a:cubicBezTo>
                  <a:cubicBezTo>
                    <a:pt x="44" y="307"/>
                    <a:pt x="11" y="482"/>
                    <a:pt x="1" y="647"/>
                  </a:cubicBezTo>
                  <a:cubicBezTo>
                    <a:pt x="1" y="757"/>
                    <a:pt x="1" y="855"/>
                    <a:pt x="11" y="964"/>
                  </a:cubicBezTo>
                  <a:cubicBezTo>
                    <a:pt x="11" y="1030"/>
                    <a:pt x="11" y="1096"/>
                    <a:pt x="22" y="1151"/>
                  </a:cubicBezTo>
                  <a:cubicBezTo>
                    <a:pt x="44" y="1326"/>
                    <a:pt x="88" y="1490"/>
                    <a:pt x="142" y="1654"/>
                  </a:cubicBezTo>
                  <a:cubicBezTo>
                    <a:pt x="164" y="1731"/>
                    <a:pt x="198" y="1808"/>
                    <a:pt x="230" y="1884"/>
                  </a:cubicBezTo>
                  <a:cubicBezTo>
                    <a:pt x="252" y="1928"/>
                    <a:pt x="274" y="1972"/>
                    <a:pt x="307" y="1993"/>
                  </a:cubicBezTo>
                  <a:cubicBezTo>
                    <a:pt x="318" y="2005"/>
                    <a:pt x="329" y="2005"/>
                    <a:pt x="339" y="2005"/>
                  </a:cubicBezTo>
                  <a:cubicBezTo>
                    <a:pt x="351" y="2015"/>
                    <a:pt x="351" y="2015"/>
                    <a:pt x="361" y="2015"/>
                  </a:cubicBezTo>
                  <a:cubicBezTo>
                    <a:pt x="361" y="2015"/>
                    <a:pt x="373" y="2015"/>
                    <a:pt x="373" y="2005"/>
                  </a:cubicBezTo>
                  <a:cubicBezTo>
                    <a:pt x="383" y="2005"/>
                    <a:pt x="395" y="2005"/>
                    <a:pt x="405" y="1993"/>
                  </a:cubicBezTo>
                  <a:lnTo>
                    <a:pt x="427" y="1972"/>
                  </a:lnTo>
                  <a:cubicBezTo>
                    <a:pt x="471" y="1895"/>
                    <a:pt x="504" y="1818"/>
                    <a:pt x="526" y="1731"/>
                  </a:cubicBezTo>
                  <a:cubicBezTo>
                    <a:pt x="548" y="1654"/>
                    <a:pt x="558" y="1567"/>
                    <a:pt x="558" y="1479"/>
                  </a:cubicBezTo>
                  <a:cubicBezTo>
                    <a:pt x="548" y="1315"/>
                    <a:pt x="493" y="1139"/>
                    <a:pt x="395" y="1008"/>
                  </a:cubicBezTo>
                  <a:cubicBezTo>
                    <a:pt x="373" y="976"/>
                    <a:pt x="339" y="942"/>
                    <a:pt x="307" y="920"/>
                  </a:cubicBezTo>
                  <a:cubicBezTo>
                    <a:pt x="263" y="899"/>
                    <a:pt x="230" y="877"/>
                    <a:pt x="186" y="877"/>
                  </a:cubicBezTo>
                  <a:lnTo>
                    <a:pt x="186" y="877"/>
                  </a:lnTo>
                  <a:cubicBezTo>
                    <a:pt x="219" y="877"/>
                    <a:pt x="263" y="899"/>
                    <a:pt x="296" y="920"/>
                  </a:cubicBezTo>
                  <a:cubicBezTo>
                    <a:pt x="329" y="942"/>
                    <a:pt x="361" y="976"/>
                    <a:pt x="383" y="1008"/>
                  </a:cubicBezTo>
                  <a:cubicBezTo>
                    <a:pt x="493" y="1151"/>
                    <a:pt x="537" y="1315"/>
                    <a:pt x="548" y="1479"/>
                  </a:cubicBezTo>
                  <a:cubicBezTo>
                    <a:pt x="548" y="1567"/>
                    <a:pt x="537" y="1654"/>
                    <a:pt x="515" y="1731"/>
                  </a:cubicBezTo>
                  <a:cubicBezTo>
                    <a:pt x="493" y="1818"/>
                    <a:pt x="460" y="1895"/>
                    <a:pt x="417" y="1961"/>
                  </a:cubicBezTo>
                  <a:cubicBezTo>
                    <a:pt x="405" y="1983"/>
                    <a:pt x="395" y="1993"/>
                    <a:pt x="373" y="1993"/>
                  </a:cubicBezTo>
                  <a:lnTo>
                    <a:pt x="339" y="1993"/>
                  </a:lnTo>
                  <a:cubicBezTo>
                    <a:pt x="329" y="1993"/>
                    <a:pt x="329" y="1993"/>
                    <a:pt x="318" y="1983"/>
                  </a:cubicBezTo>
                  <a:cubicBezTo>
                    <a:pt x="285" y="1961"/>
                    <a:pt x="263" y="1917"/>
                    <a:pt x="241" y="1884"/>
                  </a:cubicBezTo>
                  <a:cubicBezTo>
                    <a:pt x="208" y="1808"/>
                    <a:pt x="176" y="1731"/>
                    <a:pt x="154" y="1643"/>
                  </a:cubicBezTo>
                  <a:cubicBezTo>
                    <a:pt x="99" y="1490"/>
                    <a:pt x="66" y="1326"/>
                    <a:pt x="33" y="1151"/>
                  </a:cubicBezTo>
                  <a:cubicBezTo>
                    <a:pt x="22" y="1085"/>
                    <a:pt x="22" y="1019"/>
                    <a:pt x="11" y="942"/>
                  </a:cubicBezTo>
                  <a:lnTo>
                    <a:pt x="11" y="647"/>
                  </a:lnTo>
                  <a:cubicBezTo>
                    <a:pt x="22" y="482"/>
                    <a:pt x="44" y="307"/>
                    <a:pt x="88" y="144"/>
                  </a:cubicBezTo>
                  <a:cubicBezTo>
                    <a:pt x="99" y="110"/>
                    <a:pt x="110" y="66"/>
                    <a:pt x="121" y="23"/>
                  </a:cubicBezTo>
                  <a:close/>
                </a:path>
              </a:pathLst>
            </a:custGeom>
            <a:solidFill>
              <a:srgbClr val="E77E6C"/>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6485416" y="2094081"/>
              <a:ext cx="7606" cy="9190"/>
            </a:xfrm>
            <a:custGeom>
              <a:avLst/>
              <a:gdLst/>
              <a:ahLst/>
              <a:cxnLst/>
              <a:rect l="l" t="t" r="r" b="b"/>
              <a:pathLst>
                <a:path w="264" h="319" extrusionOk="0">
                  <a:moveTo>
                    <a:pt x="166" y="0"/>
                  </a:moveTo>
                  <a:cubicBezTo>
                    <a:pt x="176" y="0"/>
                    <a:pt x="187" y="12"/>
                    <a:pt x="198" y="12"/>
                  </a:cubicBezTo>
                  <a:cubicBezTo>
                    <a:pt x="220" y="12"/>
                    <a:pt x="242" y="22"/>
                    <a:pt x="264" y="33"/>
                  </a:cubicBezTo>
                  <a:lnTo>
                    <a:pt x="264" y="33"/>
                  </a:lnTo>
                  <a:cubicBezTo>
                    <a:pt x="242" y="22"/>
                    <a:pt x="220" y="12"/>
                    <a:pt x="209" y="0"/>
                  </a:cubicBezTo>
                  <a:close/>
                  <a:moveTo>
                    <a:pt x="166" y="0"/>
                  </a:moveTo>
                  <a:cubicBezTo>
                    <a:pt x="144" y="0"/>
                    <a:pt x="132" y="0"/>
                    <a:pt x="110" y="12"/>
                  </a:cubicBezTo>
                  <a:cubicBezTo>
                    <a:pt x="100" y="12"/>
                    <a:pt x="88" y="22"/>
                    <a:pt x="78" y="33"/>
                  </a:cubicBezTo>
                  <a:lnTo>
                    <a:pt x="45" y="66"/>
                  </a:lnTo>
                  <a:cubicBezTo>
                    <a:pt x="34" y="88"/>
                    <a:pt x="23" y="121"/>
                    <a:pt x="12" y="143"/>
                  </a:cubicBezTo>
                  <a:cubicBezTo>
                    <a:pt x="1" y="209"/>
                    <a:pt x="1" y="263"/>
                    <a:pt x="1" y="318"/>
                  </a:cubicBezTo>
                  <a:cubicBezTo>
                    <a:pt x="1" y="263"/>
                    <a:pt x="12" y="209"/>
                    <a:pt x="23" y="153"/>
                  </a:cubicBezTo>
                  <a:cubicBezTo>
                    <a:pt x="34" y="121"/>
                    <a:pt x="45" y="99"/>
                    <a:pt x="56" y="66"/>
                  </a:cubicBezTo>
                  <a:lnTo>
                    <a:pt x="88" y="33"/>
                  </a:lnTo>
                  <a:cubicBezTo>
                    <a:pt x="88" y="22"/>
                    <a:pt x="110" y="22"/>
                    <a:pt x="122" y="12"/>
                  </a:cubicBezTo>
                  <a:cubicBezTo>
                    <a:pt x="132" y="12"/>
                    <a:pt x="144" y="0"/>
                    <a:pt x="166" y="0"/>
                  </a:cubicBezTo>
                  <a:close/>
                </a:path>
              </a:pathLst>
            </a:custGeom>
            <a:solidFill>
              <a:srgbClr val="E78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6492993" y="2095032"/>
              <a:ext cx="26851" cy="48286"/>
            </a:xfrm>
            <a:custGeom>
              <a:avLst/>
              <a:gdLst/>
              <a:ahLst/>
              <a:cxnLst/>
              <a:rect l="l" t="t" r="r" b="b"/>
              <a:pathLst>
                <a:path w="932" h="1676" extrusionOk="0">
                  <a:moveTo>
                    <a:pt x="1" y="0"/>
                  </a:moveTo>
                  <a:cubicBezTo>
                    <a:pt x="1" y="11"/>
                    <a:pt x="12" y="11"/>
                    <a:pt x="12" y="11"/>
                  </a:cubicBezTo>
                  <a:cubicBezTo>
                    <a:pt x="66" y="44"/>
                    <a:pt x="110" y="77"/>
                    <a:pt x="154" y="120"/>
                  </a:cubicBezTo>
                  <a:cubicBezTo>
                    <a:pt x="241" y="198"/>
                    <a:pt x="307" y="296"/>
                    <a:pt x="373" y="395"/>
                  </a:cubicBezTo>
                  <a:cubicBezTo>
                    <a:pt x="395" y="438"/>
                    <a:pt x="417" y="471"/>
                    <a:pt x="450" y="515"/>
                  </a:cubicBezTo>
                  <a:cubicBezTo>
                    <a:pt x="548" y="668"/>
                    <a:pt x="647" y="833"/>
                    <a:pt x="735" y="996"/>
                  </a:cubicBezTo>
                  <a:cubicBezTo>
                    <a:pt x="789" y="1095"/>
                    <a:pt x="833" y="1205"/>
                    <a:pt x="877" y="1314"/>
                  </a:cubicBezTo>
                  <a:cubicBezTo>
                    <a:pt x="888" y="1369"/>
                    <a:pt x="910" y="1424"/>
                    <a:pt x="920" y="1478"/>
                  </a:cubicBezTo>
                  <a:lnTo>
                    <a:pt x="920" y="1566"/>
                  </a:lnTo>
                  <a:cubicBezTo>
                    <a:pt x="920" y="1599"/>
                    <a:pt x="910" y="1621"/>
                    <a:pt x="898" y="1643"/>
                  </a:cubicBezTo>
                  <a:cubicBezTo>
                    <a:pt x="866" y="1653"/>
                    <a:pt x="833" y="1665"/>
                    <a:pt x="800" y="1665"/>
                  </a:cubicBezTo>
                  <a:lnTo>
                    <a:pt x="735" y="1665"/>
                  </a:lnTo>
                  <a:lnTo>
                    <a:pt x="713" y="1653"/>
                  </a:lnTo>
                  <a:lnTo>
                    <a:pt x="614" y="1621"/>
                  </a:lnTo>
                  <a:cubicBezTo>
                    <a:pt x="592" y="1609"/>
                    <a:pt x="559" y="1588"/>
                    <a:pt x="538" y="1566"/>
                  </a:cubicBezTo>
                  <a:lnTo>
                    <a:pt x="472" y="1500"/>
                  </a:lnTo>
                  <a:cubicBezTo>
                    <a:pt x="450" y="1468"/>
                    <a:pt x="439" y="1446"/>
                    <a:pt x="417" y="1412"/>
                  </a:cubicBezTo>
                  <a:cubicBezTo>
                    <a:pt x="406" y="1391"/>
                    <a:pt x="395" y="1358"/>
                    <a:pt x="384" y="1325"/>
                  </a:cubicBezTo>
                  <a:lnTo>
                    <a:pt x="373" y="1281"/>
                  </a:lnTo>
                  <a:cubicBezTo>
                    <a:pt x="362" y="1271"/>
                    <a:pt x="362" y="1249"/>
                    <a:pt x="362" y="1237"/>
                  </a:cubicBezTo>
                  <a:cubicBezTo>
                    <a:pt x="351" y="1172"/>
                    <a:pt x="340" y="1106"/>
                    <a:pt x="340" y="1040"/>
                  </a:cubicBezTo>
                  <a:cubicBezTo>
                    <a:pt x="340" y="974"/>
                    <a:pt x="351" y="909"/>
                    <a:pt x="351" y="843"/>
                  </a:cubicBezTo>
                  <a:lnTo>
                    <a:pt x="351" y="843"/>
                  </a:lnTo>
                  <a:cubicBezTo>
                    <a:pt x="329" y="974"/>
                    <a:pt x="329" y="1106"/>
                    <a:pt x="351" y="1237"/>
                  </a:cubicBezTo>
                  <a:cubicBezTo>
                    <a:pt x="351" y="1249"/>
                    <a:pt x="362" y="1271"/>
                    <a:pt x="362" y="1281"/>
                  </a:cubicBezTo>
                  <a:lnTo>
                    <a:pt x="373" y="1325"/>
                  </a:lnTo>
                  <a:cubicBezTo>
                    <a:pt x="384" y="1358"/>
                    <a:pt x="395" y="1391"/>
                    <a:pt x="417" y="1424"/>
                  </a:cubicBezTo>
                  <a:cubicBezTo>
                    <a:pt x="428" y="1446"/>
                    <a:pt x="450" y="1478"/>
                    <a:pt x="460" y="1500"/>
                  </a:cubicBezTo>
                  <a:cubicBezTo>
                    <a:pt x="482" y="1533"/>
                    <a:pt x="504" y="1555"/>
                    <a:pt x="538" y="1577"/>
                  </a:cubicBezTo>
                  <a:cubicBezTo>
                    <a:pt x="559" y="1599"/>
                    <a:pt x="581" y="1609"/>
                    <a:pt x="614" y="1631"/>
                  </a:cubicBezTo>
                  <a:cubicBezTo>
                    <a:pt x="647" y="1643"/>
                    <a:pt x="669" y="1653"/>
                    <a:pt x="701" y="1665"/>
                  </a:cubicBezTo>
                  <a:lnTo>
                    <a:pt x="735" y="1675"/>
                  </a:lnTo>
                  <a:lnTo>
                    <a:pt x="800" y="1675"/>
                  </a:lnTo>
                  <a:cubicBezTo>
                    <a:pt x="833" y="1675"/>
                    <a:pt x="866" y="1665"/>
                    <a:pt x="898" y="1653"/>
                  </a:cubicBezTo>
                  <a:cubicBezTo>
                    <a:pt x="920" y="1631"/>
                    <a:pt x="932" y="1599"/>
                    <a:pt x="932" y="1566"/>
                  </a:cubicBezTo>
                  <a:lnTo>
                    <a:pt x="932" y="1478"/>
                  </a:lnTo>
                  <a:cubicBezTo>
                    <a:pt x="920" y="1424"/>
                    <a:pt x="910" y="1369"/>
                    <a:pt x="888" y="1314"/>
                  </a:cubicBezTo>
                  <a:cubicBezTo>
                    <a:pt x="844" y="1205"/>
                    <a:pt x="800" y="1095"/>
                    <a:pt x="745" y="986"/>
                  </a:cubicBezTo>
                  <a:cubicBezTo>
                    <a:pt x="658" y="821"/>
                    <a:pt x="559" y="657"/>
                    <a:pt x="450" y="504"/>
                  </a:cubicBezTo>
                  <a:cubicBezTo>
                    <a:pt x="428" y="460"/>
                    <a:pt x="406" y="427"/>
                    <a:pt x="384" y="395"/>
                  </a:cubicBezTo>
                  <a:cubicBezTo>
                    <a:pt x="319" y="296"/>
                    <a:pt x="241" y="198"/>
                    <a:pt x="165" y="110"/>
                  </a:cubicBezTo>
                  <a:cubicBezTo>
                    <a:pt x="121" y="77"/>
                    <a:pt x="66" y="33"/>
                    <a:pt x="23" y="11"/>
                  </a:cubicBezTo>
                  <a:cubicBezTo>
                    <a:pt x="12" y="0"/>
                    <a:pt x="12" y="0"/>
                    <a:pt x="1" y="0"/>
                  </a:cubicBezTo>
                  <a:close/>
                </a:path>
              </a:pathLst>
            </a:custGeom>
            <a:solidFill>
              <a:srgbClr val="E77E6C"/>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6416042" y="1836663"/>
              <a:ext cx="517312" cy="511233"/>
            </a:xfrm>
            <a:custGeom>
              <a:avLst/>
              <a:gdLst/>
              <a:ahLst/>
              <a:cxnLst/>
              <a:rect l="l" t="t" r="r" b="b"/>
              <a:pathLst>
                <a:path w="17956" h="17745" extrusionOk="0">
                  <a:moveTo>
                    <a:pt x="15966" y="16825"/>
                  </a:moveTo>
                  <a:cubicBezTo>
                    <a:pt x="15965" y="16826"/>
                    <a:pt x="15964" y="16828"/>
                    <a:pt x="15963" y="16830"/>
                  </a:cubicBezTo>
                  <a:cubicBezTo>
                    <a:pt x="15964" y="16828"/>
                    <a:pt x="15965" y="16826"/>
                    <a:pt x="15966" y="16825"/>
                  </a:cubicBezTo>
                  <a:close/>
                  <a:moveTo>
                    <a:pt x="8097" y="0"/>
                  </a:moveTo>
                  <a:cubicBezTo>
                    <a:pt x="7128" y="0"/>
                    <a:pt x="6158" y="150"/>
                    <a:pt x="5299" y="385"/>
                  </a:cubicBezTo>
                  <a:cubicBezTo>
                    <a:pt x="4204" y="680"/>
                    <a:pt x="3329" y="1151"/>
                    <a:pt x="2475" y="1928"/>
                  </a:cubicBezTo>
                  <a:cubicBezTo>
                    <a:pt x="2365" y="2037"/>
                    <a:pt x="2256" y="2136"/>
                    <a:pt x="2146" y="2246"/>
                  </a:cubicBezTo>
                  <a:cubicBezTo>
                    <a:pt x="1489" y="2925"/>
                    <a:pt x="931" y="3713"/>
                    <a:pt x="537" y="4567"/>
                  </a:cubicBezTo>
                  <a:cubicBezTo>
                    <a:pt x="219" y="5256"/>
                    <a:pt x="0" y="6023"/>
                    <a:pt x="143" y="6757"/>
                  </a:cubicBezTo>
                  <a:cubicBezTo>
                    <a:pt x="175" y="6954"/>
                    <a:pt x="241" y="7151"/>
                    <a:pt x="384" y="7282"/>
                  </a:cubicBezTo>
                  <a:cubicBezTo>
                    <a:pt x="559" y="7458"/>
                    <a:pt x="822" y="7512"/>
                    <a:pt x="1073" y="7512"/>
                  </a:cubicBezTo>
                  <a:cubicBezTo>
                    <a:pt x="1138" y="7512"/>
                    <a:pt x="2082" y="7383"/>
                    <a:pt x="2049" y="7338"/>
                  </a:cubicBezTo>
                  <a:lnTo>
                    <a:pt x="2049" y="7338"/>
                  </a:lnTo>
                  <a:cubicBezTo>
                    <a:pt x="2782" y="8094"/>
                    <a:pt x="3176" y="9100"/>
                    <a:pt x="3766" y="9954"/>
                  </a:cubicBezTo>
                  <a:cubicBezTo>
                    <a:pt x="3493" y="9406"/>
                    <a:pt x="3219" y="8684"/>
                    <a:pt x="3088" y="8093"/>
                  </a:cubicBezTo>
                  <a:cubicBezTo>
                    <a:pt x="3033" y="7862"/>
                    <a:pt x="2705" y="6823"/>
                    <a:pt x="2847" y="6702"/>
                  </a:cubicBezTo>
                  <a:cubicBezTo>
                    <a:pt x="4673" y="5127"/>
                    <a:pt x="6498" y="3488"/>
                    <a:pt x="7823" y="1467"/>
                  </a:cubicBezTo>
                  <a:lnTo>
                    <a:pt x="7823" y="1467"/>
                  </a:lnTo>
                  <a:cubicBezTo>
                    <a:pt x="7718" y="1630"/>
                    <a:pt x="7684" y="1855"/>
                    <a:pt x="7577" y="2016"/>
                  </a:cubicBezTo>
                  <a:cubicBezTo>
                    <a:pt x="7435" y="2235"/>
                    <a:pt x="7270" y="2432"/>
                    <a:pt x="7117" y="2640"/>
                  </a:cubicBezTo>
                  <a:cubicBezTo>
                    <a:pt x="6778" y="3078"/>
                    <a:pt x="6427" y="3516"/>
                    <a:pt x="6066" y="3943"/>
                  </a:cubicBezTo>
                  <a:cubicBezTo>
                    <a:pt x="5354" y="4764"/>
                    <a:pt x="4588" y="5552"/>
                    <a:pt x="3788" y="6286"/>
                  </a:cubicBezTo>
                  <a:cubicBezTo>
                    <a:pt x="5672" y="5081"/>
                    <a:pt x="7238" y="3395"/>
                    <a:pt x="8289" y="1436"/>
                  </a:cubicBezTo>
                  <a:cubicBezTo>
                    <a:pt x="8409" y="1775"/>
                    <a:pt x="8584" y="2049"/>
                    <a:pt x="8792" y="2344"/>
                  </a:cubicBezTo>
                  <a:cubicBezTo>
                    <a:pt x="9033" y="2662"/>
                    <a:pt x="9372" y="2925"/>
                    <a:pt x="9766" y="2979"/>
                  </a:cubicBezTo>
                  <a:cubicBezTo>
                    <a:pt x="9347" y="2656"/>
                    <a:pt x="9011" y="2217"/>
                    <a:pt x="8803" y="1724"/>
                  </a:cubicBezTo>
                  <a:lnTo>
                    <a:pt x="8803" y="1724"/>
                  </a:lnTo>
                  <a:cubicBezTo>
                    <a:pt x="9039" y="2262"/>
                    <a:pt x="9925" y="2573"/>
                    <a:pt x="10542" y="2573"/>
                  </a:cubicBezTo>
                  <a:cubicBezTo>
                    <a:pt x="10633" y="2573"/>
                    <a:pt x="10719" y="2566"/>
                    <a:pt x="10796" y="2553"/>
                  </a:cubicBezTo>
                  <a:cubicBezTo>
                    <a:pt x="10851" y="2539"/>
                    <a:pt x="10907" y="2525"/>
                    <a:pt x="10962" y="2525"/>
                  </a:cubicBezTo>
                  <a:cubicBezTo>
                    <a:pt x="10994" y="2525"/>
                    <a:pt x="11026" y="2529"/>
                    <a:pt x="11058" y="2541"/>
                  </a:cubicBezTo>
                  <a:cubicBezTo>
                    <a:pt x="11157" y="2574"/>
                    <a:pt x="11212" y="2673"/>
                    <a:pt x="11255" y="2771"/>
                  </a:cubicBezTo>
                  <a:cubicBezTo>
                    <a:pt x="11727" y="3757"/>
                    <a:pt x="11825" y="5355"/>
                    <a:pt x="12744" y="6023"/>
                  </a:cubicBezTo>
                  <a:cubicBezTo>
                    <a:pt x="12657" y="5728"/>
                    <a:pt x="12613" y="5432"/>
                    <a:pt x="12591" y="5125"/>
                  </a:cubicBezTo>
                  <a:cubicBezTo>
                    <a:pt x="12569" y="4808"/>
                    <a:pt x="12624" y="4414"/>
                    <a:pt x="12909" y="4271"/>
                  </a:cubicBezTo>
                  <a:cubicBezTo>
                    <a:pt x="13008" y="4224"/>
                    <a:pt x="13102" y="4203"/>
                    <a:pt x="13191" y="4203"/>
                  </a:cubicBezTo>
                  <a:cubicBezTo>
                    <a:pt x="13913" y="4203"/>
                    <a:pt x="14325" y="5597"/>
                    <a:pt x="14442" y="6132"/>
                  </a:cubicBezTo>
                  <a:cubicBezTo>
                    <a:pt x="14737" y="7468"/>
                    <a:pt x="14868" y="8848"/>
                    <a:pt x="14836" y="10217"/>
                  </a:cubicBezTo>
                  <a:cubicBezTo>
                    <a:pt x="14825" y="10884"/>
                    <a:pt x="14825" y="11640"/>
                    <a:pt x="14661" y="12297"/>
                  </a:cubicBezTo>
                  <a:cubicBezTo>
                    <a:pt x="14430" y="13249"/>
                    <a:pt x="14146" y="14202"/>
                    <a:pt x="13741" y="15100"/>
                  </a:cubicBezTo>
                  <a:cubicBezTo>
                    <a:pt x="13544" y="15548"/>
                    <a:pt x="13325" y="15998"/>
                    <a:pt x="13073" y="16424"/>
                  </a:cubicBezTo>
                  <a:cubicBezTo>
                    <a:pt x="13007" y="16534"/>
                    <a:pt x="12285" y="17596"/>
                    <a:pt x="12306" y="17628"/>
                  </a:cubicBezTo>
                  <a:cubicBezTo>
                    <a:pt x="12367" y="17709"/>
                    <a:pt x="12469" y="17745"/>
                    <a:pt x="12574" y="17745"/>
                  </a:cubicBezTo>
                  <a:cubicBezTo>
                    <a:pt x="12640" y="17745"/>
                    <a:pt x="12707" y="17731"/>
                    <a:pt x="12766" y="17706"/>
                  </a:cubicBezTo>
                  <a:cubicBezTo>
                    <a:pt x="12920" y="17640"/>
                    <a:pt x="13040" y="17508"/>
                    <a:pt x="13139" y="17377"/>
                  </a:cubicBezTo>
                  <a:cubicBezTo>
                    <a:pt x="14080" y="16205"/>
                    <a:pt x="14606" y="14650"/>
                    <a:pt x="14934" y="13195"/>
                  </a:cubicBezTo>
                  <a:lnTo>
                    <a:pt x="14934" y="13195"/>
                  </a:lnTo>
                  <a:cubicBezTo>
                    <a:pt x="14715" y="14749"/>
                    <a:pt x="14245" y="16348"/>
                    <a:pt x="13544" y="17738"/>
                  </a:cubicBezTo>
                  <a:cubicBezTo>
                    <a:pt x="14343" y="17650"/>
                    <a:pt x="14967" y="16972"/>
                    <a:pt x="15362" y="16271"/>
                  </a:cubicBezTo>
                  <a:cubicBezTo>
                    <a:pt x="15919" y="15285"/>
                    <a:pt x="16204" y="14158"/>
                    <a:pt x="16314" y="13041"/>
                  </a:cubicBezTo>
                  <a:cubicBezTo>
                    <a:pt x="16445" y="11629"/>
                    <a:pt x="16336" y="10227"/>
                    <a:pt x="16051" y="8859"/>
                  </a:cubicBezTo>
                  <a:cubicBezTo>
                    <a:pt x="15887" y="8037"/>
                    <a:pt x="15679" y="7239"/>
                    <a:pt x="15471" y="6428"/>
                  </a:cubicBezTo>
                  <a:lnTo>
                    <a:pt x="15471" y="6428"/>
                  </a:lnTo>
                  <a:cubicBezTo>
                    <a:pt x="15832" y="6811"/>
                    <a:pt x="16073" y="7293"/>
                    <a:pt x="16270" y="7775"/>
                  </a:cubicBezTo>
                  <a:cubicBezTo>
                    <a:pt x="16522" y="8377"/>
                    <a:pt x="16763" y="9023"/>
                    <a:pt x="16861" y="9669"/>
                  </a:cubicBezTo>
                  <a:cubicBezTo>
                    <a:pt x="17244" y="11999"/>
                    <a:pt x="17058" y="14690"/>
                    <a:pt x="15966" y="16825"/>
                  </a:cubicBezTo>
                  <a:lnTo>
                    <a:pt x="15966" y="16825"/>
                  </a:lnTo>
                  <a:cubicBezTo>
                    <a:pt x="16009" y="16753"/>
                    <a:pt x="16271" y="16752"/>
                    <a:pt x="16336" y="16720"/>
                  </a:cubicBezTo>
                  <a:cubicBezTo>
                    <a:pt x="16511" y="16633"/>
                    <a:pt x="16511" y="16621"/>
                    <a:pt x="16610" y="16435"/>
                  </a:cubicBezTo>
                  <a:cubicBezTo>
                    <a:pt x="16785" y="16052"/>
                    <a:pt x="16894" y="15603"/>
                    <a:pt x="17014" y="15198"/>
                  </a:cubicBezTo>
                  <a:cubicBezTo>
                    <a:pt x="17956" y="11771"/>
                    <a:pt x="17584" y="7884"/>
                    <a:pt x="15471" y="4950"/>
                  </a:cubicBezTo>
                  <a:cubicBezTo>
                    <a:pt x="15065" y="4392"/>
                    <a:pt x="14705" y="3833"/>
                    <a:pt x="14267" y="3308"/>
                  </a:cubicBezTo>
                  <a:cubicBezTo>
                    <a:pt x="13391" y="2256"/>
                    <a:pt x="12471" y="1326"/>
                    <a:pt x="11245" y="680"/>
                  </a:cubicBezTo>
                  <a:cubicBezTo>
                    <a:pt x="10310" y="195"/>
                    <a:pt x="9205" y="0"/>
                    <a:pt x="8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6887287" y="2022488"/>
              <a:ext cx="663" cy="29"/>
            </a:xfrm>
            <a:custGeom>
              <a:avLst/>
              <a:gdLst/>
              <a:ahLst/>
              <a:cxnLst/>
              <a:rect l="l" t="t" r="r" b="b"/>
              <a:pathLst>
                <a:path w="23" h="1" extrusionOk="0">
                  <a:moveTo>
                    <a:pt x="22" y="0"/>
                  </a:moveTo>
                  <a:lnTo>
                    <a:pt x="0" y="0"/>
                  </a:lnTo>
                  <a:lnTo>
                    <a:pt x="12" y="0"/>
                  </a:lnTo>
                  <a:lnTo>
                    <a:pt x="22" y="0"/>
                  </a:lnTo>
                  <a:close/>
                </a:path>
              </a:pathLst>
            </a:custGeom>
            <a:solidFill>
              <a:srgbClr val="1A1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6887604" y="2022488"/>
              <a:ext cx="22126" cy="61509"/>
            </a:xfrm>
            <a:custGeom>
              <a:avLst/>
              <a:gdLst/>
              <a:ahLst/>
              <a:cxnLst/>
              <a:rect l="l" t="t" r="r" b="b"/>
              <a:pathLst>
                <a:path w="768" h="2135" extrusionOk="0">
                  <a:moveTo>
                    <a:pt x="1" y="0"/>
                  </a:moveTo>
                  <a:cubicBezTo>
                    <a:pt x="329" y="690"/>
                    <a:pt x="581" y="1402"/>
                    <a:pt x="767" y="2135"/>
                  </a:cubicBezTo>
                  <a:cubicBezTo>
                    <a:pt x="592" y="1402"/>
                    <a:pt x="340" y="690"/>
                    <a:pt x="11" y="0"/>
                  </a:cubicBezTo>
                  <a:close/>
                </a:path>
              </a:pathLst>
            </a:custGeom>
            <a:solidFill>
              <a:srgbClr val="1514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617596" y="1878640"/>
              <a:ext cx="58081" cy="38519"/>
            </a:xfrm>
            <a:custGeom>
              <a:avLst/>
              <a:gdLst/>
              <a:ahLst/>
              <a:cxnLst/>
              <a:rect l="l" t="t" r="r" b="b"/>
              <a:pathLst>
                <a:path w="2016" h="1337" extrusionOk="0">
                  <a:moveTo>
                    <a:pt x="1796" y="242"/>
                  </a:moveTo>
                  <a:cubicBezTo>
                    <a:pt x="1851" y="383"/>
                    <a:pt x="1916" y="515"/>
                    <a:pt x="1993" y="646"/>
                  </a:cubicBezTo>
                  <a:cubicBezTo>
                    <a:pt x="2000" y="646"/>
                    <a:pt x="2007" y="651"/>
                    <a:pt x="2012" y="657"/>
                  </a:cubicBezTo>
                  <a:lnTo>
                    <a:pt x="2012" y="657"/>
                  </a:lnTo>
                  <a:cubicBezTo>
                    <a:pt x="1990" y="595"/>
                    <a:pt x="1959" y="533"/>
                    <a:pt x="1938" y="471"/>
                  </a:cubicBezTo>
                  <a:cubicBezTo>
                    <a:pt x="1884" y="395"/>
                    <a:pt x="1829" y="318"/>
                    <a:pt x="1796" y="242"/>
                  </a:cubicBezTo>
                  <a:close/>
                  <a:moveTo>
                    <a:pt x="2012" y="657"/>
                  </a:moveTo>
                  <a:lnTo>
                    <a:pt x="2012" y="657"/>
                  </a:lnTo>
                  <a:cubicBezTo>
                    <a:pt x="2013" y="661"/>
                    <a:pt x="2014" y="664"/>
                    <a:pt x="2015" y="668"/>
                  </a:cubicBezTo>
                  <a:cubicBezTo>
                    <a:pt x="2015" y="664"/>
                    <a:pt x="2014" y="661"/>
                    <a:pt x="2012" y="657"/>
                  </a:cubicBezTo>
                  <a:close/>
                  <a:moveTo>
                    <a:pt x="833" y="1"/>
                  </a:moveTo>
                  <a:cubicBezTo>
                    <a:pt x="811" y="33"/>
                    <a:pt x="800" y="55"/>
                    <a:pt x="778" y="77"/>
                  </a:cubicBezTo>
                  <a:cubicBezTo>
                    <a:pt x="559" y="493"/>
                    <a:pt x="311" y="890"/>
                    <a:pt x="43" y="1276"/>
                  </a:cubicBezTo>
                  <a:lnTo>
                    <a:pt x="43" y="1276"/>
                  </a:lnTo>
                  <a:cubicBezTo>
                    <a:pt x="67" y="1246"/>
                    <a:pt x="94" y="1217"/>
                    <a:pt x="121" y="1183"/>
                  </a:cubicBezTo>
                  <a:cubicBezTo>
                    <a:pt x="274" y="975"/>
                    <a:pt x="439" y="778"/>
                    <a:pt x="581" y="559"/>
                  </a:cubicBezTo>
                  <a:cubicBezTo>
                    <a:pt x="690" y="395"/>
                    <a:pt x="723" y="164"/>
                    <a:pt x="833" y="1"/>
                  </a:cubicBezTo>
                  <a:close/>
                  <a:moveTo>
                    <a:pt x="43" y="1276"/>
                  </a:moveTo>
                  <a:lnTo>
                    <a:pt x="43" y="1276"/>
                  </a:lnTo>
                  <a:cubicBezTo>
                    <a:pt x="27" y="1296"/>
                    <a:pt x="13" y="1315"/>
                    <a:pt x="1" y="1336"/>
                  </a:cubicBezTo>
                  <a:cubicBezTo>
                    <a:pt x="15" y="1316"/>
                    <a:pt x="29" y="1296"/>
                    <a:pt x="43" y="1276"/>
                  </a:cubicBezTo>
                  <a:close/>
                </a:path>
              </a:pathLst>
            </a:custGeom>
            <a:solidFill>
              <a:srgbClr val="E8B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6861732" y="2021854"/>
              <a:ext cx="663" cy="2535"/>
            </a:xfrm>
            <a:custGeom>
              <a:avLst/>
              <a:gdLst/>
              <a:ahLst/>
              <a:cxnLst/>
              <a:rect l="l" t="t" r="r" b="b"/>
              <a:pathLst>
                <a:path w="23" h="88" extrusionOk="0">
                  <a:moveTo>
                    <a:pt x="1" y="0"/>
                  </a:moveTo>
                  <a:cubicBezTo>
                    <a:pt x="11" y="33"/>
                    <a:pt x="23" y="54"/>
                    <a:pt x="23" y="87"/>
                  </a:cubicBezTo>
                  <a:lnTo>
                    <a:pt x="23" y="87"/>
                  </a:lnTo>
                  <a:cubicBezTo>
                    <a:pt x="23" y="54"/>
                    <a:pt x="12" y="33"/>
                    <a:pt x="12" y="11"/>
                  </a:cubicBezTo>
                  <a:cubicBezTo>
                    <a:pt x="12" y="0"/>
                    <a:pt x="12" y="0"/>
                    <a:pt x="1" y="0"/>
                  </a:cubicBezTo>
                  <a:close/>
                </a:path>
              </a:pathLst>
            </a:custGeom>
            <a:solidFill>
              <a:srgbClr val="978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6419182" y="1836692"/>
              <a:ext cx="501265" cy="486745"/>
            </a:xfrm>
            <a:custGeom>
              <a:avLst/>
              <a:gdLst/>
              <a:ahLst/>
              <a:cxnLst/>
              <a:rect l="l" t="t" r="r" b="b"/>
              <a:pathLst>
                <a:path w="17399" h="16895" extrusionOk="0">
                  <a:moveTo>
                    <a:pt x="15371" y="6428"/>
                  </a:moveTo>
                  <a:lnTo>
                    <a:pt x="15371" y="6428"/>
                  </a:lnTo>
                  <a:cubicBezTo>
                    <a:pt x="15371" y="6431"/>
                    <a:pt x="15372" y="6435"/>
                    <a:pt x="15373" y="6438"/>
                  </a:cubicBezTo>
                  <a:cubicBezTo>
                    <a:pt x="15373" y="6432"/>
                    <a:pt x="15373" y="6429"/>
                    <a:pt x="15371" y="6428"/>
                  </a:cubicBezTo>
                  <a:close/>
                  <a:moveTo>
                    <a:pt x="16982" y="14190"/>
                  </a:moveTo>
                  <a:cubicBezTo>
                    <a:pt x="16960" y="14332"/>
                    <a:pt x="16949" y="14464"/>
                    <a:pt x="16939" y="14595"/>
                  </a:cubicBezTo>
                  <a:cubicBezTo>
                    <a:pt x="16960" y="14464"/>
                    <a:pt x="16971" y="14332"/>
                    <a:pt x="16982" y="14190"/>
                  </a:cubicBezTo>
                  <a:close/>
                  <a:moveTo>
                    <a:pt x="7983" y="0"/>
                  </a:moveTo>
                  <a:cubicBezTo>
                    <a:pt x="7019" y="0"/>
                    <a:pt x="6044" y="153"/>
                    <a:pt x="5190" y="384"/>
                  </a:cubicBezTo>
                  <a:cubicBezTo>
                    <a:pt x="4095" y="679"/>
                    <a:pt x="3220" y="1150"/>
                    <a:pt x="2366" y="1927"/>
                  </a:cubicBezTo>
                  <a:cubicBezTo>
                    <a:pt x="2256" y="2036"/>
                    <a:pt x="2147" y="2135"/>
                    <a:pt x="2037" y="2245"/>
                  </a:cubicBezTo>
                  <a:cubicBezTo>
                    <a:pt x="1380" y="2924"/>
                    <a:pt x="822" y="3712"/>
                    <a:pt x="428" y="4566"/>
                  </a:cubicBezTo>
                  <a:cubicBezTo>
                    <a:pt x="209" y="5036"/>
                    <a:pt x="34" y="5551"/>
                    <a:pt x="1" y="6066"/>
                  </a:cubicBezTo>
                  <a:cubicBezTo>
                    <a:pt x="12" y="6427"/>
                    <a:pt x="110" y="6800"/>
                    <a:pt x="319" y="7216"/>
                  </a:cubicBezTo>
                  <a:cubicBezTo>
                    <a:pt x="713" y="6504"/>
                    <a:pt x="1107" y="5803"/>
                    <a:pt x="1490" y="5092"/>
                  </a:cubicBezTo>
                  <a:cubicBezTo>
                    <a:pt x="1906" y="4358"/>
                    <a:pt x="2322" y="3613"/>
                    <a:pt x="2869" y="2968"/>
                  </a:cubicBezTo>
                  <a:cubicBezTo>
                    <a:pt x="3679" y="2026"/>
                    <a:pt x="4752" y="1325"/>
                    <a:pt x="5935" y="964"/>
                  </a:cubicBezTo>
                  <a:lnTo>
                    <a:pt x="5935" y="964"/>
                  </a:lnTo>
                  <a:cubicBezTo>
                    <a:pt x="4271" y="2968"/>
                    <a:pt x="2640" y="5004"/>
                    <a:pt x="1074" y="7073"/>
                  </a:cubicBezTo>
                  <a:cubicBezTo>
                    <a:pt x="1950" y="6635"/>
                    <a:pt x="2760" y="6077"/>
                    <a:pt x="3472" y="5398"/>
                  </a:cubicBezTo>
                  <a:cubicBezTo>
                    <a:pt x="5048" y="3920"/>
                    <a:pt x="6165" y="1905"/>
                    <a:pt x="8037" y="788"/>
                  </a:cubicBezTo>
                  <a:lnTo>
                    <a:pt x="8037" y="788"/>
                  </a:lnTo>
                  <a:cubicBezTo>
                    <a:pt x="7917" y="1041"/>
                    <a:pt x="7796" y="1292"/>
                    <a:pt x="7665" y="1533"/>
                  </a:cubicBezTo>
                  <a:cubicBezTo>
                    <a:pt x="7687" y="1511"/>
                    <a:pt x="7698" y="1489"/>
                    <a:pt x="7720" y="1457"/>
                  </a:cubicBezTo>
                  <a:lnTo>
                    <a:pt x="7720" y="1457"/>
                  </a:lnTo>
                  <a:cubicBezTo>
                    <a:pt x="7610" y="1620"/>
                    <a:pt x="7577" y="1851"/>
                    <a:pt x="7468" y="2015"/>
                  </a:cubicBezTo>
                  <a:cubicBezTo>
                    <a:pt x="7326" y="2234"/>
                    <a:pt x="7161" y="2431"/>
                    <a:pt x="7008" y="2639"/>
                  </a:cubicBezTo>
                  <a:cubicBezTo>
                    <a:pt x="6964" y="2693"/>
                    <a:pt x="6920" y="2737"/>
                    <a:pt x="6888" y="2792"/>
                  </a:cubicBezTo>
                  <a:cubicBezTo>
                    <a:pt x="6592" y="3208"/>
                    <a:pt x="6275" y="3591"/>
                    <a:pt x="5924" y="3963"/>
                  </a:cubicBezTo>
                  <a:cubicBezTo>
                    <a:pt x="6920" y="3077"/>
                    <a:pt x="7752" y="1993"/>
                    <a:pt x="8355" y="810"/>
                  </a:cubicBezTo>
                  <a:cubicBezTo>
                    <a:pt x="8355" y="1281"/>
                    <a:pt x="8541" y="1763"/>
                    <a:pt x="8880" y="2102"/>
                  </a:cubicBezTo>
                  <a:cubicBezTo>
                    <a:pt x="8803" y="1971"/>
                    <a:pt x="8738" y="1839"/>
                    <a:pt x="8683" y="1698"/>
                  </a:cubicBezTo>
                  <a:lnTo>
                    <a:pt x="8683" y="1698"/>
                  </a:lnTo>
                  <a:cubicBezTo>
                    <a:pt x="8716" y="1774"/>
                    <a:pt x="8771" y="1851"/>
                    <a:pt x="8825" y="1927"/>
                  </a:cubicBezTo>
                  <a:cubicBezTo>
                    <a:pt x="8727" y="1664"/>
                    <a:pt x="8683" y="1380"/>
                    <a:pt x="8683" y="1095"/>
                  </a:cubicBezTo>
                  <a:lnTo>
                    <a:pt x="8683" y="1095"/>
                  </a:lnTo>
                  <a:cubicBezTo>
                    <a:pt x="8946" y="1642"/>
                    <a:pt x="9515" y="2026"/>
                    <a:pt x="10117" y="2058"/>
                  </a:cubicBezTo>
                  <a:cubicBezTo>
                    <a:pt x="11059" y="2114"/>
                    <a:pt x="11639" y="2015"/>
                    <a:pt x="12088" y="3000"/>
                  </a:cubicBezTo>
                  <a:cubicBezTo>
                    <a:pt x="12296" y="3471"/>
                    <a:pt x="12394" y="3985"/>
                    <a:pt x="12493" y="4489"/>
                  </a:cubicBezTo>
                  <a:cubicBezTo>
                    <a:pt x="12613" y="4194"/>
                    <a:pt x="12910" y="3975"/>
                    <a:pt x="13227" y="3942"/>
                  </a:cubicBezTo>
                  <a:cubicBezTo>
                    <a:pt x="13260" y="3931"/>
                    <a:pt x="13292" y="3931"/>
                    <a:pt x="13336" y="3931"/>
                  </a:cubicBezTo>
                  <a:cubicBezTo>
                    <a:pt x="14300" y="3931"/>
                    <a:pt x="14420" y="5464"/>
                    <a:pt x="14628" y="6165"/>
                  </a:cubicBezTo>
                  <a:cubicBezTo>
                    <a:pt x="15022" y="7467"/>
                    <a:pt x="15219" y="8825"/>
                    <a:pt x="15285" y="10182"/>
                  </a:cubicBezTo>
                  <a:cubicBezTo>
                    <a:pt x="15384" y="12438"/>
                    <a:pt x="15110" y="14683"/>
                    <a:pt x="14705" y="16894"/>
                  </a:cubicBezTo>
                  <a:cubicBezTo>
                    <a:pt x="15647" y="15274"/>
                    <a:pt x="16008" y="13369"/>
                    <a:pt x="16008" y="11496"/>
                  </a:cubicBezTo>
                  <a:cubicBezTo>
                    <a:pt x="16008" y="9821"/>
                    <a:pt x="15734" y="8157"/>
                    <a:pt x="15384" y="6515"/>
                  </a:cubicBezTo>
                  <a:cubicBezTo>
                    <a:pt x="15384" y="6482"/>
                    <a:pt x="15373" y="6460"/>
                    <a:pt x="15362" y="6427"/>
                  </a:cubicBezTo>
                  <a:cubicBezTo>
                    <a:pt x="15367" y="6427"/>
                    <a:pt x="15369" y="6427"/>
                    <a:pt x="15371" y="6428"/>
                  </a:cubicBezTo>
                  <a:lnTo>
                    <a:pt x="15371" y="6428"/>
                  </a:lnTo>
                  <a:cubicBezTo>
                    <a:pt x="15338" y="6268"/>
                    <a:pt x="15296" y="6106"/>
                    <a:pt x="15263" y="5946"/>
                  </a:cubicBezTo>
                  <a:lnTo>
                    <a:pt x="15263" y="5946"/>
                  </a:lnTo>
                  <a:cubicBezTo>
                    <a:pt x="15296" y="6109"/>
                    <a:pt x="15647" y="6372"/>
                    <a:pt x="15745" y="6537"/>
                  </a:cubicBezTo>
                  <a:cubicBezTo>
                    <a:pt x="15909" y="6810"/>
                    <a:pt x="16051" y="7160"/>
                    <a:pt x="16183" y="7445"/>
                  </a:cubicBezTo>
                  <a:cubicBezTo>
                    <a:pt x="17158" y="9537"/>
                    <a:pt x="17190" y="11924"/>
                    <a:pt x="16982" y="14190"/>
                  </a:cubicBezTo>
                  <a:cubicBezTo>
                    <a:pt x="17080" y="13598"/>
                    <a:pt x="17311" y="12975"/>
                    <a:pt x="17343" y="12372"/>
                  </a:cubicBezTo>
                  <a:cubicBezTo>
                    <a:pt x="17398" y="11496"/>
                    <a:pt x="17377" y="10632"/>
                    <a:pt x="17256" y="9766"/>
                  </a:cubicBezTo>
                  <a:cubicBezTo>
                    <a:pt x="17201" y="9372"/>
                    <a:pt x="17124" y="8978"/>
                    <a:pt x="17026" y="8584"/>
                  </a:cubicBezTo>
                  <a:cubicBezTo>
                    <a:pt x="16840" y="7851"/>
                    <a:pt x="16588" y="7139"/>
                    <a:pt x="16260" y="6449"/>
                  </a:cubicBezTo>
                  <a:lnTo>
                    <a:pt x="16248" y="6449"/>
                  </a:lnTo>
                  <a:cubicBezTo>
                    <a:pt x="15997" y="5924"/>
                    <a:pt x="15701" y="5420"/>
                    <a:pt x="15362" y="4949"/>
                  </a:cubicBezTo>
                  <a:cubicBezTo>
                    <a:pt x="14956" y="4391"/>
                    <a:pt x="14596" y="3832"/>
                    <a:pt x="14158" y="3307"/>
                  </a:cubicBezTo>
                  <a:cubicBezTo>
                    <a:pt x="13282" y="2255"/>
                    <a:pt x="12362" y="1325"/>
                    <a:pt x="11136" y="679"/>
                  </a:cubicBezTo>
                  <a:cubicBezTo>
                    <a:pt x="10205" y="197"/>
                    <a:pt x="9099" y="0"/>
                    <a:pt x="7983"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6230246" y="2524214"/>
              <a:ext cx="148919" cy="126908"/>
            </a:xfrm>
            <a:custGeom>
              <a:avLst/>
              <a:gdLst/>
              <a:ahLst/>
              <a:cxnLst/>
              <a:rect l="l" t="t" r="r" b="b"/>
              <a:pathLst>
                <a:path w="5169" h="4405" extrusionOk="0">
                  <a:moveTo>
                    <a:pt x="3658" y="0"/>
                  </a:moveTo>
                  <a:cubicBezTo>
                    <a:pt x="3288" y="0"/>
                    <a:pt x="2909" y="104"/>
                    <a:pt x="2551" y="213"/>
                  </a:cubicBezTo>
                  <a:cubicBezTo>
                    <a:pt x="1960" y="388"/>
                    <a:pt x="1380" y="563"/>
                    <a:pt x="789" y="749"/>
                  </a:cubicBezTo>
                  <a:cubicBezTo>
                    <a:pt x="668" y="782"/>
                    <a:pt x="537" y="826"/>
                    <a:pt x="439" y="913"/>
                  </a:cubicBezTo>
                  <a:cubicBezTo>
                    <a:pt x="351" y="1001"/>
                    <a:pt x="307" y="1121"/>
                    <a:pt x="274" y="1230"/>
                  </a:cubicBezTo>
                  <a:cubicBezTo>
                    <a:pt x="187" y="1493"/>
                    <a:pt x="110" y="1767"/>
                    <a:pt x="55" y="2030"/>
                  </a:cubicBezTo>
                  <a:cubicBezTo>
                    <a:pt x="33" y="2183"/>
                    <a:pt x="1" y="2337"/>
                    <a:pt x="55" y="2468"/>
                  </a:cubicBezTo>
                  <a:cubicBezTo>
                    <a:pt x="121" y="2643"/>
                    <a:pt x="286" y="2753"/>
                    <a:pt x="439" y="2851"/>
                  </a:cubicBezTo>
                  <a:cubicBezTo>
                    <a:pt x="668" y="3004"/>
                    <a:pt x="899" y="3157"/>
                    <a:pt x="1106" y="3333"/>
                  </a:cubicBezTo>
                  <a:cubicBezTo>
                    <a:pt x="1512" y="3683"/>
                    <a:pt x="1862" y="4132"/>
                    <a:pt x="2354" y="4318"/>
                  </a:cubicBezTo>
                  <a:cubicBezTo>
                    <a:pt x="2519" y="4378"/>
                    <a:pt x="2691" y="4405"/>
                    <a:pt x="2864" y="4405"/>
                  </a:cubicBezTo>
                  <a:cubicBezTo>
                    <a:pt x="3288" y="4405"/>
                    <a:pt x="3723" y="4247"/>
                    <a:pt x="4096" y="4045"/>
                  </a:cubicBezTo>
                  <a:cubicBezTo>
                    <a:pt x="4358" y="3913"/>
                    <a:pt x="4610" y="3749"/>
                    <a:pt x="4774" y="3508"/>
                  </a:cubicBezTo>
                  <a:cubicBezTo>
                    <a:pt x="4972" y="3213"/>
                    <a:pt x="5037" y="2851"/>
                    <a:pt x="5048" y="2500"/>
                  </a:cubicBezTo>
                  <a:cubicBezTo>
                    <a:pt x="5059" y="2150"/>
                    <a:pt x="5026" y="1789"/>
                    <a:pt x="5081" y="1449"/>
                  </a:cubicBezTo>
                  <a:cubicBezTo>
                    <a:pt x="5113" y="1252"/>
                    <a:pt x="5169" y="1045"/>
                    <a:pt x="5103" y="858"/>
                  </a:cubicBezTo>
                  <a:cubicBezTo>
                    <a:pt x="5070" y="760"/>
                    <a:pt x="5004" y="672"/>
                    <a:pt x="4928" y="595"/>
                  </a:cubicBezTo>
                  <a:cubicBezTo>
                    <a:pt x="4709" y="344"/>
                    <a:pt x="4424" y="147"/>
                    <a:pt x="4106" y="59"/>
                  </a:cubicBezTo>
                  <a:cubicBezTo>
                    <a:pt x="3960" y="18"/>
                    <a:pt x="3810" y="0"/>
                    <a:pt x="3658" y="0"/>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a:off x="6078849" y="2559017"/>
              <a:ext cx="524284" cy="253960"/>
            </a:xfrm>
            <a:custGeom>
              <a:avLst/>
              <a:gdLst/>
              <a:ahLst/>
              <a:cxnLst/>
              <a:rect l="l" t="t" r="r" b="b"/>
              <a:pathLst>
                <a:path w="18198" h="8815" extrusionOk="0">
                  <a:moveTo>
                    <a:pt x="9285" y="1"/>
                  </a:moveTo>
                  <a:cubicBezTo>
                    <a:pt x="9120" y="1"/>
                    <a:pt x="8935" y="34"/>
                    <a:pt x="8858" y="176"/>
                  </a:cubicBezTo>
                  <a:cubicBezTo>
                    <a:pt x="8823" y="202"/>
                    <a:pt x="8816" y="260"/>
                    <a:pt x="8840" y="300"/>
                  </a:cubicBezTo>
                  <a:lnTo>
                    <a:pt x="8840" y="300"/>
                  </a:lnTo>
                  <a:cubicBezTo>
                    <a:pt x="8795" y="263"/>
                    <a:pt x="8736" y="245"/>
                    <a:pt x="8677" y="245"/>
                  </a:cubicBezTo>
                  <a:cubicBezTo>
                    <a:pt x="8594" y="245"/>
                    <a:pt x="8510" y="281"/>
                    <a:pt x="8463" y="351"/>
                  </a:cubicBezTo>
                  <a:cubicBezTo>
                    <a:pt x="8387" y="482"/>
                    <a:pt x="8453" y="679"/>
                    <a:pt x="8606" y="735"/>
                  </a:cubicBezTo>
                  <a:cubicBezTo>
                    <a:pt x="8597" y="732"/>
                    <a:pt x="8589" y="731"/>
                    <a:pt x="8581" y="731"/>
                  </a:cubicBezTo>
                  <a:cubicBezTo>
                    <a:pt x="8481" y="731"/>
                    <a:pt x="8459" y="915"/>
                    <a:pt x="8540" y="986"/>
                  </a:cubicBezTo>
                  <a:cubicBezTo>
                    <a:pt x="8628" y="1063"/>
                    <a:pt x="8770" y="1095"/>
                    <a:pt x="8836" y="1194"/>
                  </a:cubicBezTo>
                  <a:cubicBezTo>
                    <a:pt x="8772" y="1258"/>
                    <a:pt x="8681" y="1294"/>
                    <a:pt x="8589" y="1294"/>
                  </a:cubicBezTo>
                  <a:cubicBezTo>
                    <a:pt x="8538" y="1294"/>
                    <a:pt x="8488" y="1283"/>
                    <a:pt x="8441" y="1260"/>
                  </a:cubicBezTo>
                  <a:cubicBezTo>
                    <a:pt x="8321" y="1183"/>
                    <a:pt x="8256" y="1030"/>
                    <a:pt x="8300" y="888"/>
                  </a:cubicBezTo>
                  <a:cubicBezTo>
                    <a:pt x="8244" y="888"/>
                    <a:pt x="8190" y="910"/>
                    <a:pt x="8168" y="954"/>
                  </a:cubicBezTo>
                  <a:cubicBezTo>
                    <a:pt x="8162" y="886"/>
                    <a:pt x="8100" y="854"/>
                    <a:pt x="8037" y="854"/>
                  </a:cubicBezTo>
                  <a:cubicBezTo>
                    <a:pt x="7987" y="854"/>
                    <a:pt x="7938" y="874"/>
                    <a:pt x="7916" y="913"/>
                  </a:cubicBezTo>
                  <a:lnTo>
                    <a:pt x="7916" y="913"/>
                  </a:lnTo>
                  <a:cubicBezTo>
                    <a:pt x="7923" y="852"/>
                    <a:pt x="7844" y="791"/>
                    <a:pt x="7766" y="791"/>
                  </a:cubicBezTo>
                  <a:cubicBezTo>
                    <a:pt x="7742" y="791"/>
                    <a:pt x="7718" y="797"/>
                    <a:pt x="7697" y="811"/>
                  </a:cubicBezTo>
                  <a:cubicBezTo>
                    <a:pt x="7609" y="876"/>
                    <a:pt x="7599" y="1008"/>
                    <a:pt x="7631" y="1117"/>
                  </a:cubicBezTo>
                  <a:cubicBezTo>
                    <a:pt x="7544" y="1127"/>
                    <a:pt x="7499" y="1260"/>
                    <a:pt x="7554" y="1334"/>
                  </a:cubicBezTo>
                  <a:lnTo>
                    <a:pt x="7554" y="1334"/>
                  </a:lnTo>
                  <a:cubicBezTo>
                    <a:pt x="7488" y="1274"/>
                    <a:pt x="7402" y="1235"/>
                    <a:pt x="7316" y="1235"/>
                  </a:cubicBezTo>
                  <a:cubicBezTo>
                    <a:pt x="7271" y="1235"/>
                    <a:pt x="7225" y="1246"/>
                    <a:pt x="7183" y="1271"/>
                  </a:cubicBezTo>
                  <a:cubicBezTo>
                    <a:pt x="7062" y="1336"/>
                    <a:pt x="7018" y="1533"/>
                    <a:pt x="7139" y="1621"/>
                  </a:cubicBezTo>
                  <a:cubicBezTo>
                    <a:pt x="7139" y="1764"/>
                    <a:pt x="7259" y="1895"/>
                    <a:pt x="7390" y="1906"/>
                  </a:cubicBezTo>
                  <a:cubicBezTo>
                    <a:pt x="7303" y="1961"/>
                    <a:pt x="7193" y="1993"/>
                    <a:pt x="7095" y="2005"/>
                  </a:cubicBezTo>
                  <a:cubicBezTo>
                    <a:pt x="6996" y="2005"/>
                    <a:pt x="6898" y="2005"/>
                    <a:pt x="6811" y="1971"/>
                  </a:cubicBezTo>
                  <a:cubicBezTo>
                    <a:pt x="6701" y="2037"/>
                    <a:pt x="6679" y="2190"/>
                    <a:pt x="6755" y="2278"/>
                  </a:cubicBezTo>
                  <a:cubicBezTo>
                    <a:pt x="6646" y="2311"/>
                    <a:pt x="6548" y="2409"/>
                    <a:pt x="6526" y="2530"/>
                  </a:cubicBezTo>
                  <a:cubicBezTo>
                    <a:pt x="6471" y="2453"/>
                    <a:pt x="6493" y="2333"/>
                    <a:pt x="6460" y="2245"/>
                  </a:cubicBezTo>
                  <a:cubicBezTo>
                    <a:pt x="6440" y="2204"/>
                    <a:pt x="6390" y="2185"/>
                    <a:pt x="6347" y="2185"/>
                  </a:cubicBezTo>
                  <a:cubicBezTo>
                    <a:pt x="6318" y="2185"/>
                    <a:pt x="6293" y="2193"/>
                    <a:pt x="6279" y="2209"/>
                  </a:cubicBezTo>
                  <a:lnTo>
                    <a:pt x="6279" y="2209"/>
                  </a:lnTo>
                  <a:cubicBezTo>
                    <a:pt x="6279" y="2136"/>
                    <a:pt x="6236" y="2064"/>
                    <a:pt x="6164" y="2037"/>
                  </a:cubicBezTo>
                  <a:cubicBezTo>
                    <a:pt x="6151" y="2034"/>
                    <a:pt x="6138" y="2032"/>
                    <a:pt x="6124" y="2032"/>
                  </a:cubicBezTo>
                  <a:cubicBezTo>
                    <a:pt x="6046" y="2032"/>
                    <a:pt x="5964" y="2083"/>
                    <a:pt x="5945" y="2158"/>
                  </a:cubicBezTo>
                  <a:cubicBezTo>
                    <a:pt x="5935" y="2110"/>
                    <a:pt x="5891" y="2088"/>
                    <a:pt x="5842" y="2088"/>
                  </a:cubicBezTo>
                  <a:cubicBezTo>
                    <a:pt x="5790" y="2088"/>
                    <a:pt x="5733" y="2113"/>
                    <a:pt x="5704" y="2158"/>
                  </a:cubicBezTo>
                  <a:cubicBezTo>
                    <a:pt x="5650" y="2245"/>
                    <a:pt x="5682" y="2355"/>
                    <a:pt x="5704" y="2453"/>
                  </a:cubicBezTo>
                  <a:cubicBezTo>
                    <a:pt x="5617" y="2355"/>
                    <a:pt x="5529" y="2234"/>
                    <a:pt x="5387" y="2212"/>
                  </a:cubicBezTo>
                  <a:cubicBezTo>
                    <a:pt x="5383" y="2212"/>
                    <a:pt x="5378" y="2212"/>
                    <a:pt x="5373" y="2212"/>
                  </a:cubicBezTo>
                  <a:cubicBezTo>
                    <a:pt x="5245" y="2212"/>
                    <a:pt x="5105" y="2348"/>
                    <a:pt x="5179" y="2464"/>
                  </a:cubicBezTo>
                  <a:cubicBezTo>
                    <a:pt x="5161" y="2452"/>
                    <a:pt x="5142" y="2447"/>
                    <a:pt x="5123" y="2447"/>
                  </a:cubicBezTo>
                  <a:cubicBezTo>
                    <a:pt x="5041" y="2447"/>
                    <a:pt x="4964" y="2552"/>
                    <a:pt x="4982" y="2650"/>
                  </a:cubicBezTo>
                  <a:cubicBezTo>
                    <a:pt x="5015" y="2760"/>
                    <a:pt x="5124" y="2825"/>
                    <a:pt x="5223" y="2869"/>
                  </a:cubicBezTo>
                  <a:cubicBezTo>
                    <a:pt x="5177" y="2905"/>
                    <a:pt x="5122" y="2922"/>
                    <a:pt x="5066" y="2922"/>
                  </a:cubicBezTo>
                  <a:cubicBezTo>
                    <a:pt x="5001" y="2922"/>
                    <a:pt x="4936" y="2899"/>
                    <a:pt x="4884" y="2859"/>
                  </a:cubicBezTo>
                  <a:cubicBezTo>
                    <a:pt x="4796" y="2782"/>
                    <a:pt x="4774" y="2628"/>
                    <a:pt x="4828" y="2530"/>
                  </a:cubicBezTo>
                  <a:cubicBezTo>
                    <a:pt x="4763" y="2464"/>
                    <a:pt x="4687" y="2399"/>
                    <a:pt x="4599" y="2387"/>
                  </a:cubicBezTo>
                  <a:cubicBezTo>
                    <a:pt x="4539" y="2387"/>
                    <a:pt x="4474" y="2439"/>
                    <a:pt x="4456" y="2496"/>
                  </a:cubicBezTo>
                  <a:lnTo>
                    <a:pt x="4456" y="2496"/>
                  </a:lnTo>
                  <a:cubicBezTo>
                    <a:pt x="4430" y="2455"/>
                    <a:pt x="4374" y="2432"/>
                    <a:pt x="4319" y="2432"/>
                  </a:cubicBezTo>
                  <a:cubicBezTo>
                    <a:pt x="4276" y="2432"/>
                    <a:pt x="4234" y="2446"/>
                    <a:pt x="4205" y="2475"/>
                  </a:cubicBezTo>
                  <a:cubicBezTo>
                    <a:pt x="4154" y="2526"/>
                    <a:pt x="4133" y="2595"/>
                    <a:pt x="4126" y="2670"/>
                  </a:cubicBezTo>
                  <a:lnTo>
                    <a:pt x="4126" y="2670"/>
                  </a:lnTo>
                  <a:cubicBezTo>
                    <a:pt x="4098" y="2605"/>
                    <a:pt x="4041" y="2553"/>
                    <a:pt x="3974" y="2541"/>
                  </a:cubicBezTo>
                  <a:cubicBezTo>
                    <a:pt x="3965" y="2539"/>
                    <a:pt x="3955" y="2538"/>
                    <a:pt x="3945" y="2538"/>
                  </a:cubicBezTo>
                  <a:cubicBezTo>
                    <a:pt x="3824" y="2538"/>
                    <a:pt x="3713" y="2659"/>
                    <a:pt x="3734" y="2771"/>
                  </a:cubicBezTo>
                  <a:cubicBezTo>
                    <a:pt x="3704" y="2738"/>
                    <a:pt x="3665" y="2724"/>
                    <a:pt x="3625" y="2724"/>
                  </a:cubicBezTo>
                  <a:cubicBezTo>
                    <a:pt x="3517" y="2724"/>
                    <a:pt x="3397" y="2826"/>
                    <a:pt x="3405" y="2946"/>
                  </a:cubicBezTo>
                  <a:cubicBezTo>
                    <a:pt x="3416" y="3099"/>
                    <a:pt x="3580" y="3209"/>
                    <a:pt x="3734" y="3231"/>
                  </a:cubicBezTo>
                  <a:cubicBezTo>
                    <a:pt x="3668" y="3297"/>
                    <a:pt x="3592" y="3373"/>
                    <a:pt x="3526" y="3450"/>
                  </a:cubicBezTo>
                  <a:cubicBezTo>
                    <a:pt x="3470" y="3394"/>
                    <a:pt x="3393" y="3365"/>
                    <a:pt x="3318" y="3365"/>
                  </a:cubicBezTo>
                  <a:cubicBezTo>
                    <a:pt x="3275" y="3365"/>
                    <a:pt x="3233" y="3375"/>
                    <a:pt x="3198" y="3395"/>
                  </a:cubicBezTo>
                  <a:cubicBezTo>
                    <a:pt x="3188" y="3329"/>
                    <a:pt x="3120" y="3270"/>
                    <a:pt x="3053" y="3270"/>
                  </a:cubicBezTo>
                  <a:cubicBezTo>
                    <a:pt x="3043" y="3270"/>
                    <a:pt x="3032" y="3272"/>
                    <a:pt x="3022" y="3275"/>
                  </a:cubicBezTo>
                  <a:cubicBezTo>
                    <a:pt x="2965" y="3291"/>
                    <a:pt x="2926" y="3356"/>
                    <a:pt x="2928" y="3416"/>
                  </a:cubicBezTo>
                  <a:lnTo>
                    <a:pt x="2928" y="3416"/>
                  </a:lnTo>
                  <a:cubicBezTo>
                    <a:pt x="2894" y="3353"/>
                    <a:pt x="2818" y="3307"/>
                    <a:pt x="2744" y="3307"/>
                  </a:cubicBezTo>
                  <a:cubicBezTo>
                    <a:pt x="2723" y="3307"/>
                    <a:pt x="2702" y="3311"/>
                    <a:pt x="2682" y="3318"/>
                  </a:cubicBezTo>
                  <a:cubicBezTo>
                    <a:pt x="2573" y="3373"/>
                    <a:pt x="2541" y="3526"/>
                    <a:pt x="2606" y="3614"/>
                  </a:cubicBezTo>
                  <a:cubicBezTo>
                    <a:pt x="2600" y="3613"/>
                    <a:pt x="2594" y="3613"/>
                    <a:pt x="2588" y="3613"/>
                  </a:cubicBezTo>
                  <a:cubicBezTo>
                    <a:pt x="2505" y="3613"/>
                    <a:pt x="2418" y="3675"/>
                    <a:pt x="2398" y="3756"/>
                  </a:cubicBezTo>
                  <a:cubicBezTo>
                    <a:pt x="2385" y="3816"/>
                    <a:pt x="2403" y="3875"/>
                    <a:pt x="2439" y="3918"/>
                  </a:cubicBezTo>
                  <a:lnTo>
                    <a:pt x="2439" y="3918"/>
                  </a:lnTo>
                  <a:cubicBezTo>
                    <a:pt x="2418" y="3912"/>
                    <a:pt x="2396" y="3909"/>
                    <a:pt x="2373" y="3909"/>
                  </a:cubicBezTo>
                  <a:cubicBezTo>
                    <a:pt x="2263" y="3909"/>
                    <a:pt x="2146" y="3978"/>
                    <a:pt x="2125" y="4085"/>
                  </a:cubicBezTo>
                  <a:cubicBezTo>
                    <a:pt x="2085" y="4244"/>
                    <a:pt x="2225" y="4403"/>
                    <a:pt x="2383" y="4422"/>
                  </a:cubicBezTo>
                  <a:lnTo>
                    <a:pt x="2383" y="4422"/>
                  </a:lnTo>
                  <a:cubicBezTo>
                    <a:pt x="2276" y="4442"/>
                    <a:pt x="2204" y="4608"/>
                    <a:pt x="2299" y="4676"/>
                  </a:cubicBezTo>
                  <a:lnTo>
                    <a:pt x="2299" y="4676"/>
                  </a:lnTo>
                  <a:cubicBezTo>
                    <a:pt x="2281" y="4663"/>
                    <a:pt x="2261" y="4658"/>
                    <a:pt x="2240" y="4658"/>
                  </a:cubicBezTo>
                  <a:cubicBezTo>
                    <a:pt x="2169" y="4658"/>
                    <a:pt x="2091" y="4721"/>
                    <a:pt x="2091" y="4796"/>
                  </a:cubicBezTo>
                  <a:cubicBezTo>
                    <a:pt x="2047" y="4730"/>
                    <a:pt x="1982" y="4665"/>
                    <a:pt x="1894" y="4654"/>
                  </a:cubicBezTo>
                  <a:cubicBezTo>
                    <a:pt x="1807" y="4654"/>
                    <a:pt x="1719" y="4752"/>
                    <a:pt x="1763" y="4818"/>
                  </a:cubicBezTo>
                  <a:cubicBezTo>
                    <a:pt x="1736" y="4791"/>
                    <a:pt x="1695" y="4777"/>
                    <a:pt x="1652" y="4777"/>
                  </a:cubicBezTo>
                  <a:cubicBezTo>
                    <a:pt x="1610" y="4777"/>
                    <a:pt x="1566" y="4791"/>
                    <a:pt x="1533" y="4818"/>
                  </a:cubicBezTo>
                  <a:cubicBezTo>
                    <a:pt x="1478" y="4884"/>
                    <a:pt x="1478" y="4993"/>
                    <a:pt x="1533" y="5048"/>
                  </a:cubicBezTo>
                  <a:cubicBezTo>
                    <a:pt x="1478" y="5070"/>
                    <a:pt x="1434" y="5103"/>
                    <a:pt x="1402" y="5146"/>
                  </a:cubicBezTo>
                  <a:cubicBezTo>
                    <a:pt x="1429" y="5227"/>
                    <a:pt x="1472" y="5296"/>
                    <a:pt x="1530" y="5349"/>
                  </a:cubicBezTo>
                  <a:lnTo>
                    <a:pt x="1530" y="5349"/>
                  </a:lnTo>
                  <a:cubicBezTo>
                    <a:pt x="1460" y="5308"/>
                    <a:pt x="1389" y="5278"/>
                    <a:pt x="1314" y="5278"/>
                  </a:cubicBezTo>
                  <a:cubicBezTo>
                    <a:pt x="1183" y="5278"/>
                    <a:pt x="1052" y="5387"/>
                    <a:pt x="1084" y="5519"/>
                  </a:cubicBezTo>
                  <a:cubicBezTo>
                    <a:pt x="1055" y="5499"/>
                    <a:pt x="1022" y="5490"/>
                    <a:pt x="989" y="5490"/>
                  </a:cubicBezTo>
                  <a:cubicBezTo>
                    <a:pt x="911" y="5490"/>
                    <a:pt x="834" y="5541"/>
                    <a:pt x="811" y="5618"/>
                  </a:cubicBezTo>
                  <a:cubicBezTo>
                    <a:pt x="803" y="5658"/>
                    <a:pt x="811" y="5701"/>
                    <a:pt x="829" y="5738"/>
                  </a:cubicBezTo>
                  <a:lnTo>
                    <a:pt x="829" y="5738"/>
                  </a:lnTo>
                  <a:cubicBezTo>
                    <a:pt x="793" y="5727"/>
                    <a:pt x="754" y="5721"/>
                    <a:pt x="716" y="5721"/>
                  </a:cubicBezTo>
                  <a:cubicBezTo>
                    <a:pt x="638" y="5721"/>
                    <a:pt x="561" y="5747"/>
                    <a:pt x="504" y="5803"/>
                  </a:cubicBezTo>
                  <a:cubicBezTo>
                    <a:pt x="381" y="5926"/>
                    <a:pt x="421" y="6174"/>
                    <a:pt x="570" y="6250"/>
                  </a:cubicBezTo>
                  <a:lnTo>
                    <a:pt x="570" y="6250"/>
                  </a:lnTo>
                  <a:cubicBezTo>
                    <a:pt x="537" y="6239"/>
                    <a:pt x="502" y="6235"/>
                    <a:pt x="466" y="6235"/>
                  </a:cubicBezTo>
                  <a:cubicBezTo>
                    <a:pt x="439" y="6235"/>
                    <a:pt x="411" y="6237"/>
                    <a:pt x="383" y="6241"/>
                  </a:cubicBezTo>
                  <a:cubicBezTo>
                    <a:pt x="364" y="6310"/>
                    <a:pt x="406" y="6395"/>
                    <a:pt x="469" y="6437"/>
                  </a:cubicBezTo>
                  <a:lnTo>
                    <a:pt x="469" y="6437"/>
                  </a:lnTo>
                  <a:cubicBezTo>
                    <a:pt x="448" y="6427"/>
                    <a:pt x="427" y="6423"/>
                    <a:pt x="405" y="6423"/>
                  </a:cubicBezTo>
                  <a:cubicBezTo>
                    <a:pt x="276" y="6423"/>
                    <a:pt x="148" y="6580"/>
                    <a:pt x="121" y="6723"/>
                  </a:cubicBezTo>
                  <a:cubicBezTo>
                    <a:pt x="1" y="7457"/>
                    <a:pt x="756" y="7555"/>
                    <a:pt x="1249" y="7720"/>
                  </a:cubicBezTo>
                  <a:cubicBezTo>
                    <a:pt x="3625" y="8526"/>
                    <a:pt x="6160" y="8815"/>
                    <a:pt x="8668" y="8815"/>
                  </a:cubicBezTo>
                  <a:cubicBezTo>
                    <a:pt x="8713" y="8815"/>
                    <a:pt x="8758" y="8815"/>
                    <a:pt x="8803" y="8815"/>
                  </a:cubicBezTo>
                  <a:cubicBezTo>
                    <a:pt x="11365" y="8793"/>
                    <a:pt x="13905" y="8475"/>
                    <a:pt x="16434" y="8081"/>
                  </a:cubicBezTo>
                  <a:cubicBezTo>
                    <a:pt x="17409" y="7927"/>
                    <a:pt x="17803" y="7336"/>
                    <a:pt x="18088" y="6406"/>
                  </a:cubicBezTo>
                  <a:cubicBezTo>
                    <a:pt x="18153" y="6176"/>
                    <a:pt x="18197" y="5913"/>
                    <a:pt x="18054" y="5705"/>
                  </a:cubicBezTo>
                  <a:cubicBezTo>
                    <a:pt x="18023" y="5650"/>
                    <a:pt x="17952" y="5606"/>
                    <a:pt x="17890" y="5606"/>
                  </a:cubicBezTo>
                  <a:cubicBezTo>
                    <a:pt x="17868" y="5606"/>
                    <a:pt x="17846" y="5612"/>
                    <a:pt x="17829" y="5625"/>
                  </a:cubicBezTo>
                  <a:lnTo>
                    <a:pt x="17829" y="5625"/>
                  </a:lnTo>
                  <a:cubicBezTo>
                    <a:pt x="17912" y="5557"/>
                    <a:pt x="17889" y="5376"/>
                    <a:pt x="17781" y="5333"/>
                  </a:cubicBezTo>
                  <a:cubicBezTo>
                    <a:pt x="17764" y="5326"/>
                    <a:pt x="17747" y="5323"/>
                    <a:pt x="17729" y="5323"/>
                  </a:cubicBezTo>
                  <a:cubicBezTo>
                    <a:pt x="17632" y="5323"/>
                    <a:pt x="17532" y="5417"/>
                    <a:pt x="17551" y="5519"/>
                  </a:cubicBezTo>
                  <a:cubicBezTo>
                    <a:pt x="17500" y="5407"/>
                    <a:pt x="17382" y="5332"/>
                    <a:pt x="17259" y="5332"/>
                  </a:cubicBezTo>
                  <a:cubicBezTo>
                    <a:pt x="17251" y="5332"/>
                    <a:pt x="17242" y="5332"/>
                    <a:pt x="17234" y="5333"/>
                  </a:cubicBezTo>
                  <a:cubicBezTo>
                    <a:pt x="17288" y="5322"/>
                    <a:pt x="17332" y="5256"/>
                    <a:pt x="17321" y="5202"/>
                  </a:cubicBezTo>
                  <a:cubicBezTo>
                    <a:pt x="17280" y="5152"/>
                    <a:pt x="17220" y="5128"/>
                    <a:pt x="17161" y="5128"/>
                  </a:cubicBezTo>
                  <a:cubicBezTo>
                    <a:pt x="17141" y="5128"/>
                    <a:pt x="17121" y="5130"/>
                    <a:pt x="17102" y="5136"/>
                  </a:cubicBezTo>
                  <a:cubicBezTo>
                    <a:pt x="17212" y="5081"/>
                    <a:pt x="17244" y="4906"/>
                    <a:pt x="17168" y="4807"/>
                  </a:cubicBezTo>
                  <a:cubicBezTo>
                    <a:pt x="17126" y="4755"/>
                    <a:pt x="17065" y="4730"/>
                    <a:pt x="17003" y="4730"/>
                  </a:cubicBezTo>
                  <a:cubicBezTo>
                    <a:pt x="16936" y="4730"/>
                    <a:pt x="16868" y="4761"/>
                    <a:pt x="16828" y="4818"/>
                  </a:cubicBezTo>
                  <a:cubicBezTo>
                    <a:pt x="16861" y="4698"/>
                    <a:pt x="16762" y="4567"/>
                    <a:pt x="16642" y="4555"/>
                  </a:cubicBezTo>
                  <a:cubicBezTo>
                    <a:pt x="16522" y="4555"/>
                    <a:pt x="16412" y="4676"/>
                    <a:pt x="16434" y="4796"/>
                  </a:cubicBezTo>
                  <a:cubicBezTo>
                    <a:pt x="16393" y="4744"/>
                    <a:pt x="16331" y="4721"/>
                    <a:pt x="16266" y="4721"/>
                  </a:cubicBezTo>
                  <a:cubicBezTo>
                    <a:pt x="16159" y="4721"/>
                    <a:pt x="16043" y="4785"/>
                    <a:pt x="16007" y="4884"/>
                  </a:cubicBezTo>
                  <a:lnTo>
                    <a:pt x="16007" y="4884"/>
                  </a:lnTo>
                  <a:cubicBezTo>
                    <a:pt x="16020" y="4737"/>
                    <a:pt x="15896" y="4582"/>
                    <a:pt x="15753" y="4567"/>
                  </a:cubicBezTo>
                  <a:lnTo>
                    <a:pt x="15753" y="4567"/>
                  </a:lnTo>
                  <a:cubicBezTo>
                    <a:pt x="15755" y="4567"/>
                    <a:pt x="15757" y="4567"/>
                    <a:pt x="15759" y="4567"/>
                  </a:cubicBezTo>
                  <a:cubicBezTo>
                    <a:pt x="15842" y="4567"/>
                    <a:pt x="15919" y="4484"/>
                    <a:pt x="15898" y="4391"/>
                  </a:cubicBezTo>
                  <a:cubicBezTo>
                    <a:pt x="15890" y="4328"/>
                    <a:pt x="15825" y="4282"/>
                    <a:pt x="15756" y="4282"/>
                  </a:cubicBezTo>
                  <a:cubicBezTo>
                    <a:pt x="15740" y="4282"/>
                    <a:pt x="15724" y="4284"/>
                    <a:pt x="15709" y="4290"/>
                  </a:cubicBezTo>
                  <a:lnTo>
                    <a:pt x="15709" y="4290"/>
                  </a:lnTo>
                  <a:cubicBezTo>
                    <a:pt x="15808" y="4230"/>
                    <a:pt x="15847" y="4076"/>
                    <a:pt x="15777" y="3986"/>
                  </a:cubicBezTo>
                  <a:cubicBezTo>
                    <a:pt x="15741" y="3925"/>
                    <a:pt x="15671" y="3895"/>
                    <a:pt x="15600" y="3895"/>
                  </a:cubicBezTo>
                  <a:cubicBezTo>
                    <a:pt x="15544" y="3895"/>
                    <a:pt x="15488" y="3914"/>
                    <a:pt x="15449" y="3953"/>
                  </a:cubicBezTo>
                  <a:cubicBezTo>
                    <a:pt x="15449" y="3861"/>
                    <a:pt x="15372" y="3788"/>
                    <a:pt x="15281" y="3788"/>
                  </a:cubicBezTo>
                  <a:cubicBezTo>
                    <a:pt x="15275" y="3788"/>
                    <a:pt x="15269" y="3788"/>
                    <a:pt x="15263" y="3789"/>
                  </a:cubicBezTo>
                  <a:cubicBezTo>
                    <a:pt x="15175" y="3800"/>
                    <a:pt x="15098" y="3898"/>
                    <a:pt x="15132" y="3997"/>
                  </a:cubicBezTo>
                  <a:cubicBezTo>
                    <a:pt x="15096" y="3916"/>
                    <a:pt x="15014" y="3877"/>
                    <a:pt x="14930" y="3877"/>
                  </a:cubicBezTo>
                  <a:cubicBezTo>
                    <a:pt x="14833" y="3877"/>
                    <a:pt x="14734" y="3930"/>
                    <a:pt x="14704" y="4030"/>
                  </a:cubicBezTo>
                  <a:cubicBezTo>
                    <a:pt x="14638" y="3953"/>
                    <a:pt x="14562" y="3888"/>
                    <a:pt x="14485" y="3822"/>
                  </a:cubicBezTo>
                  <a:cubicBezTo>
                    <a:pt x="14682" y="3800"/>
                    <a:pt x="14748" y="3482"/>
                    <a:pt x="14584" y="3373"/>
                  </a:cubicBezTo>
                  <a:cubicBezTo>
                    <a:pt x="14694" y="3275"/>
                    <a:pt x="14704" y="3088"/>
                    <a:pt x="14606" y="2968"/>
                  </a:cubicBezTo>
                  <a:cubicBezTo>
                    <a:pt x="14554" y="2910"/>
                    <a:pt x="14475" y="2880"/>
                    <a:pt x="14395" y="2880"/>
                  </a:cubicBezTo>
                  <a:cubicBezTo>
                    <a:pt x="14324" y="2880"/>
                    <a:pt x="14252" y="2905"/>
                    <a:pt x="14200" y="2957"/>
                  </a:cubicBezTo>
                  <a:cubicBezTo>
                    <a:pt x="14173" y="2835"/>
                    <a:pt x="14047" y="2753"/>
                    <a:pt x="13929" y="2753"/>
                  </a:cubicBezTo>
                  <a:cubicBezTo>
                    <a:pt x="13910" y="2753"/>
                    <a:pt x="13890" y="2755"/>
                    <a:pt x="13872" y="2760"/>
                  </a:cubicBezTo>
                  <a:cubicBezTo>
                    <a:pt x="13730" y="2793"/>
                    <a:pt x="13653" y="2935"/>
                    <a:pt x="13664" y="3078"/>
                  </a:cubicBezTo>
                  <a:cubicBezTo>
                    <a:pt x="13631" y="2971"/>
                    <a:pt x="13583" y="2933"/>
                    <a:pt x="13527" y="2933"/>
                  </a:cubicBezTo>
                  <a:cubicBezTo>
                    <a:pt x="13399" y="2933"/>
                    <a:pt x="13234" y="3131"/>
                    <a:pt x="13127" y="3154"/>
                  </a:cubicBezTo>
                  <a:cubicBezTo>
                    <a:pt x="13183" y="3066"/>
                    <a:pt x="13237" y="2968"/>
                    <a:pt x="13292" y="2869"/>
                  </a:cubicBezTo>
                  <a:cubicBezTo>
                    <a:pt x="13303" y="2837"/>
                    <a:pt x="13325" y="2803"/>
                    <a:pt x="13325" y="2771"/>
                  </a:cubicBezTo>
                  <a:cubicBezTo>
                    <a:pt x="13325" y="2706"/>
                    <a:pt x="13246" y="2657"/>
                    <a:pt x="13175" y="2657"/>
                  </a:cubicBezTo>
                  <a:cubicBezTo>
                    <a:pt x="13163" y="2657"/>
                    <a:pt x="13150" y="2658"/>
                    <a:pt x="13139" y="2662"/>
                  </a:cubicBezTo>
                  <a:cubicBezTo>
                    <a:pt x="13098" y="2677"/>
                    <a:pt x="13065" y="2699"/>
                    <a:pt x="13036" y="2726"/>
                  </a:cubicBezTo>
                  <a:lnTo>
                    <a:pt x="13036" y="2726"/>
                  </a:lnTo>
                  <a:cubicBezTo>
                    <a:pt x="13057" y="2687"/>
                    <a:pt x="13073" y="2644"/>
                    <a:pt x="13084" y="2596"/>
                  </a:cubicBezTo>
                  <a:lnTo>
                    <a:pt x="13084" y="2552"/>
                  </a:lnTo>
                  <a:cubicBezTo>
                    <a:pt x="13077" y="2531"/>
                    <a:pt x="13053" y="2523"/>
                    <a:pt x="13030" y="2523"/>
                  </a:cubicBezTo>
                  <a:cubicBezTo>
                    <a:pt x="13017" y="2523"/>
                    <a:pt x="13004" y="2526"/>
                    <a:pt x="12996" y="2530"/>
                  </a:cubicBezTo>
                  <a:cubicBezTo>
                    <a:pt x="12965" y="2551"/>
                    <a:pt x="12944" y="2582"/>
                    <a:pt x="12932" y="2614"/>
                  </a:cubicBezTo>
                  <a:lnTo>
                    <a:pt x="12932" y="2614"/>
                  </a:lnTo>
                  <a:cubicBezTo>
                    <a:pt x="12957" y="2539"/>
                    <a:pt x="12888" y="2458"/>
                    <a:pt x="12821" y="2451"/>
                  </a:cubicBezTo>
                  <a:lnTo>
                    <a:pt x="12821" y="2451"/>
                  </a:lnTo>
                  <a:cubicBezTo>
                    <a:pt x="12876" y="2432"/>
                    <a:pt x="12902" y="2345"/>
                    <a:pt x="12865" y="2289"/>
                  </a:cubicBezTo>
                  <a:cubicBezTo>
                    <a:pt x="12830" y="2248"/>
                    <a:pt x="12782" y="2232"/>
                    <a:pt x="12732" y="2232"/>
                  </a:cubicBezTo>
                  <a:cubicBezTo>
                    <a:pt x="12704" y="2232"/>
                    <a:pt x="12674" y="2237"/>
                    <a:pt x="12646" y="2245"/>
                  </a:cubicBezTo>
                  <a:cubicBezTo>
                    <a:pt x="12723" y="2224"/>
                    <a:pt x="12789" y="2190"/>
                    <a:pt x="12865" y="2146"/>
                  </a:cubicBezTo>
                  <a:cubicBezTo>
                    <a:pt x="12909" y="2125"/>
                    <a:pt x="12964" y="2081"/>
                    <a:pt x="12974" y="2026"/>
                  </a:cubicBezTo>
                  <a:cubicBezTo>
                    <a:pt x="12984" y="1979"/>
                    <a:pt x="12953" y="1923"/>
                    <a:pt x="12908" y="1923"/>
                  </a:cubicBezTo>
                  <a:cubicBezTo>
                    <a:pt x="12901" y="1923"/>
                    <a:pt x="12894" y="1925"/>
                    <a:pt x="12887" y="1928"/>
                  </a:cubicBezTo>
                  <a:cubicBezTo>
                    <a:pt x="12942" y="1884"/>
                    <a:pt x="12964" y="1818"/>
                    <a:pt x="12942" y="1752"/>
                  </a:cubicBezTo>
                  <a:cubicBezTo>
                    <a:pt x="12920" y="1687"/>
                    <a:pt x="12865" y="1643"/>
                    <a:pt x="12799" y="1643"/>
                  </a:cubicBezTo>
                  <a:cubicBezTo>
                    <a:pt x="12876" y="1621"/>
                    <a:pt x="12854" y="1501"/>
                    <a:pt x="12789" y="1446"/>
                  </a:cubicBezTo>
                  <a:cubicBezTo>
                    <a:pt x="12733" y="1402"/>
                    <a:pt x="12646" y="1391"/>
                    <a:pt x="12580" y="1348"/>
                  </a:cubicBezTo>
                  <a:cubicBezTo>
                    <a:pt x="12548" y="1326"/>
                    <a:pt x="12526" y="1304"/>
                    <a:pt x="12492" y="1304"/>
                  </a:cubicBezTo>
                  <a:cubicBezTo>
                    <a:pt x="12488" y="1303"/>
                    <a:pt x="12483" y="1302"/>
                    <a:pt x="12478" y="1302"/>
                  </a:cubicBezTo>
                  <a:cubicBezTo>
                    <a:pt x="12431" y="1302"/>
                    <a:pt x="12394" y="1354"/>
                    <a:pt x="12394" y="1413"/>
                  </a:cubicBezTo>
                  <a:cubicBezTo>
                    <a:pt x="12394" y="1468"/>
                    <a:pt x="12416" y="1511"/>
                    <a:pt x="12449" y="1567"/>
                  </a:cubicBezTo>
                  <a:cubicBezTo>
                    <a:pt x="12372" y="1533"/>
                    <a:pt x="12329" y="1435"/>
                    <a:pt x="12241" y="1435"/>
                  </a:cubicBezTo>
                  <a:cubicBezTo>
                    <a:pt x="12175" y="1435"/>
                    <a:pt x="12132" y="1511"/>
                    <a:pt x="12120" y="1589"/>
                  </a:cubicBezTo>
                  <a:cubicBezTo>
                    <a:pt x="12110" y="1654"/>
                    <a:pt x="12110" y="1730"/>
                    <a:pt x="12055" y="1774"/>
                  </a:cubicBezTo>
                  <a:cubicBezTo>
                    <a:pt x="12066" y="1632"/>
                    <a:pt x="12044" y="1501"/>
                    <a:pt x="11891" y="1457"/>
                  </a:cubicBezTo>
                  <a:cubicBezTo>
                    <a:pt x="11989" y="1413"/>
                    <a:pt x="12033" y="1282"/>
                    <a:pt x="11989" y="1194"/>
                  </a:cubicBezTo>
                  <a:cubicBezTo>
                    <a:pt x="11951" y="1125"/>
                    <a:pt x="11875" y="1083"/>
                    <a:pt x="11802" y="1083"/>
                  </a:cubicBezTo>
                  <a:cubicBezTo>
                    <a:pt x="11772" y="1083"/>
                    <a:pt x="11742" y="1090"/>
                    <a:pt x="11716" y="1107"/>
                  </a:cubicBezTo>
                  <a:cubicBezTo>
                    <a:pt x="11710" y="1027"/>
                    <a:pt x="11630" y="986"/>
                    <a:pt x="11554" y="986"/>
                  </a:cubicBezTo>
                  <a:cubicBezTo>
                    <a:pt x="11483" y="986"/>
                    <a:pt x="11415" y="1021"/>
                    <a:pt x="11409" y="1094"/>
                  </a:cubicBezTo>
                  <a:lnTo>
                    <a:pt x="11409" y="1094"/>
                  </a:lnTo>
                  <a:cubicBezTo>
                    <a:pt x="11418" y="967"/>
                    <a:pt x="11307" y="832"/>
                    <a:pt x="11172" y="832"/>
                  </a:cubicBezTo>
                  <a:cubicBezTo>
                    <a:pt x="11167" y="832"/>
                    <a:pt x="11162" y="832"/>
                    <a:pt x="11157" y="833"/>
                  </a:cubicBezTo>
                  <a:cubicBezTo>
                    <a:pt x="11015" y="833"/>
                    <a:pt x="10905" y="986"/>
                    <a:pt x="10927" y="1117"/>
                  </a:cubicBezTo>
                  <a:cubicBezTo>
                    <a:pt x="10883" y="1030"/>
                    <a:pt x="10796" y="975"/>
                    <a:pt x="10697" y="964"/>
                  </a:cubicBezTo>
                  <a:cubicBezTo>
                    <a:pt x="10653" y="1063"/>
                    <a:pt x="10643" y="1183"/>
                    <a:pt x="10653" y="1292"/>
                  </a:cubicBezTo>
                  <a:cubicBezTo>
                    <a:pt x="10522" y="1282"/>
                    <a:pt x="10358" y="1238"/>
                    <a:pt x="10368" y="1074"/>
                  </a:cubicBezTo>
                  <a:cubicBezTo>
                    <a:pt x="10368" y="964"/>
                    <a:pt x="10424" y="866"/>
                    <a:pt x="10424" y="756"/>
                  </a:cubicBezTo>
                  <a:cubicBezTo>
                    <a:pt x="10433" y="662"/>
                    <a:pt x="10361" y="551"/>
                    <a:pt x="10277" y="551"/>
                  </a:cubicBezTo>
                  <a:cubicBezTo>
                    <a:pt x="10264" y="551"/>
                    <a:pt x="10250" y="553"/>
                    <a:pt x="10237" y="559"/>
                  </a:cubicBezTo>
                  <a:cubicBezTo>
                    <a:pt x="10281" y="482"/>
                    <a:pt x="10193" y="384"/>
                    <a:pt x="10106" y="384"/>
                  </a:cubicBezTo>
                  <a:cubicBezTo>
                    <a:pt x="10018" y="395"/>
                    <a:pt x="9942" y="460"/>
                    <a:pt x="9887" y="526"/>
                  </a:cubicBezTo>
                  <a:cubicBezTo>
                    <a:pt x="9854" y="384"/>
                    <a:pt x="9832" y="231"/>
                    <a:pt x="9723" y="132"/>
                  </a:cubicBezTo>
                  <a:cubicBezTo>
                    <a:pt x="9613" y="22"/>
                    <a:pt x="9438" y="1"/>
                    <a:pt x="9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6444419" y="2775898"/>
              <a:ext cx="30942" cy="26678"/>
            </a:xfrm>
            <a:custGeom>
              <a:avLst/>
              <a:gdLst/>
              <a:ahLst/>
              <a:cxnLst/>
              <a:rect l="l" t="t" r="r" b="b"/>
              <a:pathLst>
                <a:path w="1074" h="926" extrusionOk="0">
                  <a:moveTo>
                    <a:pt x="541" y="1"/>
                  </a:moveTo>
                  <a:cubicBezTo>
                    <a:pt x="489" y="1"/>
                    <a:pt x="437" y="13"/>
                    <a:pt x="395" y="39"/>
                  </a:cubicBezTo>
                  <a:cubicBezTo>
                    <a:pt x="372" y="51"/>
                    <a:pt x="352" y="66"/>
                    <a:pt x="334" y="84"/>
                  </a:cubicBezTo>
                  <a:lnTo>
                    <a:pt x="334" y="84"/>
                  </a:lnTo>
                  <a:cubicBezTo>
                    <a:pt x="129" y="153"/>
                    <a:pt x="1" y="380"/>
                    <a:pt x="44" y="596"/>
                  </a:cubicBezTo>
                  <a:cubicBezTo>
                    <a:pt x="56" y="630"/>
                    <a:pt x="66" y="662"/>
                    <a:pt x="100" y="684"/>
                  </a:cubicBezTo>
                  <a:cubicBezTo>
                    <a:pt x="154" y="739"/>
                    <a:pt x="231" y="728"/>
                    <a:pt x="297" y="761"/>
                  </a:cubicBezTo>
                  <a:cubicBezTo>
                    <a:pt x="369" y="813"/>
                    <a:pt x="403" y="926"/>
                    <a:pt x="482" y="926"/>
                  </a:cubicBezTo>
                  <a:cubicBezTo>
                    <a:pt x="486" y="926"/>
                    <a:pt x="490" y="925"/>
                    <a:pt x="494" y="925"/>
                  </a:cubicBezTo>
                  <a:cubicBezTo>
                    <a:pt x="559" y="925"/>
                    <a:pt x="603" y="837"/>
                    <a:pt x="669" y="827"/>
                  </a:cubicBezTo>
                  <a:cubicBezTo>
                    <a:pt x="678" y="823"/>
                    <a:pt x="688" y="822"/>
                    <a:pt x="698" y="822"/>
                  </a:cubicBezTo>
                  <a:cubicBezTo>
                    <a:pt x="721" y="822"/>
                    <a:pt x="744" y="830"/>
                    <a:pt x="767" y="837"/>
                  </a:cubicBezTo>
                  <a:cubicBezTo>
                    <a:pt x="785" y="842"/>
                    <a:pt x="803" y="844"/>
                    <a:pt x="822" y="844"/>
                  </a:cubicBezTo>
                  <a:cubicBezTo>
                    <a:pt x="893" y="844"/>
                    <a:pt x="965" y="811"/>
                    <a:pt x="1008" y="750"/>
                  </a:cubicBezTo>
                  <a:cubicBezTo>
                    <a:pt x="1063" y="684"/>
                    <a:pt x="1074" y="586"/>
                    <a:pt x="1041" y="498"/>
                  </a:cubicBezTo>
                  <a:cubicBezTo>
                    <a:pt x="1008" y="443"/>
                    <a:pt x="964" y="411"/>
                    <a:pt x="932" y="356"/>
                  </a:cubicBezTo>
                  <a:cubicBezTo>
                    <a:pt x="876" y="268"/>
                    <a:pt x="844" y="170"/>
                    <a:pt x="767" y="93"/>
                  </a:cubicBezTo>
                  <a:cubicBezTo>
                    <a:pt x="713" y="32"/>
                    <a:pt x="626" y="1"/>
                    <a:pt x="541"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6200917" y="2770021"/>
              <a:ext cx="38202" cy="29444"/>
            </a:xfrm>
            <a:custGeom>
              <a:avLst/>
              <a:gdLst/>
              <a:ahLst/>
              <a:cxnLst/>
              <a:rect l="l" t="t" r="r" b="b"/>
              <a:pathLst>
                <a:path w="1326" h="1022" extrusionOk="0">
                  <a:moveTo>
                    <a:pt x="741" y="1"/>
                  </a:moveTo>
                  <a:cubicBezTo>
                    <a:pt x="567" y="1"/>
                    <a:pt x="395" y="72"/>
                    <a:pt x="241" y="144"/>
                  </a:cubicBezTo>
                  <a:lnTo>
                    <a:pt x="351" y="144"/>
                  </a:lnTo>
                  <a:cubicBezTo>
                    <a:pt x="187" y="199"/>
                    <a:pt x="55" y="341"/>
                    <a:pt x="12" y="516"/>
                  </a:cubicBezTo>
                  <a:cubicBezTo>
                    <a:pt x="12" y="538"/>
                    <a:pt x="0" y="571"/>
                    <a:pt x="12" y="603"/>
                  </a:cubicBezTo>
                  <a:cubicBezTo>
                    <a:pt x="30" y="659"/>
                    <a:pt x="87" y="683"/>
                    <a:pt x="144" y="683"/>
                  </a:cubicBezTo>
                  <a:cubicBezTo>
                    <a:pt x="154" y="683"/>
                    <a:pt x="165" y="682"/>
                    <a:pt x="175" y="680"/>
                  </a:cubicBezTo>
                  <a:cubicBezTo>
                    <a:pt x="215" y="680"/>
                    <a:pt x="251" y="678"/>
                    <a:pt x="286" y="678"/>
                  </a:cubicBezTo>
                  <a:cubicBezTo>
                    <a:pt x="319" y="678"/>
                    <a:pt x="352" y="680"/>
                    <a:pt x="384" y="691"/>
                  </a:cubicBezTo>
                  <a:cubicBezTo>
                    <a:pt x="285" y="768"/>
                    <a:pt x="318" y="943"/>
                    <a:pt x="428" y="998"/>
                  </a:cubicBezTo>
                  <a:cubicBezTo>
                    <a:pt x="458" y="1014"/>
                    <a:pt x="492" y="1022"/>
                    <a:pt x="527" y="1022"/>
                  </a:cubicBezTo>
                  <a:cubicBezTo>
                    <a:pt x="608" y="1022"/>
                    <a:pt x="695" y="982"/>
                    <a:pt x="756" y="921"/>
                  </a:cubicBezTo>
                  <a:cubicBezTo>
                    <a:pt x="800" y="866"/>
                    <a:pt x="832" y="812"/>
                    <a:pt x="898" y="779"/>
                  </a:cubicBezTo>
                  <a:cubicBezTo>
                    <a:pt x="942" y="746"/>
                    <a:pt x="1007" y="757"/>
                    <a:pt x="1063" y="735"/>
                  </a:cubicBezTo>
                  <a:cubicBezTo>
                    <a:pt x="1248" y="680"/>
                    <a:pt x="1325" y="440"/>
                    <a:pt x="1248" y="275"/>
                  </a:cubicBezTo>
                  <a:cubicBezTo>
                    <a:pt x="1172" y="100"/>
                    <a:pt x="975" y="2"/>
                    <a:pt x="778" y="2"/>
                  </a:cubicBezTo>
                  <a:cubicBezTo>
                    <a:pt x="766" y="1"/>
                    <a:pt x="753" y="1"/>
                    <a:pt x="741"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6150442" y="2765037"/>
              <a:ext cx="30942" cy="26304"/>
            </a:xfrm>
            <a:custGeom>
              <a:avLst/>
              <a:gdLst/>
              <a:ahLst/>
              <a:cxnLst/>
              <a:rect l="l" t="t" r="r" b="b"/>
              <a:pathLst>
                <a:path w="1074" h="913" extrusionOk="0">
                  <a:moveTo>
                    <a:pt x="708" y="1"/>
                  </a:moveTo>
                  <a:cubicBezTo>
                    <a:pt x="651" y="1"/>
                    <a:pt x="591" y="16"/>
                    <a:pt x="537" y="32"/>
                  </a:cubicBezTo>
                  <a:cubicBezTo>
                    <a:pt x="472" y="43"/>
                    <a:pt x="416" y="54"/>
                    <a:pt x="351" y="54"/>
                  </a:cubicBezTo>
                  <a:lnTo>
                    <a:pt x="329" y="197"/>
                  </a:lnTo>
                  <a:cubicBezTo>
                    <a:pt x="316" y="175"/>
                    <a:pt x="297" y="167"/>
                    <a:pt x="276" y="167"/>
                  </a:cubicBezTo>
                  <a:cubicBezTo>
                    <a:pt x="242" y="167"/>
                    <a:pt x="202" y="187"/>
                    <a:pt x="176" y="207"/>
                  </a:cubicBezTo>
                  <a:cubicBezTo>
                    <a:pt x="121" y="262"/>
                    <a:pt x="66" y="306"/>
                    <a:pt x="34" y="372"/>
                  </a:cubicBezTo>
                  <a:cubicBezTo>
                    <a:pt x="0" y="437"/>
                    <a:pt x="0" y="525"/>
                    <a:pt x="44" y="579"/>
                  </a:cubicBezTo>
                  <a:cubicBezTo>
                    <a:pt x="65" y="606"/>
                    <a:pt x="101" y="619"/>
                    <a:pt x="137" y="619"/>
                  </a:cubicBezTo>
                  <a:cubicBezTo>
                    <a:pt x="161" y="619"/>
                    <a:pt x="184" y="613"/>
                    <a:pt x="203" y="600"/>
                  </a:cubicBezTo>
                  <a:lnTo>
                    <a:pt x="203" y="600"/>
                  </a:lnTo>
                  <a:cubicBezTo>
                    <a:pt x="138" y="695"/>
                    <a:pt x="167" y="848"/>
                    <a:pt x="275" y="897"/>
                  </a:cubicBezTo>
                  <a:cubicBezTo>
                    <a:pt x="301" y="908"/>
                    <a:pt x="327" y="913"/>
                    <a:pt x="353" y="913"/>
                  </a:cubicBezTo>
                  <a:cubicBezTo>
                    <a:pt x="511" y="913"/>
                    <a:pt x="665" y="744"/>
                    <a:pt x="844" y="744"/>
                  </a:cubicBezTo>
                  <a:lnTo>
                    <a:pt x="942" y="744"/>
                  </a:lnTo>
                  <a:cubicBezTo>
                    <a:pt x="1019" y="722"/>
                    <a:pt x="1063" y="656"/>
                    <a:pt x="1073" y="579"/>
                  </a:cubicBezTo>
                  <a:cubicBezTo>
                    <a:pt x="1073" y="514"/>
                    <a:pt x="1051" y="437"/>
                    <a:pt x="1041" y="372"/>
                  </a:cubicBezTo>
                  <a:cubicBezTo>
                    <a:pt x="986" y="229"/>
                    <a:pt x="920" y="54"/>
                    <a:pt x="778" y="10"/>
                  </a:cubicBezTo>
                  <a:cubicBezTo>
                    <a:pt x="756" y="4"/>
                    <a:pt x="732" y="1"/>
                    <a:pt x="70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6084842" y="2753282"/>
              <a:ext cx="25583" cy="22241"/>
            </a:xfrm>
            <a:custGeom>
              <a:avLst/>
              <a:gdLst/>
              <a:ahLst/>
              <a:cxnLst/>
              <a:rect l="l" t="t" r="r" b="b"/>
              <a:pathLst>
                <a:path w="888" h="772" extrusionOk="0">
                  <a:moveTo>
                    <a:pt x="642" y="0"/>
                  </a:moveTo>
                  <a:cubicBezTo>
                    <a:pt x="632" y="0"/>
                    <a:pt x="623" y="1"/>
                    <a:pt x="613" y="2"/>
                  </a:cubicBezTo>
                  <a:cubicBezTo>
                    <a:pt x="526" y="13"/>
                    <a:pt x="438" y="68"/>
                    <a:pt x="362" y="123"/>
                  </a:cubicBezTo>
                  <a:lnTo>
                    <a:pt x="460" y="2"/>
                  </a:lnTo>
                  <a:lnTo>
                    <a:pt x="460" y="2"/>
                  </a:lnTo>
                  <a:cubicBezTo>
                    <a:pt x="350" y="24"/>
                    <a:pt x="230" y="46"/>
                    <a:pt x="143" y="111"/>
                  </a:cubicBezTo>
                  <a:cubicBezTo>
                    <a:pt x="55" y="188"/>
                    <a:pt x="0" y="308"/>
                    <a:pt x="44" y="407"/>
                  </a:cubicBezTo>
                  <a:cubicBezTo>
                    <a:pt x="71" y="475"/>
                    <a:pt x="139" y="517"/>
                    <a:pt x="205" y="517"/>
                  </a:cubicBezTo>
                  <a:cubicBezTo>
                    <a:pt x="247" y="517"/>
                    <a:pt x="288" y="500"/>
                    <a:pt x="318" y="462"/>
                  </a:cubicBezTo>
                  <a:cubicBezTo>
                    <a:pt x="372" y="539"/>
                    <a:pt x="406" y="637"/>
                    <a:pt x="471" y="714"/>
                  </a:cubicBezTo>
                  <a:cubicBezTo>
                    <a:pt x="512" y="749"/>
                    <a:pt x="569" y="772"/>
                    <a:pt x="619" y="772"/>
                  </a:cubicBezTo>
                  <a:cubicBezTo>
                    <a:pt x="663" y="772"/>
                    <a:pt x="702" y="755"/>
                    <a:pt x="723" y="714"/>
                  </a:cubicBezTo>
                  <a:cubicBezTo>
                    <a:pt x="767" y="615"/>
                    <a:pt x="668" y="527"/>
                    <a:pt x="625" y="429"/>
                  </a:cubicBezTo>
                  <a:cubicBezTo>
                    <a:pt x="745" y="364"/>
                    <a:pt x="887" y="265"/>
                    <a:pt x="844" y="133"/>
                  </a:cubicBezTo>
                  <a:cubicBezTo>
                    <a:pt x="824" y="45"/>
                    <a:pt x="733" y="0"/>
                    <a:pt x="642"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6281672" y="2779154"/>
              <a:ext cx="40392" cy="26476"/>
            </a:xfrm>
            <a:custGeom>
              <a:avLst/>
              <a:gdLst/>
              <a:ahLst/>
              <a:cxnLst/>
              <a:rect l="l" t="t" r="r" b="b"/>
              <a:pathLst>
                <a:path w="1402" h="919" extrusionOk="0">
                  <a:moveTo>
                    <a:pt x="608" y="1"/>
                  </a:moveTo>
                  <a:cubicBezTo>
                    <a:pt x="516" y="1"/>
                    <a:pt x="437" y="84"/>
                    <a:pt x="427" y="177"/>
                  </a:cubicBezTo>
                  <a:cubicBezTo>
                    <a:pt x="427" y="221"/>
                    <a:pt x="427" y="264"/>
                    <a:pt x="460" y="286"/>
                  </a:cubicBezTo>
                  <a:cubicBezTo>
                    <a:pt x="466" y="293"/>
                    <a:pt x="474" y="298"/>
                    <a:pt x="482" y="302"/>
                  </a:cubicBezTo>
                  <a:lnTo>
                    <a:pt x="482" y="302"/>
                  </a:lnTo>
                  <a:lnTo>
                    <a:pt x="350" y="342"/>
                  </a:lnTo>
                  <a:cubicBezTo>
                    <a:pt x="333" y="338"/>
                    <a:pt x="316" y="336"/>
                    <a:pt x="298" y="336"/>
                  </a:cubicBezTo>
                  <a:cubicBezTo>
                    <a:pt x="164" y="336"/>
                    <a:pt x="41" y="445"/>
                    <a:pt x="22" y="571"/>
                  </a:cubicBezTo>
                  <a:cubicBezTo>
                    <a:pt x="0" y="714"/>
                    <a:pt x="110" y="867"/>
                    <a:pt x="252" y="911"/>
                  </a:cubicBezTo>
                  <a:cubicBezTo>
                    <a:pt x="274" y="916"/>
                    <a:pt x="297" y="918"/>
                    <a:pt x="320" y="918"/>
                  </a:cubicBezTo>
                  <a:cubicBezTo>
                    <a:pt x="443" y="918"/>
                    <a:pt x="569" y="847"/>
                    <a:pt x="625" y="736"/>
                  </a:cubicBezTo>
                  <a:cubicBezTo>
                    <a:pt x="643" y="708"/>
                    <a:pt x="669" y="665"/>
                    <a:pt x="703" y="665"/>
                  </a:cubicBezTo>
                  <a:cubicBezTo>
                    <a:pt x="709" y="665"/>
                    <a:pt x="716" y="667"/>
                    <a:pt x="723" y="670"/>
                  </a:cubicBezTo>
                  <a:cubicBezTo>
                    <a:pt x="734" y="670"/>
                    <a:pt x="734" y="681"/>
                    <a:pt x="745" y="692"/>
                  </a:cubicBezTo>
                  <a:cubicBezTo>
                    <a:pt x="794" y="766"/>
                    <a:pt x="879" y="792"/>
                    <a:pt x="969" y="792"/>
                  </a:cubicBezTo>
                  <a:cubicBezTo>
                    <a:pt x="1038" y="792"/>
                    <a:pt x="1110" y="777"/>
                    <a:pt x="1172" y="758"/>
                  </a:cubicBezTo>
                  <a:cubicBezTo>
                    <a:pt x="1248" y="746"/>
                    <a:pt x="1314" y="724"/>
                    <a:pt x="1358" y="670"/>
                  </a:cubicBezTo>
                  <a:cubicBezTo>
                    <a:pt x="1401" y="615"/>
                    <a:pt x="1401" y="527"/>
                    <a:pt x="1358" y="483"/>
                  </a:cubicBezTo>
                  <a:cubicBezTo>
                    <a:pt x="1330" y="450"/>
                    <a:pt x="1286" y="432"/>
                    <a:pt x="1243" y="432"/>
                  </a:cubicBezTo>
                  <a:cubicBezTo>
                    <a:pt x="1217" y="432"/>
                    <a:pt x="1192" y="439"/>
                    <a:pt x="1172" y="451"/>
                  </a:cubicBezTo>
                  <a:cubicBezTo>
                    <a:pt x="1182" y="352"/>
                    <a:pt x="1194" y="264"/>
                    <a:pt x="1172" y="177"/>
                  </a:cubicBezTo>
                  <a:cubicBezTo>
                    <a:pt x="1151" y="95"/>
                    <a:pt x="1073" y="23"/>
                    <a:pt x="991" y="23"/>
                  </a:cubicBezTo>
                  <a:cubicBezTo>
                    <a:pt x="986" y="23"/>
                    <a:pt x="980" y="23"/>
                    <a:pt x="975" y="24"/>
                  </a:cubicBezTo>
                  <a:cubicBezTo>
                    <a:pt x="876" y="35"/>
                    <a:pt x="822" y="123"/>
                    <a:pt x="778" y="199"/>
                  </a:cubicBezTo>
                  <a:cubicBezTo>
                    <a:pt x="810" y="111"/>
                    <a:pt x="723" y="2"/>
                    <a:pt x="625" y="2"/>
                  </a:cubicBezTo>
                  <a:cubicBezTo>
                    <a:pt x="619" y="1"/>
                    <a:pt x="614" y="1"/>
                    <a:pt x="60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6331484" y="2785751"/>
              <a:ext cx="27802" cy="22875"/>
            </a:xfrm>
            <a:custGeom>
              <a:avLst/>
              <a:gdLst/>
              <a:ahLst/>
              <a:cxnLst/>
              <a:rect l="l" t="t" r="r" b="b"/>
              <a:pathLst>
                <a:path w="965" h="794" extrusionOk="0">
                  <a:moveTo>
                    <a:pt x="597" y="1"/>
                  </a:moveTo>
                  <a:cubicBezTo>
                    <a:pt x="459" y="1"/>
                    <a:pt x="321" y="91"/>
                    <a:pt x="258" y="223"/>
                  </a:cubicBezTo>
                  <a:lnTo>
                    <a:pt x="258" y="223"/>
                  </a:lnTo>
                  <a:cubicBezTo>
                    <a:pt x="130" y="245"/>
                    <a:pt x="50" y="394"/>
                    <a:pt x="12" y="517"/>
                  </a:cubicBezTo>
                  <a:cubicBezTo>
                    <a:pt x="1" y="539"/>
                    <a:pt x="1" y="551"/>
                    <a:pt x="1" y="561"/>
                  </a:cubicBezTo>
                  <a:cubicBezTo>
                    <a:pt x="23" y="583"/>
                    <a:pt x="56" y="583"/>
                    <a:pt x="78" y="583"/>
                  </a:cubicBezTo>
                  <a:cubicBezTo>
                    <a:pt x="82" y="583"/>
                    <a:pt x="86" y="582"/>
                    <a:pt x="90" y="582"/>
                  </a:cubicBezTo>
                  <a:cubicBezTo>
                    <a:pt x="193" y="582"/>
                    <a:pt x="257" y="706"/>
                    <a:pt x="341" y="758"/>
                  </a:cubicBezTo>
                  <a:cubicBezTo>
                    <a:pt x="376" y="783"/>
                    <a:pt x="417" y="794"/>
                    <a:pt x="458" y="794"/>
                  </a:cubicBezTo>
                  <a:cubicBezTo>
                    <a:pt x="583" y="794"/>
                    <a:pt x="713" y="693"/>
                    <a:pt x="713" y="561"/>
                  </a:cubicBezTo>
                  <a:cubicBezTo>
                    <a:pt x="737" y="580"/>
                    <a:pt x="765" y="589"/>
                    <a:pt x="793" y="589"/>
                  </a:cubicBezTo>
                  <a:cubicBezTo>
                    <a:pt x="829" y="589"/>
                    <a:pt x="864" y="575"/>
                    <a:pt x="888" y="551"/>
                  </a:cubicBezTo>
                  <a:cubicBezTo>
                    <a:pt x="932" y="517"/>
                    <a:pt x="954" y="452"/>
                    <a:pt x="954" y="386"/>
                  </a:cubicBezTo>
                  <a:cubicBezTo>
                    <a:pt x="964" y="211"/>
                    <a:pt x="823" y="25"/>
                    <a:pt x="636" y="3"/>
                  </a:cubicBezTo>
                  <a:cubicBezTo>
                    <a:pt x="623" y="1"/>
                    <a:pt x="610" y="1"/>
                    <a:pt x="597"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6182623" y="2666190"/>
              <a:ext cx="32181" cy="34543"/>
            </a:xfrm>
            <a:custGeom>
              <a:avLst/>
              <a:gdLst/>
              <a:ahLst/>
              <a:cxnLst/>
              <a:rect l="l" t="t" r="r" b="b"/>
              <a:pathLst>
                <a:path w="1117" h="1199" extrusionOk="0">
                  <a:moveTo>
                    <a:pt x="551" y="1"/>
                  </a:moveTo>
                  <a:cubicBezTo>
                    <a:pt x="542" y="1"/>
                    <a:pt x="534" y="2"/>
                    <a:pt x="526" y="3"/>
                  </a:cubicBezTo>
                  <a:cubicBezTo>
                    <a:pt x="424" y="31"/>
                    <a:pt x="369" y="146"/>
                    <a:pt x="388" y="247"/>
                  </a:cubicBezTo>
                  <a:lnTo>
                    <a:pt x="388" y="247"/>
                  </a:lnTo>
                  <a:cubicBezTo>
                    <a:pt x="364" y="213"/>
                    <a:pt x="317" y="191"/>
                    <a:pt x="274" y="191"/>
                  </a:cubicBezTo>
                  <a:cubicBezTo>
                    <a:pt x="259" y="191"/>
                    <a:pt x="244" y="194"/>
                    <a:pt x="231" y="200"/>
                  </a:cubicBezTo>
                  <a:cubicBezTo>
                    <a:pt x="153" y="233"/>
                    <a:pt x="121" y="321"/>
                    <a:pt x="132" y="397"/>
                  </a:cubicBezTo>
                  <a:cubicBezTo>
                    <a:pt x="143" y="474"/>
                    <a:pt x="187" y="551"/>
                    <a:pt x="241" y="606"/>
                  </a:cubicBezTo>
                  <a:lnTo>
                    <a:pt x="197" y="650"/>
                  </a:lnTo>
                  <a:cubicBezTo>
                    <a:pt x="22" y="704"/>
                    <a:pt x="0" y="956"/>
                    <a:pt x="132" y="1087"/>
                  </a:cubicBezTo>
                  <a:cubicBezTo>
                    <a:pt x="211" y="1167"/>
                    <a:pt x="329" y="1198"/>
                    <a:pt x="450" y="1198"/>
                  </a:cubicBezTo>
                  <a:cubicBezTo>
                    <a:pt x="512" y="1198"/>
                    <a:pt x="576" y="1190"/>
                    <a:pt x="635" y="1175"/>
                  </a:cubicBezTo>
                  <a:cubicBezTo>
                    <a:pt x="745" y="1142"/>
                    <a:pt x="866" y="1087"/>
                    <a:pt x="953" y="1010"/>
                  </a:cubicBezTo>
                  <a:cubicBezTo>
                    <a:pt x="1029" y="956"/>
                    <a:pt x="1085" y="890"/>
                    <a:pt x="1106" y="813"/>
                  </a:cubicBezTo>
                  <a:cubicBezTo>
                    <a:pt x="1117" y="726"/>
                    <a:pt x="1063" y="628"/>
                    <a:pt x="975" y="628"/>
                  </a:cubicBezTo>
                  <a:cubicBezTo>
                    <a:pt x="1063" y="551"/>
                    <a:pt x="1085" y="409"/>
                    <a:pt x="1019" y="310"/>
                  </a:cubicBezTo>
                  <a:cubicBezTo>
                    <a:pt x="975" y="244"/>
                    <a:pt x="895" y="207"/>
                    <a:pt x="815" y="207"/>
                  </a:cubicBezTo>
                  <a:cubicBezTo>
                    <a:pt x="776" y="207"/>
                    <a:pt x="737" y="215"/>
                    <a:pt x="701" y="233"/>
                  </a:cubicBezTo>
                  <a:cubicBezTo>
                    <a:pt x="762" y="132"/>
                    <a:pt x="662" y="1"/>
                    <a:pt x="551"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6247906" y="2688028"/>
              <a:ext cx="34111" cy="36301"/>
            </a:xfrm>
            <a:custGeom>
              <a:avLst/>
              <a:gdLst/>
              <a:ahLst/>
              <a:cxnLst/>
              <a:rect l="l" t="t" r="r" b="b"/>
              <a:pathLst>
                <a:path w="1184" h="1260" extrusionOk="0">
                  <a:moveTo>
                    <a:pt x="527" y="1"/>
                  </a:moveTo>
                  <a:cubicBezTo>
                    <a:pt x="461" y="1"/>
                    <a:pt x="417" y="23"/>
                    <a:pt x="373" y="55"/>
                  </a:cubicBezTo>
                  <a:cubicBezTo>
                    <a:pt x="373" y="99"/>
                    <a:pt x="351" y="154"/>
                    <a:pt x="318" y="187"/>
                  </a:cubicBezTo>
                  <a:cubicBezTo>
                    <a:pt x="296" y="209"/>
                    <a:pt x="274" y="220"/>
                    <a:pt x="252" y="230"/>
                  </a:cubicBezTo>
                  <a:cubicBezTo>
                    <a:pt x="230" y="318"/>
                    <a:pt x="264" y="428"/>
                    <a:pt x="351" y="505"/>
                  </a:cubicBezTo>
                  <a:cubicBezTo>
                    <a:pt x="308" y="471"/>
                    <a:pt x="252" y="461"/>
                    <a:pt x="209" y="461"/>
                  </a:cubicBezTo>
                  <a:cubicBezTo>
                    <a:pt x="132" y="461"/>
                    <a:pt x="77" y="493"/>
                    <a:pt x="33" y="559"/>
                  </a:cubicBezTo>
                  <a:cubicBezTo>
                    <a:pt x="1" y="625"/>
                    <a:pt x="89" y="855"/>
                    <a:pt x="121" y="855"/>
                  </a:cubicBezTo>
                  <a:lnTo>
                    <a:pt x="132" y="855"/>
                  </a:lnTo>
                  <a:cubicBezTo>
                    <a:pt x="45" y="943"/>
                    <a:pt x="99" y="1096"/>
                    <a:pt x="198" y="1172"/>
                  </a:cubicBezTo>
                  <a:cubicBezTo>
                    <a:pt x="286" y="1238"/>
                    <a:pt x="395" y="1260"/>
                    <a:pt x="505" y="1260"/>
                  </a:cubicBezTo>
                  <a:lnTo>
                    <a:pt x="548" y="1260"/>
                  </a:lnTo>
                  <a:cubicBezTo>
                    <a:pt x="712" y="1249"/>
                    <a:pt x="865" y="1227"/>
                    <a:pt x="1030" y="1183"/>
                  </a:cubicBezTo>
                  <a:cubicBezTo>
                    <a:pt x="1063" y="1172"/>
                    <a:pt x="1096" y="1162"/>
                    <a:pt x="1128" y="1128"/>
                  </a:cubicBezTo>
                  <a:cubicBezTo>
                    <a:pt x="1183" y="1084"/>
                    <a:pt x="1183" y="997"/>
                    <a:pt x="1140" y="931"/>
                  </a:cubicBezTo>
                  <a:cubicBezTo>
                    <a:pt x="1106" y="877"/>
                    <a:pt x="1041" y="833"/>
                    <a:pt x="975" y="811"/>
                  </a:cubicBezTo>
                  <a:cubicBezTo>
                    <a:pt x="1052" y="811"/>
                    <a:pt x="1118" y="756"/>
                    <a:pt x="1140" y="690"/>
                  </a:cubicBezTo>
                  <a:cubicBezTo>
                    <a:pt x="1162" y="625"/>
                    <a:pt x="1140" y="548"/>
                    <a:pt x="1096" y="493"/>
                  </a:cubicBezTo>
                  <a:cubicBezTo>
                    <a:pt x="1030" y="449"/>
                    <a:pt x="931" y="417"/>
                    <a:pt x="943" y="340"/>
                  </a:cubicBezTo>
                  <a:cubicBezTo>
                    <a:pt x="943" y="308"/>
                    <a:pt x="953" y="286"/>
                    <a:pt x="975" y="264"/>
                  </a:cubicBezTo>
                  <a:cubicBezTo>
                    <a:pt x="975" y="252"/>
                    <a:pt x="975" y="242"/>
                    <a:pt x="986" y="230"/>
                  </a:cubicBezTo>
                  <a:cubicBezTo>
                    <a:pt x="943" y="165"/>
                    <a:pt x="909" y="89"/>
                    <a:pt x="887" y="12"/>
                  </a:cubicBezTo>
                  <a:cubicBezTo>
                    <a:pt x="877" y="12"/>
                    <a:pt x="865" y="1"/>
                    <a:pt x="855" y="1"/>
                  </a:cubicBezTo>
                  <a:cubicBezTo>
                    <a:pt x="800" y="1"/>
                    <a:pt x="756" y="45"/>
                    <a:pt x="724" y="89"/>
                  </a:cubicBezTo>
                  <a:cubicBezTo>
                    <a:pt x="658" y="23"/>
                    <a:pt x="592" y="1"/>
                    <a:pt x="527"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6291121" y="2672903"/>
              <a:ext cx="35984" cy="35984"/>
            </a:xfrm>
            <a:custGeom>
              <a:avLst/>
              <a:gdLst/>
              <a:ahLst/>
              <a:cxnLst/>
              <a:rect l="l" t="t" r="r" b="b"/>
              <a:pathLst>
                <a:path w="1249" h="1249" extrusionOk="0">
                  <a:moveTo>
                    <a:pt x="592" y="0"/>
                  </a:moveTo>
                  <a:cubicBezTo>
                    <a:pt x="570" y="55"/>
                    <a:pt x="559" y="120"/>
                    <a:pt x="559" y="176"/>
                  </a:cubicBezTo>
                  <a:cubicBezTo>
                    <a:pt x="570" y="296"/>
                    <a:pt x="614" y="417"/>
                    <a:pt x="625" y="537"/>
                  </a:cubicBezTo>
                  <a:cubicBezTo>
                    <a:pt x="636" y="833"/>
                    <a:pt x="340" y="1095"/>
                    <a:pt x="44" y="1095"/>
                  </a:cubicBezTo>
                  <a:lnTo>
                    <a:pt x="1" y="1095"/>
                  </a:lnTo>
                  <a:cubicBezTo>
                    <a:pt x="34" y="1139"/>
                    <a:pt x="78" y="1172"/>
                    <a:pt x="132" y="1193"/>
                  </a:cubicBezTo>
                  <a:cubicBezTo>
                    <a:pt x="209" y="1227"/>
                    <a:pt x="285" y="1237"/>
                    <a:pt x="362" y="1237"/>
                  </a:cubicBezTo>
                  <a:cubicBezTo>
                    <a:pt x="438" y="1237"/>
                    <a:pt x="516" y="1227"/>
                    <a:pt x="581" y="1205"/>
                  </a:cubicBezTo>
                  <a:cubicBezTo>
                    <a:pt x="625" y="1193"/>
                    <a:pt x="657" y="1183"/>
                    <a:pt x="691" y="1183"/>
                  </a:cubicBezTo>
                  <a:lnTo>
                    <a:pt x="713" y="1183"/>
                  </a:lnTo>
                  <a:lnTo>
                    <a:pt x="811" y="1215"/>
                  </a:lnTo>
                  <a:cubicBezTo>
                    <a:pt x="876" y="1237"/>
                    <a:pt x="932" y="1249"/>
                    <a:pt x="997" y="1249"/>
                  </a:cubicBezTo>
                  <a:cubicBezTo>
                    <a:pt x="1030" y="1249"/>
                    <a:pt x="1073" y="1237"/>
                    <a:pt x="1107" y="1237"/>
                  </a:cubicBezTo>
                  <a:cubicBezTo>
                    <a:pt x="1129" y="1227"/>
                    <a:pt x="1139" y="1227"/>
                    <a:pt x="1161" y="1215"/>
                  </a:cubicBezTo>
                  <a:cubicBezTo>
                    <a:pt x="1117" y="1139"/>
                    <a:pt x="1129" y="1030"/>
                    <a:pt x="1194" y="974"/>
                  </a:cubicBezTo>
                  <a:cubicBezTo>
                    <a:pt x="1194" y="964"/>
                    <a:pt x="1205" y="964"/>
                    <a:pt x="1205" y="964"/>
                  </a:cubicBezTo>
                  <a:cubicBezTo>
                    <a:pt x="1172" y="920"/>
                    <a:pt x="1139" y="887"/>
                    <a:pt x="1107" y="865"/>
                  </a:cubicBezTo>
                  <a:cubicBezTo>
                    <a:pt x="1194" y="755"/>
                    <a:pt x="1249" y="592"/>
                    <a:pt x="1183" y="460"/>
                  </a:cubicBezTo>
                  <a:cubicBezTo>
                    <a:pt x="1151" y="383"/>
                    <a:pt x="1063" y="339"/>
                    <a:pt x="975" y="339"/>
                  </a:cubicBezTo>
                  <a:cubicBezTo>
                    <a:pt x="920" y="339"/>
                    <a:pt x="866" y="361"/>
                    <a:pt x="833" y="417"/>
                  </a:cubicBezTo>
                  <a:cubicBezTo>
                    <a:pt x="876" y="241"/>
                    <a:pt x="767" y="44"/>
                    <a:pt x="592"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6333386" y="2646397"/>
              <a:ext cx="7923" cy="5704"/>
            </a:xfrm>
            <a:custGeom>
              <a:avLst/>
              <a:gdLst/>
              <a:ahLst/>
              <a:cxnLst/>
              <a:rect l="l" t="t" r="r" b="b"/>
              <a:pathLst>
                <a:path w="275" h="198" extrusionOk="0">
                  <a:moveTo>
                    <a:pt x="198" y="1"/>
                  </a:moveTo>
                  <a:lnTo>
                    <a:pt x="198" y="1"/>
                  </a:lnTo>
                  <a:cubicBezTo>
                    <a:pt x="143" y="45"/>
                    <a:pt x="121" y="110"/>
                    <a:pt x="121" y="176"/>
                  </a:cubicBezTo>
                  <a:cubicBezTo>
                    <a:pt x="78" y="176"/>
                    <a:pt x="34" y="186"/>
                    <a:pt x="1" y="186"/>
                  </a:cubicBezTo>
                  <a:cubicBezTo>
                    <a:pt x="44" y="198"/>
                    <a:pt x="88" y="198"/>
                    <a:pt x="132" y="198"/>
                  </a:cubicBezTo>
                  <a:cubicBezTo>
                    <a:pt x="176" y="198"/>
                    <a:pt x="220" y="198"/>
                    <a:pt x="263" y="186"/>
                  </a:cubicBezTo>
                  <a:cubicBezTo>
                    <a:pt x="263" y="176"/>
                    <a:pt x="263" y="165"/>
                    <a:pt x="275" y="154"/>
                  </a:cubicBezTo>
                  <a:cubicBezTo>
                    <a:pt x="220" y="121"/>
                    <a:pt x="187" y="66"/>
                    <a:pt x="198"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6344449" y="2676331"/>
              <a:ext cx="37482" cy="32930"/>
            </a:xfrm>
            <a:custGeom>
              <a:avLst/>
              <a:gdLst/>
              <a:ahLst/>
              <a:cxnLst/>
              <a:rect l="l" t="t" r="r" b="b"/>
              <a:pathLst>
                <a:path w="1301" h="1143" extrusionOk="0">
                  <a:moveTo>
                    <a:pt x="487" y="0"/>
                  </a:moveTo>
                  <a:cubicBezTo>
                    <a:pt x="482" y="0"/>
                    <a:pt x="476" y="1"/>
                    <a:pt x="471" y="1"/>
                  </a:cubicBezTo>
                  <a:cubicBezTo>
                    <a:pt x="373" y="13"/>
                    <a:pt x="295" y="100"/>
                    <a:pt x="285" y="188"/>
                  </a:cubicBezTo>
                  <a:cubicBezTo>
                    <a:pt x="285" y="242"/>
                    <a:pt x="285" y="286"/>
                    <a:pt x="274" y="341"/>
                  </a:cubicBezTo>
                  <a:cubicBezTo>
                    <a:pt x="241" y="429"/>
                    <a:pt x="154" y="473"/>
                    <a:pt x="98" y="549"/>
                  </a:cubicBezTo>
                  <a:cubicBezTo>
                    <a:pt x="0" y="658"/>
                    <a:pt x="44" y="855"/>
                    <a:pt x="175" y="933"/>
                  </a:cubicBezTo>
                  <a:cubicBezTo>
                    <a:pt x="210" y="950"/>
                    <a:pt x="249" y="958"/>
                    <a:pt x="288" y="958"/>
                  </a:cubicBezTo>
                  <a:cubicBezTo>
                    <a:pt x="325" y="958"/>
                    <a:pt x="363" y="950"/>
                    <a:pt x="398" y="936"/>
                  </a:cubicBezTo>
                  <a:lnTo>
                    <a:pt x="398" y="936"/>
                  </a:lnTo>
                  <a:cubicBezTo>
                    <a:pt x="396" y="965"/>
                    <a:pt x="402" y="994"/>
                    <a:pt x="416" y="1020"/>
                  </a:cubicBezTo>
                  <a:cubicBezTo>
                    <a:pt x="464" y="1106"/>
                    <a:pt x="563" y="1142"/>
                    <a:pt x="660" y="1142"/>
                  </a:cubicBezTo>
                  <a:cubicBezTo>
                    <a:pt x="674" y="1142"/>
                    <a:pt x="687" y="1142"/>
                    <a:pt x="701" y="1140"/>
                  </a:cubicBezTo>
                  <a:cubicBezTo>
                    <a:pt x="799" y="1130"/>
                    <a:pt x="898" y="1064"/>
                    <a:pt x="909" y="976"/>
                  </a:cubicBezTo>
                  <a:cubicBezTo>
                    <a:pt x="942" y="994"/>
                    <a:pt x="979" y="1003"/>
                    <a:pt x="1017" y="1003"/>
                  </a:cubicBezTo>
                  <a:cubicBezTo>
                    <a:pt x="1139" y="1003"/>
                    <a:pt x="1264" y="916"/>
                    <a:pt x="1281" y="790"/>
                  </a:cubicBezTo>
                  <a:cubicBezTo>
                    <a:pt x="1301" y="640"/>
                    <a:pt x="1166" y="490"/>
                    <a:pt x="1018" y="490"/>
                  </a:cubicBezTo>
                  <a:cubicBezTo>
                    <a:pt x="1013" y="490"/>
                    <a:pt x="1008" y="490"/>
                    <a:pt x="1003" y="491"/>
                  </a:cubicBezTo>
                  <a:lnTo>
                    <a:pt x="1003" y="491"/>
                  </a:lnTo>
                  <a:cubicBezTo>
                    <a:pt x="1032" y="474"/>
                    <a:pt x="1035" y="420"/>
                    <a:pt x="1018" y="385"/>
                  </a:cubicBezTo>
                  <a:cubicBezTo>
                    <a:pt x="986" y="276"/>
                    <a:pt x="930" y="166"/>
                    <a:pt x="832" y="111"/>
                  </a:cubicBezTo>
                  <a:cubicBezTo>
                    <a:pt x="809" y="102"/>
                    <a:pt x="784" y="97"/>
                    <a:pt x="758" y="97"/>
                  </a:cubicBezTo>
                  <a:cubicBezTo>
                    <a:pt x="722" y="97"/>
                    <a:pt x="687" y="106"/>
                    <a:pt x="657" y="121"/>
                  </a:cubicBezTo>
                  <a:lnTo>
                    <a:pt x="657" y="121"/>
                  </a:lnTo>
                  <a:cubicBezTo>
                    <a:pt x="629" y="51"/>
                    <a:pt x="556" y="0"/>
                    <a:pt x="487"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6456404" y="2662905"/>
              <a:ext cx="40737" cy="43503"/>
            </a:xfrm>
            <a:custGeom>
              <a:avLst/>
              <a:gdLst/>
              <a:ahLst/>
              <a:cxnLst/>
              <a:rect l="l" t="t" r="r" b="b"/>
              <a:pathLst>
                <a:path w="1414" h="1510" extrusionOk="0">
                  <a:moveTo>
                    <a:pt x="718" y="1"/>
                  </a:moveTo>
                  <a:cubicBezTo>
                    <a:pt x="698" y="1"/>
                    <a:pt x="678" y="3"/>
                    <a:pt x="658" y="8"/>
                  </a:cubicBezTo>
                  <a:cubicBezTo>
                    <a:pt x="546" y="34"/>
                    <a:pt x="462" y="140"/>
                    <a:pt x="446" y="253"/>
                  </a:cubicBezTo>
                  <a:lnTo>
                    <a:pt x="446" y="253"/>
                  </a:lnTo>
                  <a:cubicBezTo>
                    <a:pt x="426" y="211"/>
                    <a:pt x="385" y="178"/>
                    <a:pt x="340" y="172"/>
                  </a:cubicBezTo>
                  <a:cubicBezTo>
                    <a:pt x="263" y="172"/>
                    <a:pt x="187" y="216"/>
                    <a:pt x="132" y="282"/>
                  </a:cubicBezTo>
                  <a:cubicBezTo>
                    <a:pt x="34" y="413"/>
                    <a:pt x="44" y="621"/>
                    <a:pt x="154" y="742"/>
                  </a:cubicBezTo>
                  <a:cubicBezTo>
                    <a:pt x="1" y="971"/>
                    <a:pt x="66" y="1321"/>
                    <a:pt x="307" y="1453"/>
                  </a:cubicBezTo>
                  <a:cubicBezTo>
                    <a:pt x="362" y="1486"/>
                    <a:pt x="417" y="1508"/>
                    <a:pt x="472" y="1508"/>
                  </a:cubicBezTo>
                  <a:cubicBezTo>
                    <a:pt x="480" y="1509"/>
                    <a:pt x="489" y="1509"/>
                    <a:pt x="497" y="1509"/>
                  </a:cubicBezTo>
                  <a:cubicBezTo>
                    <a:pt x="610" y="1509"/>
                    <a:pt x="727" y="1445"/>
                    <a:pt x="778" y="1343"/>
                  </a:cubicBezTo>
                  <a:cubicBezTo>
                    <a:pt x="789" y="1321"/>
                    <a:pt x="800" y="1300"/>
                    <a:pt x="822" y="1289"/>
                  </a:cubicBezTo>
                  <a:cubicBezTo>
                    <a:pt x="832" y="1279"/>
                    <a:pt x="844" y="1275"/>
                    <a:pt x="857" y="1275"/>
                  </a:cubicBezTo>
                  <a:cubicBezTo>
                    <a:pt x="887" y="1275"/>
                    <a:pt x="923" y="1296"/>
                    <a:pt x="954" y="1311"/>
                  </a:cubicBezTo>
                  <a:cubicBezTo>
                    <a:pt x="971" y="1318"/>
                    <a:pt x="993" y="1322"/>
                    <a:pt x="1015" y="1322"/>
                  </a:cubicBezTo>
                  <a:cubicBezTo>
                    <a:pt x="1061" y="1322"/>
                    <a:pt x="1110" y="1307"/>
                    <a:pt x="1139" y="1278"/>
                  </a:cubicBezTo>
                  <a:cubicBezTo>
                    <a:pt x="1183" y="1223"/>
                    <a:pt x="1183" y="1136"/>
                    <a:pt x="1117" y="1102"/>
                  </a:cubicBezTo>
                  <a:cubicBezTo>
                    <a:pt x="1260" y="1092"/>
                    <a:pt x="1380" y="971"/>
                    <a:pt x="1402" y="840"/>
                  </a:cubicBezTo>
                  <a:cubicBezTo>
                    <a:pt x="1413" y="698"/>
                    <a:pt x="1326" y="555"/>
                    <a:pt x="1194" y="511"/>
                  </a:cubicBezTo>
                  <a:cubicBezTo>
                    <a:pt x="1216" y="457"/>
                    <a:pt x="1249" y="391"/>
                    <a:pt x="1249" y="326"/>
                  </a:cubicBezTo>
                  <a:cubicBezTo>
                    <a:pt x="1260" y="260"/>
                    <a:pt x="1227" y="183"/>
                    <a:pt x="1173" y="150"/>
                  </a:cubicBezTo>
                  <a:cubicBezTo>
                    <a:pt x="1152" y="140"/>
                    <a:pt x="1129" y="135"/>
                    <a:pt x="1107" y="135"/>
                  </a:cubicBezTo>
                  <a:cubicBezTo>
                    <a:pt x="1059" y="135"/>
                    <a:pt x="1012" y="159"/>
                    <a:pt x="997" y="205"/>
                  </a:cubicBezTo>
                  <a:cubicBezTo>
                    <a:pt x="969" y="83"/>
                    <a:pt x="844" y="1"/>
                    <a:pt x="71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6316676" y="2741672"/>
              <a:ext cx="44511" cy="38490"/>
            </a:xfrm>
            <a:custGeom>
              <a:avLst/>
              <a:gdLst/>
              <a:ahLst/>
              <a:cxnLst/>
              <a:rect l="l" t="t" r="r" b="b"/>
              <a:pathLst>
                <a:path w="1545" h="1336" extrusionOk="0">
                  <a:moveTo>
                    <a:pt x="307" y="0"/>
                  </a:moveTo>
                  <a:cubicBezTo>
                    <a:pt x="220" y="11"/>
                    <a:pt x="143" y="88"/>
                    <a:pt x="99" y="175"/>
                  </a:cubicBezTo>
                  <a:cubicBezTo>
                    <a:pt x="66" y="252"/>
                    <a:pt x="55" y="351"/>
                    <a:pt x="45" y="449"/>
                  </a:cubicBezTo>
                  <a:cubicBezTo>
                    <a:pt x="33" y="514"/>
                    <a:pt x="33" y="580"/>
                    <a:pt x="23" y="646"/>
                  </a:cubicBezTo>
                  <a:cubicBezTo>
                    <a:pt x="11" y="745"/>
                    <a:pt x="1" y="832"/>
                    <a:pt x="33" y="920"/>
                  </a:cubicBezTo>
                  <a:cubicBezTo>
                    <a:pt x="66" y="996"/>
                    <a:pt x="132" y="1073"/>
                    <a:pt x="208" y="1084"/>
                  </a:cubicBezTo>
                  <a:cubicBezTo>
                    <a:pt x="230" y="1073"/>
                    <a:pt x="252" y="1051"/>
                    <a:pt x="264" y="1029"/>
                  </a:cubicBezTo>
                  <a:cubicBezTo>
                    <a:pt x="274" y="1084"/>
                    <a:pt x="296" y="1149"/>
                    <a:pt x="318" y="1215"/>
                  </a:cubicBezTo>
                  <a:cubicBezTo>
                    <a:pt x="329" y="1215"/>
                    <a:pt x="340" y="1227"/>
                    <a:pt x="340" y="1227"/>
                  </a:cubicBezTo>
                  <a:cubicBezTo>
                    <a:pt x="362" y="1237"/>
                    <a:pt x="384" y="1237"/>
                    <a:pt x="405" y="1237"/>
                  </a:cubicBezTo>
                  <a:lnTo>
                    <a:pt x="461" y="1237"/>
                  </a:lnTo>
                  <a:cubicBezTo>
                    <a:pt x="483" y="1227"/>
                    <a:pt x="515" y="1227"/>
                    <a:pt x="548" y="1227"/>
                  </a:cubicBezTo>
                  <a:cubicBezTo>
                    <a:pt x="690" y="1227"/>
                    <a:pt x="821" y="1248"/>
                    <a:pt x="953" y="1281"/>
                  </a:cubicBezTo>
                  <a:cubicBezTo>
                    <a:pt x="1030" y="1303"/>
                    <a:pt x="1106" y="1336"/>
                    <a:pt x="1183" y="1336"/>
                  </a:cubicBezTo>
                  <a:lnTo>
                    <a:pt x="1194" y="1336"/>
                  </a:lnTo>
                  <a:cubicBezTo>
                    <a:pt x="1281" y="1325"/>
                    <a:pt x="1369" y="1281"/>
                    <a:pt x="1380" y="1193"/>
                  </a:cubicBezTo>
                  <a:cubicBezTo>
                    <a:pt x="1391" y="1149"/>
                    <a:pt x="1369" y="1106"/>
                    <a:pt x="1337" y="1084"/>
                  </a:cubicBezTo>
                  <a:cubicBezTo>
                    <a:pt x="1413" y="1062"/>
                    <a:pt x="1478" y="1008"/>
                    <a:pt x="1512" y="930"/>
                  </a:cubicBezTo>
                  <a:cubicBezTo>
                    <a:pt x="1544" y="810"/>
                    <a:pt x="1490" y="690"/>
                    <a:pt x="1402" y="613"/>
                  </a:cubicBezTo>
                  <a:cubicBezTo>
                    <a:pt x="1347" y="558"/>
                    <a:pt x="1271" y="526"/>
                    <a:pt x="1194" y="526"/>
                  </a:cubicBezTo>
                  <a:cubicBezTo>
                    <a:pt x="1150" y="526"/>
                    <a:pt x="1106" y="536"/>
                    <a:pt x="1074" y="570"/>
                  </a:cubicBezTo>
                  <a:cubicBezTo>
                    <a:pt x="1216" y="416"/>
                    <a:pt x="1161" y="132"/>
                    <a:pt x="975" y="44"/>
                  </a:cubicBezTo>
                  <a:cubicBezTo>
                    <a:pt x="931" y="33"/>
                    <a:pt x="899" y="22"/>
                    <a:pt x="855" y="22"/>
                  </a:cubicBezTo>
                  <a:cubicBezTo>
                    <a:pt x="723" y="22"/>
                    <a:pt x="592" y="98"/>
                    <a:pt x="537" y="219"/>
                  </a:cubicBezTo>
                  <a:cubicBezTo>
                    <a:pt x="537" y="110"/>
                    <a:pt x="439" y="0"/>
                    <a:pt x="329"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6364011" y="2724588"/>
              <a:ext cx="25238" cy="29444"/>
            </a:xfrm>
            <a:custGeom>
              <a:avLst/>
              <a:gdLst/>
              <a:ahLst/>
              <a:cxnLst/>
              <a:rect l="l" t="t" r="r" b="b"/>
              <a:pathLst>
                <a:path w="876" h="1022" extrusionOk="0">
                  <a:moveTo>
                    <a:pt x="292" y="1"/>
                  </a:moveTo>
                  <a:cubicBezTo>
                    <a:pt x="210" y="1"/>
                    <a:pt x="127" y="40"/>
                    <a:pt x="76" y="112"/>
                  </a:cubicBezTo>
                  <a:cubicBezTo>
                    <a:pt x="0" y="210"/>
                    <a:pt x="11" y="374"/>
                    <a:pt x="110" y="462"/>
                  </a:cubicBezTo>
                  <a:lnTo>
                    <a:pt x="66" y="462"/>
                  </a:lnTo>
                  <a:cubicBezTo>
                    <a:pt x="32" y="560"/>
                    <a:pt x="22" y="669"/>
                    <a:pt x="44" y="779"/>
                  </a:cubicBezTo>
                  <a:cubicBezTo>
                    <a:pt x="44" y="823"/>
                    <a:pt x="66" y="878"/>
                    <a:pt x="98" y="910"/>
                  </a:cubicBezTo>
                  <a:cubicBezTo>
                    <a:pt x="115" y="923"/>
                    <a:pt x="138" y="930"/>
                    <a:pt x="159" y="930"/>
                  </a:cubicBezTo>
                  <a:cubicBezTo>
                    <a:pt x="192" y="930"/>
                    <a:pt x="223" y="915"/>
                    <a:pt x="230" y="888"/>
                  </a:cubicBezTo>
                  <a:cubicBezTo>
                    <a:pt x="321" y="960"/>
                    <a:pt x="421" y="1021"/>
                    <a:pt x="531" y="1021"/>
                  </a:cubicBezTo>
                  <a:cubicBezTo>
                    <a:pt x="540" y="1021"/>
                    <a:pt x="549" y="1021"/>
                    <a:pt x="558" y="1020"/>
                  </a:cubicBezTo>
                  <a:cubicBezTo>
                    <a:pt x="679" y="1020"/>
                    <a:pt x="788" y="900"/>
                    <a:pt x="766" y="790"/>
                  </a:cubicBezTo>
                  <a:cubicBezTo>
                    <a:pt x="766" y="768"/>
                    <a:pt x="755" y="747"/>
                    <a:pt x="755" y="735"/>
                  </a:cubicBezTo>
                  <a:cubicBezTo>
                    <a:pt x="755" y="703"/>
                    <a:pt x="766" y="681"/>
                    <a:pt x="777" y="659"/>
                  </a:cubicBezTo>
                  <a:cubicBezTo>
                    <a:pt x="832" y="571"/>
                    <a:pt x="876" y="472"/>
                    <a:pt x="865" y="374"/>
                  </a:cubicBezTo>
                  <a:cubicBezTo>
                    <a:pt x="854" y="275"/>
                    <a:pt x="777" y="177"/>
                    <a:pt x="679" y="166"/>
                  </a:cubicBezTo>
                  <a:cubicBezTo>
                    <a:pt x="626" y="166"/>
                    <a:pt x="578" y="194"/>
                    <a:pt x="549" y="233"/>
                  </a:cubicBezTo>
                  <a:lnTo>
                    <a:pt x="549" y="233"/>
                  </a:lnTo>
                  <a:cubicBezTo>
                    <a:pt x="537" y="152"/>
                    <a:pt x="492" y="76"/>
                    <a:pt x="416" y="34"/>
                  </a:cubicBezTo>
                  <a:cubicBezTo>
                    <a:pt x="378" y="12"/>
                    <a:pt x="335"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6340646" y="2637149"/>
              <a:ext cx="40075" cy="34197"/>
            </a:xfrm>
            <a:custGeom>
              <a:avLst/>
              <a:gdLst/>
              <a:ahLst/>
              <a:cxnLst/>
              <a:rect l="l" t="t" r="r" b="b"/>
              <a:pathLst>
                <a:path w="1391" h="1187" extrusionOk="0">
                  <a:moveTo>
                    <a:pt x="706" y="1"/>
                  </a:moveTo>
                  <a:cubicBezTo>
                    <a:pt x="637" y="1"/>
                    <a:pt x="568" y="23"/>
                    <a:pt x="515" y="70"/>
                  </a:cubicBezTo>
                  <a:cubicBezTo>
                    <a:pt x="442" y="127"/>
                    <a:pt x="405" y="231"/>
                    <a:pt x="422" y="326"/>
                  </a:cubicBezTo>
                  <a:lnTo>
                    <a:pt x="422" y="326"/>
                  </a:lnTo>
                  <a:cubicBezTo>
                    <a:pt x="383" y="278"/>
                    <a:pt x="321" y="248"/>
                    <a:pt x="255" y="248"/>
                  </a:cubicBezTo>
                  <a:cubicBezTo>
                    <a:pt x="236" y="248"/>
                    <a:pt x="217" y="251"/>
                    <a:pt x="198" y="256"/>
                  </a:cubicBezTo>
                  <a:cubicBezTo>
                    <a:pt x="88" y="288"/>
                    <a:pt x="23" y="409"/>
                    <a:pt x="11" y="519"/>
                  </a:cubicBezTo>
                  <a:cubicBezTo>
                    <a:pt x="1" y="639"/>
                    <a:pt x="45" y="748"/>
                    <a:pt x="99" y="847"/>
                  </a:cubicBezTo>
                  <a:cubicBezTo>
                    <a:pt x="121" y="891"/>
                    <a:pt x="154" y="935"/>
                    <a:pt x="176" y="979"/>
                  </a:cubicBezTo>
                  <a:cubicBezTo>
                    <a:pt x="187" y="1011"/>
                    <a:pt x="198" y="1044"/>
                    <a:pt x="220" y="1077"/>
                  </a:cubicBezTo>
                  <a:cubicBezTo>
                    <a:pt x="286" y="1176"/>
                    <a:pt x="427" y="1186"/>
                    <a:pt x="537" y="1186"/>
                  </a:cubicBezTo>
                  <a:cubicBezTo>
                    <a:pt x="690" y="1186"/>
                    <a:pt x="833" y="1186"/>
                    <a:pt x="975" y="1132"/>
                  </a:cubicBezTo>
                  <a:cubicBezTo>
                    <a:pt x="1106" y="1077"/>
                    <a:pt x="1227" y="945"/>
                    <a:pt x="1216" y="804"/>
                  </a:cubicBezTo>
                  <a:cubicBezTo>
                    <a:pt x="1325" y="760"/>
                    <a:pt x="1391" y="617"/>
                    <a:pt x="1347" y="507"/>
                  </a:cubicBezTo>
                  <a:cubicBezTo>
                    <a:pt x="1311" y="417"/>
                    <a:pt x="1216" y="357"/>
                    <a:pt x="1122" y="357"/>
                  </a:cubicBezTo>
                  <a:cubicBezTo>
                    <a:pt x="1102" y="357"/>
                    <a:pt x="1082" y="360"/>
                    <a:pt x="1062" y="366"/>
                  </a:cubicBezTo>
                  <a:cubicBezTo>
                    <a:pt x="1052" y="245"/>
                    <a:pt x="986" y="113"/>
                    <a:pt x="877" y="48"/>
                  </a:cubicBezTo>
                  <a:cubicBezTo>
                    <a:pt x="826" y="17"/>
                    <a:pt x="766" y="1"/>
                    <a:pt x="7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6353265" y="2596556"/>
              <a:ext cx="15471" cy="24316"/>
            </a:xfrm>
            <a:custGeom>
              <a:avLst/>
              <a:gdLst/>
              <a:ahLst/>
              <a:cxnLst/>
              <a:rect l="l" t="t" r="r" b="b"/>
              <a:pathLst>
                <a:path w="537" h="844" extrusionOk="0">
                  <a:moveTo>
                    <a:pt x="45" y="1"/>
                  </a:moveTo>
                  <a:cubicBezTo>
                    <a:pt x="23" y="45"/>
                    <a:pt x="11" y="88"/>
                    <a:pt x="11" y="121"/>
                  </a:cubicBezTo>
                  <a:cubicBezTo>
                    <a:pt x="1" y="208"/>
                    <a:pt x="11" y="307"/>
                    <a:pt x="55" y="384"/>
                  </a:cubicBezTo>
                  <a:lnTo>
                    <a:pt x="33" y="406"/>
                  </a:lnTo>
                  <a:cubicBezTo>
                    <a:pt x="45" y="406"/>
                    <a:pt x="45" y="417"/>
                    <a:pt x="55" y="417"/>
                  </a:cubicBezTo>
                  <a:cubicBezTo>
                    <a:pt x="154" y="505"/>
                    <a:pt x="242" y="636"/>
                    <a:pt x="220" y="778"/>
                  </a:cubicBezTo>
                  <a:cubicBezTo>
                    <a:pt x="318" y="822"/>
                    <a:pt x="427" y="843"/>
                    <a:pt x="537" y="843"/>
                  </a:cubicBezTo>
                  <a:cubicBezTo>
                    <a:pt x="461" y="734"/>
                    <a:pt x="461" y="581"/>
                    <a:pt x="504" y="461"/>
                  </a:cubicBezTo>
                  <a:lnTo>
                    <a:pt x="504" y="461"/>
                  </a:lnTo>
                  <a:cubicBezTo>
                    <a:pt x="471" y="493"/>
                    <a:pt x="439" y="505"/>
                    <a:pt x="405" y="505"/>
                  </a:cubicBezTo>
                  <a:cubicBezTo>
                    <a:pt x="340" y="505"/>
                    <a:pt x="274" y="461"/>
                    <a:pt x="242" y="406"/>
                  </a:cubicBezTo>
                  <a:cubicBezTo>
                    <a:pt x="187" y="318"/>
                    <a:pt x="176" y="208"/>
                    <a:pt x="132" y="110"/>
                  </a:cubicBezTo>
                  <a:cubicBezTo>
                    <a:pt x="121" y="67"/>
                    <a:pt x="88" y="33"/>
                    <a:pt x="45"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6391121" y="2597478"/>
              <a:ext cx="30625" cy="34428"/>
            </a:xfrm>
            <a:custGeom>
              <a:avLst/>
              <a:gdLst/>
              <a:ahLst/>
              <a:cxnLst/>
              <a:rect l="l" t="t" r="r" b="b"/>
              <a:pathLst>
                <a:path w="1063" h="1195" extrusionOk="0">
                  <a:moveTo>
                    <a:pt x="582" y="0"/>
                  </a:moveTo>
                  <a:cubicBezTo>
                    <a:pt x="574" y="0"/>
                    <a:pt x="566" y="1"/>
                    <a:pt x="559" y="1"/>
                  </a:cubicBezTo>
                  <a:cubicBezTo>
                    <a:pt x="465" y="18"/>
                    <a:pt x="383" y="96"/>
                    <a:pt x="369" y="182"/>
                  </a:cubicBezTo>
                  <a:lnTo>
                    <a:pt x="369" y="182"/>
                  </a:lnTo>
                  <a:cubicBezTo>
                    <a:pt x="359" y="101"/>
                    <a:pt x="328" y="23"/>
                    <a:pt x="252" y="23"/>
                  </a:cubicBezTo>
                  <a:cubicBezTo>
                    <a:pt x="208" y="23"/>
                    <a:pt x="176" y="56"/>
                    <a:pt x="143" y="89"/>
                  </a:cubicBezTo>
                  <a:cubicBezTo>
                    <a:pt x="23" y="220"/>
                    <a:pt x="1" y="429"/>
                    <a:pt x="77" y="593"/>
                  </a:cubicBezTo>
                  <a:lnTo>
                    <a:pt x="55" y="604"/>
                  </a:lnTo>
                  <a:cubicBezTo>
                    <a:pt x="44" y="768"/>
                    <a:pt x="77" y="921"/>
                    <a:pt x="154" y="1052"/>
                  </a:cubicBezTo>
                  <a:cubicBezTo>
                    <a:pt x="186" y="1108"/>
                    <a:pt x="230" y="1162"/>
                    <a:pt x="285" y="1184"/>
                  </a:cubicBezTo>
                  <a:cubicBezTo>
                    <a:pt x="303" y="1191"/>
                    <a:pt x="322" y="1194"/>
                    <a:pt x="342" y="1194"/>
                  </a:cubicBezTo>
                  <a:cubicBezTo>
                    <a:pt x="384" y="1194"/>
                    <a:pt x="427" y="1178"/>
                    <a:pt x="449" y="1140"/>
                  </a:cubicBezTo>
                  <a:cubicBezTo>
                    <a:pt x="460" y="1118"/>
                    <a:pt x="460" y="1074"/>
                    <a:pt x="482" y="1042"/>
                  </a:cubicBezTo>
                  <a:cubicBezTo>
                    <a:pt x="526" y="998"/>
                    <a:pt x="614" y="1020"/>
                    <a:pt x="679" y="998"/>
                  </a:cubicBezTo>
                  <a:cubicBezTo>
                    <a:pt x="712" y="987"/>
                    <a:pt x="745" y="954"/>
                    <a:pt x="778" y="932"/>
                  </a:cubicBezTo>
                  <a:cubicBezTo>
                    <a:pt x="833" y="889"/>
                    <a:pt x="877" y="845"/>
                    <a:pt x="931" y="790"/>
                  </a:cubicBezTo>
                  <a:cubicBezTo>
                    <a:pt x="997" y="735"/>
                    <a:pt x="1062" y="670"/>
                    <a:pt x="1062" y="571"/>
                  </a:cubicBezTo>
                  <a:cubicBezTo>
                    <a:pt x="1062" y="510"/>
                    <a:pt x="1000" y="460"/>
                    <a:pt x="947" y="460"/>
                  </a:cubicBezTo>
                  <a:cubicBezTo>
                    <a:pt x="923" y="460"/>
                    <a:pt x="901" y="470"/>
                    <a:pt x="887" y="494"/>
                  </a:cubicBezTo>
                  <a:cubicBezTo>
                    <a:pt x="909" y="374"/>
                    <a:pt x="909" y="254"/>
                    <a:pt x="843" y="155"/>
                  </a:cubicBezTo>
                  <a:cubicBezTo>
                    <a:pt x="793" y="63"/>
                    <a:pt x="685" y="0"/>
                    <a:pt x="582"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6420449" y="2677944"/>
              <a:ext cx="5704" cy="8240"/>
            </a:xfrm>
            <a:custGeom>
              <a:avLst/>
              <a:gdLst/>
              <a:ahLst/>
              <a:cxnLst/>
              <a:rect l="l" t="t" r="r" b="b"/>
              <a:pathLst>
                <a:path w="198" h="286" extrusionOk="0">
                  <a:moveTo>
                    <a:pt x="154" y="1"/>
                  </a:moveTo>
                  <a:cubicBezTo>
                    <a:pt x="110" y="33"/>
                    <a:pt x="66" y="77"/>
                    <a:pt x="44" y="121"/>
                  </a:cubicBezTo>
                  <a:cubicBezTo>
                    <a:pt x="22" y="176"/>
                    <a:pt x="12" y="230"/>
                    <a:pt x="0" y="285"/>
                  </a:cubicBezTo>
                  <a:cubicBezTo>
                    <a:pt x="12" y="274"/>
                    <a:pt x="34" y="263"/>
                    <a:pt x="44" y="252"/>
                  </a:cubicBezTo>
                  <a:cubicBezTo>
                    <a:pt x="121" y="198"/>
                    <a:pt x="198" y="99"/>
                    <a:pt x="165" y="11"/>
                  </a:cubicBezTo>
                  <a:cubicBezTo>
                    <a:pt x="154" y="11"/>
                    <a:pt x="154" y="1"/>
                    <a:pt x="154"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6371242" y="2620209"/>
              <a:ext cx="29991" cy="28752"/>
            </a:xfrm>
            <a:custGeom>
              <a:avLst/>
              <a:gdLst/>
              <a:ahLst/>
              <a:cxnLst/>
              <a:rect l="l" t="t" r="r" b="b"/>
              <a:pathLst>
                <a:path w="1041" h="998" extrusionOk="0">
                  <a:moveTo>
                    <a:pt x="362" y="1"/>
                  </a:moveTo>
                  <a:cubicBezTo>
                    <a:pt x="351" y="34"/>
                    <a:pt x="329" y="56"/>
                    <a:pt x="307" y="78"/>
                  </a:cubicBezTo>
                  <a:cubicBezTo>
                    <a:pt x="263" y="121"/>
                    <a:pt x="209" y="143"/>
                    <a:pt x="154" y="143"/>
                  </a:cubicBezTo>
                  <a:cubicBezTo>
                    <a:pt x="143" y="143"/>
                    <a:pt x="132" y="143"/>
                    <a:pt x="121" y="132"/>
                  </a:cubicBezTo>
                  <a:cubicBezTo>
                    <a:pt x="22" y="275"/>
                    <a:pt x="0" y="460"/>
                    <a:pt x="44" y="614"/>
                  </a:cubicBezTo>
                  <a:cubicBezTo>
                    <a:pt x="56" y="647"/>
                    <a:pt x="66" y="679"/>
                    <a:pt x="66" y="713"/>
                  </a:cubicBezTo>
                  <a:cubicBezTo>
                    <a:pt x="56" y="745"/>
                    <a:pt x="44" y="767"/>
                    <a:pt x="44" y="800"/>
                  </a:cubicBezTo>
                  <a:cubicBezTo>
                    <a:pt x="34" y="855"/>
                    <a:pt x="44" y="898"/>
                    <a:pt x="78" y="954"/>
                  </a:cubicBezTo>
                  <a:cubicBezTo>
                    <a:pt x="121" y="954"/>
                    <a:pt x="165" y="964"/>
                    <a:pt x="209" y="997"/>
                  </a:cubicBezTo>
                  <a:cubicBezTo>
                    <a:pt x="297" y="811"/>
                    <a:pt x="559" y="756"/>
                    <a:pt x="778" y="723"/>
                  </a:cubicBezTo>
                  <a:cubicBezTo>
                    <a:pt x="866" y="713"/>
                    <a:pt x="953" y="691"/>
                    <a:pt x="1041" y="658"/>
                  </a:cubicBezTo>
                  <a:cubicBezTo>
                    <a:pt x="1019" y="636"/>
                    <a:pt x="997" y="614"/>
                    <a:pt x="986" y="592"/>
                  </a:cubicBezTo>
                  <a:cubicBezTo>
                    <a:pt x="975" y="559"/>
                    <a:pt x="986" y="516"/>
                    <a:pt x="997" y="482"/>
                  </a:cubicBezTo>
                  <a:lnTo>
                    <a:pt x="997" y="428"/>
                  </a:lnTo>
                  <a:cubicBezTo>
                    <a:pt x="898" y="406"/>
                    <a:pt x="811" y="329"/>
                    <a:pt x="789" y="231"/>
                  </a:cubicBezTo>
                  <a:cubicBezTo>
                    <a:pt x="767" y="241"/>
                    <a:pt x="756" y="241"/>
                    <a:pt x="734" y="241"/>
                  </a:cubicBezTo>
                  <a:cubicBezTo>
                    <a:pt x="679" y="241"/>
                    <a:pt x="625" y="209"/>
                    <a:pt x="603" y="154"/>
                  </a:cubicBezTo>
                  <a:cubicBezTo>
                    <a:pt x="559" y="176"/>
                    <a:pt x="526" y="198"/>
                    <a:pt x="494" y="231"/>
                  </a:cubicBezTo>
                  <a:cubicBezTo>
                    <a:pt x="482" y="143"/>
                    <a:pt x="438" y="34"/>
                    <a:pt x="362"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6373460" y="2647665"/>
              <a:ext cx="3803" cy="3198"/>
            </a:xfrm>
            <a:custGeom>
              <a:avLst/>
              <a:gdLst/>
              <a:ahLst/>
              <a:cxnLst/>
              <a:rect l="l" t="t" r="r" b="b"/>
              <a:pathLst>
                <a:path w="132" h="111" extrusionOk="0">
                  <a:moveTo>
                    <a:pt x="1" y="1"/>
                  </a:moveTo>
                  <a:cubicBezTo>
                    <a:pt x="22" y="44"/>
                    <a:pt x="55" y="77"/>
                    <a:pt x="99" y="99"/>
                  </a:cubicBezTo>
                  <a:cubicBezTo>
                    <a:pt x="110" y="99"/>
                    <a:pt x="110" y="110"/>
                    <a:pt x="110" y="110"/>
                  </a:cubicBezTo>
                  <a:cubicBezTo>
                    <a:pt x="110" y="88"/>
                    <a:pt x="121" y="66"/>
                    <a:pt x="132" y="44"/>
                  </a:cubicBezTo>
                  <a:cubicBezTo>
                    <a:pt x="88" y="11"/>
                    <a:pt x="44" y="1"/>
                    <a:pt x="1" y="1"/>
                  </a:cubicBezTo>
                  <a:close/>
                </a:path>
              </a:pathLst>
            </a:custGeom>
            <a:solidFill>
              <a:srgbClr val="EEE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6183862" y="2725567"/>
              <a:ext cx="30337" cy="37251"/>
            </a:xfrm>
            <a:custGeom>
              <a:avLst/>
              <a:gdLst/>
              <a:ahLst/>
              <a:cxnLst/>
              <a:rect l="l" t="t" r="r" b="b"/>
              <a:pathLst>
                <a:path w="1053" h="1293" extrusionOk="0">
                  <a:moveTo>
                    <a:pt x="176" y="0"/>
                  </a:moveTo>
                  <a:cubicBezTo>
                    <a:pt x="144" y="0"/>
                    <a:pt x="100" y="12"/>
                    <a:pt x="67" y="44"/>
                  </a:cubicBezTo>
                  <a:cubicBezTo>
                    <a:pt x="23" y="99"/>
                    <a:pt x="23" y="176"/>
                    <a:pt x="1" y="241"/>
                  </a:cubicBezTo>
                  <a:cubicBezTo>
                    <a:pt x="89" y="297"/>
                    <a:pt x="132" y="416"/>
                    <a:pt x="89" y="515"/>
                  </a:cubicBezTo>
                  <a:cubicBezTo>
                    <a:pt x="110" y="504"/>
                    <a:pt x="132" y="494"/>
                    <a:pt x="154" y="494"/>
                  </a:cubicBezTo>
                  <a:cubicBezTo>
                    <a:pt x="286" y="494"/>
                    <a:pt x="407" y="669"/>
                    <a:pt x="341" y="789"/>
                  </a:cubicBezTo>
                  <a:lnTo>
                    <a:pt x="363" y="789"/>
                  </a:lnTo>
                  <a:cubicBezTo>
                    <a:pt x="461" y="789"/>
                    <a:pt x="548" y="910"/>
                    <a:pt x="505" y="997"/>
                  </a:cubicBezTo>
                  <a:cubicBezTo>
                    <a:pt x="592" y="1085"/>
                    <a:pt x="658" y="1183"/>
                    <a:pt x="702" y="1292"/>
                  </a:cubicBezTo>
                  <a:cubicBezTo>
                    <a:pt x="745" y="1194"/>
                    <a:pt x="844" y="1139"/>
                    <a:pt x="943" y="1139"/>
                  </a:cubicBezTo>
                  <a:lnTo>
                    <a:pt x="954" y="1139"/>
                  </a:lnTo>
                  <a:cubicBezTo>
                    <a:pt x="910" y="1041"/>
                    <a:pt x="943" y="920"/>
                    <a:pt x="1042" y="866"/>
                  </a:cubicBezTo>
                  <a:cubicBezTo>
                    <a:pt x="1042" y="866"/>
                    <a:pt x="1042" y="854"/>
                    <a:pt x="1052" y="854"/>
                  </a:cubicBezTo>
                  <a:cubicBezTo>
                    <a:pt x="1008" y="734"/>
                    <a:pt x="877" y="657"/>
                    <a:pt x="745" y="657"/>
                  </a:cubicBezTo>
                  <a:cubicBezTo>
                    <a:pt x="724" y="657"/>
                    <a:pt x="691" y="657"/>
                    <a:pt x="669" y="669"/>
                  </a:cubicBezTo>
                  <a:cubicBezTo>
                    <a:pt x="713" y="581"/>
                    <a:pt x="767" y="494"/>
                    <a:pt x="767" y="406"/>
                  </a:cubicBezTo>
                  <a:cubicBezTo>
                    <a:pt x="767" y="307"/>
                    <a:pt x="702" y="209"/>
                    <a:pt x="614" y="198"/>
                  </a:cubicBezTo>
                  <a:lnTo>
                    <a:pt x="592" y="198"/>
                  </a:lnTo>
                  <a:cubicBezTo>
                    <a:pt x="516" y="198"/>
                    <a:pt x="450" y="275"/>
                    <a:pt x="395" y="340"/>
                  </a:cubicBezTo>
                  <a:cubicBezTo>
                    <a:pt x="407" y="241"/>
                    <a:pt x="395" y="132"/>
                    <a:pt x="329" y="66"/>
                  </a:cubicBezTo>
                  <a:cubicBezTo>
                    <a:pt x="286" y="22"/>
                    <a:pt x="231" y="0"/>
                    <a:pt x="176"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6139091" y="2691197"/>
              <a:ext cx="6021" cy="6021"/>
            </a:xfrm>
            <a:custGeom>
              <a:avLst/>
              <a:gdLst/>
              <a:ahLst/>
              <a:cxnLst/>
              <a:rect l="l" t="t" r="r" b="b"/>
              <a:pathLst>
                <a:path w="209" h="209" extrusionOk="0">
                  <a:moveTo>
                    <a:pt x="154" y="0"/>
                  </a:moveTo>
                  <a:cubicBezTo>
                    <a:pt x="132" y="0"/>
                    <a:pt x="110" y="0"/>
                    <a:pt x="88" y="11"/>
                  </a:cubicBezTo>
                  <a:cubicBezTo>
                    <a:pt x="34" y="33"/>
                    <a:pt x="22" y="99"/>
                    <a:pt x="12" y="154"/>
                  </a:cubicBezTo>
                  <a:cubicBezTo>
                    <a:pt x="0" y="164"/>
                    <a:pt x="0" y="186"/>
                    <a:pt x="0" y="198"/>
                  </a:cubicBezTo>
                  <a:lnTo>
                    <a:pt x="0" y="208"/>
                  </a:lnTo>
                  <a:cubicBezTo>
                    <a:pt x="0" y="132"/>
                    <a:pt x="77" y="77"/>
                    <a:pt x="143" y="77"/>
                  </a:cubicBezTo>
                  <a:cubicBezTo>
                    <a:pt x="165" y="77"/>
                    <a:pt x="187" y="77"/>
                    <a:pt x="209" y="88"/>
                  </a:cubicBezTo>
                  <a:cubicBezTo>
                    <a:pt x="175" y="66"/>
                    <a:pt x="165" y="33"/>
                    <a:pt x="165" y="0"/>
                  </a:cubicBezTo>
                  <a:close/>
                </a:path>
              </a:pathLst>
            </a:custGeom>
            <a:solidFill>
              <a:srgbClr val="A005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6138803" y="2689612"/>
              <a:ext cx="33737" cy="34428"/>
            </a:xfrm>
            <a:custGeom>
              <a:avLst/>
              <a:gdLst/>
              <a:ahLst/>
              <a:cxnLst/>
              <a:rect l="l" t="t" r="r" b="b"/>
              <a:pathLst>
                <a:path w="1171" h="1195" extrusionOk="0">
                  <a:moveTo>
                    <a:pt x="623" y="0"/>
                  </a:moveTo>
                  <a:cubicBezTo>
                    <a:pt x="503" y="0"/>
                    <a:pt x="404" y="121"/>
                    <a:pt x="426" y="231"/>
                  </a:cubicBezTo>
                  <a:cubicBezTo>
                    <a:pt x="383" y="143"/>
                    <a:pt x="295" y="77"/>
                    <a:pt x="197" y="55"/>
                  </a:cubicBezTo>
                  <a:lnTo>
                    <a:pt x="175" y="55"/>
                  </a:lnTo>
                  <a:cubicBezTo>
                    <a:pt x="175" y="88"/>
                    <a:pt x="185" y="121"/>
                    <a:pt x="219" y="143"/>
                  </a:cubicBezTo>
                  <a:cubicBezTo>
                    <a:pt x="197" y="132"/>
                    <a:pt x="175" y="132"/>
                    <a:pt x="153" y="132"/>
                  </a:cubicBezTo>
                  <a:cubicBezTo>
                    <a:pt x="87" y="132"/>
                    <a:pt x="10" y="187"/>
                    <a:pt x="10" y="263"/>
                  </a:cubicBezTo>
                  <a:lnTo>
                    <a:pt x="10" y="253"/>
                  </a:lnTo>
                  <a:lnTo>
                    <a:pt x="10" y="253"/>
                  </a:lnTo>
                  <a:cubicBezTo>
                    <a:pt x="0" y="367"/>
                    <a:pt x="20" y="482"/>
                    <a:pt x="69" y="588"/>
                  </a:cubicBezTo>
                  <a:lnTo>
                    <a:pt x="69" y="588"/>
                  </a:lnTo>
                  <a:lnTo>
                    <a:pt x="65" y="581"/>
                  </a:lnTo>
                  <a:lnTo>
                    <a:pt x="65" y="581"/>
                  </a:lnTo>
                  <a:cubicBezTo>
                    <a:pt x="54" y="745"/>
                    <a:pt x="54" y="909"/>
                    <a:pt x="76" y="1073"/>
                  </a:cubicBezTo>
                  <a:cubicBezTo>
                    <a:pt x="87" y="1107"/>
                    <a:pt x="87" y="1139"/>
                    <a:pt x="109" y="1161"/>
                  </a:cubicBezTo>
                  <a:cubicBezTo>
                    <a:pt x="142" y="1194"/>
                    <a:pt x="185" y="1194"/>
                    <a:pt x="229" y="1194"/>
                  </a:cubicBezTo>
                  <a:lnTo>
                    <a:pt x="558" y="1194"/>
                  </a:lnTo>
                  <a:cubicBezTo>
                    <a:pt x="667" y="1194"/>
                    <a:pt x="799" y="1194"/>
                    <a:pt x="898" y="1128"/>
                  </a:cubicBezTo>
                  <a:cubicBezTo>
                    <a:pt x="974" y="1073"/>
                    <a:pt x="1007" y="953"/>
                    <a:pt x="974" y="876"/>
                  </a:cubicBezTo>
                  <a:cubicBezTo>
                    <a:pt x="1007" y="876"/>
                    <a:pt x="1029" y="854"/>
                    <a:pt x="1039" y="844"/>
                  </a:cubicBezTo>
                  <a:cubicBezTo>
                    <a:pt x="1171" y="712"/>
                    <a:pt x="1117" y="472"/>
                    <a:pt x="963" y="394"/>
                  </a:cubicBezTo>
                  <a:cubicBezTo>
                    <a:pt x="930" y="384"/>
                    <a:pt x="908" y="373"/>
                    <a:pt x="886" y="351"/>
                  </a:cubicBezTo>
                  <a:cubicBezTo>
                    <a:pt x="876" y="329"/>
                    <a:pt x="876" y="296"/>
                    <a:pt x="876" y="274"/>
                  </a:cubicBezTo>
                  <a:cubicBezTo>
                    <a:pt x="864" y="143"/>
                    <a:pt x="766" y="0"/>
                    <a:pt x="635"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6182306" y="2650834"/>
              <a:ext cx="4120" cy="3169"/>
            </a:xfrm>
            <a:custGeom>
              <a:avLst/>
              <a:gdLst/>
              <a:ahLst/>
              <a:cxnLst/>
              <a:rect l="l" t="t" r="r" b="b"/>
              <a:pathLst>
                <a:path w="143" h="110" extrusionOk="0">
                  <a:moveTo>
                    <a:pt x="1" y="0"/>
                  </a:moveTo>
                  <a:cubicBezTo>
                    <a:pt x="11" y="32"/>
                    <a:pt x="33" y="66"/>
                    <a:pt x="66" y="98"/>
                  </a:cubicBezTo>
                  <a:cubicBezTo>
                    <a:pt x="77" y="98"/>
                    <a:pt x="77" y="98"/>
                    <a:pt x="88" y="110"/>
                  </a:cubicBezTo>
                  <a:cubicBezTo>
                    <a:pt x="110" y="88"/>
                    <a:pt x="121" y="66"/>
                    <a:pt x="143" y="44"/>
                  </a:cubicBezTo>
                  <a:cubicBezTo>
                    <a:pt x="99" y="32"/>
                    <a:pt x="44" y="22"/>
                    <a:pt x="1" y="0"/>
                  </a:cubicBezTo>
                  <a:close/>
                </a:path>
              </a:pathLst>
            </a:custGeom>
            <a:solidFill>
              <a:srgbClr val="A005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6180088" y="2641039"/>
              <a:ext cx="33160" cy="33160"/>
            </a:xfrm>
            <a:custGeom>
              <a:avLst/>
              <a:gdLst/>
              <a:ahLst/>
              <a:cxnLst/>
              <a:rect l="l" t="t" r="r" b="b"/>
              <a:pathLst>
                <a:path w="1151" h="1151" extrusionOk="0">
                  <a:moveTo>
                    <a:pt x="275" y="0"/>
                  </a:moveTo>
                  <a:cubicBezTo>
                    <a:pt x="241" y="0"/>
                    <a:pt x="220" y="12"/>
                    <a:pt x="187" y="22"/>
                  </a:cubicBezTo>
                  <a:cubicBezTo>
                    <a:pt x="78" y="66"/>
                    <a:pt x="34" y="219"/>
                    <a:pt x="78" y="340"/>
                  </a:cubicBezTo>
                  <a:cubicBezTo>
                    <a:pt x="121" y="362"/>
                    <a:pt x="176" y="372"/>
                    <a:pt x="220" y="384"/>
                  </a:cubicBezTo>
                  <a:cubicBezTo>
                    <a:pt x="198" y="406"/>
                    <a:pt x="187" y="428"/>
                    <a:pt x="165" y="450"/>
                  </a:cubicBezTo>
                  <a:cubicBezTo>
                    <a:pt x="187" y="460"/>
                    <a:pt x="220" y="471"/>
                    <a:pt x="253" y="471"/>
                  </a:cubicBezTo>
                  <a:cubicBezTo>
                    <a:pt x="266" y="471"/>
                    <a:pt x="279" y="471"/>
                    <a:pt x="290" y="467"/>
                  </a:cubicBezTo>
                  <a:lnTo>
                    <a:pt x="290" y="467"/>
                  </a:lnTo>
                  <a:lnTo>
                    <a:pt x="253" y="504"/>
                  </a:lnTo>
                  <a:cubicBezTo>
                    <a:pt x="100" y="515"/>
                    <a:pt x="1" y="679"/>
                    <a:pt x="1" y="832"/>
                  </a:cubicBezTo>
                  <a:cubicBezTo>
                    <a:pt x="1" y="942"/>
                    <a:pt x="56" y="1063"/>
                    <a:pt x="143" y="1117"/>
                  </a:cubicBezTo>
                  <a:cubicBezTo>
                    <a:pt x="176" y="1139"/>
                    <a:pt x="209" y="1150"/>
                    <a:pt x="241" y="1150"/>
                  </a:cubicBezTo>
                  <a:cubicBezTo>
                    <a:pt x="253" y="1117"/>
                    <a:pt x="285" y="1085"/>
                    <a:pt x="319" y="1073"/>
                  </a:cubicBezTo>
                  <a:cubicBezTo>
                    <a:pt x="329" y="1063"/>
                    <a:pt x="351" y="1063"/>
                    <a:pt x="362" y="1063"/>
                  </a:cubicBezTo>
                  <a:cubicBezTo>
                    <a:pt x="384" y="1063"/>
                    <a:pt x="406" y="1063"/>
                    <a:pt x="428" y="1073"/>
                  </a:cubicBezTo>
                  <a:cubicBezTo>
                    <a:pt x="428" y="1073"/>
                    <a:pt x="428" y="1063"/>
                    <a:pt x="439" y="1051"/>
                  </a:cubicBezTo>
                  <a:cubicBezTo>
                    <a:pt x="450" y="1029"/>
                    <a:pt x="460" y="997"/>
                    <a:pt x="482" y="986"/>
                  </a:cubicBezTo>
                  <a:lnTo>
                    <a:pt x="494" y="986"/>
                  </a:lnTo>
                  <a:cubicBezTo>
                    <a:pt x="516" y="931"/>
                    <a:pt x="559" y="898"/>
                    <a:pt x="614" y="876"/>
                  </a:cubicBezTo>
                  <a:lnTo>
                    <a:pt x="647" y="876"/>
                  </a:lnTo>
                  <a:cubicBezTo>
                    <a:pt x="679" y="876"/>
                    <a:pt x="713" y="887"/>
                    <a:pt x="735" y="909"/>
                  </a:cubicBezTo>
                  <a:cubicBezTo>
                    <a:pt x="745" y="887"/>
                    <a:pt x="767" y="866"/>
                    <a:pt x="778" y="854"/>
                  </a:cubicBezTo>
                  <a:cubicBezTo>
                    <a:pt x="866" y="767"/>
                    <a:pt x="1052" y="810"/>
                    <a:pt x="1117" y="701"/>
                  </a:cubicBezTo>
                  <a:cubicBezTo>
                    <a:pt x="1151" y="657"/>
                    <a:pt x="1139" y="591"/>
                    <a:pt x="1129" y="526"/>
                  </a:cubicBezTo>
                  <a:cubicBezTo>
                    <a:pt x="1117" y="460"/>
                    <a:pt x="1095" y="394"/>
                    <a:pt x="1074" y="329"/>
                  </a:cubicBezTo>
                  <a:cubicBezTo>
                    <a:pt x="1041" y="197"/>
                    <a:pt x="942" y="77"/>
                    <a:pt x="811" y="44"/>
                  </a:cubicBezTo>
                  <a:cubicBezTo>
                    <a:pt x="800" y="44"/>
                    <a:pt x="778" y="33"/>
                    <a:pt x="767" y="33"/>
                  </a:cubicBezTo>
                  <a:cubicBezTo>
                    <a:pt x="658" y="33"/>
                    <a:pt x="538" y="121"/>
                    <a:pt x="538" y="219"/>
                  </a:cubicBezTo>
                  <a:cubicBezTo>
                    <a:pt x="516" y="99"/>
                    <a:pt x="395" y="0"/>
                    <a:pt x="275"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6187031" y="2666276"/>
              <a:ext cx="14232" cy="7923"/>
            </a:xfrm>
            <a:custGeom>
              <a:avLst/>
              <a:gdLst/>
              <a:ahLst/>
              <a:cxnLst/>
              <a:rect l="l" t="t" r="r" b="b"/>
              <a:pathLst>
                <a:path w="494" h="275" extrusionOk="0">
                  <a:moveTo>
                    <a:pt x="373" y="0"/>
                  </a:moveTo>
                  <a:cubicBezTo>
                    <a:pt x="318" y="22"/>
                    <a:pt x="275" y="55"/>
                    <a:pt x="253" y="110"/>
                  </a:cubicBezTo>
                  <a:cubicBezTo>
                    <a:pt x="263" y="99"/>
                    <a:pt x="263" y="99"/>
                    <a:pt x="275" y="99"/>
                  </a:cubicBezTo>
                  <a:cubicBezTo>
                    <a:pt x="285" y="99"/>
                    <a:pt x="307" y="110"/>
                    <a:pt x="329" y="121"/>
                  </a:cubicBezTo>
                  <a:cubicBezTo>
                    <a:pt x="340" y="121"/>
                    <a:pt x="362" y="131"/>
                    <a:pt x="384" y="131"/>
                  </a:cubicBezTo>
                  <a:cubicBezTo>
                    <a:pt x="438" y="131"/>
                    <a:pt x="460" y="77"/>
                    <a:pt x="494" y="33"/>
                  </a:cubicBezTo>
                  <a:cubicBezTo>
                    <a:pt x="472" y="11"/>
                    <a:pt x="438" y="0"/>
                    <a:pt x="406" y="0"/>
                  </a:cubicBezTo>
                  <a:close/>
                  <a:moveTo>
                    <a:pt x="121" y="187"/>
                  </a:moveTo>
                  <a:cubicBezTo>
                    <a:pt x="110" y="187"/>
                    <a:pt x="88" y="187"/>
                    <a:pt x="78" y="197"/>
                  </a:cubicBezTo>
                  <a:cubicBezTo>
                    <a:pt x="44" y="209"/>
                    <a:pt x="12" y="241"/>
                    <a:pt x="0" y="274"/>
                  </a:cubicBezTo>
                  <a:lnTo>
                    <a:pt x="22" y="274"/>
                  </a:lnTo>
                  <a:cubicBezTo>
                    <a:pt x="88" y="274"/>
                    <a:pt x="143" y="252"/>
                    <a:pt x="187" y="197"/>
                  </a:cubicBezTo>
                  <a:cubicBezTo>
                    <a:pt x="165" y="187"/>
                    <a:pt x="143" y="187"/>
                    <a:pt x="121" y="187"/>
                  </a:cubicBezTo>
                  <a:close/>
                </a:path>
              </a:pathLst>
            </a:custGeom>
            <a:solidFill>
              <a:srgbClr val="E7C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6228027" y="2672903"/>
              <a:ext cx="30654" cy="24316"/>
            </a:xfrm>
            <a:custGeom>
              <a:avLst/>
              <a:gdLst/>
              <a:ahLst/>
              <a:cxnLst/>
              <a:rect l="l" t="t" r="r" b="b"/>
              <a:pathLst>
                <a:path w="1064" h="844" extrusionOk="0">
                  <a:moveTo>
                    <a:pt x="735" y="0"/>
                  </a:moveTo>
                  <a:cubicBezTo>
                    <a:pt x="581" y="77"/>
                    <a:pt x="461" y="208"/>
                    <a:pt x="297" y="263"/>
                  </a:cubicBezTo>
                  <a:cubicBezTo>
                    <a:pt x="319" y="307"/>
                    <a:pt x="341" y="351"/>
                    <a:pt x="373" y="383"/>
                  </a:cubicBezTo>
                  <a:lnTo>
                    <a:pt x="297" y="373"/>
                  </a:lnTo>
                  <a:cubicBezTo>
                    <a:pt x="275" y="339"/>
                    <a:pt x="231" y="318"/>
                    <a:pt x="187" y="318"/>
                  </a:cubicBezTo>
                  <a:cubicBezTo>
                    <a:pt x="165" y="318"/>
                    <a:pt x="132" y="329"/>
                    <a:pt x="110" y="339"/>
                  </a:cubicBezTo>
                  <a:cubicBezTo>
                    <a:pt x="45" y="373"/>
                    <a:pt x="23" y="449"/>
                    <a:pt x="12" y="515"/>
                  </a:cubicBezTo>
                  <a:cubicBezTo>
                    <a:pt x="1" y="602"/>
                    <a:pt x="23" y="701"/>
                    <a:pt x="88" y="745"/>
                  </a:cubicBezTo>
                  <a:cubicBezTo>
                    <a:pt x="110" y="745"/>
                    <a:pt x="132" y="755"/>
                    <a:pt x="144" y="755"/>
                  </a:cubicBezTo>
                  <a:cubicBezTo>
                    <a:pt x="209" y="755"/>
                    <a:pt x="275" y="712"/>
                    <a:pt x="275" y="646"/>
                  </a:cubicBezTo>
                  <a:cubicBezTo>
                    <a:pt x="285" y="745"/>
                    <a:pt x="373" y="811"/>
                    <a:pt x="472" y="833"/>
                  </a:cubicBezTo>
                  <a:cubicBezTo>
                    <a:pt x="504" y="833"/>
                    <a:pt x="526" y="843"/>
                    <a:pt x="560" y="843"/>
                  </a:cubicBezTo>
                  <a:cubicBezTo>
                    <a:pt x="625" y="843"/>
                    <a:pt x="691" y="833"/>
                    <a:pt x="757" y="811"/>
                  </a:cubicBezTo>
                  <a:cubicBezTo>
                    <a:pt x="822" y="799"/>
                    <a:pt x="888" y="789"/>
                    <a:pt x="942" y="755"/>
                  </a:cubicBezTo>
                  <a:cubicBezTo>
                    <a:pt x="964" y="690"/>
                    <a:pt x="998" y="624"/>
                    <a:pt x="1063" y="580"/>
                  </a:cubicBezTo>
                  <a:cubicBezTo>
                    <a:pt x="1063" y="537"/>
                    <a:pt x="1041" y="493"/>
                    <a:pt x="998" y="471"/>
                  </a:cubicBezTo>
                  <a:cubicBezTo>
                    <a:pt x="1019" y="449"/>
                    <a:pt x="1030" y="438"/>
                    <a:pt x="1041" y="417"/>
                  </a:cubicBezTo>
                  <a:cubicBezTo>
                    <a:pt x="954" y="339"/>
                    <a:pt x="899" y="219"/>
                    <a:pt x="899" y="99"/>
                  </a:cubicBezTo>
                  <a:lnTo>
                    <a:pt x="866" y="99"/>
                  </a:lnTo>
                  <a:cubicBezTo>
                    <a:pt x="822" y="99"/>
                    <a:pt x="789" y="110"/>
                    <a:pt x="757" y="132"/>
                  </a:cubicBezTo>
                  <a:cubicBezTo>
                    <a:pt x="757" y="88"/>
                    <a:pt x="757" y="44"/>
                    <a:pt x="735"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6255166" y="2689612"/>
              <a:ext cx="3515" cy="5071"/>
            </a:xfrm>
            <a:custGeom>
              <a:avLst/>
              <a:gdLst/>
              <a:ahLst/>
              <a:cxnLst/>
              <a:rect l="l" t="t" r="r" b="b"/>
              <a:pathLst>
                <a:path w="122" h="176" extrusionOk="0">
                  <a:moveTo>
                    <a:pt x="121" y="0"/>
                  </a:moveTo>
                  <a:cubicBezTo>
                    <a:pt x="56" y="44"/>
                    <a:pt x="22" y="110"/>
                    <a:pt x="0" y="175"/>
                  </a:cubicBezTo>
                  <a:cubicBezTo>
                    <a:pt x="22" y="165"/>
                    <a:pt x="44" y="154"/>
                    <a:pt x="66" y="132"/>
                  </a:cubicBezTo>
                  <a:cubicBezTo>
                    <a:pt x="99" y="99"/>
                    <a:pt x="121" y="44"/>
                    <a:pt x="121" y="0"/>
                  </a:cubicBezTo>
                  <a:close/>
                </a:path>
              </a:pathLst>
            </a:custGeom>
            <a:solidFill>
              <a:srgbClr val="DEC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6263521" y="2630149"/>
              <a:ext cx="32382" cy="31835"/>
            </a:xfrm>
            <a:custGeom>
              <a:avLst/>
              <a:gdLst/>
              <a:ahLst/>
              <a:cxnLst/>
              <a:rect l="l" t="t" r="r" b="b"/>
              <a:pathLst>
                <a:path w="1124" h="1105" extrusionOk="0">
                  <a:moveTo>
                    <a:pt x="261" y="0"/>
                  </a:moveTo>
                  <a:cubicBezTo>
                    <a:pt x="199" y="0"/>
                    <a:pt x="141" y="39"/>
                    <a:pt x="105" y="94"/>
                  </a:cubicBezTo>
                  <a:cubicBezTo>
                    <a:pt x="61" y="149"/>
                    <a:pt x="39" y="225"/>
                    <a:pt x="28" y="302"/>
                  </a:cubicBezTo>
                  <a:cubicBezTo>
                    <a:pt x="19" y="400"/>
                    <a:pt x="25" y="513"/>
                    <a:pt x="87" y="575"/>
                  </a:cubicBezTo>
                  <a:lnTo>
                    <a:pt x="87" y="575"/>
                  </a:lnTo>
                  <a:cubicBezTo>
                    <a:pt x="0" y="706"/>
                    <a:pt x="97" y="896"/>
                    <a:pt x="225" y="991"/>
                  </a:cubicBezTo>
                  <a:cubicBezTo>
                    <a:pt x="325" y="1062"/>
                    <a:pt x="451" y="1104"/>
                    <a:pt x="573" y="1104"/>
                  </a:cubicBezTo>
                  <a:cubicBezTo>
                    <a:pt x="678" y="1104"/>
                    <a:pt x="780" y="1073"/>
                    <a:pt x="860" y="1003"/>
                  </a:cubicBezTo>
                  <a:cubicBezTo>
                    <a:pt x="948" y="926"/>
                    <a:pt x="1002" y="816"/>
                    <a:pt x="1057" y="718"/>
                  </a:cubicBezTo>
                  <a:cubicBezTo>
                    <a:pt x="1090" y="641"/>
                    <a:pt x="1123" y="565"/>
                    <a:pt x="1101" y="499"/>
                  </a:cubicBezTo>
                  <a:cubicBezTo>
                    <a:pt x="1092" y="439"/>
                    <a:pt x="1031" y="386"/>
                    <a:pt x="973" y="386"/>
                  </a:cubicBezTo>
                  <a:cubicBezTo>
                    <a:pt x="957" y="386"/>
                    <a:pt x="941" y="390"/>
                    <a:pt x="926" y="400"/>
                  </a:cubicBezTo>
                  <a:cubicBezTo>
                    <a:pt x="959" y="269"/>
                    <a:pt x="904" y="94"/>
                    <a:pt x="783" y="39"/>
                  </a:cubicBezTo>
                  <a:cubicBezTo>
                    <a:pt x="753" y="24"/>
                    <a:pt x="720" y="17"/>
                    <a:pt x="687" y="17"/>
                  </a:cubicBezTo>
                  <a:cubicBezTo>
                    <a:pt x="577" y="17"/>
                    <a:pt x="466" y="96"/>
                    <a:pt x="466" y="214"/>
                  </a:cubicBezTo>
                  <a:cubicBezTo>
                    <a:pt x="433" y="127"/>
                    <a:pt x="389" y="28"/>
                    <a:pt x="302" y="6"/>
                  </a:cubicBezTo>
                  <a:cubicBezTo>
                    <a:pt x="288" y="2"/>
                    <a:pt x="275" y="0"/>
                    <a:pt x="261"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6299649" y="2601569"/>
              <a:ext cx="25554" cy="25036"/>
            </a:xfrm>
            <a:custGeom>
              <a:avLst/>
              <a:gdLst/>
              <a:ahLst/>
              <a:cxnLst/>
              <a:rect l="l" t="t" r="r" b="b"/>
              <a:pathLst>
                <a:path w="887" h="869" extrusionOk="0">
                  <a:moveTo>
                    <a:pt x="626" y="1"/>
                  </a:moveTo>
                  <a:cubicBezTo>
                    <a:pt x="556" y="1"/>
                    <a:pt x="489" y="52"/>
                    <a:pt x="449" y="112"/>
                  </a:cubicBezTo>
                  <a:cubicBezTo>
                    <a:pt x="410" y="160"/>
                    <a:pt x="397" y="227"/>
                    <a:pt x="387" y="295"/>
                  </a:cubicBezTo>
                  <a:lnTo>
                    <a:pt x="387" y="295"/>
                  </a:lnTo>
                  <a:cubicBezTo>
                    <a:pt x="391" y="216"/>
                    <a:pt x="321" y="143"/>
                    <a:pt x="241" y="133"/>
                  </a:cubicBezTo>
                  <a:cubicBezTo>
                    <a:pt x="235" y="132"/>
                    <a:pt x="228" y="132"/>
                    <a:pt x="221" y="132"/>
                  </a:cubicBezTo>
                  <a:cubicBezTo>
                    <a:pt x="149" y="132"/>
                    <a:pt x="73" y="184"/>
                    <a:pt x="33" y="253"/>
                  </a:cubicBezTo>
                  <a:cubicBezTo>
                    <a:pt x="1" y="331"/>
                    <a:pt x="1" y="429"/>
                    <a:pt x="33" y="506"/>
                  </a:cubicBezTo>
                  <a:cubicBezTo>
                    <a:pt x="58" y="563"/>
                    <a:pt x="95" y="620"/>
                    <a:pt x="148" y="655"/>
                  </a:cubicBezTo>
                  <a:lnTo>
                    <a:pt x="148" y="655"/>
                  </a:lnTo>
                  <a:cubicBezTo>
                    <a:pt x="140" y="754"/>
                    <a:pt x="241" y="847"/>
                    <a:pt x="351" y="867"/>
                  </a:cubicBezTo>
                  <a:cubicBezTo>
                    <a:pt x="361" y="868"/>
                    <a:pt x="371" y="868"/>
                    <a:pt x="381" y="868"/>
                  </a:cubicBezTo>
                  <a:cubicBezTo>
                    <a:pt x="482" y="868"/>
                    <a:pt x="589" y="818"/>
                    <a:pt x="679" y="768"/>
                  </a:cubicBezTo>
                  <a:cubicBezTo>
                    <a:pt x="723" y="757"/>
                    <a:pt x="756" y="735"/>
                    <a:pt x="789" y="703"/>
                  </a:cubicBezTo>
                  <a:cubicBezTo>
                    <a:pt x="887" y="593"/>
                    <a:pt x="865" y="418"/>
                    <a:pt x="833" y="275"/>
                  </a:cubicBezTo>
                  <a:cubicBezTo>
                    <a:pt x="811" y="166"/>
                    <a:pt x="756" y="24"/>
                    <a:pt x="646" y="2"/>
                  </a:cubicBezTo>
                  <a:cubicBezTo>
                    <a:pt x="639" y="1"/>
                    <a:pt x="633" y="1"/>
                    <a:pt x="626" y="1"/>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6330879" y="2576764"/>
              <a:ext cx="24316" cy="31518"/>
            </a:xfrm>
            <a:custGeom>
              <a:avLst/>
              <a:gdLst/>
              <a:ahLst/>
              <a:cxnLst/>
              <a:rect l="l" t="t" r="r" b="b"/>
              <a:pathLst>
                <a:path w="844" h="1094" extrusionOk="0">
                  <a:moveTo>
                    <a:pt x="357" y="0"/>
                  </a:moveTo>
                  <a:cubicBezTo>
                    <a:pt x="266" y="0"/>
                    <a:pt x="177" y="61"/>
                    <a:pt x="131" y="151"/>
                  </a:cubicBezTo>
                  <a:cubicBezTo>
                    <a:pt x="77" y="250"/>
                    <a:pt x="66" y="370"/>
                    <a:pt x="77" y="479"/>
                  </a:cubicBezTo>
                  <a:cubicBezTo>
                    <a:pt x="77" y="523"/>
                    <a:pt x="77" y="567"/>
                    <a:pt x="99" y="600"/>
                  </a:cubicBezTo>
                  <a:cubicBezTo>
                    <a:pt x="115" y="624"/>
                    <a:pt x="142" y="642"/>
                    <a:pt x="168" y="642"/>
                  </a:cubicBezTo>
                  <a:cubicBezTo>
                    <a:pt x="174" y="642"/>
                    <a:pt x="180" y="641"/>
                    <a:pt x="185" y="639"/>
                  </a:cubicBezTo>
                  <a:lnTo>
                    <a:pt x="185" y="639"/>
                  </a:lnTo>
                  <a:lnTo>
                    <a:pt x="44" y="710"/>
                  </a:lnTo>
                  <a:cubicBezTo>
                    <a:pt x="0" y="830"/>
                    <a:pt x="99" y="939"/>
                    <a:pt x="187" y="1005"/>
                  </a:cubicBezTo>
                  <a:cubicBezTo>
                    <a:pt x="263" y="1054"/>
                    <a:pt x="357" y="1094"/>
                    <a:pt x="444" y="1094"/>
                  </a:cubicBezTo>
                  <a:cubicBezTo>
                    <a:pt x="494" y="1094"/>
                    <a:pt x="541" y="1081"/>
                    <a:pt x="581" y="1049"/>
                  </a:cubicBezTo>
                  <a:cubicBezTo>
                    <a:pt x="657" y="1005"/>
                    <a:pt x="690" y="917"/>
                    <a:pt x="723" y="841"/>
                  </a:cubicBezTo>
                  <a:cubicBezTo>
                    <a:pt x="788" y="676"/>
                    <a:pt x="844" y="491"/>
                    <a:pt x="788" y="326"/>
                  </a:cubicBezTo>
                  <a:cubicBezTo>
                    <a:pt x="766" y="260"/>
                    <a:pt x="712" y="195"/>
                    <a:pt x="646" y="173"/>
                  </a:cubicBezTo>
                  <a:cubicBezTo>
                    <a:pt x="636" y="170"/>
                    <a:pt x="626" y="168"/>
                    <a:pt x="615" y="168"/>
                  </a:cubicBezTo>
                  <a:cubicBezTo>
                    <a:pt x="591" y="168"/>
                    <a:pt x="566" y="176"/>
                    <a:pt x="546" y="190"/>
                  </a:cubicBezTo>
                  <a:lnTo>
                    <a:pt x="546" y="190"/>
                  </a:lnTo>
                  <a:cubicBezTo>
                    <a:pt x="555" y="113"/>
                    <a:pt x="502" y="25"/>
                    <a:pt x="416" y="9"/>
                  </a:cubicBezTo>
                  <a:cubicBezTo>
                    <a:pt x="397" y="3"/>
                    <a:pt x="377" y="0"/>
                    <a:pt x="357"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6428343" y="2706351"/>
              <a:ext cx="34399" cy="35350"/>
            </a:xfrm>
            <a:custGeom>
              <a:avLst/>
              <a:gdLst/>
              <a:ahLst/>
              <a:cxnLst/>
              <a:rect l="l" t="t" r="r" b="b"/>
              <a:pathLst>
                <a:path w="1194" h="1227" extrusionOk="0">
                  <a:moveTo>
                    <a:pt x="395" y="0"/>
                  </a:moveTo>
                  <a:cubicBezTo>
                    <a:pt x="296" y="11"/>
                    <a:pt x="198" y="88"/>
                    <a:pt x="154" y="186"/>
                  </a:cubicBezTo>
                  <a:cubicBezTo>
                    <a:pt x="99" y="273"/>
                    <a:pt x="77" y="383"/>
                    <a:pt x="66" y="482"/>
                  </a:cubicBezTo>
                  <a:cubicBezTo>
                    <a:pt x="44" y="569"/>
                    <a:pt x="33" y="657"/>
                    <a:pt x="11" y="745"/>
                  </a:cubicBezTo>
                  <a:cubicBezTo>
                    <a:pt x="11" y="788"/>
                    <a:pt x="1" y="832"/>
                    <a:pt x="1" y="865"/>
                  </a:cubicBezTo>
                  <a:cubicBezTo>
                    <a:pt x="44" y="865"/>
                    <a:pt x="88" y="854"/>
                    <a:pt x="132" y="843"/>
                  </a:cubicBezTo>
                  <a:lnTo>
                    <a:pt x="176" y="843"/>
                  </a:lnTo>
                  <a:cubicBezTo>
                    <a:pt x="296" y="843"/>
                    <a:pt x="405" y="886"/>
                    <a:pt x="460" y="985"/>
                  </a:cubicBezTo>
                  <a:cubicBezTo>
                    <a:pt x="493" y="1040"/>
                    <a:pt x="493" y="1105"/>
                    <a:pt x="537" y="1149"/>
                  </a:cubicBezTo>
                  <a:cubicBezTo>
                    <a:pt x="570" y="1182"/>
                    <a:pt x="602" y="1182"/>
                    <a:pt x="646" y="1182"/>
                  </a:cubicBezTo>
                  <a:cubicBezTo>
                    <a:pt x="679" y="1182"/>
                    <a:pt x="712" y="1182"/>
                    <a:pt x="745" y="1171"/>
                  </a:cubicBezTo>
                  <a:cubicBezTo>
                    <a:pt x="778" y="1171"/>
                    <a:pt x="811" y="1161"/>
                    <a:pt x="843" y="1161"/>
                  </a:cubicBezTo>
                  <a:cubicBezTo>
                    <a:pt x="876" y="1161"/>
                    <a:pt x="920" y="1171"/>
                    <a:pt x="942" y="1193"/>
                  </a:cubicBezTo>
                  <a:lnTo>
                    <a:pt x="975" y="1226"/>
                  </a:lnTo>
                  <a:cubicBezTo>
                    <a:pt x="996" y="1215"/>
                    <a:pt x="1018" y="1215"/>
                    <a:pt x="1030" y="1204"/>
                  </a:cubicBezTo>
                  <a:cubicBezTo>
                    <a:pt x="1095" y="1171"/>
                    <a:pt x="1161" y="1117"/>
                    <a:pt x="1172" y="1040"/>
                  </a:cubicBezTo>
                  <a:cubicBezTo>
                    <a:pt x="1194" y="964"/>
                    <a:pt x="1139" y="886"/>
                    <a:pt x="1074" y="843"/>
                  </a:cubicBezTo>
                  <a:cubicBezTo>
                    <a:pt x="1008" y="788"/>
                    <a:pt x="920" y="777"/>
                    <a:pt x="843" y="766"/>
                  </a:cubicBezTo>
                  <a:cubicBezTo>
                    <a:pt x="920" y="701"/>
                    <a:pt x="986" y="613"/>
                    <a:pt x="986" y="514"/>
                  </a:cubicBezTo>
                  <a:cubicBezTo>
                    <a:pt x="986" y="416"/>
                    <a:pt x="920" y="317"/>
                    <a:pt x="821" y="295"/>
                  </a:cubicBezTo>
                  <a:cubicBezTo>
                    <a:pt x="811" y="285"/>
                    <a:pt x="799" y="285"/>
                    <a:pt x="778" y="285"/>
                  </a:cubicBezTo>
                  <a:cubicBezTo>
                    <a:pt x="701" y="285"/>
                    <a:pt x="614" y="339"/>
                    <a:pt x="602" y="427"/>
                  </a:cubicBezTo>
                  <a:cubicBezTo>
                    <a:pt x="559" y="350"/>
                    <a:pt x="614" y="263"/>
                    <a:pt x="614" y="175"/>
                  </a:cubicBezTo>
                  <a:cubicBezTo>
                    <a:pt x="570" y="131"/>
                    <a:pt x="537" y="88"/>
                    <a:pt x="515" y="32"/>
                  </a:cubicBezTo>
                  <a:cubicBezTo>
                    <a:pt x="482" y="11"/>
                    <a:pt x="449" y="0"/>
                    <a:pt x="417"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6468735" y="2738820"/>
              <a:ext cx="22731" cy="26217"/>
            </a:xfrm>
            <a:custGeom>
              <a:avLst/>
              <a:gdLst/>
              <a:ahLst/>
              <a:cxnLst/>
              <a:rect l="l" t="t" r="r" b="b"/>
              <a:pathLst>
                <a:path w="789" h="910" extrusionOk="0">
                  <a:moveTo>
                    <a:pt x="580" y="0"/>
                  </a:moveTo>
                  <a:cubicBezTo>
                    <a:pt x="482" y="0"/>
                    <a:pt x="394" y="88"/>
                    <a:pt x="372" y="187"/>
                  </a:cubicBezTo>
                  <a:cubicBezTo>
                    <a:pt x="339" y="154"/>
                    <a:pt x="307" y="132"/>
                    <a:pt x="263" y="132"/>
                  </a:cubicBezTo>
                  <a:lnTo>
                    <a:pt x="251" y="132"/>
                  </a:lnTo>
                  <a:cubicBezTo>
                    <a:pt x="153" y="143"/>
                    <a:pt x="98" y="231"/>
                    <a:pt x="54" y="307"/>
                  </a:cubicBezTo>
                  <a:cubicBezTo>
                    <a:pt x="22" y="384"/>
                    <a:pt x="0" y="460"/>
                    <a:pt x="0" y="537"/>
                  </a:cubicBezTo>
                  <a:cubicBezTo>
                    <a:pt x="0" y="613"/>
                    <a:pt x="44" y="690"/>
                    <a:pt x="110" y="723"/>
                  </a:cubicBezTo>
                  <a:lnTo>
                    <a:pt x="153" y="712"/>
                  </a:lnTo>
                  <a:cubicBezTo>
                    <a:pt x="153" y="789"/>
                    <a:pt x="186" y="854"/>
                    <a:pt x="241" y="909"/>
                  </a:cubicBezTo>
                  <a:cubicBezTo>
                    <a:pt x="350" y="844"/>
                    <a:pt x="427" y="734"/>
                    <a:pt x="394" y="625"/>
                  </a:cubicBezTo>
                  <a:lnTo>
                    <a:pt x="394" y="625"/>
                  </a:lnTo>
                  <a:cubicBezTo>
                    <a:pt x="460" y="657"/>
                    <a:pt x="514" y="690"/>
                    <a:pt x="580" y="723"/>
                  </a:cubicBezTo>
                  <a:cubicBezTo>
                    <a:pt x="613" y="581"/>
                    <a:pt x="558" y="438"/>
                    <a:pt x="591" y="307"/>
                  </a:cubicBezTo>
                  <a:cubicBezTo>
                    <a:pt x="613" y="219"/>
                    <a:pt x="701" y="143"/>
                    <a:pt x="788" y="132"/>
                  </a:cubicBezTo>
                  <a:cubicBezTo>
                    <a:pt x="745" y="55"/>
                    <a:pt x="667" y="0"/>
                    <a:pt x="580"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6468101" y="2706120"/>
              <a:ext cx="30596" cy="28666"/>
            </a:xfrm>
            <a:custGeom>
              <a:avLst/>
              <a:gdLst/>
              <a:ahLst/>
              <a:cxnLst/>
              <a:rect l="l" t="t" r="r" b="b"/>
              <a:pathLst>
                <a:path w="1062" h="995" extrusionOk="0">
                  <a:moveTo>
                    <a:pt x="639" y="0"/>
                  </a:moveTo>
                  <a:cubicBezTo>
                    <a:pt x="619" y="0"/>
                    <a:pt x="599" y="3"/>
                    <a:pt x="580" y="8"/>
                  </a:cubicBezTo>
                  <a:cubicBezTo>
                    <a:pt x="521" y="28"/>
                    <a:pt x="471" y="67"/>
                    <a:pt x="436" y="116"/>
                  </a:cubicBezTo>
                  <a:lnTo>
                    <a:pt x="436" y="116"/>
                  </a:lnTo>
                  <a:cubicBezTo>
                    <a:pt x="401" y="75"/>
                    <a:pt x="349" y="56"/>
                    <a:pt x="299" y="56"/>
                  </a:cubicBezTo>
                  <a:cubicBezTo>
                    <a:pt x="270" y="56"/>
                    <a:pt x="243" y="62"/>
                    <a:pt x="219" y="74"/>
                  </a:cubicBezTo>
                  <a:cubicBezTo>
                    <a:pt x="142" y="106"/>
                    <a:pt x="98" y="183"/>
                    <a:pt x="66" y="249"/>
                  </a:cubicBezTo>
                  <a:cubicBezTo>
                    <a:pt x="0" y="402"/>
                    <a:pt x="22" y="588"/>
                    <a:pt x="120" y="719"/>
                  </a:cubicBezTo>
                  <a:lnTo>
                    <a:pt x="153" y="719"/>
                  </a:lnTo>
                  <a:cubicBezTo>
                    <a:pt x="153" y="873"/>
                    <a:pt x="317" y="993"/>
                    <a:pt x="470" y="993"/>
                  </a:cubicBezTo>
                  <a:cubicBezTo>
                    <a:pt x="480" y="994"/>
                    <a:pt x="490" y="994"/>
                    <a:pt x="499" y="994"/>
                  </a:cubicBezTo>
                  <a:cubicBezTo>
                    <a:pt x="642" y="994"/>
                    <a:pt x="775" y="924"/>
                    <a:pt x="908" y="862"/>
                  </a:cubicBezTo>
                  <a:cubicBezTo>
                    <a:pt x="974" y="829"/>
                    <a:pt x="1051" y="774"/>
                    <a:pt x="1051" y="697"/>
                  </a:cubicBezTo>
                  <a:cubicBezTo>
                    <a:pt x="1062" y="621"/>
                    <a:pt x="985" y="577"/>
                    <a:pt x="952" y="512"/>
                  </a:cubicBezTo>
                  <a:cubicBezTo>
                    <a:pt x="898" y="402"/>
                    <a:pt x="930" y="281"/>
                    <a:pt x="898" y="172"/>
                  </a:cubicBezTo>
                  <a:cubicBezTo>
                    <a:pt x="851" y="71"/>
                    <a:pt x="744" y="0"/>
                    <a:pt x="639"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6251997" y="2748903"/>
              <a:ext cx="19591" cy="27485"/>
            </a:xfrm>
            <a:custGeom>
              <a:avLst/>
              <a:gdLst/>
              <a:ahLst/>
              <a:cxnLst/>
              <a:rect l="l" t="t" r="r" b="b"/>
              <a:pathLst>
                <a:path w="680" h="954" extrusionOk="0">
                  <a:moveTo>
                    <a:pt x="351" y="1"/>
                  </a:moveTo>
                  <a:cubicBezTo>
                    <a:pt x="253" y="1"/>
                    <a:pt x="198" y="110"/>
                    <a:pt x="187" y="209"/>
                  </a:cubicBezTo>
                  <a:cubicBezTo>
                    <a:pt x="176" y="307"/>
                    <a:pt x="198" y="417"/>
                    <a:pt x="154" y="504"/>
                  </a:cubicBezTo>
                  <a:cubicBezTo>
                    <a:pt x="110" y="581"/>
                    <a:pt x="34" y="636"/>
                    <a:pt x="12" y="713"/>
                  </a:cubicBezTo>
                  <a:cubicBezTo>
                    <a:pt x="1" y="745"/>
                    <a:pt x="1" y="778"/>
                    <a:pt x="1" y="822"/>
                  </a:cubicBezTo>
                  <a:cubicBezTo>
                    <a:pt x="23" y="811"/>
                    <a:pt x="45" y="811"/>
                    <a:pt x="78" y="811"/>
                  </a:cubicBezTo>
                  <a:cubicBezTo>
                    <a:pt x="198" y="811"/>
                    <a:pt x="319" y="866"/>
                    <a:pt x="395" y="954"/>
                  </a:cubicBezTo>
                  <a:cubicBezTo>
                    <a:pt x="363" y="855"/>
                    <a:pt x="363" y="745"/>
                    <a:pt x="417" y="658"/>
                  </a:cubicBezTo>
                  <a:cubicBezTo>
                    <a:pt x="461" y="603"/>
                    <a:pt x="526" y="559"/>
                    <a:pt x="603" y="559"/>
                  </a:cubicBezTo>
                  <a:cubicBezTo>
                    <a:pt x="625" y="559"/>
                    <a:pt x="658" y="570"/>
                    <a:pt x="680" y="581"/>
                  </a:cubicBezTo>
                  <a:cubicBezTo>
                    <a:pt x="570" y="516"/>
                    <a:pt x="516" y="373"/>
                    <a:pt x="570" y="263"/>
                  </a:cubicBezTo>
                  <a:cubicBezTo>
                    <a:pt x="570" y="253"/>
                    <a:pt x="582" y="242"/>
                    <a:pt x="582" y="231"/>
                  </a:cubicBezTo>
                  <a:cubicBezTo>
                    <a:pt x="516" y="132"/>
                    <a:pt x="472" y="1"/>
                    <a:pt x="351"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6215409" y="2723666"/>
              <a:ext cx="29674" cy="37453"/>
            </a:xfrm>
            <a:custGeom>
              <a:avLst/>
              <a:gdLst/>
              <a:ahLst/>
              <a:cxnLst/>
              <a:rect l="l" t="t" r="r" b="b"/>
              <a:pathLst>
                <a:path w="1030" h="1300" extrusionOk="0">
                  <a:moveTo>
                    <a:pt x="319" y="1"/>
                  </a:moveTo>
                  <a:cubicBezTo>
                    <a:pt x="220" y="12"/>
                    <a:pt x="132" y="78"/>
                    <a:pt x="100" y="176"/>
                  </a:cubicBezTo>
                  <a:cubicBezTo>
                    <a:pt x="67" y="264"/>
                    <a:pt x="88" y="373"/>
                    <a:pt x="154" y="450"/>
                  </a:cubicBezTo>
                  <a:lnTo>
                    <a:pt x="220" y="363"/>
                  </a:lnTo>
                  <a:lnTo>
                    <a:pt x="220" y="363"/>
                  </a:lnTo>
                  <a:cubicBezTo>
                    <a:pt x="132" y="483"/>
                    <a:pt x="45" y="614"/>
                    <a:pt x="34" y="767"/>
                  </a:cubicBezTo>
                  <a:cubicBezTo>
                    <a:pt x="1" y="976"/>
                    <a:pt x="132" y="1183"/>
                    <a:pt x="329" y="1260"/>
                  </a:cubicBezTo>
                  <a:cubicBezTo>
                    <a:pt x="386" y="1287"/>
                    <a:pt x="447" y="1299"/>
                    <a:pt x="509" y="1299"/>
                  </a:cubicBezTo>
                  <a:cubicBezTo>
                    <a:pt x="651" y="1299"/>
                    <a:pt x="796" y="1232"/>
                    <a:pt x="888" y="1118"/>
                  </a:cubicBezTo>
                  <a:cubicBezTo>
                    <a:pt x="1019" y="964"/>
                    <a:pt x="1030" y="713"/>
                    <a:pt x="921" y="538"/>
                  </a:cubicBezTo>
                  <a:cubicBezTo>
                    <a:pt x="850" y="432"/>
                    <a:pt x="730" y="347"/>
                    <a:pt x="606" y="347"/>
                  </a:cubicBezTo>
                  <a:cubicBezTo>
                    <a:pt x="576" y="347"/>
                    <a:pt x="546" y="352"/>
                    <a:pt x="516" y="363"/>
                  </a:cubicBezTo>
                  <a:cubicBezTo>
                    <a:pt x="614" y="231"/>
                    <a:pt x="494" y="1"/>
                    <a:pt x="319"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6118607" y="2742594"/>
              <a:ext cx="29040" cy="16134"/>
            </a:xfrm>
            <a:custGeom>
              <a:avLst/>
              <a:gdLst/>
              <a:ahLst/>
              <a:cxnLst/>
              <a:rect l="l" t="t" r="r" b="b"/>
              <a:pathLst>
                <a:path w="1008" h="560" extrusionOk="0">
                  <a:moveTo>
                    <a:pt x="942" y="263"/>
                  </a:moveTo>
                  <a:cubicBezTo>
                    <a:pt x="908" y="307"/>
                    <a:pt x="886" y="351"/>
                    <a:pt x="865" y="384"/>
                  </a:cubicBezTo>
                  <a:lnTo>
                    <a:pt x="898" y="384"/>
                  </a:lnTo>
                  <a:cubicBezTo>
                    <a:pt x="930" y="384"/>
                    <a:pt x="974" y="384"/>
                    <a:pt x="1007" y="406"/>
                  </a:cubicBezTo>
                  <a:cubicBezTo>
                    <a:pt x="985" y="351"/>
                    <a:pt x="964" y="307"/>
                    <a:pt x="942" y="263"/>
                  </a:cubicBezTo>
                  <a:close/>
                  <a:moveTo>
                    <a:pt x="241" y="1"/>
                  </a:moveTo>
                  <a:cubicBezTo>
                    <a:pt x="131" y="34"/>
                    <a:pt x="76" y="176"/>
                    <a:pt x="54" y="297"/>
                  </a:cubicBezTo>
                  <a:cubicBezTo>
                    <a:pt x="32" y="373"/>
                    <a:pt x="11" y="450"/>
                    <a:pt x="0" y="516"/>
                  </a:cubicBezTo>
                  <a:lnTo>
                    <a:pt x="0" y="526"/>
                  </a:lnTo>
                  <a:cubicBezTo>
                    <a:pt x="22" y="548"/>
                    <a:pt x="54" y="559"/>
                    <a:pt x="88" y="559"/>
                  </a:cubicBezTo>
                  <a:cubicBezTo>
                    <a:pt x="153" y="559"/>
                    <a:pt x="219" y="526"/>
                    <a:pt x="251" y="461"/>
                  </a:cubicBezTo>
                  <a:cubicBezTo>
                    <a:pt x="307" y="362"/>
                    <a:pt x="273" y="220"/>
                    <a:pt x="186" y="132"/>
                  </a:cubicBezTo>
                  <a:cubicBezTo>
                    <a:pt x="219" y="110"/>
                    <a:pt x="251" y="100"/>
                    <a:pt x="285" y="100"/>
                  </a:cubicBezTo>
                  <a:lnTo>
                    <a:pt x="329" y="100"/>
                  </a:lnTo>
                  <a:cubicBezTo>
                    <a:pt x="285" y="78"/>
                    <a:pt x="251" y="44"/>
                    <a:pt x="241"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6285446" y="2712920"/>
              <a:ext cx="35984" cy="32094"/>
            </a:xfrm>
            <a:custGeom>
              <a:avLst/>
              <a:gdLst/>
              <a:ahLst/>
              <a:cxnLst/>
              <a:rect l="l" t="t" r="r" b="b"/>
              <a:pathLst>
                <a:path w="1249" h="1114" extrusionOk="0">
                  <a:moveTo>
                    <a:pt x="587" y="0"/>
                  </a:moveTo>
                  <a:cubicBezTo>
                    <a:pt x="544" y="0"/>
                    <a:pt x="503" y="14"/>
                    <a:pt x="472" y="45"/>
                  </a:cubicBezTo>
                  <a:cubicBezTo>
                    <a:pt x="438" y="79"/>
                    <a:pt x="416" y="111"/>
                    <a:pt x="406" y="155"/>
                  </a:cubicBezTo>
                  <a:cubicBezTo>
                    <a:pt x="385" y="227"/>
                    <a:pt x="377" y="302"/>
                    <a:pt x="380" y="374"/>
                  </a:cubicBezTo>
                  <a:lnTo>
                    <a:pt x="380" y="374"/>
                  </a:lnTo>
                  <a:cubicBezTo>
                    <a:pt x="278" y="377"/>
                    <a:pt x="171" y="390"/>
                    <a:pt x="99" y="461"/>
                  </a:cubicBezTo>
                  <a:cubicBezTo>
                    <a:pt x="22" y="527"/>
                    <a:pt x="0" y="648"/>
                    <a:pt x="0" y="757"/>
                  </a:cubicBezTo>
                  <a:cubicBezTo>
                    <a:pt x="0" y="845"/>
                    <a:pt x="12" y="933"/>
                    <a:pt x="56" y="1009"/>
                  </a:cubicBezTo>
                  <a:cubicBezTo>
                    <a:pt x="100" y="1072"/>
                    <a:pt x="168" y="1113"/>
                    <a:pt x="240" y="1113"/>
                  </a:cubicBezTo>
                  <a:cubicBezTo>
                    <a:pt x="255" y="1113"/>
                    <a:pt x="270" y="1112"/>
                    <a:pt x="285" y="1108"/>
                  </a:cubicBezTo>
                  <a:cubicBezTo>
                    <a:pt x="362" y="1074"/>
                    <a:pt x="416" y="998"/>
                    <a:pt x="494" y="998"/>
                  </a:cubicBezTo>
                  <a:cubicBezTo>
                    <a:pt x="526" y="998"/>
                    <a:pt x="570" y="1009"/>
                    <a:pt x="603" y="1031"/>
                  </a:cubicBezTo>
                  <a:cubicBezTo>
                    <a:pt x="692" y="1068"/>
                    <a:pt x="785" y="1100"/>
                    <a:pt x="877" y="1100"/>
                  </a:cubicBezTo>
                  <a:cubicBezTo>
                    <a:pt x="921" y="1100"/>
                    <a:pt x="965" y="1092"/>
                    <a:pt x="1008" y="1074"/>
                  </a:cubicBezTo>
                  <a:cubicBezTo>
                    <a:pt x="1139" y="1020"/>
                    <a:pt x="1227" y="834"/>
                    <a:pt x="1117" y="736"/>
                  </a:cubicBezTo>
                  <a:cubicBezTo>
                    <a:pt x="1172" y="658"/>
                    <a:pt x="1205" y="560"/>
                    <a:pt x="1227" y="473"/>
                  </a:cubicBezTo>
                  <a:cubicBezTo>
                    <a:pt x="1249" y="363"/>
                    <a:pt x="1227" y="232"/>
                    <a:pt x="1139" y="166"/>
                  </a:cubicBezTo>
                  <a:cubicBezTo>
                    <a:pt x="1111" y="145"/>
                    <a:pt x="1075" y="135"/>
                    <a:pt x="1039" y="135"/>
                  </a:cubicBezTo>
                  <a:cubicBezTo>
                    <a:pt x="963" y="135"/>
                    <a:pt x="888" y="179"/>
                    <a:pt x="888" y="254"/>
                  </a:cubicBezTo>
                  <a:cubicBezTo>
                    <a:pt x="844" y="177"/>
                    <a:pt x="800" y="100"/>
                    <a:pt x="723" y="45"/>
                  </a:cubicBezTo>
                  <a:cubicBezTo>
                    <a:pt x="683" y="17"/>
                    <a:pt x="634" y="0"/>
                    <a:pt x="587"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6375996" y="2684859"/>
              <a:ext cx="37251" cy="36128"/>
            </a:xfrm>
            <a:custGeom>
              <a:avLst/>
              <a:gdLst/>
              <a:ahLst/>
              <a:cxnLst/>
              <a:rect l="l" t="t" r="r" b="b"/>
              <a:pathLst>
                <a:path w="1293" h="1254" extrusionOk="0">
                  <a:moveTo>
                    <a:pt x="678" y="1"/>
                  </a:moveTo>
                  <a:cubicBezTo>
                    <a:pt x="574" y="1"/>
                    <a:pt x="466" y="76"/>
                    <a:pt x="394" y="165"/>
                  </a:cubicBezTo>
                  <a:cubicBezTo>
                    <a:pt x="381" y="185"/>
                    <a:pt x="371" y="207"/>
                    <a:pt x="365" y="229"/>
                  </a:cubicBezTo>
                  <a:lnTo>
                    <a:pt x="365" y="229"/>
                  </a:lnTo>
                  <a:cubicBezTo>
                    <a:pt x="357" y="225"/>
                    <a:pt x="349" y="222"/>
                    <a:pt x="339" y="220"/>
                  </a:cubicBezTo>
                  <a:cubicBezTo>
                    <a:pt x="327" y="216"/>
                    <a:pt x="315" y="213"/>
                    <a:pt x="302" y="213"/>
                  </a:cubicBezTo>
                  <a:cubicBezTo>
                    <a:pt x="257" y="213"/>
                    <a:pt x="209" y="241"/>
                    <a:pt x="175" y="275"/>
                  </a:cubicBezTo>
                  <a:cubicBezTo>
                    <a:pt x="11" y="418"/>
                    <a:pt x="0" y="691"/>
                    <a:pt x="132" y="844"/>
                  </a:cubicBezTo>
                  <a:cubicBezTo>
                    <a:pt x="132" y="943"/>
                    <a:pt x="186" y="1031"/>
                    <a:pt x="263" y="1085"/>
                  </a:cubicBezTo>
                  <a:cubicBezTo>
                    <a:pt x="329" y="1140"/>
                    <a:pt x="416" y="1162"/>
                    <a:pt x="504" y="1194"/>
                  </a:cubicBezTo>
                  <a:cubicBezTo>
                    <a:pt x="591" y="1226"/>
                    <a:pt x="688" y="1253"/>
                    <a:pt x="780" y="1253"/>
                  </a:cubicBezTo>
                  <a:cubicBezTo>
                    <a:pt x="850" y="1253"/>
                    <a:pt x="917" y="1237"/>
                    <a:pt x="974" y="1194"/>
                  </a:cubicBezTo>
                  <a:cubicBezTo>
                    <a:pt x="996" y="1173"/>
                    <a:pt x="1029" y="1140"/>
                    <a:pt x="1029" y="1107"/>
                  </a:cubicBezTo>
                  <a:cubicBezTo>
                    <a:pt x="1040" y="1074"/>
                    <a:pt x="1029" y="1041"/>
                    <a:pt x="1029" y="1019"/>
                  </a:cubicBezTo>
                  <a:cubicBezTo>
                    <a:pt x="1040" y="877"/>
                    <a:pt x="1237" y="822"/>
                    <a:pt x="1270" y="691"/>
                  </a:cubicBezTo>
                  <a:cubicBezTo>
                    <a:pt x="1292" y="615"/>
                    <a:pt x="1248" y="527"/>
                    <a:pt x="1193" y="472"/>
                  </a:cubicBezTo>
                  <a:cubicBezTo>
                    <a:pt x="1139" y="418"/>
                    <a:pt x="1073" y="374"/>
                    <a:pt x="1018" y="319"/>
                  </a:cubicBezTo>
                  <a:cubicBezTo>
                    <a:pt x="930" y="209"/>
                    <a:pt x="876" y="56"/>
                    <a:pt x="745" y="12"/>
                  </a:cubicBezTo>
                  <a:cubicBezTo>
                    <a:pt x="723" y="4"/>
                    <a:pt x="700" y="1"/>
                    <a:pt x="67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6421717" y="2635738"/>
              <a:ext cx="27485" cy="31950"/>
            </a:xfrm>
            <a:custGeom>
              <a:avLst/>
              <a:gdLst/>
              <a:ahLst/>
              <a:cxnLst/>
              <a:rect l="l" t="t" r="r" b="b"/>
              <a:pathLst>
                <a:path w="954" h="1109" extrusionOk="0">
                  <a:moveTo>
                    <a:pt x="399" y="0"/>
                  </a:moveTo>
                  <a:cubicBezTo>
                    <a:pt x="334" y="0"/>
                    <a:pt x="266" y="24"/>
                    <a:pt x="219" y="64"/>
                  </a:cubicBezTo>
                  <a:cubicBezTo>
                    <a:pt x="132" y="140"/>
                    <a:pt x="110" y="261"/>
                    <a:pt x="143" y="371"/>
                  </a:cubicBezTo>
                  <a:lnTo>
                    <a:pt x="154" y="381"/>
                  </a:lnTo>
                  <a:cubicBezTo>
                    <a:pt x="44" y="447"/>
                    <a:pt x="0" y="578"/>
                    <a:pt x="22" y="710"/>
                  </a:cubicBezTo>
                  <a:cubicBezTo>
                    <a:pt x="44" y="831"/>
                    <a:pt x="121" y="940"/>
                    <a:pt x="231" y="1016"/>
                  </a:cubicBezTo>
                  <a:cubicBezTo>
                    <a:pt x="318" y="1075"/>
                    <a:pt x="425" y="1109"/>
                    <a:pt x="529" y="1109"/>
                  </a:cubicBezTo>
                  <a:cubicBezTo>
                    <a:pt x="619" y="1109"/>
                    <a:pt x="707" y="1083"/>
                    <a:pt x="778" y="1028"/>
                  </a:cubicBezTo>
                  <a:cubicBezTo>
                    <a:pt x="909" y="918"/>
                    <a:pt x="942" y="743"/>
                    <a:pt x="942" y="578"/>
                  </a:cubicBezTo>
                  <a:cubicBezTo>
                    <a:pt x="953" y="458"/>
                    <a:pt x="942" y="337"/>
                    <a:pt x="854" y="261"/>
                  </a:cubicBezTo>
                  <a:cubicBezTo>
                    <a:pt x="824" y="231"/>
                    <a:pt x="778" y="216"/>
                    <a:pt x="733" y="216"/>
                  </a:cubicBezTo>
                  <a:cubicBezTo>
                    <a:pt x="685" y="216"/>
                    <a:pt x="638" y="233"/>
                    <a:pt x="612" y="266"/>
                  </a:cubicBezTo>
                  <a:lnTo>
                    <a:pt x="612" y="266"/>
                  </a:lnTo>
                  <a:cubicBezTo>
                    <a:pt x="630" y="181"/>
                    <a:pt x="588" y="76"/>
                    <a:pt x="515" y="31"/>
                  </a:cubicBezTo>
                  <a:cubicBezTo>
                    <a:pt x="481" y="10"/>
                    <a:pt x="441" y="0"/>
                    <a:pt x="399"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6194406" y="2705227"/>
              <a:ext cx="19792" cy="19792"/>
            </a:xfrm>
            <a:custGeom>
              <a:avLst/>
              <a:gdLst/>
              <a:ahLst/>
              <a:cxnLst/>
              <a:rect l="l" t="t" r="r" b="b"/>
              <a:pathLst>
                <a:path w="687" h="687" extrusionOk="0">
                  <a:moveTo>
                    <a:pt x="261" y="0"/>
                  </a:moveTo>
                  <a:cubicBezTo>
                    <a:pt x="210" y="0"/>
                    <a:pt x="157" y="25"/>
                    <a:pt x="128" y="71"/>
                  </a:cubicBezTo>
                  <a:cubicBezTo>
                    <a:pt x="101" y="120"/>
                    <a:pt x="99" y="180"/>
                    <a:pt x="115" y="238"/>
                  </a:cubicBezTo>
                  <a:lnTo>
                    <a:pt x="115" y="238"/>
                  </a:lnTo>
                  <a:cubicBezTo>
                    <a:pt x="16" y="303"/>
                    <a:pt x="1" y="451"/>
                    <a:pt x="51" y="543"/>
                  </a:cubicBezTo>
                  <a:cubicBezTo>
                    <a:pt x="110" y="641"/>
                    <a:pt x="222" y="686"/>
                    <a:pt x="339" y="686"/>
                  </a:cubicBezTo>
                  <a:cubicBezTo>
                    <a:pt x="353" y="686"/>
                    <a:pt x="366" y="686"/>
                    <a:pt x="379" y="685"/>
                  </a:cubicBezTo>
                  <a:cubicBezTo>
                    <a:pt x="435" y="685"/>
                    <a:pt x="500" y="663"/>
                    <a:pt x="555" y="630"/>
                  </a:cubicBezTo>
                  <a:cubicBezTo>
                    <a:pt x="686" y="521"/>
                    <a:pt x="642" y="269"/>
                    <a:pt x="489" y="214"/>
                  </a:cubicBezTo>
                  <a:cubicBezTo>
                    <a:pt x="467" y="203"/>
                    <a:pt x="445" y="203"/>
                    <a:pt x="423" y="192"/>
                  </a:cubicBezTo>
                  <a:cubicBezTo>
                    <a:pt x="391" y="159"/>
                    <a:pt x="391" y="105"/>
                    <a:pt x="369" y="61"/>
                  </a:cubicBezTo>
                  <a:cubicBezTo>
                    <a:pt x="348" y="20"/>
                    <a:pt x="306" y="0"/>
                    <a:pt x="261"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6338139" y="2732194"/>
              <a:ext cx="18957" cy="6972"/>
            </a:xfrm>
            <a:custGeom>
              <a:avLst/>
              <a:gdLst/>
              <a:ahLst/>
              <a:cxnLst/>
              <a:rect l="l" t="t" r="r" b="b"/>
              <a:pathLst>
                <a:path w="658" h="242" extrusionOk="0">
                  <a:moveTo>
                    <a:pt x="22" y="88"/>
                  </a:moveTo>
                  <a:lnTo>
                    <a:pt x="22" y="88"/>
                  </a:lnTo>
                  <a:cubicBezTo>
                    <a:pt x="23" y="93"/>
                    <a:pt x="24" y="97"/>
                    <a:pt x="25" y="101"/>
                  </a:cubicBezTo>
                  <a:lnTo>
                    <a:pt x="25" y="101"/>
                  </a:lnTo>
                  <a:cubicBezTo>
                    <a:pt x="24" y="96"/>
                    <a:pt x="23" y="92"/>
                    <a:pt x="22" y="88"/>
                  </a:cubicBezTo>
                  <a:close/>
                  <a:moveTo>
                    <a:pt x="657" y="1"/>
                  </a:moveTo>
                  <a:lnTo>
                    <a:pt x="657" y="1"/>
                  </a:lnTo>
                  <a:cubicBezTo>
                    <a:pt x="548" y="23"/>
                    <a:pt x="449" y="121"/>
                    <a:pt x="351" y="176"/>
                  </a:cubicBezTo>
                  <a:cubicBezTo>
                    <a:pt x="307" y="198"/>
                    <a:pt x="252" y="208"/>
                    <a:pt x="208" y="208"/>
                  </a:cubicBezTo>
                  <a:cubicBezTo>
                    <a:pt x="125" y="208"/>
                    <a:pt x="42" y="169"/>
                    <a:pt x="25" y="101"/>
                  </a:cubicBezTo>
                  <a:lnTo>
                    <a:pt x="25" y="101"/>
                  </a:lnTo>
                  <a:cubicBezTo>
                    <a:pt x="31" y="140"/>
                    <a:pt x="20" y="179"/>
                    <a:pt x="0" y="208"/>
                  </a:cubicBezTo>
                  <a:lnTo>
                    <a:pt x="22" y="208"/>
                  </a:lnTo>
                  <a:cubicBezTo>
                    <a:pt x="98" y="230"/>
                    <a:pt x="164" y="242"/>
                    <a:pt x="241" y="242"/>
                  </a:cubicBezTo>
                  <a:cubicBezTo>
                    <a:pt x="307" y="242"/>
                    <a:pt x="373" y="230"/>
                    <a:pt x="438" y="208"/>
                  </a:cubicBezTo>
                  <a:cubicBezTo>
                    <a:pt x="536" y="176"/>
                    <a:pt x="624" y="88"/>
                    <a:pt x="657"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6431167" y="2679846"/>
              <a:ext cx="9190" cy="16739"/>
            </a:xfrm>
            <a:custGeom>
              <a:avLst/>
              <a:gdLst/>
              <a:ahLst/>
              <a:cxnLst/>
              <a:rect l="l" t="t" r="r" b="b"/>
              <a:pathLst>
                <a:path w="319" h="581" extrusionOk="0">
                  <a:moveTo>
                    <a:pt x="231" y="0"/>
                  </a:moveTo>
                  <a:cubicBezTo>
                    <a:pt x="220" y="0"/>
                    <a:pt x="209" y="0"/>
                    <a:pt x="198" y="11"/>
                  </a:cubicBezTo>
                  <a:cubicBezTo>
                    <a:pt x="110" y="44"/>
                    <a:pt x="56" y="154"/>
                    <a:pt x="110" y="241"/>
                  </a:cubicBezTo>
                  <a:lnTo>
                    <a:pt x="100" y="263"/>
                  </a:lnTo>
                  <a:cubicBezTo>
                    <a:pt x="23" y="307"/>
                    <a:pt x="1" y="427"/>
                    <a:pt x="56" y="504"/>
                  </a:cubicBezTo>
                  <a:cubicBezTo>
                    <a:pt x="88" y="548"/>
                    <a:pt x="143" y="580"/>
                    <a:pt x="209" y="580"/>
                  </a:cubicBezTo>
                  <a:cubicBezTo>
                    <a:pt x="220" y="526"/>
                    <a:pt x="263" y="471"/>
                    <a:pt x="307" y="438"/>
                  </a:cubicBezTo>
                  <a:cubicBezTo>
                    <a:pt x="231" y="394"/>
                    <a:pt x="154" y="317"/>
                    <a:pt x="154" y="230"/>
                  </a:cubicBezTo>
                  <a:cubicBezTo>
                    <a:pt x="143" y="164"/>
                    <a:pt x="209" y="98"/>
                    <a:pt x="275" y="98"/>
                  </a:cubicBezTo>
                  <a:cubicBezTo>
                    <a:pt x="285" y="98"/>
                    <a:pt x="307" y="98"/>
                    <a:pt x="319" y="110"/>
                  </a:cubicBezTo>
                  <a:cubicBezTo>
                    <a:pt x="285" y="77"/>
                    <a:pt x="253" y="44"/>
                    <a:pt x="231"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6373777" y="2772585"/>
              <a:ext cx="10429" cy="12936"/>
            </a:xfrm>
            <a:custGeom>
              <a:avLst/>
              <a:gdLst/>
              <a:ahLst/>
              <a:cxnLst/>
              <a:rect l="l" t="t" r="r" b="b"/>
              <a:pathLst>
                <a:path w="362" h="449" extrusionOk="0">
                  <a:moveTo>
                    <a:pt x="274" y="0"/>
                  </a:moveTo>
                  <a:cubicBezTo>
                    <a:pt x="197" y="0"/>
                    <a:pt x="121" y="44"/>
                    <a:pt x="88" y="120"/>
                  </a:cubicBezTo>
                  <a:cubicBezTo>
                    <a:pt x="44" y="197"/>
                    <a:pt x="44" y="295"/>
                    <a:pt x="55" y="383"/>
                  </a:cubicBezTo>
                  <a:cubicBezTo>
                    <a:pt x="33" y="405"/>
                    <a:pt x="22" y="427"/>
                    <a:pt x="0" y="438"/>
                  </a:cubicBezTo>
                  <a:cubicBezTo>
                    <a:pt x="33" y="449"/>
                    <a:pt x="66" y="449"/>
                    <a:pt x="88" y="449"/>
                  </a:cubicBezTo>
                  <a:cubicBezTo>
                    <a:pt x="121" y="449"/>
                    <a:pt x="143" y="449"/>
                    <a:pt x="165" y="438"/>
                  </a:cubicBezTo>
                  <a:cubicBezTo>
                    <a:pt x="274" y="416"/>
                    <a:pt x="362" y="329"/>
                    <a:pt x="350" y="219"/>
                  </a:cubicBezTo>
                  <a:cubicBezTo>
                    <a:pt x="340" y="142"/>
                    <a:pt x="285" y="66"/>
                    <a:pt x="274"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6375996" y="2574776"/>
              <a:ext cx="86747" cy="75108"/>
            </a:xfrm>
            <a:custGeom>
              <a:avLst/>
              <a:gdLst/>
              <a:ahLst/>
              <a:cxnLst/>
              <a:rect l="l" t="t" r="r" b="b"/>
              <a:pathLst>
                <a:path w="3011" h="2607" extrusionOk="0">
                  <a:moveTo>
                    <a:pt x="0" y="1"/>
                  </a:moveTo>
                  <a:lnTo>
                    <a:pt x="0" y="12"/>
                  </a:lnTo>
                  <a:cubicBezTo>
                    <a:pt x="54" y="34"/>
                    <a:pt x="98" y="100"/>
                    <a:pt x="110" y="166"/>
                  </a:cubicBezTo>
                  <a:cubicBezTo>
                    <a:pt x="98" y="89"/>
                    <a:pt x="54" y="23"/>
                    <a:pt x="0" y="1"/>
                  </a:cubicBezTo>
                  <a:close/>
                  <a:moveTo>
                    <a:pt x="843" y="264"/>
                  </a:moveTo>
                  <a:cubicBezTo>
                    <a:pt x="701" y="275"/>
                    <a:pt x="591" y="417"/>
                    <a:pt x="613" y="548"/>
                  </a:cubicBezTo>
                  <a:cubicBezTo>
                    <a:pt x="602" y="417"/>
                    <a:pt x="711" y="286"/>
                    <a:pt x="843" y="286"/>
                  </a:cubicBezTo>
                  <a:lnTo>
                    <a:pt x="854" y="286"/>
                  </a:lnTo>
                  <a:cubicBezTo>
                    <a:pt x="964" y="286"/>
                    <a:pt x="1073" y="373"/>
                    <a:pt x="1084" y="494"/>
                  </a:cubicBezTo>
                  <a:lnTo>
                    <a:pt x="1084" y="494"/>
                  </a:lnTo>
                  <a:cubicBezTo>
                    <a:pt x="1073" y="373"/>
                    <a:pt x="964" y="264"/>
                    <a:pt x="843" y="264"/>
                  </a:cubicBezTo>
                  <a:close/>
                  <a:moveTo>
                    <a:pt x="1237" y="428"/>
                  </a:moveTo>
                  <a:cubicBezTo>
                    <a:pt x="1171" y="428"/>
                    <a:pt x="1105" y="461"/>
                    <a:pt x="1095" y="516"/>
                  </a:cubicBezTo>
                  <a:lnTo>
                    <a:pt x="1095" y="548"/>
                  </a:lnTo>
                  <a:cubicBezTo>
                    <a:pt x="1095" y="472"/>
                    <a:pt x="1171" y="439"/>
                    <a:pt x="1237" y="439"/>
                  </a:cubicBezTo>
                  <a:cubicBezTo>
                    <a:pt x="1314" y="439"/>
                    <a:pt x="1380" y="472"/>
                    <a:pt x="1402" y="538"/>
                  </a:cubicBezTo>
                  <a:cubicBezTo>
                    <a:pt x="1390" y="461"/>
                    <a:pt x="1314" y="428"/>
                    <a:pt x="1237" y="428"/>
                  </a:cubicBezTo>
                  <a:close/>
                  <a:moveTo>
                    <a:pt x="1489" y="527"/>
                  </a:moveTo>
                  <a:cubicBezTo>
                    <a:pt x="1456" y="527"/>
                    <a:pt x="1423" y="527"/>
                    <a:pt x="1402" y="548"/>
                  </a:cubicBezTo>
                  <a:lnTo>
                    <a:pt x="1402" y="560"/>
                  </a:lnTo>
                  <a:cubicBezTo>
                    <a:pt x="1423" y="548"/>
                    <a:pt x="1456" y="538"/>
                    <a:pt x="1489" y="538"/>
                  </a:cubicBezTo>
                  <a:cubicBezTo>
                    <a:pt x="1565" y="538"/>
                    <a:pt x="1631" y="581"/>
                    <a:pt x="1674" y="647"/>
                  </a:cubicBezTo>
                  <a:lnTo>
                    <a:pt x="1674" y="647"/>
                  </a:lnTo>
                  <a:cubicBezTo>
                    <a:pt x="1671" y="640"/>
                    <a:pt x="1668" y="633"/>
                    <a:pt x="1664" y="625"/>
                  </a:cubicBezTo>
                  <a:cubicBezTo>
                    <a:pt x="1631" y="560"/>
                    <a:pt x="1555" y="527"/>
                    <a:pt x="1489" y="527"/>
                  </a:cubicBezTo>
                  <a:close/>
                  <a:moveTo>
                    <a:pt x="1674" y="647"/>
                  </a:moveTo>
                  <a:cubicBezTo>
                    <a:pt x="1675" y="647"/>
                    <a:pt x="1675" y="647"/>
                    <a:pt x="1675" y="648"/>
                  </a:cubicBezTo>
                  <a:lnTo>
                    <a:pt x="1675" y="648"/>
                  </a:lnTo>
                  <a:cubicBezTo>
                    <a:pt x="1675" y="648"/>
                    <a:pt x="1675" y="648"/>
                    <a:pt x="1675" y="647"/>
                  </a:cubicBezTo>
                  <a:cubicBezTo>
                    <a:pt x="1675" y="647"/>
                    <a:pt x="1674" y="647"/>
                    <a:pt x="1674" y="647"/>
                  </a:cubicBezTo>
                  <a:close/>
                  <a:moveTo>
                    <a:pt x="372" y="395"/>
                  </a:moveTo>
                  <a:cubicBezTo>
                    <a:pt x="346" y="483"/>
                    <a:pt x="334" y="572"/>
                    <a:pt x="335" y="660"/>
                  </a:cubicBezTo>
                  <a:lnTo>
                    <a:pt x="335" y="660"/>
                  </a:lnTo>
                  <a:cubicBezTo>
                    <a:pt x="336" y="576"/>
                    <a:pt x="350" y="491"/>
                    <a:pt x="383" y="417"/>
                  </a:cubicBezTo>
                  <a:cubicBezTo>
                    <a:pt x="482" y="428"/>
                    <a:pt x="569" y="483"/>
                    <a:pt x="613" y="570"/>
                  </a:cubicBezTo>
                  <a:lnTo>
                    <a:pt x="613" y="560"/>
                  </a:lnTo>
                  <a:cubicBezTo>
                    <a:pt x="558" y="472"/>
                    <a:pt x="470" y="407"/>
                    <a:pt x="372" y="395"/>
                  </a:cubicBezTo>
                  <a:close/>
                  <a:moveTo>
                    <a:pt x="1675" y="648"/>
                  </a:moveTo>
                  <a:cubicBezTo>
                    <a:pt x="1675" y="658"/>
                    <a:pt x="1686" y="680"/>
                    <a:pt x="1686" y="691"/>
                  </a:cubicBezTo>
                  <a:cubicBezTo>
                    <a:pt x="1686" y="677"/>
                    <a:pt x="1681" y="662"/>
                    <a:pt x="1675" y="648"/>
                  </a:cubicBezTo>
                  <a:close/>
                  <a:moveTo>
                    <a:pt x="54" y="548"/>
                  </a:moveTo>
                  <a:cubicBezTo>
                    <a:pt x="66" y="691"/>
                    <a:pt x="219" y="735"/>
                    <a:pt x="339" y="745"/>
                  </a:cubicBezTo>
                  <a:cubicBezTo>
                    <a:pt x="338" y="738"/>
                    <a:pt x="338" y="731"/>
                    <a:pt x="337" y="724"/>
                  </a:cubicBezTo>
                  <a:lnTo>
                    <a:pt x="337" y="724"/>
                  </a:lnTo>
                  <a:cubicBezTo>
                    <a:pt x="338" y="724"/>
                    <a:pt x="338" y="724"/>
                    <a:pt x="339" y="724"/>
                  </a:cubicBezTo>
                  <a:cubicBezTo>
                    <a:pt x="337" y="702"/>
                    <a:pt x="336" y="681"/>
                    <a:pt x="335" y="660"/>
                  </a:cubicBezTo>
                  <a:lnTo>
                    <a:pt x="335" y="660"/>
                  </a:lnTo>
                  <a:cubicBezTo>
                    <a:pt x="335" y="681"/>
                    <a:pt x="336" y="703"/>
                    <a:pt x="337" y="724"/>
                  </a:cubicBezTo>
                  <a:lnTo>
                    <a:pt x="337" y="724"/>
                  </a:lnTo>
                  <a:cubicBezTo>
                    <a:pt x="218" y="723"/>
                    <a:pt x="76" y="679"/>
                    <a:pt x="54" y="548"/>
                  </a:cubicBezTo>
                  <a:close/>
                  <a:moveTo>
                    <a:pt x="2168" y="735"/>
                  </a:moveTo>
                  <a:cubicBezTo>
                    <a:pt x="2124" y="735"/>
                    <a:pt x="2080" y="789"/>
                    <a:pt x="2080" y="844"/>
                  </a:cubicBezTo>
                  <a:lnTo>
                    <a:pt x="2080" y="866"/>
                  </a:lnTo>
                  <a:cubicBezTo>
                    <a:pt x="2080" y="811"/>
                    <a:pt x="2124" y="757"/>
                    <a:pt x="2168" y="757"/>
                  </a:cubicBezTo>
                  <a:lnTo>
                    <a:pt x="2178" y="757"/>
                  </a:lnTo>
                  <a:cubicBezTo>
                    <a:pt x="2212" y="757"/>
                    <a:pt x="2234" y="779"/>
                    <a:pt x="2266" y="801"/>
                  </a:cubicBezTo>
                  <a:cubicBezTo>
                    <a:pt x="2332" y="844"/>
                    <a:pt x="2419" y="855"/>
                    <a:pt x="2475" y="899"/>
                  </a:cubicBezTo>
                  <a:cubicBezTo>
                    <a:pt x="2507" y="921"/>
                    <a:pt x="2518" y="954"/>
                    <a:pt x="2529" y="998"/>
                  </a:cubicBezTo>
                  <a:cubicBezTo>
                    <a:pt x="2529" y="954"/>
                    <a:pt x="2507" y="910"/>
                    <a:pt x="2475" y="888"/>
                  </a:cubicBezTo>
                  <a:cubicBezTo>
                    <a:pt x="2409" y="844"/>
                    <a:pt x="2332" y="823"/>
                    <a:pt x="2266" y="779"/>
                  </a:cubicBezTo>
                  <a:cubicBezTo>
                    <a:pt x="2234" y="767"/>
                    <a:pt x="2212" y="745"/>
                    <a:pt x="2178" y="735"/>
                  </a:cubicBezTo>
                  <a:close/>
                  <a:moveTo>
                    <a:pt x="1577" y="910"/>
                  </a:moveTo>
                  <a:cubicBezTo>
                    <a:pt x="1675" y="943"/>
                    <a:pt x="1719" y="1008"/>
                    <a:pt x="1741" y="1096"/>
                  </a:cubicBezTo>
                  <a:cubicBezTo>
                    <a:pt x="1730" y="1008"/>
                    <a:pt x="1686" y="943"/>
                    <a:pt x="1599" y="910"/>
                  </a:cubicBezTo>
                  <a:close/>
                  <a:moveTo>
                    <a:pt x="2507" y="1085"/>
                  </a:moveTo>
                  <a:cubicBezTo>
                    <a:pt x="2496" y="1096"/>
                    <a:pt x="2496" y="1096"/>
                    <a:pt x="2485" y="1096"/>
                  </a:cubicBezTo>
                  <a:cubicBezTo>
                    <a:pt x="2551" y="1096"/>
                    <a:pt x="2606" y="1140"/>
                    <a:pt x="2628" y="1205"/>
                  </a:cubicBezTo>
                  <a:cubicBezTo>
                    <a:pt x="2628" y="1205"/>
                    <a:pt x="2628" y="1217"/>
                    <a:pt x="2638" y="1217"/>
                  </a:cubicBezTo>
                  <a:cubicBezTo>
                    <a:pt x="2628" y="1205"/>
                    <a:pt x="2628" y="1195"/>
                    <a:pt x="2628" y="1195"/>
                  </a:cubicBezTo>
                  <a:cubicBezTo>
                    <a:pt x="2606" y="1140"/>
                    <a:pt x="2562" y="1096"/>
                    <a:pt x="2507" y="1085"/>
                  </a:cubicBezTo>
                  <a:close/>
                  <a:moveTo>
                    <a:pt x="1927" y="877"/>
                  </a:moveTo>
                  <a:cubicBezTo>
                    <a:pt x="1861" y="877"/>
                    <a:pt x="1818" y="954"/>
                    <a:pt x="1806" y="1020"/>
                  </a:cubicBezTo>
                  <a:cubicBezTo>
                    <a:pt x="1796" y="1085"/>
                    <a:pt x="1796" y="1162"/>
                    <a:pt x="1741" y="1205"/>
                  </a:cubicBezTo>
                  <a:lnTo>
                    <a:pt x="1741" y="1227"/>
                  </a:lnTo>
                  <a:cubicBezTo>
                    <a:pt x="1796" y="1183"/>
                    <a:pt x="1796" y="1107"/>
                    <a:pt x="1806" y="1042"/>
                  </a:cubicBezTo>
                  <a:cubicBezTo>
                    <a:pt x="1818" y="964"/>
                    <a:pt x="1861" y="888"/>
                    <a:pt x="1927" y="888"/>
                  </a:cubicBezTo>
                  <a:lnTo>
                    <a:pt x="1938" y="888"/>
                  </a:lnTo>
                  <a:cubicBezTo>
                    <a:pt x="2015" y="888"/>
                    <a:pt x="2058" y="986"/>
                    <a:pt x="2135" y="1020"/>
                  </a:cubicBezTo>
                  <a:cubicBezTo>
                    <a:pt x="2135" y="1008"/>
                    <a:pt x="2124" y="1008"/>
                    <a:pt x="2124" y="998"/>
                  </a:cubicBezTo>
                  <a:cubicBezTo>
                    <a:pt x="2047" y="964"/>
                    <a:pt x="2003" y="877"/>
                    <a:pt x="1927" y="877"/>
                  </a:cubicBezTo>
                  <a:close/>
                  <a:moveTo>
                    <a:pt x="2595" y="1359"/>
                  </a:moveTo>
                  <a:cubicBezTo>
                    <a:pt x="2584" y="1359"/>
                    <a:pt x="2573" y="1370"/>
                    <a:pt x="2573" y="1380"/>
                  </a:cubicBezTo>
                  <a:lnTo>
                    <a:pt x="2573" y="1380"/>
                  </a:lnTo>
                  <a:cubicBezTo>
                    <a:pt x="2573" y="1370"/>
                    <a:pt x="2584" y="1370"/>
                    <a:pt x="2584" y="1370"/>
                  </a:cubicBezTo>
                  <a:cubicBezTo>
                    <a:pt x="2628" y="1370"/>
                    <a:pt x="2650" y="1402"/>
                    <a:pt x="2660" y="1446"/>
                  </a:cubicBezTo>
                  <a:cubicBezTo>
                    <a:pt x="2660" y="1402"/>
                    <a:pt x="2628" y="1359"/>
                    <a:pt x="2595" y="1359"/>
                  </a:cubicBezTo>
                  <a:close/>
                  <a:moveTo>
                    <a:pt x="2409" y="1665"/>
                  </a:moveTo>
                  <a:cubicBezTo>
                    <a:pt x="2387" y="1677"/>
                    <a:pt x="2354" y="1687"/>
                    <a:pt x="2332" y="1687"/>
                  </a:cubicBezTo>
                  <a:lnTo>
                    <a:pt x="2409" y="1687"/>
                  </a:lnTo>
                  <a:cubicBezTo>
                    <a:pt x="2456" y="1687"/>
                    <a:pt x="2504" y="1696"/>
                    <a:pt x="2537" y="1727"/>
                  </a:cubicBezTo>
                  <a:lnTo>
                    <a:pt x="2537" y="1727"/>
                  </a:lnTo>
                  <a:cubicBezTo>
                    <a:pt x="2504" y="1686"/>
                    <a:pt x="2461" y="1665"/>
                    <a:pt x="2409" y="1665"/>
                  </a:cubicBezTo>
                  <a:close/>
                  <a:moveTo>
                    <a:pt x="2537" y="1727"/>
                  </a:moveTo>
                  <a:cubicBezTo>
                    <a:pt x="2538" y="1728"/>
                    <a:pt x="2539" y="1730"/>
                    <a:pt x="2540" y="1731"/>
                  </a:cubicBezTo>
                  <a:cubicBezTo>
                    <a:pt x="2544" y="1735"/>
                    <a:pt x="2548" y="1740"/>
                    <a:pt x="2551" y="1746"/>
                  </a:cubicBezTo>
                  <a:lnTo>
                    <a:pt x="2551" y="1746"/>
                  </a:lnTo>
                  <a:cubicBezTo>
                    <a:pt x="2551" y="1745"/>
                    <a:pt x="2551" y="1743"/>
                    <a:pt x="2551" y="1742"/>
                  </a:cubicBezTo>
                  <a:cubicBezTo>
                    <a:pt x="2547" y="1737"/>
                    <a:pt x="2542" y="1732"/>
                    <a:pt x="2537" y="1727"/>
                  </a:cubicBezTo>
                  <a:close/>
                  <a:moveTo>
                    <a:pt x="2551" y="1746"/>
                  </a:moveTo>
                  <a:cubicBezTo>
                    <a:pt x="2553" y="1755"/>
                    <a:pt x="2562" y="1765"/>
                    <a:pt x="2562" y="1775"/>
                  </a:cubicBezTo>
                  <a:lnTo>
                    <a:pt x="2562" y="1775"/>
                  </a:lnTo>
                  <a:cubicBezTo>
                    <a:pt x="2562" y="1768"/>
                    <a:pt x="2557" y="1756"/>
                    <a:pt x="2551" y="1746"/>
                  </a:cubicBezTo>
                  <a:close/>
                  <a:moveTo>
                    <a:pt x="2529" y="1896"/>
                  </a:moveTo>
                  <a:cubicBezTo>
                    <a:pt x="2518" y="1896"/>
                    <a:pt x="2518" y="1906"/>
                    <a:pt x="2507" y="1906"/>
                  </a:cubicBezTo>
                  <a:cubicBezTo>
                    <a:pt x="2562" y="1906"/>
                    <a:pt x="2606" y="1961"/>
                    <a:pt x="2616" y="2016"/>
                  </a:cubicBezTo>
                  <a:cubicBezTo>
                    <a:pt x="2616" y="1961"/>
                    <a:pt x="2573" y="1906"/>
                    <a:pt x="2529" y="1896"/>
                  </a:cubicBezTo>
                  <a:close/>
                  <a:moveTo>
                    <a:pt x="2715" y="1961"/>
                  </a:moveTo>
                  <a:cubicBezTo>
                    <a:pt x="2704" y="1961"/>
                    <a:pt x="2682" y="1961"/>
                    <a:pt x="2672" y="1972"/>
                  </a:cubicBezTo>
                  <a:cubicBezTo>
                    <a:pt x="2650" y="1983"/>
                    <a:pt x="2638" y="2016"/>
                    <a:pt x="2628" y="2037"/>
                  </a:cubicBezTo>
                  <a:cubicBezTo>
                    <a:pt x="2628" y="2049"/>
                    <a:pt x="2616" y="2059"/>
                    <a:pt x="2616" y="2071"/>
                  </a:cubicBezTo>
                  <a:cubicBezTo>
                    <a:pt x="2628" y="2037"/>
                    <a:pt x="2650" y="2005"/>
                    <a:pt x="2682" y="1983"/>
                  </a:cubicBezTo>
                  <a:cubicBezTo>
                    <a:pt x="2693" y="1983"/>
                    <a:pt x="2704" y="1972"/>
                    <a:pt x="2715" y="1972"/>
                  </a:cubicBezTo>
                  <a:cubicBezTo>
                    <a:pt x="2737" y="1972"/>
                    <a:pt x="2759" y="1983"/>
                    <a:pt x="2770" y="2005"/>
                  </a:cubicBezTo>
                  <a:lnTo>
                    <a:pt x="2770" y="1994"/>
                  </a:lnTo>
                  <a:cubicBezTo>
                    <a:pt x="2759" y="1972"/>
                    <a:pt x="2737" y="1961"/>
                    <a:pt x="2715" y="1961"/>
                  </a:cubicBezTo>
                  <a:close/>
                  <a:moveTo>
                    <a:pt x="2869" y="2093"/>
                  </a:moveTo>
                  <a:cubicBezTo>
                    <a:pt x="2847" y="2093"/>
                    <a:pt x="2835" y="2103"/>
                    <a:pt x="2813" y="2103"/>
                  </a:cubicBezTo>
                  <a:cubicBezTo>
                    <a:pt x="2792" y="2115"/>
                    <a:pt x="2759" y="2125"/>
                    <a:pt x="2737" y="2147"/>
                  </a:cubicBezTo>
                  <a:cubicBezTo>
                    <a:pt x="2737" y="2158"/>
                    <a:pt x="2726" y="2169"/>
                    <a:pt x="2726" y="2180"/>
                  </a:cubicBezTo>
                  <a:cubicBezTo>
                    <a:pt x="2748" y="2158"/>
                    <a:pt x="2781" y="2136"/>
                    <a:pt x="2825" y="2115"/>
                  </a:cubicBezTo>
                  <a:lnTo>
                    <a:pt x="2869" y="2115"/>
                  </a:lnTo>
                  <a:cubicBezTo>
                    <a:pt x="2934" y="2115"/>
                    <a:pt x="3000" y="2147"/>
                    <a:pt x="3011" y="2202"/>
                  </a:cubicBezTo>
                  <a:cubicBezTo>
                    <a:pt x="3000" y="2136"/>
                    <a:pt x="2934" y="2093"/>
                    <a:pt x="2869" y="2093"/>
                  </a:cubicBezTo>
                  <a:close/>
                  <a:moveTo>
                    <a:pt x="2901" y="2552"/>
                  </a:moveTo>
                  <a:cubicBezTo>
                    <a:pt x="2869" y="2574"/>
                    <a:pt x="2847" y="2585"/>
                    <a:pt x="2825" y="2596"/>
                  </a:cubicBezTo>
                  <a:cubicBezTo>
                    <a:pt x="2825" y="2596"/>
                    <a:pt x="2825" y="2607"/>
                    <a:pt x="2813" y="2607"/>
                  </a:cubicBezTo>
                  <a:cubicBezTo>
                    <a:pt x="2835" y="2607"/>
                    <a:pt x="2857" y="2596"/>
                    <a:pt x="2891" y="2574"/>
                  </a:cubicBezTo>
                  <a:cubicBezTo>
                    <a:pt x="2891" y="2574"/>
                    <a:pt x="2891" y="2563"/>
                    <a:pt x="2901" y="2552"/>
                  </a:cubicBezTo>
                  <a:close/>
                </a:path>
              </a:pathLst>
            </a:custGeom>
            <a:solidFill>
              <a:srgbClr val="AA06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6459257" y="2647982"/>
              <a:ext cx="663" cy="980"/>
            </a:xfrm>
            <a:custGeom>
              <a:avLst/>
              <a:gdLst/>
              <a:ahLst/>
              <a:cxnLst/>
              <a:rect l="l" t="t" r="r" b="b"/>
              <a:pathLst>
                <a:path w="23" h="34" extrusionOk="0">
                  <a:moveTo>
                    <a:pt x="22" y="0"/>
                  </a:moveTo>
                  <a:lnTo>
                    <a:pt x="11" y="11"/>
                  </a:lnTo>
                  <a:cubicBezTo>
                    <a:pt x="1" y="22"/>
                    <a:pt x="1" y="33"/>
                    <a:pt x="1" y="33"/>
                  </a:cubicBezTo>
                  <a:lnTo>
                    <a:pt x="11" y="22"/>
                  </a:lnTo>
                  <a:cubicBezTo>
                    <a:pt x="11" y="22"/>
                    <a:pt x="22" y="11"/>
                    <a:pt x="22" y="0"/>
                  </a:cubicBezTo>
                  <a:close/>
                </a:path>
              </a:pathLst>
            </a:custGeom>
            <a:solidFill>
              <a:srgbClr val="F4D5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6459573" y="2637870"/>
              <a:ext cx="64362" cy="37251"/>
            </a:xfrm>
            <a:custGeom>
              <a:avLst/>
              <a:gdLst/>
              <a:ahLst/>
              <a:cxnLst/>
              <a:rect l="l" t="t" r="r" b="b"/>
              <a:pathLst>
                <a:path w="2234" h="1293" extrusionOk="0">
                  <a:moveTo>
                    <a:pt x="448" y="303"/>
                  </a:moveTo>
                  <a:lnTo>
                    <a:pt x="448" y="303"/>
                  </a:lnTo>
                  <a:cubicBezTo>
                    <a:pt x="448" y="307"/>
                    <a:pt x="448" y="311"/>
                    <a:pt x="448" y="315"/>
                  </a:cubicBezTo>
                  <a:lnTo>
                    <a:pt x="448" y="315"/>
                  </a:lnTo>
                  <a:cubicBezTo>
                    <a:pt x="449" y="317"/>
                    <a:pt x="449" y="318"/>
                    <a:pt x="449" y="319"/>
                  </a:cubicBezTo>
                  <a:cubicBezTo>
                    <a:pt x="449" y="313"/>
                    <a:pt x="449" y="308"/>
                    <a:pt x="448" y="303"/>
                  </a:cubicBezTo>
                  <a:close/>
                  <a:moveTo>
                    <a:pt x="307" y="176"/>
                  </a:moveTo>
                  <a:cubicBezTo>
                    <a:pt x="219" y="176"/>
                    <a:pt x="110" y="285"/>
                    <a:pt x="11" y="351"/>
                  </a:cubicBezTo>
                  <a:cubicBezTo>
                    <a:pt x="11" y="362"/>
                    <a:pt x="0" y="373"/>
                    <a:pt x="0" y="373"/>
                  </a:cubicBezTo>
                  <a:cubicBezTo>
                    <a:pt x="99" y="307"/>
                    <a:pt x="219" y="187"/>
                    <a:pt x="318" y="187"/>
                  </a:cubicBezTo>
                  <a:cubicBezTo>
                    <a:pt x="372" y="187"/>
                    <a:pt x="416" y="231"/>
                    <a:pt x="449" y="341"/>
                  </a:cubicBezTo>
                  <a:cubicBezTo>
                    <a:pt x="449" y="332"/>
                    <a:pt x="448" y="324"/>
                    <a:pt x="448" y="315"/>
                  </a:cubicBezTo>
                  <a:lnTo>
                    <a:pt x="448" y="315"/>
                  </a:lnTo>
                  <a:cubicBezTo>
                    <a:pt x="415" y="219"/>
                    <a:pt x="372" y="176"/>
                    <a:pt x="307" y="176"/>
                  </a:cubicBezTo>
                  <a:close/>
                  <a:moveTo>
                    <a:pt x="712" y="1"/>
                  </a:moveTo>
                  <a:cubicBezTo>
                    <a:pt x="690" y="1"/>
                    <a:pt x="668" y="1"/>
                    <a:pt x="657" y="12"/>
                  </a:cubicBezTo>
                  <a:cubicBezTo>
                    <a:pt x="521" y="43"/>
                    <a:pt x="444" y="176"/>
                    <a:pt x="448" y="303"/>
                  </a:cubicBezTo>
                  <a:lnTo>
                    <a:pt x="448" y="303"/>
                  </a:lnTo>
                  <a:cubicBezTo>
                    <a:pt x="452" y="173"/>
                    <a:pt x="528" y="53"/>
                    <a:pt x="657" y="23"/>
                  </a:cubicBezTo>
                  <a:cubicBezTo>
                    <a:pt x="679" y="23"/>
                    <a:pt x="690" y="12"/>
                    <a:pt x="712" y="12"/>
                  </a:cubicBezTo>
                  <a:cubicBezTo>
                    <a:pt x="832" y="12"/>
                    <a:pt x="953" y="100"/>
                    <a:pt x="985" y="220"/>
                  </a:cubicBezTo>
                  <a:cubicBezTo>
                    <a:pt x="1041" y="165"/>
                    <a:pt x="1106" y="143"/>
                    <a:pt x="1183" y="143"/>
                  </a:cubicBezTo>
                  <a:cubicBezTo>
                    <a:pt x="1260" y="143"/>
                    <a:pt x="1336" y="176"/>
                    <a:pt x="1391" y="231"/>
                  </a:cubicBezTo>
                  <a:cubicBezTo>
                    <a:pt x="1423" y="275"/>
                    <a:pt x="1445" y="319"/>
                    <a:pt x="1457" y="373"/>
                  </a:cubicBezTo>
                  <a:cubicBezTo>
                    <a:pt x="1445" y="319"/>
                    <a:pt x="1423" y="263"/>
                    <a:pt x="1391" y="220"/>
                  </a:cubicBezTo>
                  <a:cubicBezTo>
                    <a:pt x="1336" y="165"/>
                    <a:pt x="1260" y="132"/>
                    <a:pt x="1183" y="132"/>
                  </a:cubicBezTo>
                  <a:cubicBezTo>
                    <a:pt x="1106" y="132"/>
                    <a:pt x="1041" y="154"/>
                    <a:pt x="985" y="209"/>
                  </a:cubicBezTo>
                  <a:cubicBezTo>
                    <a:pt x="953" y="88"/>
                    <a:pt x="832" y="1"/>
                    <a:pt x="712" y="1"/>
                  </a:cubicBezTo>
                  <a:close/>
                  <a:moveTo>
                    <a:pt x="1369" y="636"/>
                  </a:moveTo>
                  <a:cubicBezTo>
                    <a:pt x="1423" y="669"/>
                    <a:pt x="1445" y="723"/>
                    <a:pt x="1457" y="779"/>
                  </a:cubicBezTo>
                  <a:cubicBezTo>
                    <a:pt x="1445" y="723"/>
                    <a:pt x="1423" y="669"/>
                    <a:pt x="1380" y="636"/>
                  </a:cubicBezTo>
                  <a:close/>
                  <a:moveTo>
                    <a:pt x="2048" y="1030"/>
                  </a:moveTo>
                  <a:cubicBezTo>
                    <a:pt x="1960" y="1041"/>
                    <a:pt x="1895" y="1139"/>
                    <a:pt x="1905" y="1227"/>
                  </a:cubicBezTo>
                  <a:cubicBezTo>
                    <a:pt x="1905" y="1151"/>
                    <a:pt x="1971" y="1063"/>
                    <a:pt x="2048" y="1052"/>
                  </a:cubicBezTo>
                  <a:lnTo>
                    <a:pt x="2070" y="1052"/>
                  </a:lnTo>
                  <a:cubicBezTo>
                    <a:pt x="2146" y="1052"/>
                    <a:pt x="2223" y="1107"/>
                    <a:pt x="2234" y="1183"/>
                  </a:cubicBezTo>
                  <a:lnTo>
                    <a:pt x="2234" y="1183"/>
                  </a:lnTo>
                  <a:cubicBezTo>
                    <a:pt x="2223" y="1107"/>
                    <a:pt x="2146" y="1030"/>
                    <a:pt x="2070" y="1030"/>
                  </a:cubicBezTo>
                  <a:close/>
                  <a:moveTo>
                    <a:pt x="1270" y="1085"/>
                  </a:moveTo>
                  <a:cubicBezTo>
                    <a:pt x="1347" y="1151"/>
                    <a:pt x="1423" y="1216"/>
                    <a:pt x="1489" y="1293"/>
                  </a:cubicBezTo>
                  <a:cubicBezTo>
                    <a:pt x="1522" y="1195"/>
                    <a:pt x="1620" y="1139"/>
                    <a:pt x="1719" y="1139"/>
                  </a:cubicBezTo>
                  <a:cubicBezTo>
                    <a:pt x="1796" y="1139"/>
                    <a:pt x="1883" y="1183"/>
                    <a:pt x="1917" y="1260"/>
                  </a:cubicBezTo>
                  <a:cubicBezTo>
                    <a:pt x="1917" y="1249"/>
                    <a:pt x="1917" y="1238"/>
                    <a:pt x="1905" y="1238"/>
                  </a:cubicBezTo>
                  <a:cubicBezTo>
                    <a:pt x="1873" y="1161"/>
                    <a:pt x="1796" y="1129"/>
                    <a:pt x="1708" y="1129"/>
                  </a:cubicBezTo>
                  <a:cubicBezTo>
                    <a:pt x="1620" y="1129"/>
                    <a:pt x="1511" y="1173"/>
                    <a:pt x="1489" y="1271"/>
                  </a:cubicBezTo>
                  <a:cubicBezTo>
                    <a:pt x="1423" y="1205"/>
                    <a:pt x="1347" y="1139"/>
                    <a:pt x="1281" y="1085"/>
                  </a:cubicBezTo>
                  <a:close/>
                </a:path>
              </a:pathLst>
            </a:custGeom>
            <a:solidFill>
              <a:srgbClr val="F4B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6533702" y="2673824"/>
              <a:ext cx="663" cy="1930"/>
            </a:xfrm>
            <a:custGeom>
              <a:avLst/>
              <a:gdLst/>
              <a:ahLst/>
              <a:cxnLst/>
              <a:rect l="l" t="t" r="r" b="b"/>
              <a:pathLst>
                <a:path w="23" h="67" extrusionOk="0">
                  <a:moveTo>
                    <a:pt x="0" y="1"/>
                  </a:moveTo>
                  <a:lnTo>
                    <a:pt x="0" y="1"/>
                  </a:lnTo>
                  <a:cubicBezTo>
                    <a:pt x="11" y="23"/>
                    <a:pt x="22" y="45"/>
                    <a:pt x="22" y="67"/>
                  </a:cubicBezTo>
                  <a:cubicBezTo>
                    <a:pt x="22" y="45"/>
                    <a:pt x="11" y="23"/>
                    <a:pt x="0" y="1"/>
                  </a:cubicBezTo>
                  <a:close/>
                </a:path>
              </a:pathLst>
            </a:custGeom>
            <a:solidFill>
              <a:srgbClr val="AA06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6532751" y="2672903"/>
              <a:ext cx="980" cy="951"/>
            </a:xfrm>
            <a:custGeom>
              <a:avLst/>
              <a:gdLst/>
              <a:ahLst/>
              <a:cxnLst/>
              <a:rect l="l" t="t" r="r" b="b"/>
              <a:pathLst>
                <a:path w="34" h="33" extrusionOk="0">
                  <a:moveTo>
                    <a:pt x="0" y="0"/>
                  </a:moveTo>
                  <a:cubicBezTo>
                    <a:pt x="12" y="11"/>
                    <a:pt x="22" y="22"/>
                    <a:pt x="22" y="33"/>
                  </a:cubicBezTo>
                  <a:lnTo>
                    <a:pt x="33" y="33"/>
                  </a:lnTo>
                  <a:cubicBezTo>
                    <a:pt x="33" y="22"/>
                    <a:pt x="22" y="22"/>
                    <a:pt x="22" y="11"/>
                  </a:cubicBezTo>
                  <a:lnTo>
                    <a:pt x="12" y="0"/>
                  </a:lnTo>
                  <a:close/>
                </a:path>
              </a:pathLst>
            </a:custGeom>
            <a:solidFill>
              <a:srgbClr val="AA05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6523906" y="2670684"/>
              <a:ext cx="9190" cy="2247"/>
            </a:xfrm>
            <a:custGeom>
              <a:avLst/>
              <a:gdLst/>
              <a:ahLst/>
              <a:cxnLst/>
              <a:rect l="l" t="t" r="r" b="b"/>
              <a:pathLst>
                <a:path w="319" h="78" extrusionOk="0">
                  <a:moveTo>
                    <a:pt x="154" y="0"/>
                  </a:moveTo>
                  <a:cubicBezTo>
                    <a:pt x="100" y="0"/>
                    <a:pt x="44" y="22"/>
                    <a:pt x="1" y="56"/>
                  </a:cubicBezTo>
                  <a:lnTo>
                    <a:pt x="1" y="77"/>
                  </a:lnTo>
                  <a:cubicBezTo>
                    <a:pt x="44" y="34"/>
                    <a:pt x="100" y="22"/>
                    <a:pt x="154" y="22"/>
                  </a:cubicBezTo>
                  <a:cubicBezTo>
                    <a:pt x="209" y="22"/>
                    <a:pt x="275" y="44"/>
                    <a:pt x="307" y="77"/>
                  </a:cubicBezTo>
                  <a:lnTo>
                    <a:pt x="319" y="77"/>
                  </a:lnTo>
                  <a:cubicBezTo>
                    <a:pt x="275" y="22"/>
                    <a:pt x="209" y="0"/>
                    <a:pt x="154" y="0"/>
                  </a:cubicBezTo>
                  <a:close/>
                </a:path>
              </a:pathLst>
            </a:custGeom>
            <a:solidFill>
              <a:srgbClr val="F4B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6081673" y="2682035"/>
              <a:ext cx="519848" cy="75425"/>
            </a:xfrm>
            <a:custGeom>
              <a:avLst/>
              <a:gdLst/>
              <a:ahLst/>
              <a:cxnLst/>
              <a:rect l="l" t="t" r="r" b="b"/>
              <a:pathLst>
                <a:path w="18044" h="2618" extrusionOk="0">
                  <a:moveTo>
                    <a:pt x="15635" y="1"/>
                  </a:moveTo>
                  <a:cubicBezTo>
                    <a:pt x="15625" y="12"/>
                    <a:pt x="15613" y="12"/>
                    <a:pt x="15603" y="22"/>
                  </a:cubicBezTo>
                  <a:cubicBezTo>
                    <a:pt x="15625" y="12"/>
                    <a:pt x="15635" y="12"/>
                    <a:pt x="15657" y="12"/>
                  </a:cubicBezTo>
                  <a:cubicBezTo>
                    <a:pt x="15723" y="12"/>
                    <a:pt x="15789" y="56"/>
                    <a:pt x="15800" y="121"/>
                  </a:cubicBezTo>
                  <a:lnTo>
                    <a:pt x="15800" y="110"/>
                  </a:lnTo>
                  <a:cubicBezTo>
                    <a:pt x="15789" y="44"/>
                    <a:pt x="15723" y="1"/>
                    <a:pt x="15647" y="1"/>
                  </a:cubicBezTo>
                  <a:close/>
                  <a:moveTo>
                    <a:pt x="16533" y="275"/>
                  </a:moveTo>
                  <a:cubicBezTo>
                    <a:pt x="16413" y="275"/>
                    <a:pt x="16314" y="395"/>
                    <a:pt x="16336" y="504"/>
                  </a:cubicBezTo>
                  <a:cubicBezTo>
                    <a:pt x="16325" y="395"/>
                    <a:pt x="16424" y="285"/>
                    <a:pt x="16533" y="285"/>
                  </a:cubicBezTo>
                  <a:lnTo>
                    <a:pt x="16544" y="285"/>
                  </a:lnTo>
                  <a:cubicBezTo>
                    <a:pt x="16632" y="285"/>
                    <a:pt x="16708" y="373"/>
                    <a:pt x="16730" y="460"/>
                  </a:cubicBezTo>
                  <a:cubicBezTo>
                    <a:pt x="16720" y="362"/>
                    <a:pt x="16643" y="275"/>
                    <a:pt x="16544" y="275"/>
                  </a:cubicBezTo>
                  <a:close/>
                  <a:moveTo>
                    <a:pt x="15657" y="297"/>
                  </a:moveTo>
                  <a:cubicBezTo>
                    <a:pt x="15778" y="307"/>
                    <a:pt x="15888" y="428"/>
                    <a:pt x="15909" y="548"/>
                  </a:cubicBezTo>
                  <a:cubicBezTo>
                    <a:pt x="15888" y="428"/>
                    <a:pt x="15810" y="329"/>
                    <a:pt x="15701" y="297"/>
                  </a:cubicBezTo>
                  <a:close/>
                  <a:moveTo>
                    <a:pt x="16161" y="438"/>
                  </a:moveTo>
                  <a:cubicBezTo>
                    <a:pt x="16063" y="438"/>
                    <a:pt x="15953" y="494"/>
                    <a:pt x="15909" y="592"/>
                  </a:cubicBezTo>
                  <a:lnTo>
                    <a:pt x="15909" y="614"/>
                  </a:lnTo>
                  <a:cubicBezTo>
                    <a:pt x="15942" y="516"/>
                    <a:pt x="16063" y="450"/>
                    <a:pt x="16172" y="450"/>
                  </a:cubicBezTo>
                  <a:cubicBezTo>
                    <a:pt x="16238" y="450"/>
                    <a:pt x="16292" y="472"/>
                    <a:pt x="16336" y="526"/>
                  </a:cubicBezTo>
                  <a:lnTo>
                    <a:pt x="16336" y="516"/>
                  </a:lnTo>
                  <a:cubicBezTo>
                    <a:pt x="16292" y="460"/>
                    <a:pt x="16226" y="438"/>
                    <a:pt x="16161" y="438"/>
                  </a:cubicBezTo>
                  <a:close/>
                  <a:moveTo>
                    <a:pt x="16895" y="450"/>
                  </a:moveTo>
                  <a:cubicBezTo>
                    <a:pt x="16840" y="450"/>
                    <a:pt x="16774" y="472"/>
                    <a:pt x="16730" y="516"/>
                  </a:cubicBezTo>
                  <a:lnTo>
                    <a:pt x="16730" y="548"/>
                  </a:lnTo>
                  <a:cubicBezTo>
                    <a:pt x="16763" y="494"/>
                    <a:pt x="16829" y="460"/>
                    <a:pt x="16905" y="460"/>
                  </a:cubicBezTo>
                  <a:cubicBezTo>
                    <a:pt x="16960" y="460"/>
                    <a:pt x="17026" y="482"/>
                    <a:pt x="17070" y="537"/>
                  </a:cubicBezTo>
                  <a:cubicBezTo>
                    <a:pt x="17092" y="559"/>
                    <a:pt x="17102" y="592"/>
                    <a:pt x="17114" y="625"/>
                  </a:cubicBezTo>
                  <a:cubicBezTo>
                    <a:pt x="17102" y="592"/>
                    <a:pt x="17092" y="548"/>
                    <a:pt x="17070" y="516"/>
                  </a:cubicBezTo>
                  <a:cubicBezTo>
                    <a:pt x="17026" y="472"/>
                    <a:pt x="16960" y="450"/>
                    <a:pt x="16895" y="450"/>
                  </a:cubicBezTo>
                  <a:close/>
                  <a:moveTo>
                    <a:pt x="17019" y="860"/>
                  </a:moveTo>
                  <a:cubicBezTo>
                    <a:pt x="17014" y="861"/>
                    <a:pt x="17009" y="863"/>
                    <a:pt x="17004" y="866"/>
                  </a:cubicBezTo>
                  <a:cubicBezTo>
                    <a:pt x="17009" y="866"/>
                    <a:pt x="17014" y="863"/>
                    <a:pt x="17019" y="860"/>
                  </a:cubicBezTo>
                  <a:close/>
                  <a:moveTo>
                    <a:pt x="17037" y="844"/>
                  </a:moveTo>
                  <a:cubicBezTo>
                    <a:pt x="17031" y="850"/>
                    <a:pt x="17025" y="855"/>
                    <a:pt x="17019" y="860"/>
                  </a:cubicBezTo>
                  <a:lnTo>
                    <a:pt x="17019" y="860"/>
                  </a:lnTo>
                  <a:cubicBezTo>
                    <a:pt x="17036" y="855"/>
                    <a:pt x="17053" y="855"/>
                    <a:pt x="17070" y="855"/>
                  </a:cubicBezTo>
                  <a:cubicBezTo>
                    <a:pt x="17124" y="855"/>
                    <a:pt x="17179" y="888"/>
                    <a:pt x="17223" y="932"/>
                  </a:cubicBezTo>
                  <a:lnTo>
                    <a:pt x="17223" y="910"/>
                  </a:lnTo>
                  <a:cubicBezTo>
                    <a:pt x="17179" y="866"/>
                    <a:pt x="17124" y="844"/>
                    <a:pt x="17059" y="844"/>
                  </a:cubicBezTo>
                  <a:close/>
                  <a:moveTo>
                    <a:pt x="17168" y="1041"/>
                  </a:moveTo>
                  <a:cubicBezTo>
                    <a:pt x="17158" y="1052"/>
                    <a:pt x="17146" y="1063"/>
                    <a:pt x="17136" y="1063"/>
                  </a:cubicBezTo>
                  <a:lnTo>
                    <a:pt x="17158" y="1063"/>
                  </a:lnTo>
                  <a:cubicBezTo>
                    <a:pt x="17261" y="1063"/>
                    <a:pt x="17365" y="1120"/>
                    <a:pt x="17427" y="1205"/>
                  </a:cubicBezTo>
                  <a:lnTo>
                    <a:pt x="17427" y="1205"/>
                  </a:lnTo>
                  <a:cubicBezTo>
                    <a:pt x="17376" y="1114"/>
                    <a:pt x="17276" y="1051"/>
                    <a:pt x="17168" y="1041"/>
                  </a:cubicBezTo>
                  <a:close/>
                  <a:moveTo>
                    <a:pt x="17427" y="1205"/>
                  </a:moveTo>
                  <a:cubicBezTo>
                    <a:pt x="17433" y="1216"/>
                    <a:pt x="17438" y="1227"/>
                    <a:pt x="17442" y="1238"/>
                  </a:cubicBezTo>
                  <a:cubicBezTo>
                    <a:pt x="17442" y="1235"/>
                    <a:pt x="17442" y="1231"/>
                    <a:pt x="17441" y="1228"/>
                  </a:cubicBezTo>
                  <a:lnTo>
                    <a:pt x="17441" y="1228"/>
                  </a:lnTo>
                  <a:cubicBezTo>
                    <a:pt x="17437" y="1220"/>
                    <a:pt x="17432" y="1213"/>
                    <a:pt x="17427" y="1205"/>
                  </a:cubicBezTo>
                  <a:close/>
                  <a:moveTo>
                    <a:pt x="17628" y="1041"/>
                  </a:moveTo>
                  <a:cubicBezTo>
                    <a:pt x="17533" y="1041"/>
                    <a:pt x="17437" y="1123"/>
                    <a:pt x="17441" y="1228"/>
                  </a:cubicBezTo>
                  <a:lnTo>
                    <a:pt x="17441" y="1228"/>
                  </a:lnTo>
                  <a:cubicBezTo>
                    <a:pt x="17445" y="1235"/>
                    <a:pt x="17449" y="1242"/>
                    <a:pt x="17453" y="1249"/>
                  </a:cubicBezTo>
                  <a:cubicBezTo>
                    <a:pt x="17431" y="1151"/>
                    <a:pt x="17530" y="1052"/>
                    <a:pt x="17628" y="1052"/>
                  </a:cubicBezTo>
                  <a:cubicBezTo>
                    <a:pt x="17650" y="1052"/>
                    <a:pt x="17661" y="1063"/>
                    <a:pt x="17683" y="1063"/>
                  </a:cubicBezTo>
                  <a:cubicBezTo>
                    <a:pt x="17737" y="1085"/>
                    <a:pt x="17771" y="1139"/>
                    <a:pt x="17781" y="1194"/>
                  </a:cubicBezTo>
                  <a:cubicBezTo>
                    <a:pt x="17771" y="1129"/>
                    <a:pt x="17737" y="1074"/>
                    <a:pt x="17683" y="1052"/>
                  </a:cubicBezTo>
                  <a:cubicBezTo>
                    <a:pt x="17661" y="1041"/>
                    <a:pt x="17650" y="1041"/>
                    <a:pt x="17628" y="1041"/>
                  </a:cubicBezTo>
                  <a:close/>
                  <a:moveTo>
                    <a:pt x="17759" y="1326"/>
                  </a:moveTo>
                  <a:lnTo>
                    <a:pt x="17727" y="1358"/>
                  </a:lnTo>
                  <a:cubicBezTo>
                    <a:pt x="17749" y="1348"/>
                    <a:pt x="17771" y="1336"/>
                    <a:pt x="17793" y="1336"/>
                  </a:cubicBezTo>
                  <a:cubicBezTo>
                    <a:pt x="17858" y="1336"/>
                    <a:pt x="17924" y="1380"/>
                    <a:pt x="17956" y="1435"/>
                  </a:cubicBezTo>
                  <a:cubicBezTo>
                    <a:pt x="18000" y="1501"/>
                    <a:pt x="18033" y="1577"/>
                    <a:pt x="18044" y="1654"/>
                  </a:cubicBezTo>
                  <a:cubicBezTo>
                    <a:pt x="18033" y="1567"/>
                    <a:pt x="18000" y="1490"/>
                    <a:pt x="17956" y="1424"/>
                  </a:cubicBezTo>
                  <a:cubicBezTo>
                    <a:pt x="17924" y="1370"/>
                    <a:pt x="17847" y="1326"/>
                    <a:pt x="17793" y="1326"/>
                  </a:cubicBezTo>
                  <a:close/>
                  <a:moveTo>
                    <a:pt x="22" y="2453"/>
                  </a:moveTo>
                  <a:cubicBezTo>
                    <a:pt x="12" y="2508"/>
                    <a:pt x="1" y="2563"/>
                    <a:pt x="12" y="2618"/>
                  </a:cubicBezTo>
                  <a:cubicBezTo>
                    <a:pt x="12" y="2563"/>
                    <a:pt x="12" y="2508"/>
                    <a:pt x="22" y="2453"/>
                  </a:cubicBezTo>
                  <a:close/>
                </a:path>
              </a:pathLst>
            </a:custGeom>
            <a:solidFill>
              <a:srgbClr val="AA06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6321401" y="2558729"/>
              <a:ext cx="54624" cy="25554"/>
            </a:xfrm>
            <a:custGeom>
              <a:avLst/>
              <a:gdLst/>
              <a:ahLst/>
              <a:cxnLst/>
              <a:rect l="l" t="t" r="r" b="b"/>
              <a:pathLst>
                <a:path w="1896" h="887" extrusionOk="0">
                  <a:moveTo>
                    <a:pt x="855" y="0"/>
                  </a:moveTo>
                  <a:cubicBezTo>
                    <a:pt x="701" y="0"/>
                    <a:pt x="504" y="32"/>
                    <a:pt x="439" y="175"/>
                  </a:cubicBezTo>
                  <a:cubicBezTo>
                    <a:pt x="406" y="197"/>
                    <a:pt x="395" y="230"/>
                    <a:pt x="406" y="263"/>
                  </a:cubicBezTo>
                  <a:cubicBezTo>
                    <a:pt x="406" y="241"/>
                    <a:pt x="417" y="208"/>
                    <a:pt x="439" y="186"/>
                  </a:cubicBezTo>
                  <a:cubicBezTo>
                    <a:pt x="516" y="44"/>
                    <a:pt x="701" y="11"/>
                    <a:pt x="855" y="11"/>
                  </a:cubicBezTo>
                  <a:lnTo>
                    <a:pt x="866" y="11"/>
                  </a:lnTo>
                  <a:cubicBezTo>
                    <a:pt x="1019" y="11"/>
                    <a:pt x="1194" y="32"/>
                    <a:pt x="1304" y="142"/>
                  </a:cubicBezTo>
                  <a:cubicBezTo>
                    <a:pt x="1383" y="213"/>
                    <a:pt x="1416" y="313"/>
                    <a:pt x="1441" y="416"/>
                  </a:cubicBezTo>
                  <a:lnTo>
                    <a:pt x="1441" y="416"/>
                  </a:lnTo>
                  <a:cubicBezTo>
                    <a:pt x="1420" y="309"/>
                    <a:pt x="1388" y="207"/>
                    <a:pt x="1304" y="131"/>
                  </a:cubicBezTo>
                  <a:cubicBezTo>
                    <a:pt x="1194" y="22"/>
                    <a:pt x="1019" y="0"/>
                    <a:pt x="855" y="0"/>
                  </a:cubicBezTo>
                  <a:close/>
                  <a:moveTo>
                    <a:pt x="263" y="241"/>
                  </a:moveTo>
                  <a:cubicBezTo>
                    <a:pt x="176" y="241"/>
                    <a:pt x="88" y="285"/>
                    <a:pt x="44" y="350"/>
                  </a:cubicBezTo>
                  <a:cubicBezTo>
                    <a:pt x="12" y="405"/>
                    <a:pt x="1" y="460"/>
                    <a:pt x="12" y="526"/>
                  </a:cubicBezTo>
                  <a:cubicBezTo>
                    <a:pt x="12" y="470"/>
                    <a:pt x="22" y="416"/>
                    <a:pt x="44" y="361"/>
                  </a:cubicBezTo>
                  <a:cubicBezTo>
                    <a:pt x="100" y="295"/>
                    <a:pt x="176" y="263"/>
                    <a:pt x="263" y="263"/>
                  </a:cubicBezTo>
                  <a:cubicBezTo>
                    <a:pt x="319" y="263"/>
                    <a:pt x="373" y="273"/>
                    <a:pt x="417" y="307"/>
                  </a:cubicBezTo>
                  <a:cubicBezTo>
                    <a:pt x="417" y="307"/>
                    <a:pt x="417" y="295"/>
                    <a:pt x="406" y="285"/>
                  </a:cubicBezTo>
                  <a:cubicBezTo>
                    <a:pt x="362" y="263"/>
                    <a:pt x="319" y="241"/>
                    <a:pt x="263" y="241"/>
                  </a:cubicBezTo>
                  <a:close/>
                  <a:moveTo>
                    <a:pt x="1687" y="383"/>
                  </a:moveTo>
                  <a:cubicBezTo>
                    <a:pt x="1601" y="383"/>
                    <a:pt x="1526" y="445"/>
                    <a:pt x="1462" y="510"/>
                  </a:cubicBezTo>
                  <a:lnTo>
                    <a:pt x="1462" y="510"/>
                  </a:lnTo>
                  <a:cubicBezTo>
                    <a:pt x="1455" y="479"/>
                    <a:pt x="1448" y="447"/>
                    <a:pt x="1441" y="416"/>
                  </a:cubicBezTo>
                  <a:lnTo>
                    <a:pt x="1441" y="416"/>
                  </a:lnTo>
                  <a:cubicBezTo>
                    <a:pt x="1447" y="448"/>
                    <a:pt x="1452" y="481"/>
                    <a:pt x="1457" y="514"/>
                  </a:cubicBezTo>
                  <a:cubicBezTo>
                    <a:pt x="1459" y="513"/>
                    <a:pt x="1460" y="511"/>
                    <a:pt x="1462" y="510"/>
                  </a:cubicBezTo>
                  <a:lnTo>
                    <a:pt x="1462" y="510"/>
                  </a:lnTo>
                  <a:cubicBezTo>
                    <a:pt x="1464" y="518"/>
                    <a:pt x="1466" y="527"/>
                    <a:pt x="1468" y="536"/>
                  </a:cubicBezTo>
                  <a:cubicBezTo>
                    <a:pt x="1523" y="470"/>
                    <a:pt x="1599" y="405"/>
                    <a:pt x="1687" y="394"/>
                  </a:cubicBezTo>
                  <a:lnTo>
                    <a:pt x="1698" y="394"/>
                  </a:lnTo>
                  <a:cubicBezTo>
                    <a:pt x="1752" y="394"/>
                    <a:pt x="1818" y="448"/>
                    <a:pt x="1829" y="504"/>
                  </a:cubicBezTo>
                  <a:cubicBezTo>
                    <a:pt x="1829" y="438"/>
                    <a:pt x="1764" y="383"/>
                    <a:pt x="1687" y="383"/>
                  </a:cubicBezTo>
                  <a:close/>
                  <a:moveTo>
                    <a:pt x="1829" y="547"/>
                  </a:moveTo>
                  <a:cubicBezTo>
                    <a:pt x="1829" y="558"/>
                    <a:pt x="1818" y="558"/>
                    <a:pt x="1818" y="569"/>
                  </a:cubicBezTo>
                  <a:cubicBezTo>
                    <a:pt x="1829" y="569"/>
                    <a:pt x="1840" y="558"/>
                    <a:pt x="1862" y="558"/>
                  </a:cubicBezTo>
                  <a:cubicBezTo>
                    <a:pt x="1873" y="558"/>
                    <a:pt x="1884" y="558"/>
                    <a:pt x="1895" y="569"/>
                  </a:cubicBezTo>
                  <a:lnTo>
                    <a:pt x="1895" y="558"/>
                  </a:lnTo>
                  <a:cubicBezTo>
                    <a:pt x="1884" y="547"/>
                    <a:pt x="1862" y="547"/>
                    <a:pt x="1851" y="547"/>
                  </a:cubicBezTo>
                  <a:close/>
                  <a:moveTo>
                    <a:pt x="143" y="723"/>
                  </a:moveTo>
                  <a:cubicBezTo>
                    <a:pt x="88" y="733"/>
                    <a:pt x="66" y="821"/>
                    <a:pt x="78" y="886"/>
                  </a:cubicBezTo>
                  <a:cubicBezTo>
                    <a:pt x="66" y="810"/>
                    <a:pt x="100" y="745"/>
                    <a:pt x="165" y="745"/>
                  </a:cubicBezTo>
                  <a:lnTo>
                    <a:pt x="187" y="745"/>
                  </a:lnTo>
                  <a:cubicBezTo>
                    <a:pt x="165" y="733"/>
                    <a:pt x="154" y="733"/>
                    <a:pt x="143" y="723"/>
                  </a:cubicBezTo>
                  <a:close/>
                </a:path>
              </a:pathLst>
            </a:custGeom>
            <a:solidFill>
              <a:srgbClr val="DD9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6082018" y="2559017"/>
              <a:ext cx="520136" cy="240708"/>
            </a:xfrm>
            <a:custGeom>
              <a:avLst/>
              <a:gdLst/>
              <a:ahLst/>
              <a:cxnLst/>
              <a:rect l="l" t="t" r="r" b="b"/>
              <a:pathLst>
                <a:path w="18054" h="8355" extrusionOk="0">
                  <a:moveTo>
                    <a:pt x="12185" y="2662"/>
                  </a:moveTo>
                  <a:cubicBezTo>
                    <a:pt x="12229" y="2662"/>
                    <a:pt x="12273" y="2672"/>
                    <a:pt x="12306" y="2694"/>
                  </a:cubicBezTo>
                  <a:cubicBezTo>
                    <a:pt x="12382" y="2749"/>
                    <a:pt x="12426" y="2847"/>
                    <a:pt x="12404" y="2935"/>
                  </a:cubicBezTo>
                  <a:cubicBezTo>
                    <a:pt x="12426" y="2891"/>
                    <a:pt x="12481" y="2880"/>
                    <a:pt x="12525" y="2880"/>
                  </a:cubicBezTo>
                  <a:cubicBezTo>
                    <a:pt x="12569" y="2880"/>
                    <a:pt x="12613" y="2891"/>
                    <a:pt x="12645" y="2924"/>
                  </a:cubicBezTo>
                  <a:cubicBezTo>
                    <a:pt x="12733" y="3000"/>
                    <a:pt x="12744" y="3121"/>
                    <a:pt x="12733" y="3241"/>
                  </a:cubicBezTo>
                  <a:cubicBezTo>
                    <a:pt x="12733" y="3406"/>
                    <a:pt x="12700" y="3581"/>
                    <a:pt x="12569" y="3691"/>
                  </a:cubicBezTo>
                  <a:cubicBezTo>
                    <a:pt x="12503" y="3745"/>
                    <a:pt x="12416" y="3778"/>
                    <a:pt x="12328" y="3778"/>
                  </a:cubicBezTo>
                  <a:cubicBezTo>
                    <a:pt x="12219" y="3778"/>
                    <a:pt x="12109" y="3734"/>
                    <a:pt x="12022" y="3679"/>
                  </a:cubicBezTo>
                  <a:cubicBezTo>
                    <a:pt x="11912" y="3603"/>
                    <a:pt x="11835" y="3494"/>
                    <a:pt x="11813" y="3373"/>
                  </a:cubicBezTo>
                  <a:cubicBezTo>
                    <a:pt x="11791" y="3241"/>
                    <a:pt x="11835" y="3110"/>
                    <a:pt x="11945" y="3044"/>
                  </a:cubicBezTo>
                  <a:lnTo>
                    <a:pt x="11934" y="3034"/>
                  </a:lnTo>
                  <a:cubicBezTo>
                    <a:pt x="11901" y="2924"/>
                    <a:pt x="11923" y="2803"/>
                    <a:pt x="12010" y="2727"/>
                  </a:cubicBezTo>
                  <a:cubicBezTo>
                    <a:pt x="12054" y="2683"/>
                    <a:pt x="12120" y="2662"/>
                    <a:pt x="12185" y="2662"/>
                  </a:cubicBezTo>
                  <a:close/>
                  <a:moveTo>
                    <a:pt x="11747" y="4413"/>
                  </a:moveTo>
                  <a:cubicBezTo>
                    <a:pt x="11606" y="4523"/>
                    <a:pt x="11452" y="4621"/>
                    <a:pt x="11288" y="4621"/>
                  </a:cubicBezTo>
                  <a:cubicBezTo>
                    <a:pt x="11266" y="4621"/>
                    <a:pt x="11244" y="4621"/>
                    <a:pt x="11222" y="4610"/>
                  </a:cubicBezTo>
                  <a:cubicBezTo>
                    <a:pt x="11200" y="4610"/>
                    <a:pt x="11178" y="4599"/>
                    <a:pt x="11156" y="4599"/>
                  </a:cubicBezTo>
                  <a:cubicBezTo>
                    <a:pt x="11178" y="4632"/>
                    <a:pt x="11200" y="4654"/>
                    <a:pt x="11222" y="4687"/>
                  </a:cubicBezTo>
                  <a:cubicBezTo>
                    <a:pt x="11277" y="4742"/>
                    <a:pt x="11343" y="4786"/>
                    <a:pt x="11397" y="4840"/>
                  </a:cubicBezTo>
                  <a:cubicBezTo>
                    <a:pt x="11430" y="4873"/>
                    <a:pt x="11452" y="4917"/>
                    <a:pt x="11474" y="4961"/>
                  </a:cubicBezTo>
                  <a:cubicBezTo>
                    <a:pt x="11528" y="4873"/>
                    <a:pt x="11649" y="4796"/>
                    <a:pt x="11759" y="4796"/>
                  </a:cubicBezTo>
                  <a:lnTo>
                    <a:pt x="11769" y="4796"/>
                  </a:lnTo>
                  <a:cubicBezTo>
                    <a:pt x="11747" y="4676"/>
                    <a:pt x="11737" y="4545"/>
                    <a:pt x="11747" y="4413"/>
                  </a:cubicBezTo>
                  <a:close/>
                  <a:moveTo>
                    <a:pt x="13718" y="3603"/>
                  </a:moveTo>
                  <a:cubicBezTo>
                    <a:pt x="13839" y="3603"/>
                    <a:pt x="13959" y="3691"/>
                    <a:pt x="13992" y="3811"/>
                  </a:cubicBezTo>
                  <a:cubicBezTo>
                    <a:pt x="14014" y="3767"/>
                    <a:pt x="14058" y="3734"/>
                    <a:pt x="14102" y="3734"/>
                  </a:cubicBezTo>
                  <a:cubicBezTo>
                    <a:pt x="14124" y="3734"/>
                    <a:pt x="14146" y="3745"/>
                    <a:pt x="14168" y="3756"/>
                  </a:cubicBezTo>
                  <a:cubicBezTo>
                    <a:pt x="14222" y="3789"/>
                    <a:pt x="14255" y="3866"/>
                    <a:pt x="14244" y="3932"/>
                  </a:cubicBezTo>
                  <a:cubicBezTo>
                    <a:pt x="14244" y="3997"/>
                    <a:pt x="14211" y="4063"/>
                    <a:pt x="14189" y="4117"/>
                  </a:cubicBezTo>
                  <a:cubicBezTo>
                    <a:pt x="14321" y="4161"/>
                    <a:pt x="14408" y="4304"/>
                    <a:pt x="14397" y="4446"/>
                  </a:cubicBezTo>
                  <a:cubicBezTo>
                    <a:pt x="14375" y="4577"/>
                    <a:pt x="14255" y="4698"/>
                    <a:pt x="14112" y="4708"/>
                  </a:cubicBezTo>
                  <a:cubicBezTo>
                    <a:pt x="14178" y="4742"/>
                    <a:pt x="14178" y="4829"/>
                    <a:pt x="14134" y="4884"/>
                  </a:cubicBezTo>
                  <a:cubicBezTo>
                    <a:pt x="14102" y="4917"/>
                    <a:pt x="14058" y="4927"/>
                    <a:pt x="14014" y="4927"/>
                  </a:cubicBezTo>
                  <a:cubicBezTo>
                    <a:pt x="13992" y="4927"/>
                    <a:pt x="13970" y="4927"/>
                    <a:pt x="13949" y="4917"/>
                  </a:cubicBezTo>
                  <a:cubicBezTo>
                    <a:pt x="13915" y="4906"/>
                    <a:pt x="13883" y="4884"/>
                    <a:pt x="13850" y="4884"/>
                  </a:cubicBezTo>
                  <a:cubicBezTo>
                    <a:pt x="13839" y="4884"/>
                    <a:pt x="13828" y="4884"/>
                    <a:pt x="13817" y="4895"/>
                  </a:cubicBezTo>
                  <a:cubicBezTo>
                    <a:pt x="13795" y="4906"/>
                    <a:pt x="13784" y="4927"/>
                    <a:pt x="13773" y="4949"/>
                  </a:cubicBezTo>
                  <a:cubicBezTo>
                    <a:pt x="13718" y="5048"/>
                    <a:pt x="13609" y="5114"/>
                    <a:pt x="13489" y="5114"/>
                  </a:cubicBezTo>
                  <a:lnTo>
                    <a:pt x="13467" y="5114"/>
                  </a:lnTo>
                  <a:cubicBezTo>
                    <a:pt x="13412" y="5114"/>
                    <a:pt x="13357" y="5092"/>
                    <a:pt x="13302" y="5059"/>
                  </a:cubicBezTo>
                  <a:cubicBezTo>
                    <a:pt x="13061" y="4927"/>
                    <a:pt x="12996" y="4577"/>
                    <a:pt x="13149" y="4348"/>
                  </a:cubicBezTo>
                  <a:cubicBezTo>
                    <a:pt x="13039" y="4227"/>
                    <a:pt x="13029" y="4019"/>
                    <a:pt x="13127" y="3888"/>
                  </a:cubicBezTo>
                  <a:cubicBezTo>
                    <a:pt x="13171" y="3833"/>
                    <a:pt x="13248" y="3778"/>
                    <a:pt x="13314" y="3778"/>
                  </a:cubicBezTo>
                  <a:lnTo>
                    <a:pt x="13335" y="3778"/>
                  </a:lnTo>
                  <a:cubicBezTo>
                    <a:pt x="13379" y="3789"/>
                    <a:pt x="13423" y="3822"/>
                    <a:pt x="13445" y="3866"/>
                  </a:cubicBezTo>
                  <a:cubicBezTo>
                    <a:pt x="13455" y="3745"/>
                    <a:pt x="13543" y="3647"/>
                    <a:pt x="13653" y="3614"/>
                  </a:cubicBezTo>
                  <a:cubicBezTo>
                    <a:pt x="13674" y="3603"/>
                    <a:pt x="13696" y="3603"/>
                    <a:pt x="13718" y="3603"/>
                  </a:cubicBezTo>
                  <a:close/>
                  <a:moveTo>
                    <a:pt x="8594" y="4873"/>
                  </a:moveTo>
                  <a:cubicBezTo>
                    <a:pt x="8550" y="4873"/>
                    <a:pt x="8496" y="4884"/>
                    <a:pt x="8463" y="4917"/>
                  </a:cubicBezTo>
                  <a:cubicBezTo>
                    <a:pt x="8507" y="4983"/>
                    <a:pt x="8540" y="5048"/>
                    <a:pt x="8496" y="5114"/>
                  </a:cubicBezTo>
                  <a:cubicBezTo>
                    <a:pt x="8474" y="5136"/>
                    <a:pt x="8452" y="5158"/>
                    <a:pt x="8419" y="5168"/>
                  </a:cubicBezTo>
                  <a:cubicBezTo>
                    <a:pt x="8430" y="5190"/>
                    <a:pt x="8452" y="5212"/>
                    <a:pt x="8474" y="5224"/>
                  </a:cubicBezTo>
                  <a:cubicBezTo>
                    <a:pt x="8441" y="5224"/>
                    <a:pt x="8419" y="5212"/>
                    <a:pt x="8397" y="5212"/>
                  </a:cubicBezTo>
                  <a:cubicBezTo>
                    <a:pt x="8299" y="5212"/>
                    <a:pt x="8190" y="5311"/>
                    <a:pt x="8178" y="5421"/>
                  </a:cubicBezTo>
                  <a:lnTo>
                    <a:pt x="8178" y="5497"/>
                  </a:lnTo>
                  <a:cubicBezTo>
                    <a:pt x="8190" y="5497"/>
                    <a:pt x="8200" y="5508"/>
                    <a:pt x="8200" y="5508"/>
                  </a:cubicBezTo>
                  <a:cubicBezTo>
                    <a:pt x="8255" y="5552"/>
                    <a:pt x="8288" y="5618"/>
                    <a:pt x="8288" y="5683"/>
                  </a:cubicBezTo>
                  <a:cubicBezTo>
                    <a:pt x="8310" y="5705"/>
                    <a:pt x="8343" y="5727"/>
                    <a:pt x="8365" y="5749"/>
                  </a:cubicBezTo>
                  <a:cubicBezTo>
                    <a:pt x="8069" y="6110"/>
                    <a:pt x="8397" y="6340"/>
                    <a:pt x="8660" y="6340"/>
                  </a:cubicBezTo>
                  <a:cubicBezTo>
                    <a:pt x="8759" y="6340"/>
                    <a:pt x="8857" y="6307"/>
                    <a:pt x="8890" y="6219"/>
                  </a:cubicBezTo>
                  <a:cubicBezTo>
                    <a:pt x="8857" y="6209"/>
                    <a:pt x="8835" y="6197"/>
                    <a:pt x="8803" y="6187"/>
                  </a:cubicBezTo>
                  <a:cubicBezTo>
                    <a:pt x="8769" y="6154"/>
                    <a:pt x="8748" y="6099"/>
                    <a:pt x="8737" y="6056"/>
                  </a:cubicBezTo>
                  <a:cubicBezTo>
                    <a:pt x="8726" y="5946"/>
                    <a:pt x="8759" y="5837"/>
                    <a:pt x="8803" y="5738"/>
                  </a:cubicBezTo>
                  <a:cubicBezTo>
                    <a:pt x="8791" y="5672"/>
                    <a:pt x="8825" y="5596"/>
                    <a:pt x="8879" y="5562"/>
                  </a:cubicBezTo>
                  <a:cubicBezTo>
                    <a:pt x="8912" y="5541"/>
                    <a:pt x="8945" y="5530"/>
                    <a:pt x="8978" y="5530"/>
                  </a:cubicBezTo>
                  <a:cubicBezTo>
                    <a:pt x="9044" y="5530"/>
                    <a:pt x="9109" y="5552"/>
                    <a:pt x="9142" y="5606"/>
                  </a:cubicBezTo>
                  <a:cubicBezTo>
                    <a:pt x="9164" y="5640"/>
                    <a:pt x="9175" y="5694"/>
                    <a:pt x="9219" y="5705"/>
                  </a:cubicBezTo>
                  <a:lnTo>
                    <a:pt x="9229" y="5705"/>
                  </a:lnTo>
                  <a:cubicBezTo>
                    <a:pt x="9251" y="5705"/>
                    <a:pt x="9273" y="5694"/>
                    <a:pt x="9295" y="5683"/>
                  </a:cubicBezTo>
                  <a:lnTo>
                    <a:pt x="9350" y="5683"/>
                  </a:lnTo>
                  <a:cubicBezTo>
                    <a:pt x="9460" y="5683"/>
                    <a:pt x="9569" y="5793"/>
                    <a:pt x="9569" y="5913"/>
                  </a:cubicBezTo>
                  <a:cubicBezTo>
                    <a:pt x="9569" y="5946"/>
                    <a:pt x="9558" y="5979"/>
                    <a:pt x="9547" y="6012"/>
                  </a:cubicBezTo>
                  <a:cubicBezTo>
                    <a:pt x="9558" y="6000"/>
                    <a:pt x="9569" y="6000"/>
                    <a:pt x="9580" y="6000"/>
                  </a:cubicBezTo>
                  <a:lnTo>
                    <a:pt x="9711" y="6000"/>
                  </a:lnTo>
                  <a:cubicBezTo>
                    <a:pt x="9744" y="6000"/>
                    <a:pt x="9766" y="6000"/>
                    <a:pt x="9788" y="5990"/>
                  </a:cubicBezTo>
                  <a:cubicBezTo>
                    <a:pt x="9799" y="5990"/>
                    <a:pt x="9810" y="5990"/>
                    <a:pt x="9810" y="5979"/>
                  </a:cubicBezTo>
                  <a:cubicBezTo>
                    <a:pt x="9820" y="5935"/>
                    <a:pt x="9832" y="5891"/>
                    <a:pt x="9864" y="5859"/>
                  </a:cubicBezTo>
                  <a:cubicBezTo>
                    <a:pt x="9886" y="5825"/>
                    <a:pt x="9919" y="5793"/>
                    <a:pt x="9963" y="5771"/>
                  </a:cubicBezTo>
                  <a:cubicBezTo>
                    <a:pt x="10018" y="5562"/>
                    <a:pt x="9985" y="5267"/>
                    <a:pt x="10193" y="5202"/>
                  </a:cubicBezTo>
                  <a:lnTo>
                    <a:pt x="10193" y="5202"/>
                  </a:lnTo>
                  <a:cubicBezTo>
                    <a:pt x="10149" y="5344"/>
                    <a:pt x="10204" y="5519"/>
                    <a:pt x="10314" y="5628"/>
                  </a:cubicBezTo>
                  <a:cubicBezTo>
                    <a:pt x="10280" y="5628"/>
                    <a:pt x="10258" y="5650"/>
                    <a:pt x="10237" y="5672"/>
                  </a:cubicBezTo>
                  <a:cubicBezTo>
                    <a:pt x="10314" y="5793"/>
                    <a:pt x="10467" y="5869"/>
                    <a:pt x="10609" y="5869"/>
                  </a:cubicBezTo>
                  <a:cubicBezTo>
                    <a:pt x="10653" y="5869"/>
                    <a:pt x="10696" y="5869"/>
                    <a:pt x="10740" y="5847"/>
                  </a:cubicBezTo>
                  <a:cubicBezTo>
                    <a:pt x="10850" y="5815"/>
                    <a:pt x="10937" y="5727"/>
                    <a:pt x="10981" y="5618"/>
                  </a:cubicBezTo>
                  <a:cubicBezTo>
                    <a:pt x="10893" y="5618"/>
                    <a:pt x="10795" y="5596"/>
                    <a:pt x="10708" y="5562"/>
                  </a:cubicBezTo>
                  <a:cubicBezTo>
                    <a:pt x="10620" y="5530"/>
                    <a:pt x="10533" y="5508"/>
                    <a:pt x="10467" y="5453"/>
                  </a:cubicBezTo>
                  <a:cubicBezTo>
                    <a:pt x="10390" y="5399"/>
                    <a:pt x="10336" y="5311"/>
                    <a:pt x="10336" y="5212"/>
                  </a:cubicBezTo>
                  <a:cubicBezTo>
                    <a:pt x="10292" y="5168"/>
                    <a:pt x="10270" y="5103"/>
                    <a:pt x="10258" y="5037"/>
                  </a:cubicBezTo>
                  <a:cubicBezTo>
                    <a:pt x="10215" y="5059"/>
                    <a:pt x="10171" y="5070"/>
                    <a:pt x="10127" y="5070"/>
                  </a:cubicBezTo>
                  <a:cubicBezTo>
                    <a:pt x="10083" y="5070"/>
                    <a:pt x="10051" y="5059"/>
                    <a:pt x="10018" y="5048"/>
                  </a:cubicBezTo>
                  <a:cubicBezTo>
                    <a:pt x="10007" y="5136"/>
                    <a:pt x="9908" y="5202"/>
                    <a:pt x="9810" y="5212"/>
                  </a:cubicBezTo>
                  <a:lnTo>
                    <a:pt x="9766" y="5212"/>
                  </a:lnTo>
                  <a:cubicBezTo>
                    <a:pt x="9679" y="5212"/>
                    <a:pt x="9580" y="5180"/>
                    <a:pt x="9536" y="5103"/>
                  </a:cubicBezTo>
                  <a:cubicBezTo>
                    <a:pt x="9394" y="5146"/>
                    <a:pt x="9273" y="5289"/>
                    <a:pt x="9263" y="5442"/>
                  </a:cubicBezTo>
                  <a:cubicBezTo>
                    <a:pt x="9229" y="5311"/>
                    <a:pt x="9185" y="5180"/>
                    <a:pt x="9109" y="5081"/>
                  </a:cubicBezTo>
                  <a:cubicBezTo>
                    <a:pt x="9044" y="4993"/>
                    <a:pt x="8934" y="4927"/>
                    <a:pt x="8835" y="4927"/>
                  </a:cubicBezTo>
                  <a:cubicBezTo>
                    <a:pt x="8803" y="4927"/>
                    <a:pt x="8781" y="4939"/>
                    <a:pt x="8759" y="4939"/>
                  </a:cubicBezTo>
                  <a:cubicBezTo>
                    <a:pt x="8715" y="4895"/>
                    <a:pt x="8660" y="4873"/>
                    <a:pt x="8594" y="4873"/>
                  </a:cubicBezTo>
                  <a:close/>
                  <a:moveTo>
                    <a:pt x="15448" y="4829"/>
                  </a:moveTo>
                  <a:cubicBezTo>
                    <a:pt x="15591" y="4862"/>
                    <a:pt x="15678" y="5015"/>
                    <a:pt x="15667" y="5168"/>
                  </a:cubicBezTo>
                  <a:cubicBezTo>
                    <a:pt x="15689" y="5114"/>
                    <a:pt x="15744" y="5092"/>
                    <a:pt x="15788" y="5092"/>
                  </a:cubicBezTo>
                  <a:cubicBezTo>
                    <a:pt x="15832" y="5092"/>
                    <a:pt x="15876" y="5114"/>
                    <a:pt x="15908" y="5136"/>
                  </a:cubicBezTo>
                  <a:cubicBezTo>
                    <a:pt x="15974" y="5202"/>
                    <a:pt x="15974" y="5311"/>
                    <a:pt x="15941" y="5399"/>
                  </a:cubicBezTo>
                  <a:cubicBezTo>
                    <a:pt x="15908" y="5475"/>
                    <a:pt x="15832" y="5541"/>
                    <a:pt x="15766" y="5596"/>
                  </a:cubicBezTo>
                  <a:cubicBezTo>
                    <a:pt x="15788" y="5584"/>
                    <a:pt x="15810" y="5574"/>
                    <a:pt x="15832" y="5574"/>
                  </a:cubicBezTo>
                  <a:cubicBezTo>
                    <a:pt x="15864" y="5574"/>
                    <a:pt x="15908" y="5584"/>
                    <a:pt x="15941" y="5618"/>
                  </a:cubicBezTo>
                  <a:cubicBezTo>
                    <a:pt x="15985" y="5661"/>
                    <a:pt x="16007" y="5727"/>
                    <a:pt x="16017" y="5793"/>
                  </a:cubicBezTo>
                  <a:cubicBezTo>
                    <a:pt x="16039" y="5891"/>
                    <a:pt x="16017" y="6012"/>
                    <a:pt x="15952" y="6088"/>
                  </a:cubicBezTo>
                  <a:cubicBezTo>
                    <a:pt x="15908" y="6143"/>
                    <a:pt x="15842" y="6176"/>
                    <a:pt x="15766" y="6176"/>
                  </a:cubicBezTo>
                  <a:cubicBezTo>
                    <a:pt x="15733" y="6176"/>
                    <a:pt x="15700" y="6165"/>
                    <a:pt x="15678" y="6154"/>
                  </a:cubicBezTo>
                  <a:lnTo>
                    <a:pt x="15678" y="6154"/>
                  </a:lnTo>
                  <a:cubicBezTo>
                    <a:pt x="15711" y="6275"/>
                    <a:pt x="15613" y="6406"/>
                    <a:pt x="15492" y="6416"/>
                  </a:cubicBezTo>
                  <a:lnTo>
                    <a:pt x="15470" y="6416"/>
                  </a:lnTo>
                  <a:cubicBezTo>
                    <a:pt x="15328" y="6416"/>
                    <a:pt x="15219" y="6275"/>
                    <a:pt x="15076" y="6275"/>
                  </a:cubicBezTo>
                  <a:cubicBezTo>
                    <a:pt x="15065" y="6275"/>
                    <a:pt x="15065" y="6263"/>
                    <a:pt x="15054" y="6263"/>
                  </a:cubicBezTo>
                  <a:cubicBezTo>
                    <a:pt x="15032" y="6263"/>
                    <a:pt x="15010" y="6275"/>
                    <a:pt x="14978" y="6275"/>
                  </a:cubicBezTo>
                  <a:cubicBezTo>
                    <a:pt x="14956" y="6275"/>
                    <a:pt x="14934" y="6285"/>
                    <a:pt x="14901" y="6285"/>
                  </a:cubicBezTo>
                  <a:cubicBezTo>
                    <a:pt x="14890" y="6285"/>
                    <a:pt x="14868" y="6285"/>
                    <a:pt x="14857" y="6275"/>
                  </a:cubicBezTo>
                  <a:cubicBezTo>
                    <a:pt x="14715" y="6241"/>
                    <a:pt x="14682" y="6066"/>
                    <a:pt x="14682" y="5924"/>
                  </a:cubicBezTo>
                  <a:cubicBezTo>
                    <a:pt x="14682" y="5672"/>
                    <a:pt x="14725" y="5421"/>
                    <a:pt x="14803" y="5180"/>
                  </a:cubicBezTo>
                  <a:cubicBezTo>
                    <a:pt x="14824" y="5103"/>
                    <a:pt x="14857" y="5026"/>
                    <a:pt x="14912" y="4971"/>
                  </a:cubicBezTo>
                  <a:cubicBezTo>
                    <a:pt x="14956" y="4917"/>
                    <a:pt x="15022" y="4884"/>
                    <a:pt x="15076" y="4884"/>
                  </a:cubicBezTo>
                  <a:cubicBezTo>
                    <a:pt x="15098" y="4884"/>
                    <a:pt x="15109" y="4895"/>
                    <a:pt x="15131" y="4895"/>
                  </a:cubicBezTo>
                  <a:cubicBezTo>
                    <a:pt x="15163" y="4906"/>
                    <a:pt x="15197" y="4927"/>
                    <a:pt x="15219" y="4971"/>
                  </a:cubicBezTo>
                  <a:cubicBezTo>
                    <a:pt x="15240" y="4884"/>
                    <a:pt x="15328" y="4829"/>
                    <a:pt x="15416" y="4829"/>
                  </a:cubicBezTo>
                  <a:close/>
                  <a:moveTo>
                    <a:pt x="17047" y="5562"/>
                  </a:moveTo>
                  <a:cubicBezTo>
                    <a:pt x="17156" y="5562"/>
                    <a:pt x="17244" y="5661"/>
                    <a:pt x="17309" y="5760"/>
                  </a:cubicBezTo>
                  <a:cubicBezTo>
                    <a:pt x="17331" y="5727"/>
                    <a:pt x="17375" y="5705"/>
                    <a:pt x="17419" y="5705"/>
                  </a:cubicBezTo>
                  <a:cubicBezTo>
                    <a:pt x="17452" y="5705"/>
                    <a:pt x="17485" y="5716"/>
                    <a:pt x="17518" y="5738"/>
                  </a:cubicBezTo>
                  <a:cubicBezTo>
                    <a:pt x="17572" y="5781"/>
                    <a:pt x="17594" y="5869"/>
                    <a:pt x="17572" y="5946"/>
                  </a:cubicBezTo>
                  <a:cubicBezTo>
                    <a:pt x="17562" y="6022"/>
                    <a:pt x="17518" y="6088"/>
                    <a:pt x="17474" y="6154"/>
                  </a:cubicBezTo>
                  <a:cubicBezTo>
                    <a:pt x="17496" y="6143"/>
                    <a:pt x="17506" y="6143"/>
                    <a:pt x="17528" y="6143"/>
                  </a:cubicBezTo>
                  <a:cubicBezTo>
                    <a:pt x="17594" y="6143"/>
                    <a:pt x="17660" y="6197"/>
                    <a:pt x="17671" y="6275"/>
                  </a:cubicBezTo>
                  <a:cubicBezTo>
                    <a:pt x="17682" y="6362"/>
                    <a:pt x="17638" y="6450"/>
                    <a:pt x="17583" y="6515"/>
                  </a:cubicBezTo>
                  <a:cubicBezTo>
                    <a:pt x="17540" y="6592"/>
                    <a:pt x="17474" y="6657"/>
                    <a:pt x="17452" y="6745"/>
                  </a:cubicBezTo>
                  <a:cubicBezTo>
                    <a:pt x="17452" y="6778"/>
                    <a:pt x="17441" y="6822"/>
                    <a:pt x="17430" y="6844"/>
                  </a:cubicBezTo>
                  <a:cubicBezTo>
                    <a:pt x="17408" y="6888"/>
                    <a:pt x="17353" y="6898"/>
                    <a:pt x="17309" y="6920"/>
                  </a:cubicBezTo>
                  <a:cubicBezTo>
                    <a:pt x="17200" y="6953"/>
                    <a:pt x="17080" y="6986"/>
                    <a:pt x="16959" y="6986"/>
                  </a:cubicBezTo>
                  <a:cubicBezTo>
                    <a:pt x="16915" y="6986"/>
                    <a:pt x="16871" y="6986"/>
                    <a:pt x="16828" y="6975"/>
                  </a:cubicBezTo>
                  <a:cubicBezTo>
                    <a:pt x="16664" y="6942"/>
                    <a:pt x="16521" y="6800"/>
                    <a:pt x="16532" y="6635"/>
                  </a:cubicBezTo>
                  <a:cubicBezTo>
                    <a:pt x="16543" y="6592"/>
                    <a:pt x="16554" y="6559"/>
                    <a:pt x="16554" y="6515"/>
                  </a:cubicBezTo>
                  <a:cubicBezTo>
                    <a:pt x="16554" y="6472"/>
                    <a:pt x="16554" y="6428"/>
                    <a:pt x="16543" y="6384"/>
                  </a:cubicBezTo>
                  <a:cubicBezTo>
                    <a:pt x="16532" y="6263"/>
                    <a:pt x="16499" y="6143"/>
                    <a:pt x="16532" y="6022"/>
                  </a:cubicBezTo>
                  <a:cubicBezTo>
                    <a:pt x="16554" y="5913"/>
                    <a:pt x="16642" y="5793"/>
                    <a:pt x="16762" y="5781"/>
                  </a:cubicBezTo>
                  <a:lnTo>
                    <a:pt x="16773" y="5781"/>
                  </a:lnTo>
                  <a:cubicBezTo>
                    <a:pt x="16806" y="5781"/>
                    <a:pt x="16828" y="5793"/>
                    <a:pt x="16861" y="5803"/>
                  </a:cubicBezTo>
                  <a:lnTo>
                    <a:pt x="16861" y="5760"/>
                  </a:lnTo>
                  <a:cubicBezTo>
                    <a:pt x="16861" y="5672"/>
                    <a:pt x="16915" y="5584"/>
                    <a:pt x="17003" y="5562"/>
                  </a:cubicBezTo>
                  <a:close/>
                  <a:moveTo>
                    <a:pt x="416" y="7205"/>
                  </a:moveTo>
                  <a:lnTo>
                    <a:pt x="394" y="7227"/>
                  </a:lnTo>
                  <a:cubicBezTo>
                    <a:pt x="405" y="7238"/>
                    <a:pt x="427" y="7249"/>
                    <a:pt x="438" y="7249"/>
                  </a:cubicBezTo>
                  <a:cubicBezTo>
                    <a:pt x="438" y="7238"/>
                    <a:pt x="427" y="7227"/>
                    <a:pt x="416" y="7205"/>
                  </a:cubicBezTo>
                  <a:close/>
                  <a:moveTo>
                    <a:pt x="15372" y="6416"/>
                  </a:moveTo>
                  <a:cubicBezTo>
                    <a:pt x="15459" y="6416"/>
                    <a:pt x="15547" y="6494"/>
                    <a:pt x="15547" y="6581"/>
                  </a:cubicBezTo>
                  <a:cubicBezTo>
                    <a:pt x="15579" y="6515"/>
                    <a:pt x="15623" y="6472"/>
                    <a:pt x="15689" y="6450"/>
                  </a:cubicBezTo>
                  <a:lnTo>
                    <a:pt x="15744" y="6450"/>
                  </a:lnTo>
                  <a:cubicBezTo>
                    <a:pt x="15810" y="6450"/>
                    <a:pt x="15876" y="6472"/>
                    <a:pt x="15908" y="6526"/>
                  </a:cubicBezTo>
                  <a:cubicBezTo>
                    <a:pt x="16039" y="6701"/>
                    <a:pt x="15864" y="6964"/>
                    <a:pt x="15974" y="7150"/>
                  </a:cubicBezTo>
                  <a:cubicBezTo>
                    <a:pt x="15996" y="7194"/>
                    <a:pt x="16017" y="7238"/>
                    <a:pt x="15996" y="7270"/>
                  </a:cubicBezTo>
                  <a:cubicBezTo>
                    <a:pt x="15985" y="7282"/>
                    <a:pt x="15974" y="7292"/>
                    <a:pt x="15952" y="7292"/>
                  </a:cubicBezTo>
                  <a:cubicBezTo>
                    <a:pt x="15832" y="7348"/>
                    <a:pt x="15689" y="7369"/>
                    <a:pt x="15547" y="7369"/>
                  </a:cubicBezTo>
                  <a:cubicBezTo>
                    <a:pt x="15481" y="7369"/>
                    <a:pt x="15426" y="7369"/>
                    <a:pt x="15360" y="7358"/>
                  </a:cubicBezTo>
                  <a:cubicBezTo>
                    <a:pt x="15306" y="7348"/>
                    <a:pt x="15251" y="7326"/>
                    <a:pt x="15207" y="7292"/>
                  </a:cubicBezTo>
                  <a:cubicBezTo>
                    <a:pt x="15163" y="7249"/>
                    <a:pt x="15142" y="7183"/>
                    <a:pt x="15175" y="7139"/>
                  </a:cubicBezTo>
                  <a:lnTo>
                    <a:pt x="15306" y="7085"/>
                  </a:lnTo>
                  <a:cubicBezTo>
                    <a:pt x="15142" y="7051"/>
                    <a:pt x="15087" y="6844"/>
                    <a:pt x="15131" y="6679"/>
                  </a:cubicBezTo>
                  <a:cubicBezTo>
                    <a:pt x="15153" y="6559"/>
                    <a:pt x="15229" y="6450"/>
                    <a:pt x="15350" y="6416"/>
                  </a:cubicBezTo>
                  <a:close/>
                  <a:moveTo>
                    <a:pt x="12032" y="6548"/>
                  </a:moveTo>
                  <a:cubicBezTo>
                    <a:pt x="12098" y="6548"/>
                    <a:pt x="12163" y="6581"/>
                    <a:pt x="12197" y="6635"/>
                  </a:cubicBezTo>
                  <a:cubicBezTo>
                    <a:pt x="12241" y="6713"/>
                    <a:pt x="12241" y="6822"/>
                    <a:pt x="12306" y="6876"/>
                  </a:cubicBezTo>
                  <a:cubicBezTo>
                    <a:pt x="12328" y="6898"/>
                    <a:pt x="12361" y="6910"/>
                    <a:pt x="12382" y="6920"/>
                  </a:cubicBezTo>
                  <a:cubicBezTo>
                    <a:pt x="12492" y="6964"/>
                    <a:pt x="12569" y="7085"/>
                    <a:pt x="12569" y="7205"/>
                  </a:cubicBezTo>
                  <a:cubicBezTo>
                    <a:pt x="12558" y="7314"/>
                    <a:pt x="12492" y="7424"/>
                    <a:pt x="12394" y="7468"/>
                  </a:cubicBezTo>
                  <a:cubicBezTo>
                    <a:pt x="12438" y="7468"/>
                    <a:pt x="12492" y="7523"/>
                    <a:pt x="12470" y="7577"/>
                  </a:cubicBezTo>
                  <a:cubicBezTo>
                    <a:pt x="12460" y="7643"/>
                    <a:pt x="12394" y="7676"/>
                    <a:pt x="12339" y="7698"/>
                  </a:cubicBezTo>
                  <a:cubicBezTo>
                    <a:pt x="12241" y="7742"/>
                    <a:pt x="12131" y="7785"/>
                    <a:pt x="12032" y="7807"/>
                  </a:cubicBezTo>
                  <a:cubicBezTo>
                    <a:pt x="11956" y="7818"/>
                    <a:pt x="11868" y="7840"/>
                    <a:pt x="11791" y="7840"/>
                  </a:cubicBezTo>
                  <a:cubicBezTo>
                    <a:pt x="11715" y="7840"/>
                    <a:pt x="11638" y="7829"/>
                    <a:pt x="11572" y="7796"/>
                  </a:cubicBezTo>
                  <a:cubicBezTo>
                    <a:pt x="11430" y="7730"/>
                    <a:pt x="11321" y="7567"/>
                    <a:pt x="11365" y="7413"/>
                  </a:cubicBezTo>
                  <a:cubicBezTo>
                    <a:pt x="11375" y="7358"/>
                    <a:pt x="11408" y="7314"/>
                    <a:pt x="11419" y="7260"/>
                  </a:cubicBezTo>
                  <a:cubicBezTo>
                    <a:pt x="11430" y="7205"/>
                    <a:pt x="11408" y="7161"/>
                    <a:pt x="11397" y="7107"/>
                  </a:cubicBezTo>
                  <a:cubicBezTo>
                    <a:pt x="11387" y="7019"/>
                    <a:pt x="11387" y="6920"/>
                    <a:pt x="11408" y="6833"/>
                  </a:cubicBezTo>
                  <a:cubicBezTo>
                    <a:pt x="11441" y="6713"/>
                    <a:pt x="11528" y="6592"/>
                    <a:pt x="11649" y="6570"/>
                  </a:cubicBezTo>
                  <a:lnTo>
                    <a:pt x="11671" y="6570"/>
                  </a:lnTo>
                  <a:cubicBezTo>
                    <a:pt x="11747" y="6570"/>
                    <a:pt x="11825" y="6614"/>
                    <a:pt x="11857" y="6679"/>
                  </a:cubicBezTo>
                  <a:cubicBezTo>
                    <a:pt x="11868" y="6625"/>
                    <a:pt x="11901" y="6581"/>
                    <a:pt x="11956" y="6559"/>
                  </a:cubicBezTo>
                  <a:cubicBezTo>
                    <a:pt x="11978" y="6548"/>
                    <a:pt x="12000" y="6548"/>
                    <a:pt x="12032" y="6548"/>
                  </a:cubicBezTo>
                  <a:close/>
                  <a:moveTo>
                    <a:pt x="7620" y="8300"/>
                  </a:moveTo>
                  <a:cubicBezTo>
                    <a:pt x="7631" y="8311"/>
                    <a:pt x="7642" y="8311"/>
                    <a:pt x="7642" y="8311"/>
                  </a:cubicBezTo>
                  <a:cubicBezTo>
                    <a:pt x="7642" y="8300"/>
                    <a:pt x="7642" y="8300"/>
                    <a:pt x="7631" y="8300"/>
                  </a:cubicBezTo>
                  <a:close/>
                  <a:moveTo>
                    <a:pt x="7456" y="5530"/>
                  </a:moveTo>
                  <a:cubicBezTo>
                    <a:pt x="7346" y="5530"/>
                    <a:pt x="7248" y="5606"/>
                    <a:pt x="7193" y="5705"/>
                  </a:cubicBezTo>
                  <a:cubicBezTo>
                    <a:pt x="7171" y="5694"/>
                    <a:pt x="7139" y="5694"/>
                    <a:pt x="7105" y="5694"/>
                  </a:cubicBezTo>
                  <a:cubicBezTo>
                    <a:pt x="6996" y="5694"/>
                    <a:pt x="6886" y="5749"/>
                    <a:pt x="6842" y="5847"/>
                  </a:cubicBezTo>
                  <a:cubicBezTo>
                    <a:pt x="6766" y="5968"/>
                    <a:pt x="6798" y="6131"/>
                    <a:pt x="6897" y="6219"/>
                  </a:cubicBezTo>
                  <a:lnTo>
                    <a:pt x="6897" y="6219"/>
                  </a:lnTo>
                  <a:cubicBezTo>
                    <a:pt x="6885" y="6208"/>
                    <a:pt x="6853" y="6197"/>
                    <a:pt x="6832" y="6197"/>
                  </a:cubicBezTo>
                  <a:cubicBezTo>
                    <a:pt x="6744" y="6197"/>
                    <a:pt x="6657" y="6285"/>
                    <a:pt x="6645" y="6384"/>
                  </a:cubicBezTo>
                  <a:cubicBezTo>
                    <a:pt x="6635" y="6504"/>
                    <a:pt x="6701" y="6614"/>
                    <a:pt x="6766" y="6713"/>
                  </a:cubicBezTo>
                  <a:cubicBezTo>
                    <a:pt x="6744" y="6713"/>
                    <a:pt x="6722" y="6701"/>
                    <a:pt x="6701" y="6701"/>
                  </a:cubicBezTo>
                  <a:cubicBezTo>
                    <a:pt x="6613" y="6701"/>
                    <a:pt x="6525" y="6756"/>
                    <a:pt x="6482" y="6822"/>
                  </a:cubicBezTo>
                  <a:cubicBezTo>
                    <a:pt x="6482" y="6833"/>
                    <a:pt x="6492" y="6833"/>
                    <a:pt x="6492" y="6844"/>
                  </a:cubicBezTo>
                  <a:cubicBezTo>
                    <a:pt x="6525" y="6789"/>
                    <a:pt x="6580" y="6767"/>
                    <a:pt x="6645" y="6767"/>
                  </a:cubicBezTo>
                  <a:cubicBezTo>
                    <a:pt x="6689" y="6767"/>
                    <a:pt x="6744" y="6789"/>
                    <a:pt x="6777" y="6811"/>
                  </a:cubicBezTo>
                  <a:cubicBezTo>
                    <a:pt x="6864" y="6888"/>
                    <a:pt x="6908" y="6997"/>
                    <a:pt x="6930" y="7095"/>
                  </a:cubicBezTo>
                  <a:cubicBezTo>
                    <a:pt x="6930" y="7150"/>
                    <a:pt x="6941" y="7205"/>
                    <a:pt x="6974" y="7249"/>
                  </a:cubicBezTo>
                  <a:cubicBezTo>
                    <a:pt x="6996" y="7292"/>
                    <a:pt x="7040" y="7326"/>
                    <a:pt x="7083" y="7326"/>
                  </a:cubicBezTo>
                  <a:lnTo>
                    <a:pt x="7105" y="7326"/>
                  </a:lnTo>
                  <a:cubicBezTo>
                    <a:pt x="7095" y="7369"/>
                    <a:pt x="7073" y="7413"/>
                    <a:pt x="7051" y="7446"/>
                  </a:cubicBezTo>
                  <a:cubicBezTo>
                    <a:pt x="6920" y="7632"/>
                    <a:pt x="6701" y="7708"/>
                    <a:pt x="6482" y="7708"/>
                  </a:cubicBezTo>
                  <a:cubicBezTo>
                    <a:pt x="6372" y="7708"/>
                    <a:pt x="6263" y="7698"/>
                    <a:pt x="6164" y="7654"/>
                  </a:cubicBezTo>
                  <a:cubicBezTo>
                    <a:pt x="6044" y="7610"/>
                    <a:pt x="5934" y="7523"/>
                    <a:pt x="5901" y="7413"/>
                  </a:cubicBezTo>
                  <a:lnTo>
                    <a:pt x="5890" y="7413"/>
                  </a:lnTo>
                  <a:cubicBezTo>
                    <a:pt x="5868" y="7413"/>
                    <a:pt x="5847" y="7424"/>
                    <a:pt x="5813" y="7424"/>
                  </a:cubicBezTo>
                  <a:cubicBezTo>
                    <a:pt x="5803" y="7424"/>
                    <a:pt x="5791" y="7424"/>
                    <a:pt x="5791" y="7413"/>
                  </a:cubicBezTo>
                  <a:cubicBezTo>
                    <a:pt x="5693" y="7391"/>
                    <a:pt x="5693" y="7270"/>
                    <a:pt x="5682" y="7172"/>
                  </a:cubicBezTo>
                  <a:cubicBezTo>
                    <a:pt x="5682" y="7095"/>
                    <a:pt x="5628" y="6986"/>
                    <a:pt x="5551" y="6986"/>
                  </a:cubicBezTo>
                  <a:cubicBezTo>
                    <a:pt x="5540" y="6986"/>
                    <a:pt x="5529" y="6997"/>
                    <a:pt x="5518" y="6997"/>
                  </a:cubicBezTo>
                  <a:cubicBezTo>
                    <a:pt x="5628" y="6931"/>
                    <a:pt x="5649" y="6778"/>
                    <a:pt x="5606" y="6657"/>
                  </a:cubicBezTo>
                  <a:lnTo>
                    <a:pt x="5606" y="6657"/>
                  </a:lnTo>
                  <a:cubicBezTo>
                    <a:pt x="5594" y="6723"/>
                    <a:pt x="5562" y="6778"/>
                    <a:pt x="5518" y="6833"/>
                  </a:cubicBezTo>
                  <a:cubicBezTo>
                    <a:pt x="5419" y="6953"/>
                    <a:pt x="5277" y="7008"/>
                    <a:pt x="5134" y="7008"/>
                  </a:cubicBezTo>
                  <a:cubicBezTo>
                    <a:pt x="5069" y="7008"/>
                    <a:pt x="5014" y="6997"/>
                    <a:pt x="4959" y="6975"/>
                  </a:cubicBezTo>
                  <a:cubicBezTo>
                    <a:pt x="4806" y="6920"/>
                    <a:pt x="4697" y="6778"/>
                    <a:pt x="4664" y="6614"/>
                  </a:cubicBezTo>
                  <a:cubicBezTo>
                    <a:pt x="4642" y="6614"/>
                    <a:pt x="4609" y="6625"/>
                    <a:pt x="4587" y="6635"/>
                  </a:cubicBezTo>
                  <a:lnTo>
                    <a:pt x="4587" y="6647"/>
                  </a:lnTo>
                  <a:cubicBezTo>
                    <a:pt x="4642" y="6789"/>
                    <a:pt x="4543" y="6975"/>
                    <a:pt x="4390" y="7008"/>
                  </a:cubicBezTo>
                  <a:lnTo>
                    <a:pt x="4390" y="7041"/>
                  </a:lnTo>
                  <a:cubicBezTo>
                    <a:pt x="4379" y="7073"/>
                    <a:pt x="4346" y="7085"/>
                    <a:pt x="4314" y="7095"/>
                  </a:cubicBezTo>
                  <a:cubicBezTo>
                    <a:pt x="4193" y="7129"/>
                    <a:pt x="4062" y="7150"/>
                    <a:pt x="3942" y="7161"/>
                  </a:cubicBezTo>
                  <a:lnTo>
                    <a:pt x="3876" y="7161"/>
                  </a:lnTo>
                  <a:cubicBezTo>
                    <a:pt x="3788" y="7161"/>
                    <a:pt x="3701" y="7150"/>
                    <a:pt x="3624" y="7107"/>
                  </a:cubicBezTo>
                  <a:cubicBezTo>
                    <a:pt x="3514" y="7019"/>
                    <a:pt x="3470" y="6866"/>
                    <a:pt x="3438" y="6723"/>
                  </a:cubicBezTo>
                  <a:cubicBezTo>
                    <a:pt x="3416" y="6756"/>
                    <a:pt x="3383" y="6778"/>
                    <a:pt x="3350" y="6778"/>
                  </a:cubicBezTo>
                  <a:cubicBezTo>
                    <a:pt x="3306" y="6778"/>
                    <a:pt x="3263" y="6756"/>
                    <a:pt x="3241" y="6723"/>
                  </a:cubicBezTo>
                  <a:cubicBezTo>
                    <a:pt x="3197" y="6669"/>
                    <a:pt x="3197" y="6581"/>
                    <a:pt x="3208" y="6504"/>
                  </a:cubicBezTo>
                  <a:cubicBezTo>
                    <a:pt x="3241" y="6384"/>
                    <a:pt x="3306" y="6285"/>
                    <a:pt x="3405" y="6209"/>
                  </a:cubicBezTo>
                  <a:cubicBezTo>
                    <a:pt x="3438" y="6176"/>
                    <a:pt x="3470" y="6154"/>
                    <a:pt x="3504" y="6121"/>
                  </a:cubicBezTo>
                  <a:cubicBezTo>
                    <a:pt x="3525" y="6088"/>
                    <a:pt x="3536" y="6056"/>
                    <a:pt x="3536" y="6022"/>
                  </a:cubicBezTo>
                  <a:cubicBezTo>
                    <a:pt x="3514" y="6000"/>
                    <a:pt x="3492" y="6000"/>
                    <a:pt x="3460" y="5990"/>
                  </a:cubicBezTo>
                  <a:lnTo>
                    <a:pt x="3438" y="5990"/>
                  </a:lnTo>
                  <a:cubicBezTo>
                    <a:pt x="3317" y="5990"/>
                    <a:pt x="3208" y="6121"/>
                    <a:pt x="3229" y="6241"/>
                  </a:cubicBezTo>
                  <a:cubicBezTo>
                    <a:pt x="3219" y="6209"/>
                    <a:pt x="3186" y="6187"/>
                    <a:pt x="3142" y="6187"/>
                  </a:cubicBezTo>
                  <a:cubicBezTo>
                    <a:pt x="3076" y="6187"/>
                    <a:pt x="3000" y="6241"/>
                    <a:pt x="2989" y="6318"/>
                  </a:cubicBezTo>
                  <a:cubicBezTo>
                    <a:pt x="2967" y="6416"/>
                    <a:pt x="3032" y="6515"/>
                    <a:pt x="3098" y="6603"/>
                  </a:cubicBezTo>
                  <a:cubicBezTo>
                    <a:pt x="3066" y="6570"/>
                    <a:pt x="3010" y="6548"/>
                    <a:pt x="2967" y="6548"/>
                  </a:cubicBezTo>
                  <a:cubicBezTo>
                    <a:pt x="2890" y="6548"/>
                    <a:pt x="2813" y="6581"/>
                    <a:pt x="2770" y="6647"/>
                  </a:cubicBezTo>
                  <a:cubicBezTo>
                    <a:pt x="2693" y="6756"/>
                    <a:pt x="2726" y="6920"/>
                    <a:pt x="2825" y="7019"/>
                  </a:cubicBezTo>
                  <a:cubicBezTo>
                    <a:pt x="2781" y="6986"/>
                    <a:pt x="2737" y="6975"/>
                    <a:pt x="2682" y="6975"/>
                  </a:cubicBezTo>
                  <a:cubicBezTo>
                    <a:pt x="2616" y="6975"/>
                    <a:pt x="2551" y="7008"/>
                    <a:pt x="2518" y="7063"/>
                  </a:cubicBezTo>
                  <a:cubicBezTo>
                    <a:pt x="2496" y="6931"/>
                    <a:pt x="2397" y="6822"/>
                    <a:pt x="2277" y="6778"/>
                  </a:cubicBezTo>
                  <a:lnTo>
                    <a:pt x="2277" y="6778"/>
                  </a:lnTo>
                  <a:lnTo>
                    <a:pt x="2343" y="6876"/>
                  </a:lnTo>
                  <a:cubicBezTo>
                    <a:pt x="2365" y="6910"/>
                    <a:pt x="2397" y="6931"/>
                    <a:pt x="2419" y="6975"/>
                  </a:cubicBezTo>
                  <a:cubicBezTo>
                    <a:pt x="2441" y="7041"/>
                    <a:pt x="2409" y="7129"/>
                    <a:pt x="2365" y="7183"/>
                  </a:cubicBezTo>
                  <a:cubicBezTo>
                    <a:pt x="2277" y="7304"/>
                    <a:pt x="2124" y="7369"/>
                    <a:pt x="1981" y="7380"/>
                  </a:cubicBezTo>
                  <a:lnTo>
                    <a:pt x="1894" y="7380"/>
                  </a:lnTo>
                  <a:cubicBezTo>
                    <a:pt x="1774" y="7380"/>
                    <a:pt x="1653" y="7358"/>
                    <a:pt x="1533" y="7326"/>
                  </a:cubicBezTo>
                  <a:cubicBezTo>
                    <a:pt x="1434" y="7304"/>
                    <a:pt x="1324" y="7260"/>
                    <a:pt x="1270" y="7172"/>
                  </a:cubicBezTo>
                  <a:cubicBezTo>
                    <a:pt x="1226" y="7085"/>
                    <a:pt x="1248" y="6997"/>
                    <a:pt x="1270" y="6898"/>
                  </a:cubicBezTo>
                  <a:cubicBezTo>
                    <a:pt x="1248" y="6888"/>
                    <a:pt x="1237" y="6876"/>
                    <a:pt x="1226" y="6854"/>
                  </a:cubicBezTo>
                  <a:cubicBezTo>
                    <a:pt x="1182" y="6789"/>
                    <a:pt x="1204" y="6701"/>
                    <a:pt x="1193" y="6625"/>
                  </a:cubicBezTo>
                  <a:cubicBezTo>
                    <a:pt x="1182" y="6570"/>
                    <a:pt x="1127" y="6515"/>
                    <a:pt x="1073" y="6515"/>
                  </a:cubicBezTo>
                  <a:cubicBezTo>
                    <a:pt x="1062" y="6515"/>
                    <a:pt x="1040" y="6515"/>
                    <a:pt x="1029" y="6537"/>
                  </a:cubicBezTo>
                  <a:cubicBezTo>
                    <a:pt x="1062" y="6438"/>
                    <a:pt x="985" y="6329"/>
                    <a:pt x="886" y="6329"/>
                  </a:cubicBezTo>
                  <a:cubicBezTo>
                    <a:pt x="788" y="6329"/>
                    <a:pt x="711" y="6438"/>
                    <a:pt x="745" y="6537"/>
                  </a:cubicBezTo>
                  <a:cubicBezTo>
                    <a:pt x="723" y="6494"/>
                    <a:pt x="679" y="6472"/>
                    <a:pt x="635" y="6472"/>
                  </a:cubicBezTo>
                  <a:cubicBezTo>
                    <a:pt x="591" y="6472"/>
                    <a:pt x="547" y="6494"/>
                    <a:pt x="514" y="6515"/>
                  </a:cubicBezTo>
                  <a:cubicBezTo>
                    <a:pt x="448" y="6581"/>
                    <a:pt x="438" y="6657"/>
                    <a:pt x="416" y="6734"/>
                  </a:cubicBezTo>
                  <a:cubicBezTo>
                    <a:pt x="427" y="6635"/>
                    <a:pt x="317" y="6559"/>
                    <a:pt x="208" y="6559"/>
                  </a:cubicBezTo>
                  <a:cubicBezTo>
                    <a:pt x="186" y="6559"/>
                    <a:pt x="164" y="6559"/>
                    <a:pt x="142" y="6570"/>
                  </a:cubicBezTo>
                  <a:cubicBezTo>
                    <a:pt x="76" y="6603"/>
                    <a:pt x="32" y="6657"/>
                    <a:pt x="11" y="6723"/>
                  </a:cubicBezTo>
                  <a:cubicBezTo>
                    <a:pt x="0" y="6778"/>
                    <a:pt x="0" y="6833"/>
                    <a:pt x="0" y="6888"/>
                  </a:cubicBezTo>
                  <a:cubicBezTo>
                    <a:pt x="0" y="6910"/>
                    <a:pt x="11" y="6920"/>
                    <a:pt x="11" y="6942"/>
                  </a:cubicBezTo>
                  <a:cubicBezTo>
                    <a:pt x="11" y="6953"/>
                    <a:pt x="22" y="6964"/>
                    <a:pt x="22" y="6975"/>
                  </a:cubicBezTo>
                  <a:cubicBezTo>
                    <a:pt x="22" y="6953"/>
                    <a:pt x="11" y="6931"/>
                    <a:pt x="11" y="6898"/>
                  </a:cubicBezTo>
                  <a:lnTo>
                    <a:pt x="11" y="6898"/>
                  </a:lnTo>
                  <a:cubicBezTo>
                    <a:pt x="22" y="6964"/>
                    <a:pt x="66" y="7019"/>
                    <a:pt x="120" y="7073"/>
                  </a:cubicBezTo>
                  <a:cubicBezTo>
                    <a:pt x="131" y="6986"/>
                    <a:pt x="175" y="6910"/>
                    <a:pt x="241" y="6854"/>
                  </a:cubicBezTo>
                  <a:cubicBezTo>
                    <a:pt x="328" y="6789"/>
                    <a:pt x="448" y="6767"/>
                    <a:pt x="558" y="6745"/>
                  </a:cubicBezTo>
                  <a:lnTo>
                    <a:pt x="558" y="6745"/>
                  </a:lnTo>
                  <a:lnTo>
                    <a:pt x="460" y="6866"/>
                  </a:lnTo>
                  <a:cubicBezTo>
                    <a:pt x="536" y="6811"/>
                    <a:pt x="624" y="6756"/>
                    <a:pt x="711" y="6745"/>
                  </a:cubicBezTo>
                  <a:lnTo>
                    <a:pt x="745" y="6745"/>
                  </a:lnTo>
                  <a:cubicBezTo>
                    <a:pt x="832" y="6745"/>
                    <a:pt x="920" y="6789"/>
                    <a:pt x="942" y="6876"/>
                  </a:cubicBezTo>
                  <a:cubicBezTo>
                    <a:pt x="985" y="7008"/>
                    <a:pt x="843" y="7107"/>
                    <a:pt x="723" y="7172"/>
                  </a:cubicBezTo>
                  <a:cubicBezTo>
                    <a:pt x="755" y="7249"/>
                    <a:pt x="810" y="7314"/>
                    <a:pt x="832" y="7380"/>
                  </a:cubicBezTo>
                  <a:cubicBezTo>
                    <a:pt x="1171" y="7479"/>
                    <a:pt x="1511" y="7533"/>
                    <a:pt x="1642" y="7567"/>
                  </a:cubicBezTo>
                  <a:cubicBezTo>
                    <a:pt x="1894" y="7621"/>
                    <a:pt x="2156" y="7676"/>
                    <a:pt x="2419" y="7730"/>
                  </a:cubicBezTo>
                  <a:cubicBezTo>
                    <a:pt x="2375" y="7676"/>
                    <a:pt x="2375" y="7588"/>
                    <a:pt x="2409" y="7523"/>
                  </a:cubicBezTo>
                  <a:cubicBezTo>
                    <a:pt x="2441" y="7457"/>
                    <a:pt x="2496" y="7413"/>
                    <a:pt x="2551" y="7358"/>
                  </a:cubicBezTo>
                  <a:cubicBezTo>
                    <a:pt x="2572" y="7336"/>
                    <a:pt x="2616" y="7314"/>
                    <a:pt x="2650" y="7314"/>
                  </a:cubicBezTo>
                  <a:cubicBezTo>
                    <a:pt x="2671" y="7314"/>
                    <a:pt x="2693" y="7326"/>
                    <a:pt x="2704" y="7348"/>
                  </a:cubicBezTo>
                  <a:lnTo>
                    <a:pt x="2726" y="7205"/>
                  </a:lnTo>
                  <a:lnTo>
                    <a:pt x="2748" y="7205"/>
                  </a:lnTo>
                  <a:cubicBezTo>
                    <a:pt x="2803" y="7205"/>
                    <a:pt x="2857" y="7194"/>
                    <a:pt x="2912" y="7183"/>
                  </a:cubicBezTo>
                  <a:cubicBezTo>
                    <a:pt x="2967" y="7161"/>
                    <a:pt x="3022" y="7150"/>
                    <a:pt x="3076" y="7150"/>
                  </a:cubicBezTo>
                  <a:cubicBezTo>
                    <a:pt x="3098" y="7150"/>
                    <a:pt x="3120" y="7150"/>
                    <a:pt x="3153" y="7161"/>
                  </a:cubicBezTo>
                  <a:cubicBezTo>
                    <a:pt x="3295" y="7205"/>
                    <a:pt x="3361" y="7380"/>
                    <a:pt x="3416" y="7523"/>
                  </a:cubicBezTo>
                  <a:cubicBezTo>
                    <a:pt x="3426" y="7588"/>
                    <a:pt x="3448" y="7665"/>
                    <a:pt x="3448" y="7730"/>
                  </a:cubicBezTo>
                  <a:cubicBezTo>
                    <a:pt x="3438" y="7796"/>
                    <a:pt x="3394" y="7862"/>
                    <a:pt x="3339" y="7884"/>
                  </a:cubicBezTo>
                  <a:cubicBezTo>
                    <a:pt x="3711" y="7949"/>
                    <a:pt x="4095" y="7993"/>
                    <a:pt x="4478" y="8048"/>
                  </a:cubicBezTo>
                  <a:lnTo>
                    <a:pt x="4511" y="8015"/>
                  </a:lnTo>
                  <a:cubicBezTo>
                    <a:pt x="4478" y="8004"/>
                    <a:pt x="4445" y="8004"/>
                    <a:pt x="4412" y="8004"/>
                  </a:cubicBezTo>
                  <a:lnTo>
                    <a:pt x="4302" y="8004"/>
                  </a:lnTo>
                  <a:cubicBezTo>
                    <a:pt x="4237" y="8004"/>
                    <a:pt x="4160" y="7983"/>
                    <a:pt x="4139" y="7927"/>
                  </a:cubicBezTo>
                  <a:cubicBezTo>
                    <a:pt x="4127" y="7895"/>
                    <a:pt x="4139" y="7862"/>
                    <a:pt x="4139" y="7840"/>
                  </a:cubicBezTo>
                  <a:cubicBezTo>
                    <a:pt x="4182" y="7665"/>
                    <a:pt x="4314" y="7523"/>
                    <a:pt x="4478" y="7468"/>
                  </a:cubicBezTo>
                  <a:lnTo>
                    <a:pt x="4368" y="7468"/>
                  </a:lnTo>
                  <a:cubicBezTo>
                    <a:pt x="4533" y="7391"/>
                    <a:pt x="4708" y="7326"/>
                    <a:pt x="4894" y="7326"/>
                  </a:cubicBezTo>
                  <a:lnTo>
                    <a:pt x="4905" y="7326"/>
                  </a:lnTo>
                  <a:cubicBezTo>
                    <a:pt x="5102" y="7326"/>
                    <a:pt x="5299" y="7424"/>
                    <a:pt x="5375" y="7599"/>
                  </a:cubicBezTo>
                  <a:cubicBezTo>
                    <a:pt x="5452" y="7764"/>
                    <a:pt x="5375" y="8004"/>
                    <a:pt x="5190" y="8059"/>
                  </a:cubicBezTo>
                  <a:cubicBezTo>
                    <a:pt x="5134" y="8081"/>
                    <a:pt x="5069" y="8070"/>
                    <a:pt x="5025" y="8103"/>
                  </a:cubicBezTo>
                  <a:lnTo>
                    <a:pt x="5014" y="8103"/>
                  </a:lnTo>
                  <a:cubicBezTo>
                    <a:pt x="5660" y="8180"/>
                    <a:pt x="6306" y="8223"/>
                    <a:pt x="6952" y="8267"/>
                  </a:cubicBezTo>
                  <a:lnTo>
                    <a:pt x="6952" y="8212"/>
                  </a:lnTo>
                  <a:cubicBezTo>
                    <a:pt x="6974" y="8081"/>
                    <a:pt x="7105" y="7971"/>
                    <a:pt x="7237" y="7971"/>
                  </a:cubicBezTo>
                  <a:cubicBezTo>
                    <a:pt x="7248" y="7971"/>
                    <a:pt x="7259" y="7971"/>
                    <a:pt x="7280" y="7983"/>
                  </a:cubicBezTo>
                  <a:lnTo>
                    <a:pt x="7412" y="7939"/>
                  </a:lnTo>
                  <a:cubicBezTo>
                    <a:pt x="7401" y="7939"/>
                    <a:pt x="7401" y="7939"/>
                    <a:pt x="7390" y="7927"/>
                  </a:cubicBezTo>
                  <a:cubicBezTo>
                    <a:pt x="7357" y="7905"/>
                    <a:pt x="7357" y="7862"/>
                    <a:pt x="7357" y="7818"/>
                  </a:cubicBezTo>
                  <a:cubicBezTo>
                    <a:pt x="7368" y="7730"/>
                    <a:pt x="7456" y="7643"/>
                    <a:pt x="7543" y="7643"/>
                  </a:cubicBezTo>
                  <a:lnTo>
                    <a:pt x="7555" y="7643"/>
                  </a:lnTo>
                  <a:cubicBezTo>
                    <a:pt x="7653" y="7643"/>
                    <a:pt x="7740" y="7752"/>
                    <a:pt x="7708" y="7840"/>
                  </a:cubicBezTo>
                  <a:cubicBezTo>
                    <a:pt x="7752" y="7764"/>
                    <a:pt x="7806" y="7676"/>
                    <a:pt x="7905" y="7665"/>
                  </a:cubicBezTo>
                  <a:lnTo>
                    <a:pt x="7915" y="7665"/>
                  </a:lnTo>
                  <a:cubicBezTo>
                    <a:pt x="8003" y="7665"/>
                    <a:pt x="8080" y="7730"/>
                    <a:pt x="8102" y="7818"/>
                  </a:cubicBezTo>
                  <a:cubicBezTo>
                    <a:pt x="8124" y="7905"/>
                    <a:pt x="8112" y="7993"/>
                    <a:pt x="8102" y="8092"/>
                  </a:cubicBezTo>
                  <a:cubicBezTo>
                    <a:pt x="8124" y="8081"/>
                    <a:pt x="8146" y="8070"/>
                    <a:pt x="8168" y="8070"/>
                  </a:cubicBezTo>
                  <a:cubicBezTo>
                    <a:pt x="8211" y="8070"/>
                    <a:pt x="8255" y="8092"/>
                    <a:pt x="8288" y="8124"/>
                  </a:cubicBezTo>
                  <a:cubicBezTo>
                    <a:pt x="8331" y="8168"/>
                    <a:pt x="8331" y="8256"/>
                    <a:pt x="8288" y="8311"/>
                  </a:cubicBezTo>
                  <a:cubicBezTo>
                    <a:pt x="8288" y="8322"/>
                    <a:pt x="8277" y="8322"/>
                    <a:pt x="8266" y="8333"/>
                  </a:cubicBezTo>
                  <a:cubicBezTo>
                    <a:pt x="8409" y="8333"/>
                    <a:pt x="8550" y="8343"/>
                    <a:pt x="8682" y="8343"/>
                  </a:cubicBezTo>
                  <a:cubicBezTo>
                    <a:pt x="8726" y="8223"/>
                    <a:pt x="8813" y="8114"/>
                    <a:pt x="8923" y="8092"/>
                  </a:cubicBezTo>
                  <a:cubicBezTo>
                    <a:pt x="8934" y="8070"/>
                    <a:pt x="8945" y="8048"/>
                    <a:pt x="8956" y="8037"/>
                  </a:cubicBezTo>
                  <a:cubicBezTo>
                    <a:pt x="8846" y="8026"/>
                    <a:pt x="8737" y="7971"/>
                    <a:pt x="8660" y="7884"/>
                  </a:cubicBezTo>
                  <a:cubicBezTo>
                    <a:pt x="8572" y="7796"/>
                    <a:pt x="8507" y="7676"/>
                    <a:pt x="8463" y="7555"/>
                  </a:cubicBezTo>
                  <a:cubicBezTo>
                    <a:pt x="8430" y="7523"/>
                    <a:pt x="8397" y="7468"/>
                    <a:pt x="8409" y="7424"/>
                  </a:cubicBezTo>
                  <a:lnTo>
                    <a:pt x="8353" y="7424"/>
                  </a:lnTo>
                  <a:cubicBezTo>
                    <a:pt x="8331" y="7435"/>
                    <a:pt x="8310" y="7435"/>
                    <a:pt x="8277" y="7435"/>
                  </a:cubicBezTo>
                  <a:cubicBezTo>
                    <a:pt x="8244" y="7435"/>
                    <a:pt x="8200" y="7424"/>
                    <a:pt x="8168" y="7402"/>
                  </a:cubicBezTo>
                  <a:cubicBezTo>
                    <a:pt x="8102" y="7348"/>
                    <a:pt x="8069" y="7249"/>
                    <a:pt x="8047" y="7161"/>
                  </a:cubicBezTo>
                  <a:cubicBezTo>
                    <a:pt x="8003" y="6931"/>
                    <a:pt x="7993" y="6679"/>
                    <a:pt x="8014" y="6450"/>
                  </a:cubicBezTo>
                  <a:lnTo>
                    <a:pt x="8014" y="6438"/>
                  </a:lnTo>
                  <a:lnTo>
                    <a:pt x="7949" y="6438"/>
                  </a:lnTo>
                  <a:cubicBezTo>
                    <a:pt x="7850" y="6438"/>
                    <a:pt x="7752" y="6406"/>
                    <a:pt x="7664" y="6373"/>
                  </a:cubicBezTo>
                  <a:cubicBezTo>
                    <a:pt x="7631" y="6351"/>
                    <a:pt x="7598" y="6340"/>
                    <a:pt x="7555" y="6340"/>
                  </a:cubicBezTo>
                  <a:cubicBezTo>
                    <a:pt x="7477" y="6340"/>
                    <a:pt x="7423" y="6416"/>
                    <a:pt x="7346" y="6450"/>
                  </a:cubicBezTo>
                  <a:cubicBezTo>
                    <a:pt x="7336" y="6450"/>
                    <a:pt x="7314" y="6460"/>
                    <a:pt x="7302" y="6460"/>
                  </a:cubicBezTo>
                  <a:cubicBezTo>
                    <a:pt x="7226" y="6460"/>
                    <a:pt x="7160" y="6416"/>
                    <a:pt x="7117" y="6351"/>
                  </a:cubicBezTo>
                  <a:cubicBezTo>
                    <a:pt x="7073" y="6275"/>
                    <a:pt x="7061" y="6187"/>
                    <a:pt x="7061" y="6099"/>
                  </a:cubicBezTo>
                  <a:cubicBezTo>
                    <a:pt x="7061" y="5990"/>
                    <a:pt x="7083" y="5869"/>
                    <a:pt x="7160" y="5803"/>
                  </a:cubicBezTo>
                  <a:cubicBezTo>
                    <a:pt x="7237" y="5727"/>
                    <a:pt x="7336" y="5716"/>
                    <a:pt x="7434" y="5716"/>
                  </a:cubicBezTo>
                  <a:lnTo>
                    <a:pt x="7445" y="5716"/>
                  </a:lnTo>
                  <a:cubicBezTo>
                    <a:pt x="7445" y="5650"/>
                    <a:pt x="7445" y="5584"/>
                    <a:pt x="7456" y="5530"/>
                  </a:cubicBezTo>
                  <a:close/>
                  <a:moveTo>
                    <a:pt x="9164" y="1"/>
                  </a:moveTo>
                  <a:cubicBezTo>
                    <a:pt x="9010" y="1"/>
                    <a:pt x="8825" y="34"/>
                    <a:pt x="8748" y="176"/>
                  </a:cubicBezTo>
                  <a:cubicBezTo>
                    <a:pt x="8726" y="198"/>
                    <a:pt x="8715" y="231"/>
                    <a:pt x="8715" y="253"/>
                  </a:cubicBezTo>
                  <a:cubicBezTo>
                    <a:pt x="8715" y="263"/>
                    <a:pt x="8715" y="275"/>
                    <a:pt x="8726" y="285"/>
                  </a:cubicBezTo>
                  <a:lnTo>
                    <a:pt x="8715" y="275"/>
                  </a:lnTo>
                  <a:lnTo>
                    <a:pt x="8715" y="275"/>
                  </a:lnTo>
                  <a:cubicBezTo>
                    <a:pt x="8726" y="285"/>
                    <a:pt x="8726" y="297"/>
                    <a:pt x="8726" y="297"/>
                  </a:cubicBezTo>
                  <a:cubicBezTo>
                    <a:pt x="8682" y="263"/>
                    <a:pt x="8628" y="253"/>
                    <a:pt x="8572" y="253"/>
                  </a:cubicBezTo>
                  <a:cubicBezTo>
                    <a:pt x="8485" y="253"/>
                    <a:pt x="8409" y="285"/>
                    <a:pt x="8353" y="351"/>
                  </a:cubicBezTo>
                  <a:cubicBezTo>
                    <a:pt x="8331" y="406"/>
                    <a:pt x="8321" y="460"/>
                    <a:pt x="8321" y="516"/>
                  </a:cubicBezTo>
                  <a:cubicBezTo>
                    <a:pt x="8343" y="603"/>
                    <a:pt x="8397" y="691"/>
                    <a:pt x="8485" y="713"/>
                  </a:cubicBezTo>
                  <a:lnTo>
                    <a:pt x="8452" y="713"/>
                  </a:lnTo>
                  <a:cubicBezTo>
                    <a:pt x="8463" y="723"/>
                    <a:pt x="8474" y="723"/>
                    <a:pt x="8496" y="735"/>
                  </a:cubicBezTo>
                  <a:lnTo>
                    <a:pt x="8474" y="735"/>
                  </a:lnTo>
                  <a:cubicBezTo>
                    <a:pt x="8409" y="735"/>
                    <a:pt x="8375" y="800"/>
                    <a:pt x="8387" y="876"/>
                  </a:cubicBezTo>
                  <a:cubicBezTo>
                    <a:pt x="8387" y="910"/>
                    <a:pt x="8409" y="954"/>
                    <a:pt x="8430" y="975"/>
                  </a:cubicBezTo>
                  <a:cubicBezTo>
                    <a:pt x="8518" y="1052"/>
                    <a:pt x="8649" y="1074"/>
                    <a:pt x="8715" y="1161"/>
                  </a:cubicBezTo>
                  <a:lnTo>
                    <a:pt x="8715" y="1095"/>
                  </a:lnTo>
                  <a:cubicBezTo>
                    <a:pt x="8704" y="986"/>
                    <a:pt x="8715" y="866"/>
                    <a:pt x="8769" y="767"/>
                  </a:cubicBezTo>
                  <a:cubicBezTo>
                    <a:pt x="8813" y="679"/>
                    <a:pt x="8912" y="614"/>
                    <a:pt x="9000" y="614"/>
                  </a:cubicBezTo>
                  <a:cubicBezTo>
                    <a:pt x="9022" y="614"/>
                    <a:pt x="9044" y="614"/>
                    <a:pt x="9054" y="625"/>
                  </a:cubicBezTo>
                  <a:cubicBezTo>
                    <a:pt x="9142" y="647"/>
                    <a:pt x="9185" y="735"/>
                    <a:pt x="9185" y="811"/>
                  </a:cubicBezTo>
                  <a:cubicBezTo>
                    <a:pt x="9207" y="789"/>
                    <a:pt x="9229" y="789"/>
                    <a:pt x="9263" y="789"/>
                  </a:cubicBezTo>
                  <a:lnTo>
                    <a:pt x="9284" y="789"/>
                  </a:lnTo>
                  <a:cubicBezTo>
                    <a:pt x="9350" y="811"/>
                    <a:pt x="9404" y="876"/>
                    <a:pt x="9426" y="942"/>
                  </a:cubicBezTo>
                  <a:cubicBezTo>
                    <a:pt x="9460" y="1052"/>
                    <a:pt x="9448" y="1172"/>
                    <a:pt x="9416" y="1282"/>
                  </a:cubicBezTo>
                  <a:cubicBezTo>
                    <a:pt x="9426" y="1292"/>
                    <a:pt x="9448" y="1304"/>
                    <a:pt x="9460" y="1304"/>
                  </a:cubicBezTo>
                  <a:cubicBezTo>
                    <a:pt x="9492" y="1249"/>
                    <a:pt x="9536" y="1205"/>
                    <a:pt x="9602" y="1183"/>
                  </a:cubicBezTo>
                  <a:lnTo>
                    <a:pt x="9635" y="1183"/>
                  </a:lnTo>
                  <a:cubicBezTo>
                    <a:pt x="9689" y="1183"/>
                    <a:pt x="9733" y="1205"/>
                    <a:pt x="9766" y="1238"/>
                  </a:cubicBezTo>
                  <a:cubicBezTo>
                    <a:pt x="9777" y="1183"/>
                    <a:pt x="9810" y="1139"/>
                    <a:pt x="9854" y="1117"/>
                  </a:cubicBezTo>
                  <a:cubicBezTo>
                    <a:pt x="9886" y="1095"/>
                    <a:pt x="9919" y="1095"/>
                    <a:pt x="9941" y="1095"/>
                  </a:cubicBezTo>
                  <a:cubicBezTo>
                    <a:pt x="10007" y="1095"/>
                    <a:pt x="10073" y="1129"/>
                    <a:pt x="10117" y="1172"/>
                  </a:cubicBezTo>
                  <a:cubicBezTo>
                    <a:pt x="10182" y="1249"/>
                    <a:pt x="10204" y="1348"/>
                    <a:pt x="10182" y="1446"/>
                  </a:cubicBezTo>
                  <a:lnTo>
                    <a:pt x="10226" y="1446"/>
                  </a:lnTo>
                  <a:cubicBezTo>
                    <a:pt x="10314" y="1446"/>
                    <a:pt x="10412" y="1501"/>
                    <a:pt x="10434" y="1589"/>
                  </a:cubicBezTo>
                  <a:cubicBezTo>
                    <a:pt x="10477" y="1698"/>
                    <a:pt x="10423" y="1818"/>
                    <a:pt x="10336" y="1873"/>
                  </a:cubicBezTo>
                  <a:cubicBezTo>
                    <a:pt x="10368" y="1917"/>
                    <a:pt x="10357" y="1993"/>
                    <a:pt x="10314" y="2037"/>
                  </a:cubicBezTo>
                  <a:cubicBezTo>
                    <a:pt x="10270" y="2081"/>
                    <a:pt x="10204" y="2114"/>
                    <a:pt x="10149" y="2125"/>
                  </a:cubicBezTo>
                  <a:cubicBezTo>
                    <a:pt x="10083" y="2136"/>
                    <a:pt x="10018" y="2146"/>
                    <a:pt x="9952" y="2146"/>
                  </a:cubicBezTo>
                  <a:cubicBezTo>
                    <a:pt x="9963" y="2158"/>
                    <a:pt x="9963" y="2158"/>
                    <a:pt x="9974" y="2158"/>
                  </a:cubicBezTo>
                  <a:cubicBezTo>
                    <a:pt x="10018" y="2212"/>
                    <a:pt x="10083" y="2256"/>
                    <a:pt x="10160" y="2256"/>
                  </a:cubicBezTo>
                  <a:cubicBezTo>
                    <a:pt x="10171" y="2234"/>
                    <a:pt x="10193" y="2212"/>
                    <a:pt x="10204" y="2190"/>
                  </a:cubicBezTo>
                  <a:cubicBezTo>
                    <a:pt x="10248" y="2146"/>
                    <a:pt x="10292" y="2114"/>
                    <a:pt x="10346" y="2114"/>
                  </a:cubicBezTo>
                  <a:cubicBezTo>
                    <a:pt x="10368" y="2114"/>
                    <a:pt x="10390" y="2114"/>
                    <a:pt x="10401" y="2125"/>
                  </a:cubicBezTo>
                  <a:cubicBezTo>
                    <a:pt x="10434" y="2070"/>
                    <a:pt x="10456" y="2005"/>
                    <a:pt x="10499" y="1961"/>
                  </a:cubicBezTo>
                  <a:cubicBezTo>
                    <a:pt x="10533" y="1928"/>
                    <a:pt x="10576" y="1906"/>
                    <a:pt x="10631" y="1906"/>
                  </a:cubicBezTo>
                  <a:cubicBezTo>
                    <a:pt x="10674" y="1906"/>
                    <a:pt x="10718" y="1928"/>
                    <a:pt x="10730" y="1971"/>
                  </a:cubicBezTo>
                  <a:cubicBezTo>
                    <a:pt x="10664" y="2048"/>
                    <a:pt x="10609" y="2136"/>
                    <a:pt x="10620" y="2234"/>
                  </a:cubicBezTo>
                  <a:cubicBezTo>
                    <a:pt x="10631" y="2245"/>
                    <a:pt x="10631" y="2267"/>
                    <a:pt x="10642" y="2278"/>
                  </a:cubicBezTo>
                  <a:cubicBezTo>
                    <a:pt x="10674" y="2267"/>
                    <a:pt x="10718" y="2256"/>
                    <a:pt x="10762" y="2256"/>
                  </a:cubicBezTo>
                  <a:lnTo>
                    <a:pt x="10828" y="2256"/>
                  </a:lnTo>
                  <a:cubicBezTo>
                    <a:pt x="10784" y="2158"/>
                    <a:pt x="10773" y="2048"/>
                    <a:pt x="10784" y="1939"/>
                  </a:cubicBezTo>
                  <a:lnTo>
                    <a:pt x="10806" y="1928"/>
                  </a:lnTo>
                  <a:cubicBezTo>
                    <a:pt x="10730" y="1764"/>
                    <a:pt x="10752" y="1555"/>
                    <a:pt x="10872" y="1424"/>
                  </a:cubicBezTo>
                  <a:cubicBezTo>
                    <a:pt x="10905" y="1391"/>
                    <a:pt x="10937" y="1358"/>
                    <a:pt x="10981" y="1358"/>
                  </a:cubicBezTo>
                  <a:cubicBezTo>
                    <a:pt x="11058" y="1358"/>
                    <a:pt x="11091" y="1446"/>
                    <a:pt x="11091" y="1523"/>
                  </a:cubicBezTo>
                  <a:cubicBezTo>
                    <a:pt x="11112" y="1435"/>
                    <a:pt x="11189" y="1348"/>
                    <a:pt x="11288" y="1336"/>
                  </a:cubicBezTo>
                  <a:lnTo>
                    <a:pt x="11321" y="1336"/>
                  </a:lnTo>
                  <a:cubicBezTo>
                    <a:pt x="11419" y="1336"/>
                    <a:pt x="11518" y="1402"/>
                    <a:pt x="11572" y="1490"/>
                  </a:cubicBezTo>
                  <a:cubicBezTo>
                    <a:pt x="11638" y="1589"/>
                    <a:pt x="11638" y="1709"/>
                    <a:pt x="11616" y="1829"/>
                  </a:cubicBezTo>
                  <a:cubicBezTo>
                    <a:pt x="11627" y="1808"/>
                    <a:pt x="11649" y="1796"/>
                    <a:pt x="11671" y="1796"/>
                  </a:cubicBezTo>
                  <a:cubicBezTo>
                    <a:pt x="11726" y="1796"/>
                    <a:pt x="11791" y="1851"/>
                    <a:pt x="11791" y="1906"/>
                  </a:cubicBezTo>
                  <a:cubicBezTo>
                    <a:pt x="11791" y="2005"/>
                    <a:pt x="11726" y="2070"/>
                    <a:pt x="11660" y="2125"/>
                  </a:cubicBezTo>
                  <a:cubicBezTo>
                    <a:pt x="11606" y="2180"/>
                    <a:pt x="11562" y="2224"/>
                    <a:pt x="11507" y="2267"/>
                  </a:cubicBezTo>
                  <a:cubicBezTo>
                    <a:pt x="11474" y="2289"/>
                    <a:pt x="11441" y="2322"/>
                    <a:pt x="11408" y="2333"/>
                  </a:cubicBezTo>
                  <a:cubicBezTo>
                    <a:pt x="11343" y="2355"/>
                    <a:pt x="11255" y="2333"/>
                    <a:pt x="11211" y="2377"/>
                  </a:cubicBezTo>
                  <a:cubicBezTo>
                    <a:pt x="11189" y="2409"/>
                    <a:pt x="11189" y="2453"/>
                    <a:pt x="11178" y="2475"/>
                  </a:cubicBezTo>
                  <a:cubicBezTo>
                    <a:pt x="11156" y="2519"/>
                    <a:pt x="11112" y="2530"/>
                    <a:pt x="11069" y="2530"/>
                  </a:cubicBezTo>
                  <a:lnTo>
                    <a:pt x="11036" y="2530"/>
                  </a:lnTo>
                  <a:cubicBezTo>
                    <a:pt x="11036" y="2541"/>
                    <a:pt x="11047" y="2541"/>
                    <a:pt x="11036" y="2552"/>
                  </a:cubicBezTo>
                  <a:cubicBezTo>
                    <a:pt x="11069" y="2552"/>
                    <a:pt x="11102" y="2563"/>
                    <a:pt x="11124" y="2563"/>
                  </a:cubicBezTo>
                  <a:cubicBezTo>
                    <a:pt x="11222" y="2563"/>
                    <a:pt x="11309" y="2519"/>
                    <a:pt x="11365" y="2443"/>
                  </a:cubicBezTo>
                  <a:lnTo>
                    <a:pt x="11365" y="2443"/>
                  </a:lnTo>
                  <a:cubicBezTo>
                    <a:pt x="11365" y="2606"/>
                    <a:pt x="11233" y="2716"/>
                    <a:pt x="11080" y="2782"/>
                  </a:cubicBezTo>
                  <a:cubicBezTo>
                    <a:pt x="11102" y="2793"/>
                    <a:pt x="11112" y="2803"/>
                    <a:pt x="11134" y="2825"/>
                  </a:cubicBezTo>
                  <a:cubicBezTo>
                    <a:pt x="11189" y="2891"/>
                    <a:pt x="11156" y="3000"/>
                    <a:pt x="11080" y="3044"/>
                  </a:cubicBezTo>
                  <a:cubicBezTo>
                    <a:pt x="11014" y="3099"/>
                    <a:pt x="10915" y="3110"/>
                    <a:pt x="10839" y="3121"/>
                  </a:cubicBezTo>
                  <a:cubicBezTo>
                    <a:pt x="10806" y="3121"/>
                    <a:pt x="10773" y="3132"/>
                    <a:pt x="10752" y="3154"/>
                  </a:cubicBezTo>
                  <a:cubicBezTo>
                    <a:pt x="10730" y="3176"/>
                    <a:pt x="10718" y="3209"/>
                    <a:pt x="10696" y="3231"/>
                  </a:cubicBezTo>
                  <a:cubicBezTo>
                    <a:pt x="10664" y="3253"/>
                    <a:pt x="10620" y="3263"/>
                    <a:pt x="10576" y="3263"/>
                  </a:cubicBezTo>
                  <a:lnTo>
                    <a:pt x="10521" y="3263"/>
                  </a:lnTo>
                  <a:lnTo>
                    <a:pt x="10324" y="3231"/>
                  </a:lnTo>
                  <a:lnTo>
                    <a:pt x="10324" y="3231"/>
                  </a:lnTo>
                  <a:cubicBezTo>
                    <a:pt x="10336" y="3263"/>
                    <a:pt x="10336" y="3297"/>
                    <a:pt x="10336" y="3340"/>
                  </a:cubicBezTo>
                  <a:cubicBezTo>
                    <a:pt x="10368" y="3373"/>
                    <a:pt x="10412" y="3395"/>
                    <a:pt x="10456" y="3417"/>
                  </a:cubicBezTo>
                  <a:cubicBezTo>
                    <a:pt x="10401" y="3428"/>
                    <a:pt x="10346" y="3460"/>
                    <a:pt x="10324" y="3504"/>
                  </a:cubicBezTo>
                  <a:cubicBezTo>
                    <a:pt x="10270" y="3592"/>
                    <a:pt x="10270" y="3701"/>
                    <a:pt x="10280" y="3811"/>
                  </a:cubicBezTo>
                  <a:cubicBezTo>
                    <a:pt x="10237" y="3767"/>
                    <a:pt x="10171" y="3734"/>
                    <a:pt x="10105" y="3734"/>
                  </a:cubicBezTo>
                  <a:cubicBezTo>
                    <a:pt x="10061" y="3778"/>
                    <a:pt x="10007" y="3822"/>
                    <a:pt x="9952" y="3844"/>
                  </a:cubicBezTo>
                  <a:lnTo>
                    <a:pt x="9854" y="3876"/>
                  </a:lnTo>
                  <a:cubicBezTo>
                    <a:pt x="9820" y="3942"/>
                    <a:pt x="9810" y="4030"/>
                    <a:pt x="9842" y="4095"/>
                  </a:cubicBezTo>
                  <a:cubicBezTo>
                    <a:pt x="9788" y="4019"/>
                    <a:pt x="9711" y="3986"/>
                    <a:pt x="9623" y="3986"/>
                  </a:cubicBezTo>
                  <a:cubicBezTo>
                    <a:pt x="9503" y="3986"/>
                    <a:pt x="9372" y="4052"/>
                    <a:pt x="9328" y="4161"/>
                  </a:cubicBezTo>
                  <a:cubicBezTo>
                    <a:pt x="9284" y="4260"/>
                    <a:pt x="9295" y="4370"/>
                    <a:pt x="9350" y="4468"/>
                  </a:cubicBezTo>
                  <a:cubicBezTo>
                    <a:pt x="9361" y="4446"/>
                    <a:pt x="9372" y="4435"/>
                    <a:pt x="9383" y="4413"/>
                  </a:cubicBezTo>
                  <a:cubicBezTo>
                    <a:pt x="9394" y="4358"/>
                    <a:pt x="9394" y="4314"/>
                    <a:pt x="9394" y="4260"/>
                  </a:cubicBezTo>
                  <a:cubicBezTo>
                    <a:pt x="9404" y="4172"/>
                    <a:pt x="9482" y="4085"/>
                    <a:pt x="9580" y="4073"/>
                  </a:cubicBezTo>
                  <a:lnTo>
                    <a:pt x="9591" y="4073"/>
                  </a:lnTo>
                  <a:cubicBezTo>
                    <a:pt x="9667" y="4073"/>
                    <a:pt x="9744" y="4129"/>
                    <a:pt x="9766" y="4194"/>
                  </a:cubicBezTo>
                  <a:cubicBezTo>
                    <a:pt x="9799" y="4183"/>
                    <a:pt x="9832" y="4172"/>
                    <a:pt x="9864" y="4172"/>
                  </a:cubicBezTo>
                  <a:cubicBezTo>
                    <a:pt x="9886" y="4172"/>
                    <a:pt x="9919" y="4172"/>
                    <a:pt x="9941" y="4183"/>
                  </a:cubicBezTo>
                  <a:cubicBezTo>
                    <a:pt x="10039" y="4238"/>
                    <a:pt x="10095" y="4348"/>
                    <a:pt x="10127" y="4457"/>
                  </a:cubicBezTo>
                  <a:cubicBezTo>
                    <a:pt x="10138" y="4490"/>
                    <a:pt x="10138" y="4545"/>
                    <a:pt x="10117" y="4567"/>
                  </a:cubicBezTo>
                  <a:lnTo>
                    <a:pt x="10127" y="4567"/>
                  </a:lnTo>
                  <a:cubicBezTo>
                    <a:pt x="10215" y="4567"/>
                    <a:pt x="10292" y="4610"/>
                    <a:pt x="10346" y="4676"/>
                  </a:cubicBezTo>
                  <a:lnTo>
                    <a:pt x="10379" y="4643"/>
                  </a:lnTo>
                  <a:cubicBezTo>
                    <a:pt x="10412" y="4610"/>
                    <a:pt x="10467" y="4577"/>
                    <a:pt x="10511" y="4577"/>
                  </a:cubicBezTo>
                  <a:cubicBezTo>
                    <a:pt x="10521" y="4577"/>
                    <a:pt x="10533" y="4577"/>
                    <a:pt x="10543" y="4588"/>
                  </a:cubicBezTo>
                  <a:cubicBezTo>
                    <a:pt x="10554" y="4588"/>
                    <a:pt x="10565" y="4588"/>
                    <a:pt x="10576" y="4599"/>
                  </a:cubicBezTo>
                  <a:cubicBezTo>
                    <a:pt x="10576" y="4577"/>
                    <a:pt x="10587" y="4555"/>
                    <a:pt x="10598" y="4533"/>
                  </a:cubicBezTo>
                  <a:cubicBezTo>
                    <a:pt x="10664" y="4446"/>
                    <a:pt x="10773" y="4370"/>
                    <a:pt x="10883" y="4370"/>
                  </a:cubicBezTo>
                  <a:lnTo>
                    <a:pt x="10905" y="4370"/>
                  </a:lnTo>
                  <a:cubicBezTo>
                    <a:pt x="10905" y="4358"/>
                    <a:pt x="10893" y="4336"/>
                    <a:pt x="10893" y="4326"/>
                  </a:cubicBezTo>
                  <a:cubicBezTo>
                    <a:pt x="10839" y="4172"/>
                    <a:pt x="10883" y="4008"/>
                    <a:pt x="10971" y="3888"/>
                  </a:cubicBezTo>
                  <a:lnTo>
                    <a:pt x="10927" y="3888"/>
                  </a:lnTo>
                  <a:cubicBezTo>
                    <a:pt x="10861" y="3866"/>
                    <a:pt x="10839" y="3767"/>
                    <a:pt x="10850" y="3691"/>
                  </a:cubicBezTo>
                  <a:cubicBezTo>
                    <a:pt x="10872" y="3592"/>
                    <a:pt x="10959" y="3516"/>
                    <a:pt x="11058" y="3516"/>
                  </a:cubicBezTo>
                  <a:lnTo>
                    <a:pt x="11069" y="3516"/>
                  </a:lnTo>
                  <a:cubicBezTo>
                    <a:pt x="11134" y="3516"/>
                    <a:pt x="11189" y="3581"/>
                    <a:pt x="11200" y="3636"/>
                  </a:cubicBezTo>
                  <a:cubicBezTo>
                    <a:pt x="11233" y="3570"/>
                    <a:pt x="11299" y="3504"/>
                    <a:pt x="11387" y="3504"/>
                  </a:cubicBezTo>
                  <a:lnTo>
                    <a:pt x="11397" y="3504"/>
                  </a:lnTo>
                  <a:cubicBezTo>
                    <a:pt x="11507" y="3504"/>
                    <a:pt x="11606" y="3581"/>
                    <a:pt x="11627" y="3691"/>
                  </a:cubicBezTo>
                  <a:cubicBezTo>
                    <a:pt x="11638" y="3789"/>
                    <a:pt x="11594" y="3898"/>
                    <a:pt x="11649" y="3975"/>
                  </a:cubicBezTo>
                  <a:cubicBezTo>
                    <a:pt x="11704" y="4052"/>
                    <a:pt x="11846" y="4052"/>
                    <a:pt x="11901" y="4129"/>
                  </a:cubicBezTo>
                  <a:cubicBezTo>
                    <a:pt x="11956" y="4073"/>
                    <a:pt x="12032" y="4041"/>
                    <a:pt x="12109" y="4041"/>
                  </a:cubicBezTo>
                  <a:cubicBezTo>
                    <a:pt x="12163" y="4041"/>
                    <a:pt x="12219" y="4052"/>
                    <a:pt x="12251" y="4085"/>
                  </a:cubicBezTo>
                  <a:cubicBezTo>
                    <a:pt x="12295" y="4117"/>
                    <a:pt x="12317" y="4151"/>
                    <a:pt x="12350" y="4194"/>
                  </a:cubicBezTo>
                  <a:cubicBezTo>
                    <a:pt x="12361" y="4194"/>
                    <a:pt x="12372" y="4183"/>
                    <a:pt x="12382" y="4183"/>
                  </a:cubicBezTo>
                  <a:cubicBezTo>
                    <a:pt x="12460" y="4183"/>
                    <a:pt x="12525" y="4227"/>
                    <a:pt x="12569" y="4282"/>
                  </a:cubicBezTo>
                  <a:cubicBezTo>
                    <a:pt x="12623" y="4358"/>
                    <a:pt x="12635" y="4457"/>
                    <a:pt x="12613" y="4555"/>
                  </a:cubicBezTo>
                  <a:cubicBezTo>
                    <a:pt x="12580" y="4643"/>
                    <a:pt x="12525" y="4730"/>
                    <a:pt x="12438" y="4764"/>
                  </a:cubicBezTo>
                  <a:cubicBezTo>
                    <a:pt x="12404" y="4774"/>
                    <a:pt x="12372" y="4774"/>
                    <a:pt x="12350" y="4774"/>
                  </a:cubicBezTo>
                  <a:lnTo>
                    <a:pt x="12328" y="4774"/>
                  </a:lnTo>
                  <a:cubicBezTo>
                    <a:pt x="12306" y="4818"/>
                    <a:pt x="12306" y="4862"/>
                    <a:pt x="12328" y="4906"/>
                  </a:cubicBezTo>
                  <a:cubicBezTo>
                    <a:pt x="12350" y="4949"/>
                    <a:pt x="12394" y="4971"/>
                    <a:pt x="12448" y="4971"/>
                  </a:cubicBezTo>
                  <a:cubicBezTo>
                    <a:pt x="12481" y="4971"/>
                    <a:pt x="12503" y="4961"/>
                    <a:pt x="12525" y="4949"/>
                  </a:cubicBezTo>
                  <a:lnTo>
                    <a:pt x="12525" y="4949"/>
                  </a:lnTo>
                  <a:cubicBezTo>
                    <a:pt x="12503" y="5015"/>
                    <a:pt x="12514" y="5081"/>
                    <a:pt x="12536" y="5146"/>
                  </a:cubicBezTo>
                  <a:cubicBezTo>
                    <a:pt x="12591" y="5180"/>
                    <a:pt x="12635" y="5224"/>
                    <a:pt x="12635" y="5289"/>
                  </a:cubicBezTo>
                  <a:cubicBezTo>
                    <a:pt x="12700" y="5344"/>
                    <a:pt x="12766" y="5387"/>
                    <a:pt x="12842" y="5399"/>
                  </a:cubicBezTo>
                  <a:cubicBezTo>
                    <a:pt x="12886" y="5409"/>
                    <a:pt x="12919" y="5409"/>
                    <a:pt x="12963" y="5409"/>
                  </a:cubicBezTo>
                  <a:cubicBezTo>
                    <a:pt x="13149" y="5409"/>
                    <a:pt x="13335" y="5322"/>
                    <a:pt x="13511" y="5245"/>
                  </a:cubicBezTo>
                  <a:cubicBezTo>
                    <a:pt x="13511" y="5256"/>
                    <a:pt x="13511" y="5256"/>
                    <a:pt x="13521" y="5267"/>
                  </a:cubicBezTo>
                  <a:cubicBezTo>
                    <a:pt x="13543" y="5234"/>
                    <a:pt x="13576" y="5202"/>
                    <a:pt x="13620" y="5180"/>
                  </a:cubicBezTo>
                  <a:cubicBezTo>
                    <a:pt x="13642" y="5168"/>
                    <a:pt x="13674" y="5168"/>
                    <a:pt x="13696" y="5168"/>
                  </a:cubicBezTo>
                  <a:cubicBezTo>
                    <a:pt x="13751" y="5168"/>
                    <a:pt x="13806" y="5180"/>
                    <a:pt x="13839" y="5224"/>
                  </a:cubicBezTo>
                  <a:cubicBezTo>
                    <a:pt x="13871" y="5180"/>
                    <a:pt x="13915" y="5136"/>
                    <a:pt x="13981" y="5114"/>
                  </a:cubicBezTo>
                  <a:cubicBezTo>
                    <a:pt x="14003" y="5114"/>
                    <a:pt x="14025" y="5103"/>
                    <a:pt x="14047" y="5103"/>
                  </a:cubicBezTo>
                  <a:cubicBezTo>
                    <a:pt x="14146" y="5103"/>
                    <a:pt x="14255" y="5180"/>
                    <a:pt x="14299" y="5278"/>
                  </a:cubicBezTo>
                  <a:cubicBezTo>
                    <a:pt x="14331" y="5387"/>
                    <a:pt x="14299" y="5508"/>
                    <a:pt x="14353" y="5618"/>
                  </a:cubicBezTo>
                  <a:cubicBezTo>
                    <a:pt x="14386" y="5683"/>
                    <a:pt x="14463" y="5727"/>
                    <a:pt x="14452" y="5803"/>
                  </a:cubicBezTo>
                  <a:cubicBezTo>
                    <a:pt x="14452" y="5880"/>
                    <a:pt x="14375" y="5935"/>
                    <a:pt x="14309" y="5968"/>
                  </a:cubicBezTo>
                  <a:cubicBezTo>
                    <a:pt x="14244" y="6000"/>
                    <a:pt x="14168" y="6034"/>
                    <a:pt x="14102" y="6056"/>
                  </a:cubicBezTo>
                  <a:lnTo>
                    <a:pt x="14102" y="6121"/>
                  </a:lnTo>
                  <a:cubicBezTo>
                    <a:pt x="14124" y="6219"/>
                    <a:pt x="14200" y="6307"/>
                    <a:pt x="14277" y="6384"/>
                  </a:cubicBezTo>
                  <a:cubicBezTo>
                    <a:pt x="14255" y="6384"/>
                    <a:pt x="14244" y="6373"/>
                    <a:pt x="14222" y="6373"/>
                  </a:cubicBezTo>
                  <a:lnTo>
                    <a:pt x="14211" y="6373"/>
                  </a:lnTo>
                  <a:cubicBezTo>
                    <a:pt x="14233" y="6428"/>
                    <a:pt x="14233" y="6482"/>
                    <a:pt x="14222" y="6537"/>
                  </a:cubicBezTo>
                  <a:cubicBezTo>
                    <a:pt x="14211" y="6548"/>
                    <a:pt x="14211" y="6570"/>
                    <a:pt x="14211" y="6581"/>
                  </a:cubicBezTo>
                  <a:cubicBezTo>
                    <a:pt x="14222" y="6614"/>
                    <a:pt x="14266" y="6614"/>
                    <a:pt x="14299" y="6614"/>
                  </a:cubicBezTo>
                  <a:cubicBezTo>
                    <a:pt x="14397" y="6625"/>
                    <a:pt x="14452" y="6756"/>
                    <a:pt x="14397" y="6833"/>
                  </a:cubicBezTo>
                  <a:cubicBezTo>
                    <a:pt x="14353" y="6898"/>
                    <a:pt x="14266" y="6931"/>
                    <a:pt x="14266" y="7008"/>
                  </a:cubicBezTo>
                  <a:cubicBezTo>
                    <a:pt x="14266" y="7030"/>
                    <a:pt x="14277" y="7051"/>
                    <a:pt x="14266" y="7085"/>
                  </a:cubicBezTo>
                  <a:cubicBezTo>
                    <a:pt x="14266" y="7095"/>
                    <a:pt x="14244" y="7107"/>
                    <a:pt x="14222" y="7117"/>
                  </a:cubicBezTo>
                  <a:cubicBezTo>
                    <a:pt x="14124" y="7183"/>
                    <a:pt x="14003" y="7227"/>
                    <a:pt x="13883" y="7227"/>
                  </a:cubicBezTo>
                  <a:lnTo>
                    <a:pt x="13828" y="7227"/>
                  </a:lnTo>
                  <a:cubicBezTo>
                    <a:pt x="13773" y="7216"/>
                    <a:pt x="13708" y="7183"/>
                    <a:pt x="13664" y="7150"/>
                  </a:cubicBezTo>
                  <a:cubicBezTo>
                    <a:pt x="13620" y="7172"/>
                    <a:pt x="13565" y="7183"/>
                    <a:pt x="13511" y="7183"/>
                  </a:cubicBezTo>
                  <a:lnTo>
                    <a:pt x="13455" y="7183"/>
                  </a:lnTo>
                  <a:cubicBezTo>
                    <a:pt x="13270" y="7150"/>
                    <a:pt x="13127" y="6997"/>
                    <a:pt x="13039" y="6822"/>
                  </a:cubicBezTo>
                  <a:cubicBezTo>
                    <a:pt x="13017" y="6789"/>
                    <a:pt x="12996" y="6745"/>
                    <a:pt x="12985" y="6691"/>
                  </a:cubicBezTo>
                  <a:cubicBezTo>
                    <a:pt x="12974" y="6581"/>
                    <a:pt x="13051" y="6428"/>
                    <a:pt x="12996" y="6340"/>
                  </a:cubicBezTo>
                  <a:lnTo>
                    <a:pt x="12996" y="6340"/>
                  </a:lnTo>
                  <a:cubicBezTo>
                    <a:pt x="12919" y="6362"/>
                    <a:pt x="12854" y="6373"/>
                    <a:pt x="12777" y="6373"/>
                  </a:cubicBezTo>
                  <a:cubicBezTo>
                    <a:pt x="12645" y="6373"/>
                    <a:pt x="12514" y="6351"/>
                    <a:pt x="12394" y="6318"/>
                  </a:cubicBezTo>
                  <a:cubicBezTo>
                    <a:pt x="12251" y="6285"/>
                    <a:pt x="12087" y="6241"/>
                    <a:pt x="12032" y="6099"/>
                  </a:cubicBezTo>
                  <a:cubicBezTo>
                    <a:pt x="12022" y="6066"/>
                    <a:pt x="12022" y="6022"/>
                    <a:pt x="12022" y="5979"/>
                  </a:cubicBezTo>
                  <a:cubicBezTo>
                    <a:pt x="11945" y="6000"/>
                    <a:pt x="11868" y="6022"/>
                    <a:pt x="11781" y="6022"/>
                  </a:cubicBezTo>
                  <a:lnTo>
                    <a:pt x="11769" y="6022"/>
                  </a:lnTo>
                  <a:cubicBezTo>
                    <a:pt x="11737" y="6022"/>
                    <a:pt x="11693" y="6012"/>
                    <a:pt x="11649" y="6012"/>
                  </a:cubicBezTo>
                  <a:lnTo>
                    <a:pt x="11594" y="6012"/>
                  </a:lnTo>
                  <a:cubicBezTo>
                    <a:pt x="11474" y="6044"/>
                    <a:pt x="11397" y="6165"/>
                    <a:pt x="11375" y="6285"/>
                  </a:cubicBezTo>
                  <a:cubicBezTo>
                    <a:pt x="11353" y="6406"/>
                    <a:pt x="11397" y="6526"/>
                    <a:pt x="11430" y="6647"/>
                  </a:cubicBezTo>
                  <a:cubicBezTo>
                    <a:pt x="11387" y="6614"/>
                    <a:pt x="11343" y="6592"/>
                    <a:pt x="11288" y="6592"/>
                  </a:cubicBezTo>
                  <a:cubicBezTo>
                    <a:pt x="11189" y="6592"/>
                    <a:pt x="11080" y="6657"/>
                    <a:pt x="11036" y="6756"/>
                  </a:cubicBezTo>
                  <a:cubicBezTo>
                    <a:pt x="10981" y="6910"/>
                    <a:pt x="11047" y="7073"/>
                    <a:pt x="11134" y="7216"/>
                  </a:cubicBezTo>
                  <a:cubicBezTo>
                    <a:pt x="11091" y="7150"/>
                    <a:pt x="11014" y="7117"/>
                    <a:pt x="10949" y="7117"/>
                  </a:cubicBezTo>
                  <a:cubicBezTo>
                    <a:pt x="10915" y="7117"/>
                    <a:pt x="10872" y="7129"/>
                    <a:pt x="10850" y="7139"/>
                  </a:cubicBezTo>
                  <a:cubicBezTo>
                    <a:pt x="10752" y="7194"/>
                    <a:pt x="10696" y="7314"/>
                    <a:pt x="10730" y="7413"/>
                  </a:cubicBezTo>
                  <a:cubicBezTo>
                    <a:pt x="10664" y="7358"/>
                    <a:pt x="10576" y="7326"/>
                    <a:pt x="10477" y="7326"/>
                  </a:cubicBezTo>
                  <a:cubicBezTo>
                    <a:pt x="10467" y="7326"/>
                    <a:pt x="10445" y="7326"/>
                    <a:pt x="10423" y="7336"/>
                  </a:cubicBezTo>
                  <a:cubicBezTo>
                    <a:pt x="10401" y="7358"/>
                    <a:pt x="10401" y="7380"/>
                    <a:pt x="10401" y="7413"/>
                  </a:cubicBezTo>
                  <a:lnTo>
                    <a:pt x="10412" y="7413"/>
                  </a:lnTo>
                  <a:cubicBezTo>
                    <a:pt x="10456" y="7413"/>
                    <a:pt x="10499" y="7435"/>
                    <a:pt x="10521" y="7468"/>
                  </a:cubicBezTo>
                  <a:cubicBezTo>
                    <a:pt x="10576" y="7545"/>
                    <a:pt x="10565" y="7665"/>
                    <a:pt x="10642" y="7708"/>
                  </a:cubicBezTo>
                  <a:cubicBezTo>
                    <a:pt x="10718" y="7643"/>
                    <a:pt x="10817" y="7588"/>
                    <a:pt x="10905" y="7588"/>
                  </a:cubicBezTo>
                  <a:cubicBezTo>
                    <a:pt x="10937" y="7588"/>
                    <a:pt x="10971" y="7588"/>
                    <a:pt x="10992" y="7621"/>
                  </a:cubicBezTo>
                  <a:cubicBezTo>
                    <a:pt x="11058" y="7665"/>
                    <a:pt x="11069" y="7752"/>
                    <a:pt x="11058" y="7829"/>
                  </a:cubicBezTo>
                  <a:cubicBezTo>
                    <a:pt x="11047" y="7895"/>
                    <a:pt x="11014" y="7971"/>
                    <a:pt x="11003" y="8048"/>
                  </a:cubicBezTo>
                  <a:cubicBezTo>
                    <a:pt x="10992" y="8092"/>
                    <a:pt x="10992" y="8136"/>
                    <a:pt x="10959" y="8180"/>
                  </a:cubicBezTo>
                  <a:cubicBezTo>
                    <a:pt x="10927" y="8234"/>
                    <a:pt x="10861" y="8245"/>
                    <a:pt x="10795" y="8256"/>
                  </a:cubicBezTo>
                  <a:cubicBezTo>
                    <a:pt x="10708" y="8267"/>
                    <a:pt x="10631" y="8278"/>
                    <a:pt x="10543" y="8278"/>
                  </a:cubicBezTo>
                  <a:cubicBezTo>
                    <a:pt x="10499" y="8278"/>
                    <a:pt x="10456" y="8267"/>
                    <a:pt x="10401" y="8267"/>
                  </a:cubicBezTo>
                  <a:cubicBezTo>
                    <a:pt x="10346" y="8267"/>
                    <a:pt x="10280" y="8256"/>
                    <a:pt x="10237" y="8223"/>
                  </a:cubicBezTo>
                  <a:cubicBezTo>
                    <a:pt x="10127" y="8158"/>
                    <a:pt x="10105" y="8004"/>
                    <a:pt x="10105" y="7884"/>
                  </a:cubicBezTo>
                  <a:cubicBezTo>
                    <a:pt x="10117" y="7873"/>
                    <a:pt x="10127" y="7862"/>
                    <a:pt x="10127" y="7851"/>
                  </a:cubicBezTo>
                  <a:cubicBezTo>
                    <a:pt x="10083" y="7840"/>
                    <a:pt x="10029" y="7829"/>
                    <a:pt x="9985" y="7818"/>
                  </a:cubicBezTo>
                  <a:lnTo>
                    <a:pt x="9985" y="7818"/>
                  </a:lnTo>
                  <a:cubicBezTo>
                    <a:pt x="10073" y="7993"/>
                    <a:pt x="9908" y="8223"/>
                    <a:pt x="9700" y="8245"/>
                  </a:cubicBezTo>
                  <a:lnTo>
                    <a:pt x="9613" y="8245"/>
                  </a:lnTo>
                  <a:lnTo>
                    <a:pt x="9613" y="8256"/>
                  </a:lnTo>
                  <a:cubicBezTo>
                    <a:pt x="9613" y="8289"/>
                    <a:pt x="9613" y="8322"/>
                    <a:pt x="9591" y="8355"/>
                  </a:cubicBezTo>
                  <a:cubicBezTo>
                    <a:pt x="10620" y="8343"/>
                    <a:pt x="11649" y="8300"/>
                    <a:pt x="12667" y="8202"/>
                  </a:cubicBezTo>
                  <a:cubicBezTo>
                    <a:pt x="12645" y="8180"/>
                    <a:pt x="12635" y="8146"/>
                    <a:pt x="12623" y="8124"/>
                  </a:cubicBezTo>
                  <a:cubicBezTo>
                    <a:pt x="12580" y="7917"/>
                    <a:pt x="12711" y="7676"/>
                    <a:pt x="12908" y="7610"/>
                  </a:cubicBezTo>
                  <a:cubicBezTo>
                    <a:pt x="12930" y="7599"/>
                    <a:pt x="12952" y="7577"/>
                    <a:pt x="12974" y="7567"/>
                  </a:cubicBezTo>
                  <a:cubicBezTo>
                    <a:pt x="13017" y="7533"/>
                    <a:pt x="13073" y="7523"/>
                    <a:pt x="13127" y="7523"/>
                  </a:cubicBezTo>
                  <a:cubicBezTo>
                    <a:pt x="13204" y="7523"/>
                    <a:pt x="13292" y="7555"/>
                    <a:pt x="13346" y="7621"/>
                  </a:cubicBezTo>
                  <a:cubicBezTo>
                    <a:pt x="13423" y="7698"/>
                    <a:pt x="13455" y="7796"/>
                    <a:pt x="13511" y="7884"/>
                  </a:cubicBezTo>
                  <a:cubicBezTo>
                    <a:pt x="13543" y="7939"/>
                    <a:pt x="13587" y="7971"/>
                    <a:pt x="13620" y="8026"/>
                  </a:cubicBezTo>
                  <a:cubicBezTo>
                    <a:pt x="13631" y="8048"/>
                    <a:pt x="13631" y="8070"/>
                    <a:pt x="13642" y="8103"/>
                  </a:cubicBezTo>
                  <a:cubicBezTo>
                    <a:pt x="15131" y="7917"/>
                    <a:pt x="16609" y="7621"/>
                    <a:pt x="17846" y="6713"/>
                  </a:cubicBezTo>
                  <a:lnTo>
                    <a:pt x="17846" y="6713"/>
                  </a:lnTo>
                  <a:cubicBezTo>
                    <a:pt x="17835" y="6756"/>
                    <a:pt x="17824" y="6789"/>
                    <a:pt x="17813" y="6833"/>
                  </a:cubicBezTo>
                  <a:cubicBezTo>
                    <a:pt x="17868" y="6701"/>
                    <a:pt x="17922" y="6548"/>
                    <a:pt x="17966" y="6395"/>
                  </a:cubicBezTo>
                  <a:cubicBezTo>
                    <a:pt x="18010" y="6241"/>
                    <a:pt x="18054" y="6078"/>
                    <a:pt x="18032" y="5924"/>
                  </a:cubicBezTo>
                  <a:cubicBezTo>
                    <a:pt x="18021" y="5847"/>
                    <a:pt x="17988" y="5771"/>
                    <a:pt x="17944" y="5705"/>
                  </a:cubicBezTo>
                  <a:cubicBezTo>
                    <a:pt x="17912" y="5650"/>
                    <a:pt x="17846" y="5606"/>
                    <a:pt x="17781" y="5606"/>
                  </a:cubicBezTo>
                  <a:cubicBezTo>
                    <a:pt x="17759" y="5606"/>
                    <a:pt x="17737" y="5618"/>
                    <a:pt x="17715" y="5628"/>
                  </a:cubicBezTo>
                  <a:lnTo>
                    <a:pt x="17747" y="5596"/>
                  </a:lnTo>
                  <a:cubicBezTo>
                    <a:pt x="17737" y="5596"/>
                    <a:pt x="17725" y="5606"/>
                    <a:pt x="17715" y="5606"/>
                  </a:cubicBezTo>
                  <a:cubicBezTo>
                    <a:pt x="17759" y="5574"/>
                    <a:pt x="17769" y="5519"/>
                    <a:pt x="17769" y="5464"/>
                  </a:cubicBezTo>
                  <a:cubicBezTo>
                    <a:pt x="17759" y="5409"/>
                    <a:pt x="17725" y="5355"/>
                    <a:pt x="17671" y="5333"/>
                  </a:cubicBezTo>
                  <a:cubicBezTo>
                    <a:pt x="17649" y="5333"/>
                    <a:pt x="17638" y="5322"/>
                    <a:pt x="17616" y="5322"/>
                  </a:cubicBezTo>
                  <a:cubicBezTo>
                    <a:pt x="17518" y="5322"/>
                    <a:pt x="17419" y="5421"/>
                    <a:pt x="17441" y="5519"/>
                  </a:cubicBezTo>
                  <a:cubicBezTo>
                    <a:pt x="17386" y="5409"/>
                    <a:pt x="17266" y="5333"/>
                    <a:pt x="17146" y="5333"/>
                  </a:cubicBezTo>
                  <a:lnTo>
                    <a:pt x="17124" y="5333"/>
                  </a:lnTo>
                  <a:cubicBezTo>
                    <a:pt x="17134" y="5333"/>
                    <a:pt x="17146" y="5322"/>
                    <a:pt x="17156" y="5311"/>
                  </a:cubicBezTo>
                  <a:lnTo>
                    <a:pt x="17124" y="5311"/>
                  </a:lnTo>
                  <a:cubicBezTo>
                    <a:pt x="17178" y="5300"/>
                    <a:pt x="17211" y="5245"/>
                    <a:pt x="17211" y="5202"/>
                  </a:cubicBezTo>
                  <a:cubicBezTo>
                    <a:pt x="17167" y="5158"/>
                    <a:pt x="17112" y="5125"/>
                    <a:pt x="17058" y="5125"/>
                  </a:cubicBezTo>
                  <a:cubicBezTo>
                    <a:pt x="17041" y="5125"/>
                    <a:pt x="17024" y="5125"/>
                    <a:pt x="17007" y="5130"/>
                  </a:cubicBezTo>
                  <a:lnTo>
                    <a:pt x="17007" y="5130"/>
                  </a:lnTo>
                  <a:cubicBezTo>
                    <a:pt x="17013" y="5125"/>
                    <a:pt x="17019" y="5120"/>
                    <a:pt x="17025" y="5114"/>
                  </a:cubicBezTo>
                  <a:cubicBezTo>
                    <a:pt x="17018" y="5114"/>
                    <a:pt x="17012" y="5114"/>
                    <a:pt x="17005" y="5116"/>
                  </a:cubicBezTo>
                  <a:lnTo>
                    <a:pt x="17005" y="5116"/>
                  </a:lnTo>
                  <a:cubicBezTo>
                    <a:pt x="17073" y="5069"/>
                    <a:pt x="17112" y="4977"/>
                    <a:pt x="17102" y="4895"/>
                  </a:cubicBezTo>
                  <a:cubicBezTo>
                    <a:pt x="17090" y="4862"/>
                    <a:pt x="17080" y="4829"/>
                    <a:pt x="17058" y="4807"/>
                  </a:cubicBezTo>
                  <a:cubicBezTo>
                    <a:pt x="17014" y="4752"/>
                    <a:pt x="16948" y="4730"/>
                    <a:pt x="16893" y="4730"/>
                  </a:cubicBezTo>
                  <a:cubicBezTo>
                    <a:pt x="16817" y="4730"/>
                    <a:pt x="16751" y="4764"/>
                    <a:pt x="16718" y="4818"/>
                  </a:cubicBezTo>
                  <a:lnTo>
                    <a:pt x="16718" y="4786"/>
                  </a:lnTo>
                  <a:cubicBezTo>
                    <a:pt x="16718" y="4796"/>
                    <a:pt x="16718" y="4796"/>
                    <a:pt x="16708" y="4796"/>
                  </a:cubicBezTo>
                  <a:cubicBezTo>
                    <a:pt x="16718" y="4774"/>
                    <a:pt x="16718" y="4752"/>
                    <a:pt x="16718" y="4730"/>
                  </a:cubicBezTo>
                  <a:cubicBezTo>
                    <a:pt x="16696" y="4643"/>
                    <a:pt x="16620" y="4555"/>
                    <a:pt x="16532" y="4555"/>
                  </a:cubicBezTo>
                  <a:lnTo>
                    <a:pt x="16521" y="4555"/>
                  </a:lnTo>
                  <a:cubicBezTo>
                    <a:pt x="16412" y="4555"/>
                    <a:pt x="16313" y="4665"/>
                    <a:pt x="16324" y="4774"/>
                  </a:cubicBezTo>
                  <a:lnTo>
                    <a:pt x="16324" y="4786"/>
                  </a:lnTo>
                  <a:lnTo>
                    <a:pt x="16324" y="4796"/>
                  </a:lnTo>
                  <a:cubicBezTo>
                    <a:pt x="16280" y="4742"/>
                    <a:pt x="16226" y="4720"/>
                    <a:pt x="16160" y="4720"/>
                  </a:cubicBezTo>
                  <a:cubicBezTo>
                    <a:pt x="16051" y="4720"/>
                    <a:pt x="15930" y="4786"/>
                    <a:pt x="15897" y="4884"/>
                  </a:cubicBezTo>
                  <a:lnTo>
                    <a:pt x="15897" y="4873"/>
                  </a:lnTo>
                  <a:lnTo>
                    <a:pt x="15897" y="4818"/>
                  </a:lnTo>
                  <a:cubicBezTo>
                    <a:pt x="15876" y="4698"/>
                    <a:pt x="15766" y="4577"/>
                    <a:pt x="15645" y="4567"/>
                  </a:cubicBezTo>
                  <a:lnTo>
                    <a:pt x="15689" y="4567"/>
                  </a:lnTo>
                  <a:cubicBezTo>
                    <a:pt x="15667" y="4555"/>
                    <a:pt x="15657" y="4555"/>
                    <a:pt x="15645" y="4555"/>
                  </a:cubicBezTo>
                  <a:cubicBezTo>
                    <a:pt x="15722" y="4555"/>
                    <a:pt x="15798" y="4479"/>
                    <a:pt x="15788" y="4391"/>
                  </a:cubicBezTo>
                  <a:cubicBezTo>
                    <a:pt x="15777" y="4326"/>
                    <a:pt x="15711" y="4282"/>
                    <a:pt x="15645" y="4282"/>
                  </a:cubicBezTo>
                  <a:cubicBezTo>
                    <a:pt x="15623" y="4282"/>
                    <a:pt x="15613" y="4282"/>
                    <a:pt x="15591" y="4292"/>
                  </a:cubicBezTo>
                  <a:cubicBezTo>
                    <a:pt x="15601" y="4282"/>
                    <a:pt x="15613" y="4282"/>
                    <a:pt x="15623" y="4271"/>
                  </a:cubicBezTo>
                  <a:lnTo>
                    <a:pt x="15591" y="4271"/>
                  </a:lnTo>
                  <a:cubicBezTo>
                    <a:pt x="15667" y="4238"/>
                    <a:pt x="15711" y="4139"/>
                    <a:pt x="15700" y="4052"/>
                  </a:cubicBezTo>
                  <a:cubicBezTo>
                    <a:pt x="15700" y="4030"/>
                    <a:pt x="15689" y="4008"/>
                    <a:pt x="15678" y="3986"/>
                  </a:cubicBezTo>
                  <a:lnTo>
                    <a:pt x="15667" y="3986"/>
                  </a:lnTo>
                  <a:cubicBezTo>
                    <a:pt x="15667" y="3975"/>
                    <a:pt x="15657" y="3964"/>
                    <a:pt x="15645" y="3953"/>
                  </a:cubicBezTo>
                  <a:cubicBezTo>
                    <a:pt x="15613" y="3920"/>
                    <a:pt x="15547" y="3898"/>
                    <a:pt x="15492" y="3898"/>
                  </a:cubicBezTo>
                  <a:cubicBezTo>
                    <a:pt x="15438" y="3898"/>
                    <a:pt x="15382" y="3910"/>
                    <a:pt x="15339" y="3953"/>
                  </a:cubicBezTo>
                  <a:lnTo>
                    <a:pt x="15339" y="3932"/>
                  </a:lnTo>
                  <a:lnTo>
                    <a:pt x="15339" y="3920"/>
                  </a:lnTo>
                  <a:cubicBezTo>
                    <a:pt x="15328" y="3844"/>
                    <a:pt x="15251" y="3789"/>
                    <a:pt x="15175" y="3789"/>
                  </a:cubicBezTo>
                  <a:lnTo>
                    <a:pt x="15153" y="3789"/>
                  </a:lnTo>
                  <a:cubicBezTo>
                    <a:pt x="15076" y="3800"/>
                    <a:pt x="15010" y="3888"/>
                    <a:pt x="15010" y="3964"/>
                  </a:cubicBezTo>
                  <a:cubicBezTo>
                    <a:pt x="15010" y="3975"/>
                    <a:pt x="15022" y="3975"/>
                    <a:pt x="15022" y="3975"/>
                  </a:cubicBezTo>
                  <a:lnTo>
                    <a:pt x="15010" y="3975"/>
                  </a:lnTo>
                  <a:cubicBezTo>
                    <a:pt x="15022" y="3975"/>
                    <a:pt x="15022" y="3986"/>
                    <a:pt x="15022" y="3997"/>
                  </a:cubicBezTo>
                  <a:cubicBezTo>
                    <a:pt x="14988" y="3920"/>
                    <a:pt x="14901" y="3876"/>
                    <a:pt x="14824" y="3876"/>
                  </a:cubicBezTo>
                  <a:cubicBezTo>
                    <a:pt x="14725" y="3876"/>
                    <a:pt x="14627" y="3932"/>
                    <a:pt x="14594" y="4030"/>
                  </a:cubicBezTo>
                  <a:cubicBezTo>
                    <a:pt x="14528" y="3953"/>
                    <a:pt x="14452" y="3888"/>
                    <a:pt x="14375" y="3822"/>
                  </a:cubicBezTo>
                  <a:lnTo>
                    <a:pt x="14386" y="3822"/>
                  </a:lnTo>
                  <a:cubicBezTo>
                    <a:pt x="14375" y="3811"/>
                    <a:pt x="14375" y="3811"/>
                    <a:pt x="14375" y="3800"/>
                  </a:cubicBezTo>
                  <a:cubicBezTo>
                    <a:pt x="14506" y="3789"/>
                    <a:pt x="14572" y="3647"/>
                    <a:pt x="14562" y="3516"/>
                  </a:cubicBezTo>
                  <a:cubicBezTo>
                    <a:pt x="14550" y="3460"/>
                    <a:pt x="14528" y="3406"/>
                    <a:pt x="14474" y="3373"/>
                  </a:cubicBezTo>
                  <a:lnTo>
                    <a:pt x="14485" y="3373"/>
                  </a:lnTo>
                  <a:lnTo>
                    <a:pt x="14474" y="3362"/>
                  </a:lnTo>
                  <a:cubicBezTo>
                    <a:pt x="14540" y="3297"/>
                    <a:pt x="14572" y="3198"/>
                    <a:pt x="14562" y="3110"/>
                  </a:cubicBezTo>
                  <a:cubicBezTo>
                    <a:pt x="14550" y="3056"/>
                    <a:pt x="14528" y="3012"/>
                    <a:pt x="14496" y="2968"/>
                  </a:cubicBezTo>
                  <a:cubicBezTo>
                    <a:pt x="14441" y="2913"/>
                    <a:pt x="14365" y="2880"/>
                    <a:pt x="14288" y="2880"/>
                  </a:cubicBezTo>
                  <a:cubicBezTo>
                    <a:pt x="14211" y="2880"/>
                    <a:pt x="14146" y="2902"/>
                    <a:pt x="14090" y="2957"/>
                  </a:cubicBezTo>
                  <a:cubicBezTo>
                    <a:pt x="14058" y="2837"/>
                    <a:pt x="13937" y="2749"/>
                    <a:pt x="13817" y="2749"/>
                  </a:cubicBezTo>
                  <a:cubicBezTo>
                    <a:pt x="13795" y="2749"/>
                    <a:pt x="13784" y="2760"/>
                    <a:pt x="13762" y="2760"/>
                  </a:cubicBezTo>
                  <a:cubicBezTo>
                    <a:pt x="13620" y="2793"/>
                    <a:pt x="13543" y="2935"/>
                    <a:pt x="13554" y="3078"/>
                  </a:cubicBezTo>
                  <a:cubicBezTo>
                    <a:pt x="13521" y="2968"/>
                    <a:pt x="13477" y="2924"/>
                    <a:pt x="13423" y="2924"/>
                  </a:cubicBezTo>
                  <a:cubicBezTo>
                    <a:pt x="13324" y="2924"/>
                    <a:pt x="13204" y="3044"/>
                    <a:pt x="13105" y="3110"/>
                  </a:cubicBezTo>
                  <a:lnTo>
                    <a:pt x="13095" y="3121"/>
                  </a:lnTo>
                  <a:cubicBezTo>
                    <a:pt x="13061" y="3143"/>
                    <a:pt x="13039" y="3154"/>
                    <a:pt x="13017" y="3154"/>
                  </a:cubicBezTo>
                  <a:cubicBezTo>
                    <a:pt x="13029" y="3154"/>
                    <a:pt x="13029" y="3143"/>
                    <a:pt x="13029" y="3143"/>
                  </a:cubicBezTo>
                  <a:lnTo>
                    <a:pt x="13017" y="3143"/>
                  </a:lnTo>
                  <a:cubicBezTo>
                    <a:pt x="13073" y="3044"/>
                    <a:pt x="13127" y="2946"/>
                    <a:pt x="13182" y="2859"/>
                  </a:cubicBezTo>
                  <a:cubicBezTo>
                    <a:pt x="13193" y="2825"/>
                    <a:pt x="13215" y="2793"/>
                    <a:pt x="13215" y="2760"/>
                  </a:cubicBezTo>
                  <a:lnTo>
                    <a:pt x="13215" y="2749"/>
                  </a:lnTo>
                  <a:cubicBezTo>
                    <a:pt x="13204" y="2694"/>
                    <a:pt x="13138" y="2662"/>
                    <a:pt x="13073" y="2662"/>
                  </a:cubicBezTo>
                  <a:lnTo>
                    <a:pt x="13029" y="2662"/>
                  </a:lnTo>
                  <a:cubicBezTo>
                    <a:pt x="12985" y="2683"/>
                    <a:pt x="12952" y="2705"/>
                    <a:pt x="12930" y="2727"/>
                  </a:cubicBezTo>
                  <a:cubicBezTo>
                    <a:pt x="12930" y="2716"/>
                    <a:pt x="12941" y="2705"/>
                    <a:pt x="12941" y="2694"/>
                  </a:cubicBezTo>
                  <a:lnTo>
                    <a:pt x="12941" y="2694"/>
                  </a:lnTo>
                  <a:lnTo>
                    <a:pt x="12919" y="2716"/>
                  </a:lnTo>
                  <a:cubicBezTo>
                    <a:pt x="12941" y="2672"/>
                    <a:pt x="12963" y="2628"/>
                    <a:pt x="12974" y="2584"/>
                  </a:cubicBezTo>
                  <a:lnTo>
                    <a:pt x="12974" y="2563"/>
                  </a:lnTo>
                  <a:lnTo>
                    <a:pt x="12974" y="2552"/>
                  </a:lnTo>
                  <a:cubicBezTo>
                    <a:pt x="12963" y="2530"/>
                    <a:pt x="12941" y="2519"/>
                    <a:pt x="12919" y="2519"/>
                  </a:cubicBezTo>
                  <a:cubicBezTo>
                    <a:pt x="12908" y="2519"/>
                    <a:pt x="12897" y="2530"/>
                    <a:pt x="12886" y="2530"/>
                  </a:cubicBezTo>
                  <a:cubicBezTo>
                    <a:pt x="12854" y="2552"/>
                    <a:pt x="12832" y="2584"/>
                    <a:pt x="12820" y="2618"/>
                  </a:cubicBezTo>
                  <a:cubicBezTo>
                    <a:pt x="12820" y="2606"/>
                    <a:pt x="12832" y="2596"/>
                    <a:pt x="12832" y="2584"/>
                  </a:cubicBezTo>
                  <a:cubicBezTo>
                    <a:pt x="12820" y="2584"/>
                    <a:pt x="12820" y="2596"/>
                    <a:pt x="12820" y="2596"/>
                  </a:cubicBezTo>
                  <a:lnTo>
                    <a:pt x="12820" y="2596"/>
                  </a:lnTo>
                  <a:cubicBezTo>
                    <a:pt x="12820" y="2584"/>
                    <a:pt x="12832" y="2574"/>
                    <a:pt x="12820" y="2563"/>
                  </a:cubicBezTo>
                  <a:cubicBezTo>
                    <a:pt x="12810" y="2508"/>
                    <a:pt x="12766" y="2453"/>
                    <a:pt x="12711" y="2453"/>
                  </a:cubicBezTo>
                  <a:cubicBezTo>
                    <a:pt x="12722" y="2453"/>
                    <a:pt x="12722" y="2443"/>
                    <a:pt x="12733" y="2443"/>
                  </a:cubicBezTo>
                  <a:lnTo>
                    <a:pt x="12711" y="2443"/>
                  </a:lnTo>
                  <a:cubicBezTo>
                    <a:pt x="12744" y="2421"/>
                    <a:pt x="12766" y="2377"/>
                    <a:pt x="12766" y="2322"/>
                  </a:cubicBezTo>
                  <a:cubicBezTo>
                    <a:pt x="12766" y="2311"/>
                    <a:pt x="12755" y="2300"/>
                    <a:pt x="12755" y="2289"/>
                  </a:cubicBezTo>
                  <a:cubicBezTo>
                    <a:pt x="12722" y="2245"/>
                    <a:pt x="12667" y="2234"/>
                    <a:pt x="12613" y="2234"/>
                  </a:cubicBezTo>
                  <a:lnTo>
                    <a:pt x="12536" y="2234"/>
                  </a:lnTo>
                  <a:cubicBezTo>
                    <a:pt x="12558" y="2234"/>
                    <a:pt x="12591" y="2224"/>
                    <a:pt x="12613" y="2212"/>
                  </a:cubicBezTo>
                  <a:cubicBezTo>
                    <a:pt x="12580" y="2212"/>
                    <a:pt x="12558" y="2224"/>
                    <a:pt x="12536" y="2224"/>
                  </a:cubicBezTo>
                  <a:cubicBezTo>
                    <a:pt x="12613" y="2202"/>
                    <a:pt x="12679" y="2168"/>
                    <a:pt x="12744" y="2136"/>
                  </a:cubicBezTo>
                  <a:cubicBezTo>
                    <a:pt x="12799" y="2103"/>
                    <a:pt x="12854" y="2070"/>
                    <a:pt x="12864" y="2015"/>
                  </a:cubicBezTo>
                  <a:lnTo>
                    <a:pt x="12864" y="1993"/>
                  </a:lnTo>
                  <a:cubicBezTo>
                    <a:pt x="12854" y="1949"/>
                    <a:pt x="12832" y="1917"/>
                    <a:pt x="12788" y="1917"/>
                  </a:cubicBezTo>
                  <a:cubicBezTo>
                    <a:pt x="12788" y="1917"/>
                    <a:pt x="12777" y="1917"/>
                    <a:pt x="12777" y="1927"/>
                  </a:cubicBezTo>
                  <a:lnTo>
                    <a:pt x="12777" y="1927"/>
                  </a:lnTo>
                  <a:cubicBezTo>
                    <a:pt x="12777" y="1917"/>
                    <a:pt x="12788" y="1906"/>
                    <a:pt x="12799" y="1906"/>
                  </a:cubicBezTo>
                  <a:lnTo>
                    <a:pt x="12766" y="1906"/>
                  </a:lnTo>
                  <a:cubicBezTo>
                    <a:pt x="12820" y="1873"/>
                    <a:pt x="12842" y="1818"/>
                    <a:pt x="12842" y="1764"/>
                  </a:cubicBezTo>
                  <a:cubicBezTo>
                    <a:pt x="12832" y="1764"/>
                    <a:pt x="12832" y="1752"/>
                    <a:pt x="12832" y="1752"/>
                  </a:cubicBezTo>
                  <a:cubicBezTo>
                    <a:pt x="12810" y="1687"/>
                    <a:pt x="12755" y="1643"/>
                    <a:pt x="12689" y="1643"/>
                  </a:cubicBezTo>
                  <a:cubicBezTo>
                    <a:pt x="12700" y="1643"/>
                    <a:pt x="12700" y="1643"/>
                    <a:pt x="12711" y="1632"/>
                  </a:cubicBezTo>
                  <a:lnTo>
                    <a:pt x="12689" y="1632"/>
                  </a:lnTo>
                  <a:cubicBezTo>
                    <a:pt x="12722" y="1621"/>
                    <a:pt x="12733" y="1577"/>
                    <a:pt x="12733" y="1545"/>
                  </a:cubicBezTo>
                  <a:cubicBezTo>
                    <a:pt x="12722" y="1501"/>
                    <a:pt x="12711" y="1468"/>
                    <a:pt x="12679" y="1446"/>
                  </a:cubicBezTo>
                  <a:cubicBezTo>
                    <a:pt x="12623" y="1402"/>
                    <a:pt x="12536" y="1391"/>
                    <a:pt x="12470" y="1348"/>
                  </a:cubicBezTo>
                  <a:cubicBezTo>
                    <a:pt x="12438" y="1326"/>
                    <a:pt x="12416" y="1304"/>
                    <a:pt x="12382" y="1304"/>
                  </a:cubicBezTo>
                  <a:lnTo>
                    <a:pt x="12372" y="1304"/>
                  </a:lnTo>
                  <a:cubicBezTo>
                    <a:pt x="12328" y="1304"/>
                    <a:pt x="12284" y="1358"/>
                    <a:pt x="12284" y="1413"/>
                  </a:cubicBezTo>
                  <a:lnTo>
                    <a:pt x="12284" y="1424"/>
                  </a:lnTo>
                  <a:cubicBezTo>
                    <a:pt x="12295" y="1468"/>
                    <a:pt x="12317" y="1511"/>
                    <a:pt x="12339" y="1545"/>
                  </a:cubicBezTo>
                  <a:lnTo>
                    <a:pt x="12328" y="1545"/>
                  </a:lnTo>
                  <a:cubicBezTo>
                    <a:pt x="12328" y="1555"/>
                    <a:pt x="12339" y="1555"/>
                    <a:pt x="12339" y="1567"/>
                  </a:cubicBezTo>
                  <a:cubicBezTo>
                    <a:pt x="12262" y="1533"/>
                    <a:pt x="12219" y="1435"/>
                    <a:pt x="12142" y="1435"/>
                  </a:cubicBezTo>
                  <a:lnTo>
                    <a:pt x="12131" y="1435"/>
                  </a:lnTo>
                  <a:cubicBezTo>
                    <a:pt x="12065" y="1435"/>
                    <a:pt x="12022" y="1511"/>
                    <a:pt x="12010" y="1589"/>
                  </a:cubicBezTo>
                  <a:cubicBezTo>
                    <a:pt x="12000" y="1654"/>
                    <a:pt x="12000" y="1730"/>
                    <a:pt x="11945" y="1774"/>
                  </a:cubicBezTo>
                  <a:lnTo>
                    <a:pt x="11945" y="1764"/>
                  </a:lnTo>
                  <a:lnTo>
                    <a:pt x="11945" y="1643"/>
                  </a:lnTo>
                  <a:cubicBezTo>
                    <a:pt x="11923" y="1555"/>
                    <a:pt x="11879" y="1490"/>
                    <a:pt x="11781" y="1457"/>
                  </a:cubicBezTo>
                  <a:lnTo>
                    <a:pt x="11803" y="1457"/>
                  </a:lnTo>
                  <a:cubicBezTo>
                    <a:pt x="11791" y="1446"/>
                    <a:pt x="11781" y="1446"/>
                    <a:pt x="11781" y="1446"/>
                  </a:cubicBezTo>
                  <a:cubicBezTo>
                    <a:pt x="11857" y="1413"/>
                    <a:pt x="11901" y="1326"/>
                    <a:pt x="11890" y="1238"/>
                  </a:cubicBezTo>
                  <a:cubicBezTo>
                    <a:pt x="11890" y="1227"/>
                    <a:pt x="11879" y="1205"/>
                    <a:pt x="11879" y="1194"/>
                  </a:cubicBezTo>
                  <a:cubicBezTo>
                    <a:pt x="11835" y="1129"/>
                    <a:pt x="11769" y="1085"/>
                    <a:pt x="11693" y="1085"/>
                  </a:cubicBezTo>
                  <a:cubicBezTo>
                    <a:pt x="11660" y="1085"/>
                    <a:pt x="11627" y="1095"/>
                    <a:pt x="11606" y="1107"/>
                  </a:cubicBezTo>
                  <a:lnTo>
                    <a:pt x="11606" y="1095"/>
                  </a:lnTo>
                  <a:lnTo>
                    <a:pt x="11606" y="1085"/>
                  </a:lnTo>
                  <a:cubicBezTo>
                    <a:pt x="11584" y="1019"/>
                    <a:pt x="11518" y="986"/>
                    <a:pt x="11441" y="986"/>
                  </a:cubicBezTo>
                  <a:cubicBezTo>
                    <a:pt x="11375" y="986"/>
                    <a:pt x="11299" y="1019"/>
                    <a:pt x="11299" y="1095"/>
                  </a:cubicBezTo>
                  <a:lnTo>
                    <a:pt x="11299" y="1063"/>
                  </a:lnTo>
                  <a:cubicBezTo>
                    <a:pt x="11299" y="1074"/>
                    <a:pt x="11299" y="1074"/>
                    <a:pt x="11288" y="1085"/>
                  </a:cubicBezTo>
                  <a:cubicBezTo>
                    <a:pt x="11299" y="1063"/>
                    <a:pt x="11299" y="1052"/>
                    <a:pt x="11288" y="1041"/>
                  </a:cubicBezTo>
                  <a:cubicBezTo>
                    <a:pt x="11277" y="920"/>
                    <a:pt x="11168" y="833"/>
                    <a:pt x="11058" y="833"/>
                  </a:cubicBezTo>
                  <a:lnTo>
                    <a:pt x="11047" y="833"/>
                  </a:lnTo>
                  <a:cubicBezTo>
                    <a:pt x="10915" y="833"/>
                    <a:pt x="10806" y="964"/>
                    <a:pt x="10817" y="1095"/>
                  </a:cubicBezTo>
                  <a:lnTo>
                    <a:pt x="10817" y="1107"/>
                  </a:lnTo>
                  <a:lnTo>
                    <a:pt x="10817" y="1117"/>
                  </a:lnTo>
                  <a:cubicBezTo>
                    <a:pt x="10773" y="1030"/>
                    <a:pt x="10686" y="975"/>
                    <a:pt x="10587" y="964"/>
                  </a:cubicBezTo>
                  <a:cubicBezTo>
                    <a:pt x="10543" y="1063"/>
                    <a:pt x="10533" y="1183"/>
                    <a:pt x="10543" y="1292"/>
                  </a:cubicBezTo>
                  <a:cubicBezTo>
                    <a:pt x="10423" y="1282"/>
                    <a:pt x="10270" y="1238"/>
                    <a:pt x="10258" y="1095"/>
                  </a:cubicBezTo>
                  <a:cubicBezTo>
                    <a:pt x="10258" y="1085"/>
                    <a:pt x="10248" y="1074"/>
                    <a:pt x="10248" y="1052"/>
                  </a:cubicBezTo>
                  <a:cubicBezTo>
                    <a:pt x="10258" y="942"/>
                    <a:pt x="10314" y="844"/>
                    <a:pt x="10314" y="735"/>
                  </a:cubicBezTo>
                  <a:lnTo>
                    <a:pt x="10314" y="713"/>
                  </a:lnTo>
                  <a:cubicBezTo>
                    <a:pt x="10302" y="647"/>
                    <a:pt x="10258" y="581"/>
                    <a:pt x="10204" y="559"/>
                  </a:cubicBezTo>
                  <a:cubicBezTo>
                    <a:pt x="10193" y="548"/>
                    <a:pt x="10182" y="548"/>
                    <a:pt x="10171" y="548"/>
                  </a:cubicBezTo>
                  <a:cubicBezTo>
                    <a:pt x="10149" y="548"/>
                    <a:pt x="10138" y="559"/>
                    <a:pt x="10127" y="559"/>
                  </a:cubicBezTo>
                  <a:cubicBezTo>
                    <a:pt x="10127" y="548"/>
                    <a:pt x="10138" y="548"/>
                    <a:pt x="10138" y="537"/>
                  </a:cubicBezTo>
                  <a:lnTo>
                    <a:pt x="10138" y="537"/>
                  </a:lnTo>
                  <a:cubicBezTo>
                    <a:pt x="10138" y="537"/>
                    <a:pt x="10134" y="537"/>
                    <a:pt x="10131" y="540"/>
                  </a:cubicBezTo>
                  <a:lnTo>
                    <a:pt x="10131" y="540"/>
                  </a:lnTo>
                  <a:cubicBezTo>
                    <a:pt x="10138" y="523"/>
                    <a:pt x="10138" y="513"/>
                    <a:pt x="10138" y="494"/>
                  </a:cubicBezTo>
                  <a:cubicBezTo>
                    <a:pt x="10127" y="438"/>
                    <a:pt x="10061" y="384"/>
                    <a:pt x="10007" y="384"/>
                  </a:cubicBezTo>
                  <a:lnTo>
                    <a:pt x="9996" y="384"/>
                  </a:lnTo>
                  <a:cubicBezTo>
                    <a:pt x="9908" y="395"/>
                    <a:pt x="9832" y="460"/>
                    <a:pt x="9777" y="526"/>
                  </a:cubicBezTo>
                  <a:cubicBezTo>
                    <a:pt x="9744" y="384"/>
                    <a:pt x="9722" y="231"/>
                    <a:pt x="9613" y="132"/>
                  </a:cubicBezTo>
                  <a:cubicBezTo>
                    <a:pt x="9503" y="22"/>
                    <a:pt x="9328" y="1"/>
                    <a:pt x="9175"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6444419" y="2775725"/>
              <a:ext cx="30625" cy="19591"/>
            </a:xfrm>
            <a:custGeom>
              <a:avLst/>
              <a:gdLst/>
              <a:ahLst/>
              <a:cxnLst/>
              <a:rect l="l" t="t" r="r" b="b"/>
              <a:pathLst>
                <a:path w="1063" h="680" extrusionOk="0">
                  <a:moveTo>
                    <a:pt x="548" y="1"/>
                  </a:moveTo>
                  <a:cubicBezTo>
                    <a:pt x="494" y="1"/>
                    <a:pt x="438" y="11"/>
                    <a:pt x="395" y="45"/>
                  </a:cubicBezTo>
                  <a:cubicBezTo>
                    <a:pt x="373" y="55"/>
                    <a:pt x="351" y="77"/>
                    <a:pt x="329" y="88"/>
                  </a:cubicBezTo>
                  <a:cubicBezTo>
                    <a:pt x="132" y="154"/>
                    <a:pt x="1" y="395"/>
                    <a:pt x="44" y="602"/>
                  </a:cubicBezTo>
                  <a:cubicBezTo>
                    <a:pt x="56" y="624"/>
                    <a:pt x="66" y="658"/>
                    <a:pt x="88" y="680"/>
                  </a:cubicBezTo>
                  <a:cubicBezTo>
                    <a:pt x="121" y="680"/>
                    <a:pt x="143" y="680"/>
                    <a:pt x="176" y="668"/>
                  </a:cubicBezTo>
                  <a:cubicBezTo>
                    <a:pt x="472" y="646"/>
                    <a:pt x="767" y="614"/>
                    <a:pt x="1063" y="581"/>
                  </a:cubicBezTo>
                  <a:cubicBezTo>
                    <a:pt x="1052" y="548"/>
                    <a:pt x="1052" y="526"/>
                    <a:pt x="1041" y="504"/>
                  </a:cubicBezTo>
                  <a:cubicBezTo>
                    <a:pt x="1008" y="449"/>
                    <a:pt x="964" y="417"/>
                    <a:pt x="932" y="362"/>
                  </a:cubicBezTo>
                  <a:cubicBezTo>
                    <a:pt x="876" y="274"/>
                    <a:pt x="844" y="176"/>
                    <a:pt x="767" y="99"/>
                  </a:cubicBezTo>
                  <a:cubicBezTo>
                    <a:pt x="713" y="33"/>
                    <a:pt x="625" y="1"/>
                    <a:pt x="548"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6200917" y="2770050"/>
              <a:ext cx="38202" cy="22414"/>
            </a:xfrm>
            <a:custGeom>
              <a:avLst/>
              <a:gdLst/>
              <a:ahLst/>
              <a:cxnLst/>
              <a:rect l="l" t="t" r="r" b="b"/>
              <a:pathLst>
                <a:path w="1326" h="778" extrusionOk="0">
                  <a:moveTo>
                    <a:pt x="767" y="1"/>
                  </a:moveTo>
                  <a:cubicBezTo>
                    <a:pt x="581" y="1"/>
                    <a:pt x="406" y="66"/>
                    <a:pt x="241" y="143"/>
                  </a:cubicBezTo>
                  <a:lnTo>
                    <a:pt x="351" y="143"/>
                  </a:lnTo>
                  <a:cubicBezTo>
                    <a:pt x="187" y="198"/>
                    <a:pt x="55" y="340"/>
                    <a:pt x="12" y="515"/>
                  </a:cubicBezTo>
                  <a:cubicBezTo>
                    <a:pt x="12" y="537"/>
                    <a:pt x="0" y="570"/>
                    <a:pt x="12" y="602"/>
                  </a:cubicBezTo>
                  <a:cubicBezTo>
                    <a:pt x="33" y="658"/>
                    <a:pt x="110" y="679"/>
                    <a:pt x="175" y="679"/>
                  </a:cubicBezTo>
                  <a:lnTo>
                    <a:pt x="285" y="679"/>
                  </a:lnTo>
                  <a:cubicBezTo>
                    <a:pt x="318" y="679"/>
                    <a:pt x="351" y="679"/>
                    <a:pt x="384" y="690"/>
                  </a:cubicBezTo>
                  <a:lnTo>
                    <a:pt x="351" y="723"/>
                  </a:lnTo>
                  <a:cubicBezTo>
                    <a:pt x="526" y="745"/>
                    <a:pt x="712" y="767"/>
                    <a:pt x="887" y="778"/>
                  </a:cubicBezTo>
                  <a:lnTo>
                    <a:pt x="898" y="778"/>
                  </a:lnTo>
                  <a:cubicBezTo>
                    <a:pt x="942" y="745"/>
                    <a:pt x="1007" y="756"/>
                    <a:pt x="1063" y="734"/>
                  </a:cubicBezTo>
                  <a:cubicBezTo>
                    <a:pt x="1248" y="679"/>
                    <a:pt x="1325" y="439"/>
                    <a:pt x="1248" y="274"/>
                  </a:cubicBezTo>
                  <a:cubicBezTo>
                    <a:pt x="1172" y="99"/>
                    <a:pt x="975" y="1"/>
                    <a:pt x="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6150442" y="2765008"/>
              <a:ext cx="30942" cy="21147"/>
            </a:xfrm>
            <a:custGeom>
              <a:avLst/>
              <a:gdLst/>
              <a:ahLst/>
              <a:cxnLst/>
              <a:rect l="l" t="t" r="r" b="b"/>
              <a:pathLst>
                <a:path w="1074" h="734" extrusionOk="0">
                  <a:moveTo>
                    <a:pt x="701" y="0"/>
                  </a:moveTo>
                  <a:cubicBezTo>
                    <a:pt x="647" y="0"/>
                    <a:pt x="592" y="11"/>
                    <a:pt x="537" y="33"/>
                  </a:cubicBezTo>
                  <a:cubicBezTo>
                    <a:pt x="482" y="44"/>
                    <a:pt x="428" y="55"/>
                    <a:pt x="373" y="55"/>
                  </a:cubicBezTo>
                  <a:lnTo>
                    <a:pt x="351" y="55"/>
                  </a:lnTo>
                  <a:lnTo>
                    <a:pt x="329" y="198"/>
                  </a:lnTo>
                  <a:cubicBezTo>
                    <a:pt x="318" y="176"/>
                    <a:pt x="296" y="164"/>
                    <a:pt x="275" y="164"/>
                  </a:cubicBezTo>
                  <a:cubicBezTo>
                    <a:pt x="241" y="164"/>
                    <a:pt x="197" y="186"/>
                    <a:pt x="176" y="208"/>
                  </a:cubicBezTo>
                  <a:cubicBezTo>
                    <a:pt x="121" y="263"/>
                    <a:pt x="66" y="307"/>
                    <a:pt x="34" y="373"/>
                  </a:cubicBezTo>
                  <a:cubicBezTo>
                    <a:pt x="0" y="438"/>
                    <a:pt x="0" y="526"/>
                    <a:pt x="44" y="580"/>
                  </a:cubicBezTo>
                  <a:cubicBezTo>
                    <a:pt x="99" y="580"/>
                    <a:pt x="143" y="592"/>
                    <a:pt x="197" y="602"/>
                  </a:cubicBezTo>
                  <a:cubicBezTo>
                    <a:pt x="450" y="657"/>
                    <a:pt x="701" y="701"/>
                    <a:pt x="964" y="734"/>
                  </a:cubicBezTo>
                  <a:cubicBezTo>
                    <a:pt x="1019" y="712"/>
                    <a:pt x="1063" y="646"/>
                    <a:pt x="1073" y="580"/>
                  </a:cubicBezTo>
                  <a:cubicBezTo>
                    <a:pt x="1073" y="515"/>
                    <a:pt x="1051" y="438"/>
                    <a:pt x="1041" y="373"/>
                  </a:cubicBezTo>
                  <a:cubicBezTo>
                    <a:pt x="986" y="230"/>
                    <a:pt x="920" y="55"/>
                    <a:pt x="778" y="11"/>
                  </a:cubicBezTo>
                  <a:cubicBezTo>
                    <a:pt x="745" y="0"/>
                    <a:pt x="723" y="0"/>
                    <a:pt x="7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6085476" y="2753311"/>
              <a:ext cx="24949" cy="18323"/>
            </a:xfrm>
            <a:custGeom>
              <a:avLst/>
              <a:gdLst/>
              <a:ahLst/>
              <a:cxnLst/>
              <a:rect l="l" t="t" r="r" b="b"/>
              <a:pathLst>
                <a:path w="866" h="636" extrusionOk="0">
                  <a:moveTo>
                    <a:pt x="591" y="1"/>
                  </a:moveTo>
                  <a:cubicBezTo>
                    <a:pt x="504" y="12"/>
                    <a:pt x="416" y="67"/>
                    <a:pt x="340" y="122"/>
                  </a:cubicBezTo>
                  <a:lnTo>
                    <a:pt x="438" y="1"/>
                  </a:lnTo>
                  <a:lnTo>
                    <a:pt x="438" y="1"/>
                  </a:lnTo>
                  <a:cubicBezTo>
                    <a:pt x="328" y="23"/>
                    <a:pt x="208" y="45"/>
                    <a:pt x="121" y="110"/>
                  </a:cubicBezTo>
                  <a:cubicBezTo>
                    <a:pt x="55" y="166"/>
                    <a:pt x="11" y="242"/>
                    <a:pt x="0" y="329"/>
                  </a:cubicBezTo>
                  <a:cubicBezTo>
                    <a:pt x="77" y="385"/>
                    <a:pt x="165" y="439"/>
                    <a:pt x="274" y="483"/>
                  </a:cubicBezTo>
                  <a:lnTo>
                    <a:pt x="296" y="461"/>
                  </a:lnTo>
                  <a:cubicBezTo>
                    <a:pt x="307" y="483"/>
                    <a:pt x="318" y="494"/>
                    <a:pt x="318" y="505"/>
                  </a:cubicBezTo>
                  <a:cubicBezTo>
                    <a:pt x="438" y="560"/>
                    <a:pt x="569" y="604"/>
                    <a:pt x="712" y="636"/>
                  </a:cubicBezTo>
                  <a:cubicBezTo>
                    <a:pt x="690" y="570"/>
                    <a:pt x="635" y="505"/>
                    <a:pt x="603" y="428"/>
                  </a:cubicBezTo>
                  <a:cubicBezTo>
                    <a:pt x="723" y="363"/>
                    <a:pt x="865" y="264"/>
                    <a:pt x="822" y="132"/>
                  </a:cubicBezTo>
                  <a:cubicBezTo>
                    <a:pt x="800" y="45"/>
                    <a:pt x="712" y="1"/>
                    <a:pt x="625"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282277" y="2779183"/>
              <a:ext cx="39787" cy="19908"/>
            </a:xfrm>
            <a:custGeom>
              <a:avLst/>
              <a:gdLst/>
              <a:ahLst/>
              <a:cxnLst/>
              <a:rect l="l" t="t" r="r" b="b"/>
              <a:pathLst>
                <a:path w="1381" h="691" extrusionOk="0">
                  <a:moveTo>
                    <a:pt x="592" y="1"/>
                  </a:moveTo>
                  <a:cubicBezTo>
                    <a:pt x="505" y="1"/>
                    <a:pt x="417" y="88"/>
                    <a:pt x="406" y="176"/>
                  </a:cubicBezTo>
                  <a:cubicBezTo>
                    <a:pt x="406" y="220"/>
                    <a:pt x="406" y="263"/>
                    <a:pt x="439" y="285"/>
                  </a:cubicBezTo>
                  <a:cubicBezTo>
                    <a:pt x="450" y="297"/>
                    <a:pt x="450" y="297"/>
                    <a:pt x="461" y="297"/>
                  </a:cubicBezTo>
                  <a:lnTo>
                    <a:pt x="329" y="341"/>
                  </a:lnTo>
                  <a:cubicBezTo>
                    <a:pt x="308" y="329"/>
                    <a:pt x="297" y="329"/>
                    <a:pt x="286" y="329"/>
                  </a:cubicBezTo>
                  <a:cubicBezTo>
                    <a:pt x="154" y="329"/>
                    <a:pt x="23" y="439"/>
                    <a:pt x="1" y="570"/>
                  </a:cubicBezTo>
                  <a:lnTo>
                    <a:pt x="1" y="625"/>
                  </a:lnTo>
                  <a:cubicBezTo>
                    <a:pt x="45" y="625"/>
                    <a:pt x="89" y="636"/>
                    <a:pt x="122" y="636"/>
                  </a:cubicBezTo>
                  <a:cubicBezTo>
                    <a:pt x="308" y="647"/>
                    <a:pt x="494" y="658"/>
                    <a:pt x="669" y="658"/>
                  </a:cubicBezTo>
                  <a:lnTo>
                    <a:pt x="680" y="658"/>
                  </a:lnTo>
                  <a:cubicBezTo>
                    <a:pt x="691" y="658"/>
                    <a:pt x="691" y="658"/>
                    <a:pt x="691" y="669"/>
                  </a:cubicBezTo>
                  <a:cubicBezTo>
                    <a:pt x="899" y="669"/>
                    <a:pt x="1107" y="680"/>
                    <a:pt x="1315" y="691"/>
                  </a:cubicBezTo>
                  <a:cubicBezTo>
                    <a:pt x="1326" y="680"/>
                    <a:pt x="1337" y="680"/>
                    <a:pt x="1337" y="669"/>
                  </a:cubicBezTo>
                  <a:cubicBezTo>
                    <a:pt x="1380" y="614"/>
                    <a:pt x="1380" y="526"/>
                    <a:pt x="1337" y="482"/>
                  </a:cubicBezTo>
                  <a:cubicBezTo>
                    <a:pt x="1304" y="450"/>
                    <a:pt x="1260" y="428"/>
                    <a:pt x="1217" y="428"/>
                  </a:cubicBezTo>
                  <a:cubicBezTo>
                    <a:pt x="1195" y="428"/>
                    <a:pt x="1173" y="439"/>
                    <a:pt x="1151" y="450"/>
                  </a:cubicBezTo>
                  <a:cubicBezTo>
                    <a:pt x="1161" y="351"/>
                    <a:pt x="1173" y="263"/>
                    <a:pt x="1151" y="176"/>
                  </a:cubicBezTo>
                  <a:cubicBezTo>
                    <a:pt x="1129" y="88"/>
                    <a:pt x="1052" y="23"/>
                    <a:pt x="964" y="23"/>
                  </a:cubicBezTo>
                  <a:lnTo>
                    <a:pt x="954" y="23"/>
                  </a:lnTo>
                  <a:cubicBezTo>
                    <a:pt x="855" y="34"/>
                    <a:pt x="801" y="122"/>
                    <a:pt x="757" y="198"/>
                  </a:cubicBezTo>
                  <a:cubicBezTo>
                    <a:pt x="789" y="110"/>
                    <a:pt x="702" y="1"/>
                    <a:pt x="604"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332118" y="2788978"/>
              <a:ext cx="26851" cy="10746"/>
            </a:xfrm>
            <a:custGeom>
              <a:avLst/>
              <a:gdLst/>
              <a:ahLst/>
              <a:cxnLst/>
              <a:rect l="l" t="t" r="r" b="b"/>
              <a:pathLst>
                <a:path w="932" h="373" extrusionOk="0">
                  <a:moveTo>
                    <a:pt x="516" y="1"/>
                  </a:moveTo>
                  <a:cubicBezTo>
                    <a:pt x="450" y="33"/>
                    <a:pt x="384" y="55"/>
                    <a:pt x="319" y="55"/>
                  </a:cubicBezTo>
                  <a:lnTo>
                    <a:pt x="275" y="55"/>
                  </a:lnTo>
                  <a:cubicBezTo>
                    <a:pt x="264" y="66"/>
                    <a:pt x="253" y="88"/>
                    <a:pt x="242" y="110"/>
                  </a:cubicBezTo>
                  <a:cubicBezTo>
                    <a:pt x="132" y="132"/>
                    <a:pt x="45" y="241"/>
                    <a:pt x="1" y="361"/>
                  </a:cubicBezTo>
                  <a:cubicBezTo>
                    <a:pt x="285" y="361"/>
                    <a:pt x="560" y="373"/>
                    <a:pt x="833" y="373"/>
                  </a:cubicBezTo>
                  <a:lnTo>
                    <a:pt x="910" y="373"/>
                  </a:lnTo>
                  <a:cubicBezTo>
                    <a:pt x="932" y="340"/>
                    <a:pt x="932" y="307"/>
                    <a:pt x="932" y="274"/>
                  </a:cubicBezTo>
                  <a:lnTo>
                    <a:pt x="932" y="263"/>
                  </a:lnTo>
                  <a:cubicBezTo>
                    <a:pt x="767" y="241"/>
                    <a:pt x="614" y="132"/>
                    <a:pt x="516"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323302" y="2700647"/>
              <a:ext cx="4754" cy="7289"/>
            </a:xfrm>
            <a:custGeom>
              <a:avLst/>
              <a:gdLst/>
              <a:ahLst/>
              <a:cxnLst/>
              <a:rect l="l" t="t" r="r" b="b"/>
              <a:pathLst>
                <a:path w="165" h="253" extrusionOk="0">
                  <a:moveTo>
                    <a:pt x="88" y="1"/>
                  </a:moveTo>
                  <a:cubicBezTo>
                    <a:pt x="88" y="1"/>
                    <a:pt x="77" y="1"/>
                    <a:pt x="77" y="11"/>
                  </a:cubicBezTo>
                  <a:cubicBezTo>
                    <a:pt x="12" y="67"/>
                    <a:pt x="0" y="176"/>
                    <a:pt x="44" y="252"/>
                  </a:cubicBezTo>
                  <a:cubicBezTo>
                    <a:pt x="77" y="242"/>
                    <a:pt x="99" y="220"/>
                    <a:pt x="121" y="198"/>
                  </a:cubicBezTo>
                  <a:cubicBezTo>
                    <a:pt x="165" y="132"/>
                    <a:pt x="132" y="67"/>
                    <a:pt x="88"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351392" y="2676360"/>
              <a:ext cx="28724" cy="32843"/>
            </a:xfrm>
            <a:custGeom>
              <a:avLst/>
              <a:gdLst/>
              <a:ahLst/>
              <a:cxnLst/>
              <a:rect l="l" t="t" r="r" b="b"/>
              <a:pathLst>
                <a:path w="997" h="1140" extrusionOk="0">
                  <a:moveTo>
                    <a:pt x="230" y="0"/>
                  </a:moveTo>
                  <a:cubicBezTo>
                    <a:pt x="132" y="12"/>
                    <a:pt x="54" y="99"/>
                    <a:pt x="44" y="187"/>
                  </a:cubicBezTo>
                  <a:cubicBezTo>
                    <a:pt x="44" y="241"/>
                    <a:pt x="44" y="285"/>
                    <a:pt x="33" y="340"/>
                  </a:cubicBezTo>
                  <a:cubicBezTo>
                    <a:pt x="22" y="362"/>
                    <a:pt x="11" y="373"/>
                    <a:pt x="0" y="395"/>
                  </a:cubicBezTo>
                  <a:cubicBezTo>
                    <a:pt x="54" y="482"/>
                    <a:pt x="142" y="559"/>
                    <a:pt x="241" y="592"/>
                  </a:cubicBezTo>
                  <a:cubicBezTo>
                    <a:pt x="88" y="679"/>
                    <a:pt x="120" y="964"/>
                    <a:pt x="295" y="1019"/>
                  </a:cubicBezTo>
                  <a:cubicBezTo>
                    <a:pt x="252" y="1019"/>
                    <a:pt x="219" y="1019"/>
                    <a:pt x="186" y="1030"/>
                  </a:cubicBezTo>
                  <a:cubicBezTo>
                    <a:pt x="230" y="1107"/>
                    <a:pt x="329" y="1139"/>
                    <a:pt x="416" y="1139"/>
                  </a:cubicBezTo>
                  <a:lnTo>
                    <a:pt x="460" y="1139"/>
                  </a:lnTo>
                  <a:cubicBezTo>
                    <a:pt x="558" y="1129"/>
                    <a:pt x="657" y="1063"/>
                    <a:pt x="668" y="975"/>
                  </a:cubicBezTo>
                  <a:cubicBezTo>
                    <a:pt x="701" y="986"/>
                    <a:pt x="733" y="997"/>
                    <a:pt x="777" y="997"/>
                  </a:cubicBezTo>
                  <a:cubicBezTo>
                    <a:pt x="821" y="997"/>
                    <a:pt x="865" y="986"/>
                    <a:pt x="908" y="964"/>
                  </a:cubicBezTo>
                  <a:cubicBezTo>
                    <a:pt x="876" y="844"/>
                    <a:pt x="908" y="701"/>
                    <a:pt x="996" y="603"/>
                  </a:cubicBezTo>
                  <a:cubicBezTo>
                    <a:pt x="942" y="537"/>
                    <a:pt x="865" y="494"/>
                    <a:pt x="777" y="494"/>
                  </a:cubicBezTo>
                  <a:lnTo>
                    <a:pt x="767" y="494"/>
                  </a:lnTo>
                  <a:cubicBezTo>
                    <a:pt x="788" y="472"/>
                    <a:pt x="788" y="417"/>
                    <a:pt x="777" y="384"/>
                  </a:cubicBezTo>
                  <a:cubicBezTo>
                    <a:pt x="745" y="275"/>
                    <a:pt x="689" y="165"/>
                    <a:pt x="591" y="110"/>
                  </a:cubicBezTo>
                  <a:cubicBezTo>
                    <a:pt x="569" y="99"/>
                    <a:pt x="536" y="99"/>
                    <a:pt x="514" y="99"/>
                  </a:cubicBezTo>
                  <a:cubicBezTo>
                    <a:pt x="482" y="99"/>
                    <a:pt x="449" y="110"/>
                    <a:pt x="416" y="121"/>
                  </a:cubicBezTo>
                  <a:cubicBezTo>
                    <a:pt x="394" y="56"/>
                    <a:pt x="317" y="0"/>
                    <a:pt x="241" y="0"/>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408148" y="2747636"/>
              <a:ext cx="36013" cy="37251"/>
            </a:xfrm>
            <a:custGeom>
              <a:avLst/>
              <a:gdLst/>
              <a:ahLst/>
              <a:cxnLst/>
              <a:rect l="l" t="t" r="r" b="b"/>
              <a:pathLst>
                <a:path w="1250" h="1293" extrusionOk="0">
                  <a:moveTo>
                    <a:pt x="712" y="1"/>
                  </a:moveTo>
                  <a:cubicBezTo>
                    <a:pt x="680" y="1"/>
                    <a:pt x="658" y="1"/>
                    <a:pt x="636" y="12"/>
                  </a:cubicBezTo>
                  <a:cubicBezTo>
                    <a:pt x="581" y="34"/>
                    <a:pt x="548" y="78"/>
                    <a:pt x="537" y="132"/>
                  </a:cubicBezTo>
                  <a:cubicBezTo>
                    <a:pt x="505" y="67"/>
                    <a:pt x="427" y="23"/>
                    <a:pt x="351" y="23"/>
                  </a:cubicBezTo>
                  <a:lnTo>
                    <a:pt x="329" y="23"/>
                  </a:lnTo>
                  <a:cubicBezTo>
                    <a:pt x="208" y="45"/>
                    <a:pt x="121" y="166"/>
                    <a:pt x="88" y="286"/>
                  </a:cubicBezTo>
                  <a:cubicBezTo>
                    <a:pt x="67" y="373"/>
                    <a:pt x="67" y="472"/>
                    <a:pt x="77" y="560"/>
                  </a:cubicBezTo>
                  <a:cubicBezTo>
                    <a:pt x="88" y="614"/>
                    <a:pt x="110" y="658"/>
                    <a:pt x="99" y="713"/>
                  </a:cubicBezTo>
                  <a:cubicBezTo>
                    <a:pt x="88" y="767"/>
                    <a:pt x="55" y="811"/>
                    <a:pt x="45" y="866"/>
                  </a:cubicBezTo>
                  <a:cubicBezTo>
                    <a:pt x="1" y="1020"/>
                    <a:pt x="110" y="1183"/>
                    <a:pt x="252" y="1249"/>
                  </a:cubicBezTo>
                  <a:cubicBezTo>
                    <a:pt x="318" y="1282"/>
                    <a:pt x="395" y="1293"/>
                    <a:pt x="471" y="1293"/>
                  </a:cubicBezTo>
                  <a:cubicBezTo>
                    <a:pt x="548" y="1293"/>
                    <a:pt x="636" y="1271"/>
                    <a:pt x="712" y="1260"/>
                  </a:cubicBezTo>
                  <a:cubicBezTo>
                    <a:pt x="811" y="1238"/>
                    <a:pt x="921" y="1195"/>
                    <a:pt x="1019" y="1151"/>
                  </a:cubicBezTo>
                  <a:cubicBezTo>
                    <a:pt x="1074" y="1129"/>
                    <a:pt x="1140" y="1096"/>
                    <a:pt x="1150" y="1030"/>
                  </a:cubicBezTo>
                  <a:cubicBezTo>
                    <a:pt x="1172" y="976"/>
                    <a:pt x="1118" y="921"/>
                    <a:pt x="1074" y="921"/>
                  </a:cubicBezTo>
                  <a:cubicBezTo>
                    <a:pt x="1172" y="877"/>
                    <a:pt x="1238" y="767"/>
                    <a:pt x="1249" y="658"/>
                  </a:cubicBezTo>
                  <a:cubicBezTo>
                    <a:pt x="1249" y="538"/>
                    <a:pt x="1172" y="417"/>
                    <a:pt x="1062" y="373"/>
                  </a:cubicBezTo>
                  <a:cubicBezTo>
                    <a:pt x="1041" y="363"/>
                    <a:pt x="1008" y="351"/>
                    <a:pt x="986" y="329"/>
                  </a:cubicBezTo>
                  <a:cubicBezTo>
                    <a:pt x="921" y="275"/>
                    <a:pt x="921" y="166"/>
                    <a:pt x="877" y="88"/>
                  </a:cubicBezTo>
                  <a:cubicBezTo>
                    <a:pt x="843" y="34"/>
                    <a:pt x="778" y="1"/>
                    <a:pt x="712"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456404" y="2662819"/>
              <a:ext cx="40737" cy="43561"/>
            </a:xfrm>
            <a:custGeom>
              <a:avLst/>
              <a:gdLst/>
              <a:ahLst/>
              <a:cxnLst/>
              <a:rect l="l" t="t" r="r" b="b"/>
              <a:pathLst>
                <a:path w="1414" h="1512" extrusionOk="0">
                  <a:moveTo>
                    <a:pt x="723" y="0"/>
                  </a:moveTo>
                  <a:cubicBezTo>
                    <a:pt x="701" y="0"/>
                    <a:pt x="679" y="0"/>
                    <a:pt x="658" y="11"/>
                  </a:cubicBezTo>
                  <a:cubicBezTo>
                    <a:pt x="548" y="44"/>
                    <a:pt x="460" y="142"/>
                    <a:pt x="450" y="263"/>
                  </a:cubicBezTo>
                  <a:cubicBezTo>
                    <a:pt x="428" y="219"/>
                    <a:pt x="384" y="186"/>
                    <a:pt x="340" y="175"/>
                  </a:cubicBezTo>
                  <a:lnTo>
                    <a:pt x="319" y="175"/>
                  </a:lnTo>
                  <a:cubicBezTo>
                    <a:pt x="253" y="175"/>
                    <a:pt x="176" y="230"/>
                    <a:pt x="132" y="285"/>
                  </a:cubicBezTo>
                  <a:cubicBezTo>
                    <a:pt x="34" y="416"/>
                    <a:pt x="44" y="624"/>
                    <a:pt x="154" y="745"/>
                  </a:cubicBezTo>
                  <a:cubicBezTo>
                    <a:pt x="1" y="974"/>
                    <a:pt x="66" y="1324"/>
                    <a:pt x="307" y="1456"/>
                  </a:cubicBezTo>
                  <a:cubicBezTo>
                    <a:pt x="362" y="1489"/>
                    <a:pt x="417" y="1511"/>
                    <a:pt x="472" y="1511"/>
                  </a:cubicBezTo>
                  <a:lnTo>
                    <a:pt x="494" y="1511"/>
                  </a:lnTo>
                  <a:cubicBezTo>
                    <a:pt x="614" y="1511"/>
                    <a:pt x="723" y="1445"/>
                    <a:pt x="778" y="1346"/>
                  </a:cubicBezTo>
                  <a:cubicBezTo>
                    <a:pt x="789" y="1324"/>
                    <a:pt x="800" y="1303"/>
                    <a:pt x="822" y="1292"/>
                  </a:cubicBezTo>
                  <a:cubicBezTo>
                    <a:pt x="833" y="1281"/>
                    <a:pt x="844" y="1281"/>
                    <a:pt x="855" y="1281"/>
                  </a:cubicBezTo>
                  <a:cubicBezTo>
                    <a:pt x="888" y="1281"/>
                    <a:pt x="920" y="1303"/>
                    <a:pt x="954" y="1314"/>
                  </a:cubicBezTo>
                  <a:cubicBezTo>
                    <a:pt x="975" y="1324"/>
                    <a:pt x="997" y="1324"/>
                    <a:pt x="1019" y="1324"/>
                  </a:cubicBezTo>
                  <a:cubicBezTo>
                    <a:pt x="1063" y="1324"/>
                    <a:pt x="1107" y="1314"/>
                    <a:pt x="1139" y="1281"/>
                  </a:cubicBezTo>
                  <a:cubicBezTo>
                    <a:pt x="1183" y="1226"/>
                    <a:pt x="1183" y="1139"/>
                    <a:pt x="1117" y="1105"/>
                  </a:cubicBezTo>
                  <a:cubicBezTo>
                    <a:pt x="1260" y="1095"/>
                    <a:pt x="1380" y="974"/>
                    <a:pt x="1402" y="843"/>
                  </a:cubicBezTo>
                  <a:cubicBezTo>
                    <a:pt x="1413" y="701"/>
                    <a:pt x="1326" y="558"/>
                    <a:pt x="1194" y="514"/>
                  </a:cubicBezTo>
                  <a:cubicBezTo>
                    <a:pt x="1216" y="460"/>
                    <a:pt x="1249" y="394"/>
                    <a:pt x="1249" y="329"/>
                  </a:cubicBezTo>
                  <a:cubicBezTo>
                    <a:pt x="1260" y="263"/>
                    <a:pt x="1227" y="186"/>
                    <a:pt x="1173" y="153"/>
                  </a:cubicBezTo>
                  <a:cubicBezTo>
                    <a:pt x="1151" y="142"/>
                    <a:pt x="1129" y="131"/>
                    <a:pt x="1107" y="131"/>
                  </a:cubicBezTo>
                  <a:cubicBezTo>
                    <a:pt x="1063" y="131"/>
                    <a:pt x="1019" y="164"/>
                    <a:pt x="997" y="208"/>
                  </a:cubicBezTo>
                  <a:cubicBezTo>
                    <a:pt x="964" y="88"/>
                    <a:pt x="844" y="0"/>
                    <a:pt x="7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504978" y="2698140"/>
              <a:ext cx="39153" cy="45750"/>
            </a:xfrm>
            <a:custGeom>
              <a:avLst/>
              <a:gdLst/>
              <a:ahLst/>
              <a:cxnLst/>
              <a:rect l="l" t="t" r="r" b="b"/>
              <a:pathLst>
                <a:path w="1359" h="1588" extrusionOk="0">
                  <a:moveTo>
                    <a:pt x="735" y="0"/>
                  </a:moveTo>
                  <a:cubicBezTo>
                    <a:pt x="647" y="0"/>
                    <a:pt x="559" y="55"/>
                    <a:pt x="538" y="142"/>
                  </a:cubicBezTo>
                  <a:cubicBezTo>
                    <a:pt x="516" y="98"/>
                    <a:pt x="482" y="77"/>
                    <a:pt x="450" y="66"/>
                  </a:cubicBezTo>
                  <a:cubicBezTo>
                    <a:pt x="428" y="66"/>
                    <a:pt x="417" y="55"/>
                    <a:pt x="395" y="55"/>
                  </a:cubicBezTo>
                  <a:cubicBezTo>
                    <a:pt x="341" y="55"/>
                    <a:pt x="275" y="88"/>
                    <a:pt x="231" y="142"/>
                  </a:cubicBezTo>
                  <a:cubicBezTo>
                    <a:pt x="176" y="197"/>
                    <a:pt x="143" y="274"/>
                    <a:pt x="122" y="351"/>
                  </a:cubicBezTo>
                  <a:cubicBezTo>
                    <a:pt x="44" y="592"/>
                    <a:pt x="1" y="843"/>
                    <a:pt x="1" y="1095"/>
                  </a:cubicBezTo>
                  <a:cubicBezTo>
                    <a:pt x="1" y="1237"/>
                    <a:pt x="34" y="1412"/>
                    <a:pt x="176" y="1446"/>
                  </a:cubicBezTo>
                  <a:cubicBezTo>
                    <a:pt x="187" y="1456"/>
                    <a:pt x="209" y="1456"/>
                    <a:pt x="220" y="1456"/>
                  </a:cubicBezTo>
                  <a:cubicBezTo>
                    <a:pt x="253" y="1456"/>
                    <a:pt x="275" y="1446"/>
                    <a:pt x="297" y="1446"/>
                  </a:cubicBezTo>
                  <a:cubicBezTo>
                    <a:pt x="329" y="1446"/>
                    <a:pt x="351" y="1434"/>
                    <a:pt x="373" y="1434"/>
                  </a:cubicBezTo>
                  <a:cubicBezTo>
                    <a:pt x="384" y="1434"/>
                    <a:pt x="384" y="1446"/>
                    <a:pt x="395" y="1446"/>
                  </a:cubicBezTo>
                  <a:cubicBezTo>
                    <a:pt x="538" y="1446"/>
                    <a:pt x="647" y="1587"/>
                    <a:pt x="789" y="1587"/>
                  </a:cubicBezTo>
                  <a:lnTo>
                    <a:pt x="811" y="1587"/>
                  </a:lnTo>
                  <a:cubicBezTo>
                    <a:pt x="932" y="1577"/>
                    <a:pt x="1030" y="1446"/>
                    <a:pt x="997" y="1325"/>
                  </a:cubicBezTo>
                  <a:lnTo>
                    <a:pt x="997" y="1325"/>
                  </a:lnTo>
                  <a:cubicBezTo>
                    <a:pt x="1019" y="1336"/>
                    <a:pt x="1052" y="1347"/>
                    <a:pt x="1085" y="1347"/>
                  </a:cubicBezTo>
                  <a:cubicBezTo>
                    <a:pt x="1161" y="1347"/>
                    <a:pt x="1227" y="1314"/>
                    <a:pt x="1271" y="1259"/>
                  </a:cubicBezTo>
                  <a:cubicBezTo>
                    <a:pt x="1336" y="1183"/>
                    <a:pt x="1358" y="1062"/>
                    <a:pt x="1336" y="964"/>
                  </a:cubicBezTo>
                  <a:cubicBezTo>
                    <a:pt x="1326" y="898"/>
                    <a:pt x="1304" y="832"/>
                    <a:pt x="1260" y="789"/>
                  </a:cubicBezTo>
                  <a:cubicBezTo>
                    <a:pt x="1227" y="755"/>
                    <a:pt x="1183" y="745"/>
                    <a:pt x="1151" y="745"/>
                  </a:cubicBezTo>
                  <a:cubicBezTo>
                    <a:pt x="1129" y="745"/>
                    <a:pt x="1107" y="755"/>
                    <a:pt x="1085" y="767"/>
                  </a:cubicBezTo>
                  <a:cubicBezTo>
                    <a:pt x="1151" y="712"/>
                    <a:pt x="1227" y="646"/>
                    <a:pt x="1260" y="570"/>
                  </a:cubicBezTo>
                  <a:cubicBezTo>
                    <a:pt x="1293" y="482"/>
                    <a:pt x="1293" y="373"/>
                    <a:pt x="1227" y="307"/>
                  </a:cubicBezTo>
                  <a:cubicBezTo>
                    <a:pt x="1195" y="285"/>
                    <a:pt x="1151" y="263"/>
                    <a:pt x="1107" y="263"/>
                  </a:cubicBezTo>
                  <a:cubicBezTo>
                    <a:pt x="1063" y="263"/>
                    <a:pt x="1008" y="285"/>
                    <a:pt x="986" y="339"/>
                  </a:cubicBezTo>
                  <a:cubicBezTo>
                    <a:pt x="997" y="186"/>
                    <a:pt x="910" y="33"/>
                    <a:pt x="767"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557355" y="2719258"/>
              <a:ext cx="34082" cy="41025"/>
            </a:xfrm>
            <a:custGeom>
              <a:avLst/>
              <a:gdLst/>
              <a:ahLst/>
              <a:cxnLst/>
              <a:rect l="l" t="t" r="r" b="b"/>
              <a:pathLst>
                <a:path w="1183" h="1424" extrusionOk="0">
                  <a:moveTo>
                    <a:pt x="504" y="0"/>
                  </a:moveTo>
                  <a:cubicBezTo>
                    <a:pt x="416" y="22"/>
                    <a:pt x="362" y="110"/>
                    <a:pt x="362" y="198"/>
                  </a:cubicBezTo>
                  <a:lnTo>
                    <a:pt x="362" y="241"/>
                  </a:lnTo>
                  <a:cubicBezTo>
                    <a:pt x="329" y="231"/>
                    <a:pt x="307" y="219"/>
                    <a:pt x="274" y="219"/>
                  </a:cubicBezTo>
                  <a:lnTo>
                    <a:pt x="263" y="219"/>
                  </a:lnTo>
                  <a:cubicBezTo>
                    <a:pt x="143" y="231"/>
                    <a:pt x="55" y="351"/>
                    <a:pt x="33" y="460"/>
                  </a:cubicBezTo>
                  <a:cubicBezTo>
                    <a:pt x="0" y="581"/>
                    <a:pt x="33" y="701"/>
                    <a:pt x="44" y="822"/>
                  </a:cubicBezTo>
                  <a:cubicBezTo>
                    <a:pt x="55" y="866"/>
                    <a:pt x="55" y="910"/>
                    <a:pt x="55" y="953"/>
                  </a:cubicBezTo>
                  <a:cubicBezTo>
                    <a:pt x="55" y="997"/>
                    <a:pt x="44" y="1030"/>
                    <a:pt x="33" y="1073"/>
                  </a:cubicBezTo>
                  <a:cubicBezTo>
                    <a:pt x="22" y="1238"/>
                    <a:pt x="165" y="1380"/>
                    <a:pt x="329" y="1413"/>
                  </a:cubicBezTo>
                  <a:cubicBezTo>
                    <a:pt x="372" y="1424"/>
                    <a:pt x="416" y="1424"/>
                    <a:pt x="460" y="1424"/>
                  </a:cubicBezTo>
                  <a:cubicBezTo>
                    <a:pt x="581" y="1424"/>
                    <a:pt x="701" y="1391"/>
                    <a:pt x="810" y="1358"/>
                  </a:cubicBezTo>
                  <a:cubicBezTo>
                    <a:pt x="854" y="1336"/>
                    <a:pt x="909" y="1326"/>
                    <a:pt x="931" y="1282"/>
                  </a:cubicBezTo>
                  <a:cubicBezTo>
                    <a:pt x="942" y="1260"/>
                    <a:pt x="953" y="1216"/>
                    <a:pt x="953" y="1183"/>
                  </a:cubicBezTo>
                  <a:cubicBezTo>
                    <a:pt x="975" y="1095"/>
                    <a:pt x="1041" y="1030"/>
                    <a:pt x="1084" y="953"/>
                  </a:cubicBezTo>
                  <a:cubicBezTo>
                    <a:pt x="1139" y="888"/>
                    <a:pt x="1183" y="800"/>
                    <a:pt x="1172" y="713"/>
                  </a:cubicBezTo>
                  <a:cubicBezTo>
                    <a:pt x="1161" y="635"/>
                    <a:pt x="1095" y="581"/>
                    <a:pt x="1029" y="581"/>
                  </a:cubicBezTo>
                  <a:cubicBezTo>
                    <a:pt x="1007" y="581"/>
                    <a:pt x="997" y="581"/>
                    <a:pt x="975" y="592"/>
                  </a:cubicBezTo>
                  <a:cubicBezTo>
                    <a:pt x="1019" y="526"/>
                    <a:pt x="1063" y="460"/>
                    <a:pt x="1073" y="384"/>
                  </a:cubicBezTo>
                  <a:cubicBezTo>
                    <a:pt x="1095" y="307"/>
                    <a:pt x="1073" y="219"/>
                    <a:pt x="1019" y="176"/>
                  </a:cubicBezTo>
                  <a:cubicBezTo>
                    <a:pt x="986" y="154"/>
                    <a:pt x="953" y="143"/>
                    <a:pt x="920" y="143"/>
                  </a:cubicBezTo>
                  <a:cubicBezTo>
                    <a:pt x="876" y="143"/>
                    <a:pt x="832" y="165"/>
                    <a:pt x="810" y="198"/>
                  </a:cubicBezTo>
                  <a:cubicBezTo>
                    <a:pt x="745" y="99"/>
                    <a:pt x="657" y="0"/>
                    <a:pt x="548"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322668" y="2771318"/>
              <a:ext cx="3169" cy="5387"/>
            </a:xfrm>
            <a:custGeom>
              <a:avLst/>
              <a:gdLst/>
              <a:ahLst/>
              <a:cxnLst/>
              <a:rect l="l" t="t" r="r" b="b"/>
              <a:pathLst>
                <a:path w="110" h="187" extrusionOk="0">
                  <a:moveTo>
                    <a:pt x="56" y="0"/>
                  </a:moveTo>
                  <a:cubicBezTo>
                    <a:pt x="44" y="22"/>
                    <a:pt x="22" y="44"/>
                    <a:pt x="0" y="55"/>
                  </a:cubicBezTo>
                  <a:lnTo>
                    <a:pt x="56" y="55"/>
                  </a:lnTo>
                  <a:cubicBezTo>
                    <a:pt x="44" y="99"/>
                    <a:pt x="77" y="154"/>
                    <a:pt x="110" y="186"/>
                  </a:cubicBezTo>
                  <a:cubicBezTo>
                    <a:pt x="88" y="120"/>
                    <a:pt x="66" y="55"/>
                    <a:pt x="56"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364616" y="2725250"/>
              <a:ext cx="4466" cy="6021"/>
            </a:xfrm>
            <a:custGeom>
              <a:avLst/>
              <a:gdLst/>
              <a:ahLst/>
              <a:cxnLst/>
              <a:rect l="l" t="t" r="r" b="b"/>
              <a:pathLst>
                <a:path w="155" h="209" extrusionOk="0">
                  <a:moveTo>
                    <a:pt x="154" y="1"/>
                  </a:moveTo>
                  <a:lnTo>
                    <a:pt x="154" y="1"/>
                  </a:lnTo>
                  <a:cubicBezTo>
                    <a:pt x="110" y="23"/>
                    <a:pt x="77" y="55"/>
                    <a:pt x="55" y="89"/>
                  </a:cubicBezTo>
                  <a:cubicBezTo>
                    <a:pt x="23" y="121"/>
                    <a:pt x="11" y="165"/>
                    <a:pt x="1" y="209"/>
                  </a:cubicBezTo>
                  <a:cubicBezTo>
                    <a:pt x="89" y="176"/>
                    <a:pt x="132" y="99"/>
                    <a:pt x="154"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365883" y="2650834"/>
              <a:ext cx="13915" cy="19879"/>
            </a:xfrm>
            <a:custGeom>
              <a:avLst/>
              <a:gdLst/>
              <a:ahLst/>
              <a:cxnLst/>
              <a:rect l="l" t="t" r="r" b="b"/>
              <a:pathLst>
                <a:path w="483" h="690" extrusionOk="0">
                  <a:moveTo>
                    <a:pt x="373" y="0"/>
                  </a:moveTo>
                  <a:lnTo>
                    <a:pt x="373" y="11"/>
                  </a:lnTo>
                  <a:cubicBezTo>
                    <a:pt x="395" y="66"/>
                    <a:pt x="439" y="110"/>
                    <a:pt x="483" y="153"/>
                  </a:cubicBezTo>
                  <a:cubicBezTo>
                    <a:pt x="483" y="110"/>
                    <a:pt x="483" y="76"/>
                    <a:pt x="471" y="44"/>
                  </a:cubicBezTo>
                  <a:cubicBezTo>
                    <a:pt x="439" y="32"/>
                    <a:pt x="405" y="11"/>
                    <a:pt x="373" y="0"/>
                  </a:cubicBezTo>
                  <a:close/>
                  <a:moveTo>
                    <a:pt x="230" y="547"/>
                  </a:moveTo>
                  <a:cubicBezTo>
                    <a:pt x="186" y="547"/>
                    <a:pt x="132" y="558"/>
                    <a:pt x="88" y="580"/>
                  </a:cubicBezTo>
                  <a:cubicBezTo>
                    <a:pt x="55" y="613"/>
                    <a:pt x="23" y="646"/>
                    <a:pt x="1" y="689"/>
                  </a:cubicBezTo>
                  <a:lnTo>
                    <a:pt x="99" y="657"/>
                  </a:lnTo>
                  <a:cubicBezTo>
                    <a:pt x="154" y="635"/>
                    <a:pt x="208" y="591"/>
                    <a:pt x="252" y="547"/>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354532" y="2590564"/>
              <a:ext cx="29357" cy="30308"/>
            </a:xfrm>
            <a:custGeom>
              <a:avLst/>
              <a:gdLst/>
              <a:ahLst/>
              <a:cxnLst/>
              <a:rect l="l" t="t" r="r" b="b"/>
              <a:pathLst>
                <a:path w="1019" h="1052" extrusionOk="0">
                  <a:moveTo>
                    <a:pt x="482" y="0"/>
                  </a:moveTo>
                  <a:cubicBezTo>
                    <a:pt x="460" y="0"/>
                    <a:pt x="427" y="0"/>
                    <a:pt x="395" y="22"/>
                  </a:cubicBezTo>
                  <a:cubicBezTo>
                    <a:pt x="351" y="44"/>
                    <a:pt x="318" y="88"/>
                    <a:pt x="307" y="143"/>
                  </a:cubicBezTo>
                  <a:cubicBezTo>
                    <a:pt x="274" y="110"/>
                    <a:pt x="230" y="88"/>
                    <a:pt x="176" y="88"/>
                  </a:cubicBezTo>
                  <a:lnTo>
                    <a:pt x="143" y="88"/>
                  </a:lnTo>
                  <a:cubicBezTo>
                    <a:pt x="77" y="110"/>
                    <a:pt x="33" y="154"/>
                    <a:pt x="1" y="209"/>
                  </a:cubicBezTo>
                  <a:cubicBezTo>
                    <a:pt x="44" y="241"/>
                    <a:pt x="77" y="275"/>
                    <a:pt x="88" y="318"/>
                  </a:cubicBezTo>
                  <a:cubicBezTo>
                    <a:pt x="132" y="416"/>
                    <a:pt x="143" y="526"/>
                    <a:pt x="198" y="614"/>
                  </a:cubicBezTo>
                  <a:cubicBezTo>
                    <a:pt x="230" y="669"/>
                    <a:pt x="296" y="713"/>
                    <a:pt x="361" y="713"/>
                  </a:cubicBezTo>
                  <a:cubicBezTo>
                    <a:pt x="395" y="713"/>
                    <a:pt x="427" y="701"/>
                    <a:pt x="460" y="669"/>
                  </a:cubicBezTo>
                  <a:lnTo>
                    <a:pt x="460" y="669"/>
                  </a:lnTo>
                  <a:cubicBezTo>
                    <a:pt x="417" y="789"/>
                    <a:pt x="417" y="942"/>
                    <a:pt x="493" y="1051"/>
                  </a:cubicBezTo>
                  <a:cubicBezTo>
                    <a:pt x="559" y="1051"/>
                    <a:pt x="624" y="1041"/>
                    <a:pt x="690" y="1030"/>
                  </a:cubicBezTo>
                  <a:cubicBezTo>
                    <a:pt x="745" y="1019"/>
                    <a:pt x="811" y="986"/>
                    <a:pt x="855" y="942"/>
                  </a:cubicBezTo>
                  <a:cubicBezTo>
                    <a:pt x="898" y="898"/>
                    <a:pt x="909" y="822"/>
                    <a:pt x="877" y="778"/>
                  </a:cubicBezTo>
                  <a:cubicBezTo>
                    <a:pt x="964" y="723"/>
                    <a:pt x="1018" y="603"/>
                    <a:pt x="975" y="494"/>
                  </a:cubicBezTo>
                  <a:cubicBezTo>
                    <a:pt x="953" y="406"/>
                    <a:pt x="855" y="351"/>
                    <a:pt x="767" y="351"/>
                  </a:cubicBezTo>
                  <a:lnTo>
                    <a:pt x="723" y="351"/>
                  </a:lnTo>
                  <a:cubicBezTo>
                    <a:pt x="745" y="253"/>
                    <a:pt x="723" y="154"/>
                    <a:pt x="658" y="77"/>
                  </a:cubicBezTo>
                  <a:cubicBezTo>
                    <a:pt x="614" y="34"/>
                    <a:pt x="548" y="0"/>
                    <a:pt x="482"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6391121" y="2597507"/>
              <a:ext cx="30625" cy="34428"/>
            </a:xfrm>
            <a:custGeom>
              <a:avLst/>
              <a:gdLst/>
              <a:ahLst/>
              <a:cxnLst/>
              <a:rect l="l" t="t" r="r" b="b"/>
              <a:pathLst>
                <a:path w="1063" h="1195" extrusionOk="0">
                  <a:moveTo>
                    <a:pt x="559" y="0"/>
                  </a:moveTo>
                  <a:cubicBezTo>
                    <a:pt x="460" y="12"/>
                    <a:pt x="383" y="99"/>
                    <a:pt x="362" y="187"/>
                  </a:cubicBezTo>
                  <a:cubicBezTo>
                    <a:pt x="362" y="110"/>
                    <a:pt x="329" y="22"/>
                    <a:pt x="252" y="22"/>
                  </a:cubicBezTo>
                  <a:cubicBezTo>
                    <a:pt x="208" y="22"/>
                    <a:pt x="176" y="55"/>
                    <a:pt x="143" y="88"/>
                  </a:cubicBezTo>
                  <a:cubicBezTo>
                    <a:pt x="23" y="219"/>
                    <a:pt x="1" y="428"/>
                    <a:pt x="77" y="592"/>
                  </a:cubicBezTo>
                  <a:lnTo>
                    <a:pt x="55" y="603"/>
                  </a:lnTo>
                  <a:cubicBezTo>
                    <a:pt x="44" y="712"/>
                    <a:pt x="55" y="822"/>
                    <a:pt x="99" y="920"/>
                  </a:cubicBezTo>
                  <a:cubicBezTo>
                    <a:pt x="121" y="931"/>
                    <a:pt x="132" y="942"/>
                    <a:pt x="154" y="942"/>
                  </a:cubicBezTo>
                  <a:cubicBezTo>
                    <a:pt x="252" y="997"/>
                    <a:pt x="307" y="1095"/>
                    <a:pt x="307" y="1194"/>
                  </a:cubicBezTo>
                  <a:lnTo>
                    <a:pt x="340" y="1194"/>
                  </a:lnTo>
                  <a:cubicBezTo>
                    <a:pt x="383" y="1194"/>
                    <a:pt x="427" y="1183"/>
                    <a:pt x="449" y="1139"/>
                  </a:cubicBezTo>
                  <a:cubicBezTo>
                    <a:pt x="460" y="1117"/>
                    <a:pt x="460" y="1073"/>
                    <a:pt x="482" y="1041"/>
                  </a:cubicBezTo>
                  <a:cubicBezTo>
                    <a:pt x="526" y="997"/>
                    <a:pt x="614" y="1019"/>
                    <a:pt x="679" y="997"/>
                  </a:cubicBezTo>
                  <a:cubicBezTo>
                    <a:pt x="712" y="986"/>
                    <a:pt x="745" y="953"/>
                    <a:pt x="778" y="931"/>
                  </a:cubicBezTo>
                  <a:cubicBezTo>
                    <a:pt x="833" y="888"/>
                    <a:pt x="877" y="844"/>
                    <a:pt x="931" y="789"/>
                  </a:cubicBezTo>
                  <a:cubicBezTo>
                    <a:pt x="997" y="734"/>
                    <a:pt x="1062" y="669"/>
                    <a:pt x="1062" y="570"/>
                  </a:cubicBezTo>
                  <a:cubicBezTo>
                    <a:pt x="1062" y="515"/>
                    <a:pt x="997" y="460"/>
                    <a:pt x="942" y="460"/>
                  </a:cubicBezTo>
                  <a:cubicBezTo>
                    <a:pt x="920" y="460"/>
                    <a:pt x="898" y="472"/>
                    <a:pt x="887" y="493"/>
                  </a:cubicBezTo>
                  <a:cubicBezTo>
                    <a:pt x="909" y="373"/>
                    <a:pt x="909" y="253"/>
                    <a:pt x="843" y="154"/>
                  </a:cubicBezTo>
                  <a:cubicBezTo>
                    <a:pt x="789" y="66"/>
                    <a:pt x="690" y="0"/>
                    <a:pt x="592" y="0"/>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6394290" y="2659967"/>
              <a:ext cx="30596" cy="32181"/>
            </a:xfrm>
            <a:custGeom>
              <a:avLst/>
              <a:gdLst/>
              <a:ahLst/>
              <a:cxnLst/>
              <a:rect l="l" t="t" r="r" b="b"/>
              <a:pathLst>
                <a:path w="1062" h="1117" extrusionOk="0">
                  <a:moveTo>
                    <a:pt x="548" y="0"/>
                  </a:moveTo>
                  <a:cubicBezTo>
                    <a:pt x="460" y="0"/>
                    <a:pt x="394" y="66"/>
                    <a:pt x="361" y="132"/>
                  </a:cubicBezTo>
                  <a:cubicBezTo>
                    <a:pt x="350" y="77"/>
                    <a:pt x="295" y="12"/>
                    <a:pt x="230" y="12"/>
                  </a:cubicBezTo>
                  <a:lnTo>
                    <a:pt x="219" y="12"/>
                  </a:lnTo>
                  <a:cubicBezTo>
                    <a:pt x="120" y="12"/>
                    <a:pt x="33" y="88"/>
                    <a:pt x="11" y="187"/>
                  </a:cubicBezTo>
                  <a:cubicBezTo>
                    <a:pt x="0" y="263"/>
                    <a:pt x="22" y="362"/>
                    <a:pt x="88" y="384"/>
                  </a:cubicBezTo>
                  <a:lnTo>
                    <a:pt x="132" y="384"/>
                  </a:lnTo>
                  <a:cubicBezTo>
                    <a:pt x="44" y="504"/>
                    <a:pt x="0" y="668"/>
                    <a:pt x="54" y="822"/>
                  </a:cubicBezTo>
                  <a:cubicBezTo>
                    <a:pt x="54" y="832"/>
                    <a:pt x="66" y="854"/>
                    <a:pt x="66" y="866"/>
                  </a:cubicBezTo>
                  <a:cubicBezTo>
                    <a:pt x="88" y="866"/>
                    <a:pt x="98" y="866"/>
                    <a:pt x="110" y="876"/>
                  </a:cubicBezTo>
                  <a:cubicBezTo>
                    <a:pt x="208" y="909"/>
                    <a:pt x="263" y="1007"/>
                    <a:pt x="317" y="1095"/>
                  </a:cubicBezTo>
                  <a:cubicBezTo>
                    <a:pt x="339" y="1095"/>
                    <a:pt x="361" y="1106"/>
                    <a:pt x="383" y="1106"/>
                  </a:cubicBezTo>
                  <a:cubicBezTo>
                    <a:pt x="405" y="1117"/>
                    <a:pt x="427" y="1117"/>
                    <a:pt x="449" y="1117"/>
                  </a:cubicBezTo>
                  <a:cubicBezTo>
                    <a:pt x="613" y="1117"/>
                    <a:pt x="767" y="1019"/>
                    <a:pt x="908" y="909"/>
                  </a:cubicBezTo>
                  <a:cubicBezTo>
                    <a:pt x="920" y="854"/>
                    <a:pt x="930" y="800"/>
                    <a:pt x="952" y="745"/>
                  </a:cubicBezTo>
                  <a:cubicBezTo>
                    <a:pt x="974" y="701"/>
                    <a:pt x="1018" y="657"/>
                    <a:pt x="1062" y="625"/>
                  </a:cubicBezTo>
                  <a:cubicBezTo>
                    <a:pt x="1007" y="548"/>
                    <a:pt x="865" y="548"/>
                    <a:pt x="810" y="471"/>
                  </a:cubicBezTo>
                  <a:cubicBezTo>
                    <a:pt x="755" y="394"/>
                    <a:pt x="799" y="285"/>
                    <a:pt x="788" y="187"/>
                  </a:cubicBezTo>
                  <a:cubicBezTo>
                    <a:pt x="767" y="77"/>
                    <a:pt x="668" y="0"/>
                    <a:pt x="558"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6224253" y="2618653"/>
              <a:ext cx="26851" cy="11668"/>
            </a:xfrm>
            <a:custGeom>
              <a:avLst/>
              <a:gdLst/>
              <a:ahLst/>
              <a:cxnLst/>
              <a:rect l="l" t="t" r="r" b="b"/>
              <a:pathLst>
                <a:path w="932" h="405" extrusionOk="0">
                  <a:moveTo>
                    <a:pt x="789" y="0"/>
                  </a:moveTo>
                  <a:cubicBezTo>
                    <a:pt x="745" y="0"/>
                    <a:pt x="679" y="22"/>
                    <a:pt x="657" y="66"/>
                  </a:cubicBezTo>
                  <a:cubicBezTo>
                    <a:pt x="647" y="88"/>
                    <a:pt x="647" y="98"/>
                    <a:pt x="635" y="110"/>
                  </a:cubicBezTo>
                  <a:cubicBezTo>
                    <a:pt x="647" y="110"/>
                    <a:pt x="647" y="110"/>
                    <a:pt x="647" y="120"/>
                  </a:cubicBezTo>
                  <a:cubicBezTo>
                    <a:pt x="647" y="110"/>
                    <a:pt x="657" y="98"/>
                    <a:pt x="657" y="88"/>
                  </a:cubicBezTo>
                  <a:cubicBezTo>
                    <a:pt x="691" y="44"/>
                    <a:pt x="745" y="22"/>
                    <a:pt x="789" y="22"/>
                  </a:cubicBezTo>
                  <a:cubicBezTo>
                    <a:pt x="844" y="22"/>
                    <a:pt x="888" y="44"/>
                    <a:pt x="898" y="88"/>
                  </a:cubicBezTo>
                  <a:lnTo>
                    <a:pt x="931" y="22"/>
                  </a:lnTo>
                  <a:lnTo>
                    <a:pt x="931" y="11"/>
                  </a:lnTo>
                  <a:lnTo>
                    <a:pt x="898" y="76"/>
                  </a:lnTo>
                  <a:cubicBezTo>
                    <a:pt x="888" y="22"/>
                    <a:pt x="844" y="0"/>
                    <a:pt x="789" y="0"/>
                  </a:cubicBezTo>
                  <a:close/>
                  <a:moveTo>
                    <a:pt x="132" y="241"/>
                  </a:moveTo>
                  <a:cubicBezTo>
                    <a:pt x="110" y="274"/>
                    <a:pt x="110" y="307"/>
                    <a:pt x="110" y="339"/>
                  </a:cubicBezTo>
                  <a:cubicBezTo>
                    <a:pt x="110" y="307"/>
                    <a:pt x="121" y="274"/>
                    <a:pt x="132" y="252"/>
                  </a:cubicBezTo>
                  <a:lnTo>
                    <a:pt x="132" y="241"/>
                  </a:lnTo>
                  <a:close/>
                  <a:moveTo>
                    <a:pt x="77" y="339"/>
                  </a:moveTo>
                  <a:cubicBezTo>
                    <a:pt x="56" y="339"/>
                    <a:pt x="22" y="373"/>
                    <a:pt x="0" y="405"/>
                  </a:cubicBezTo>
                  <a:cubicBezTo>
                    <a:pt x="22" y="394"/>
                    <a:pt x="56" y="373"/>
                    <a:pt x="77" y="373"/>
                  </a:cubicBezTo>
                  <a:cubicBezTo>
                    <a:pt x="99" y="373"/>
                    <a:pt x="110" y="383"/>
                    <a:pt x="132" y="394"/>
                  </a:cubicBezTo>
                  <a:cubicBezTo>
                    <a:pt x="121" y="383"/>
                    <a:pt x="121" y="373"/>
                    <a:pt x="121" y="361"/>
                  </a:cubicBezTo>
                  <a:cubicBezTo>
                    <a:pt x="110" y="351"/>
                    <a:pt x="88" y="339"/>
                    <a:pt x="77" y="339"/>
                  </a:cubicBezTo>
                  <a:close/>
                </a:path>
              </a:pathLst>
            </a:custGeom>
            <a:solidFill>
              <a:srgbClr val="AA06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271992" y="2590564"/>
              <a:ext cx="61423" cy="34082"/>
            </a:xfrm>
            <a:custGeom>
              <a:avLst/>
              <a:gdLst/>
              <a:ahLst/>
              <a:cxnLst/>
              <a:rect l="l" t="t" r="r" b="b"/>
              <a:pathLst>
                <a:path w="2132" h="1183" extrusionOk="0">
                  <a:moveTo>
                    <a:pt x="905" y="12"/>
                  </a:moveTo>
                  <a:cubicBezTo>
                    <a:pt x="840" y="34"/>
                    <a:pt x="807" y="110"/>
                    <a:pt x="829" y="176"/>
                  </a:cubicBezTo>
                  <a:cubicBezTo>
                    <a:pt x="818" y="110"/>
                    <a:pt x="851" y="44"/>
                    <a:pt x="905" y="22"/>
                  </a:cubicBezTo>
                  <a:lnTo>
                    <a:pt x="905" y="12"/>
                  </a:lnTo>
                  <a:close/>
                  <a:moveTo>
                    <a:pt x="1606" y="0"/>
                  </a:moveTo>
                  <a:lnTo>
                    <a:pt x="1606" y="12"/>
                  </a:lnTo>
                  <a:cubicBezTo>
                    <a:pt x="1628" y="77"/>
                    <a:pt x="1683" y="132"/>
                    <a:pt x="1737" y="165"/>
                  </a:cubicBezTo>
                  <a:cubicBezTo>
                    <a:pt x="1781" y="187"/>
                    <a:pt x="1836" y="197"/>
                    <a:pt x="1891" y="197"/>
                  </a:cubicBezTo>
                  <a:cubicBezTo>
                    <a:pt x="1978" y="197"/>
                    <a:pt x="2066" y="165"/>
                    <a:pt x="2132" y="99"/>
                  </a:cubicBezTo>
                  <a:lnTo>
                    <a:pt x="2132" y="88"/>
                  </a:lnTo>
                  <a:lnTo>
                    <a:pt x="2121" y="88"/>
                  </a:lnTo>
                  <a:cubicBezTo>
                    <a:pt x="2066" y="154"/>
                    <a:pt x="1978" y="187"/>
                    <a:pt x="1891" y="187"/>
                  </a:cubicBezTo>
                  <a:cubicBezTo>
                    <a:pt x="1836" y="187"/>
                    <a:pt x="1781" y="176"/>
                    <a:pt x="1737" y="143"/>
                  </a:cubicBezTo>
                  <a:cubicBezTo>
                    <a:pt x="1683" y="110"/>
                    <a:pt x="1628" y="66"/>
                    <a:pt x="1606" y="0"/>
                  </a:cubicBezTo>
                  <a:close/>
                  <a:moveTo>
                    <a:pt x="676" y="132"/>
                  </a:moveTo>
                  <a:lnTo>
                    <a:pt x="676" y="143"/>
                  </a:lnTo>
                  <a:cubicBezTo>
                    <a:pt x="742" y="165"/>
                    <a:pt x="796" y="197"/>
                    <a:pt x="851" y="241"/>
                  </a:cubicBezTo>
                  <a:cubicBezTo>
                    <a:pt x="840" y="231"/>
                    <a:pt x="840" y="219"/>
                    <a:pt x="829" y="209"/>
                  </a:cubicBezTo>
                  <a:cubicBezTo>
                    <a:pt x="785" y="176"/>
                    <a:pt x="730" y="143"/>
                    <a:pt x="676" y="132"/>
                  </a:cubicBezTo>
                  <a:close/>
                  <a:moveTo>
                    <a:pt x="128" y="876"/>
                  </a:moveTo>
                  <a:cubicBezTo>
                    <a:pt x="139" y="876"/>
                    <a:pt x="139" y="888"/>
                    <a:pt x="139" y="888"/>
                  </a:cubicBezTo>
                  <a:lnTo>
                    <a:pt x="150" y="888"/>
                  </a:lnTo>
                  <a:cubicBezTo>
                    <a:pt x="139" y="888"/>
                    <a:pt x="139" y="876"/>
                    <a:pt x="139" y="876"/>
                  </a:cubicBezTo>
                  <a:close/>
                  <a:moveTo>
                    <a:pt x="107" y="866"/>
                  </a:moveTo>
                  <a:cubicBezTo>
                    <a:pt x="34" y="907"/>
                    <a:pt x="1" y="988"/>
                    <a:pt x="6" y="1071"/>
                  </a:cubicBezTo>
                  <a:lnTo>
                    <a:pt x="6" y="1071"/>
                  </a:lnTo>
                  <a:cubicBezTo>
                    <a:pt x="2" y="997"/>
                    <a:pt x="45" y="917"/>
                    <a:pt x="107" y="876"/>
                  </a:cubicBezTo>
                  <a:cubicBezTo>
                    <a:pt x="117" y="888"/>
                    <a:pt x="117" y="888"/>
                    <a:pt x="128" y="888"/>
                  </a:cubicBezTo>
                  <a:lnTo>
                    <a:pt x="128" y="876"/>
                  </a:lnTo>
                  <a:cubicBezTo>
                    <a:pt x="117" y="866"/>
                    <a:pt x="107" y="866"/>
                    <a:pt x="107" y="866"/>
                  </a:cubicBezTo>
                  <a:close/>
                  <a:moveTo>
                    <a:pt x="6" y="1071"/>
                  </a:moveTo>
                  <a:cubicBezTo>
                    <a:pt x="7" y="1076"/>
                    <a:pt x="7" y="1080"/>
                    <a:pt x="8" y="1085"/>
                  </a:cubicBezTo>
                  <a:cubicBezTo>
                    <a:pt x="7" y="1080"/>
                    <a:pt x="7" y="1075"/>
                    <a:pt x="6" y="1071"/>
                  </a:cubicBezTo>
                  <a:close/>
                  <a:moveTo>
                    <a:pt x="41" y="1172"/>
                  </a:moveTo>
                  <a:lnTo>
                    <a:pt x="41" y="1183"/>
                  </a:lnTo>
                  <a:lnTo>
                    <a:pt x="51" y="1183"/>
                  </a:lnTo>
                  <a:cubicBezTo>
                    <a:pt x="51" y="1183"/>
                    <a:pt x="51" y="1172"/>
                    <a:pt x="41" y="1172"/>
                  </a:cubicBezTo>
                  <a:close/>
                </a:path>
              </a:pathLst>
            </a:custGeom>
            <a:solidFill>
              <a:srgbClr val="DD9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218895" y="2590880"/>
              <a:ext cx="140708" cy="113598"/>
            </a:xfrm>
            <a:custGeom>
              <a:avLst/>
              <a:gdLst/>
              <a:ahLst/>
              <a:cxnLst/>
              <a:rect l="l" t="t" r="r" b="b"/>
              <a:pathLst>
                <a:path w="4884" h="3943" extrusionOk="0">
                  <a:moveTo>
                    <a:pt x="1982" y="877"/>
                  </a:moveTo>
                  <a:cubicBezTo>
                    <a:pt x="2004" y="975"/>
                    <a:pt x="2037" y="1074"/>
                    <a:pt x="2070" y="1172"/>
                  </a:cubicBezTo>
                  <a:cubicBezTo>
                    <a:pt x="2080" y="1212"/>
                    <a:pt x="2100" y="1253"/>
                    <a:pt x="2111" y="1285"/>
                  </a:cubicBezTo>
                  <a:lnTo>
                    <a:pt x="2111" y="1285"/>
                  </a:lnTo>
                  <a:cubicBezTo>
                    <a:pt x="2068" y="1156"/>
                    <a:pt x="2025" y="1016"/>
                    <a:pt x="1993" y="877"/>
                  </a:cubicBezTo>
                  <a:close/>
                  <a:moveTo>
                    <a:pt x="2111" y="1285"/>
                  </a:moveTo>
                  <a:cubicBezTo>
                    <a:pt x="2112" y="1288"/>
                    <a:pt x="2112" y="1290"/>
                    <a:pt x="2113" y="1293"/>
                  </a:cubicBezTo>
                  <a:cubicBezTo>
                    <a:pt x="2113" y="1290"/>
                    <a:pt x="2112" y="1288"/>
                    <a:pt x="2111" y="1285"/>
                  </a:cubicBezTo>
                  <a:close/>
                  <a:moveTo>
                    <a:pt x="307" y="1325"/>
                  </a:moveTo>
                  <a:cubicBezTo>
                    <a:pt x="311" y="1329"/>
                    <a:pt x="314" y="1333"/>
                    <a:pt x="318" y="1337"/>
                  </a:cubicBezTo>
                  <a:cubicBezTo>
                    <a:pt x="308" y="1337"/>
                    <a:pt x="307" y="1326"/>
                    <a:pt x="307" y="1325"/>
                  </a:cubicBezTo>
                  <a:close/>
                  <a:moveTo>
                    <a:pt x="1950" y="865"/>
                  </a:moveTo>
                  <a:cubicBezTo>
                    <a:pt x="1884" y="909"/>
                    <a:pt x="1840" y="997"/>
                    <a:pt x="1851" y="1074"/>
                  </a:cubicBezTo>
                  <a:cubicBezTo>
                    <a:pt x="1862" y="1106"/>
                    <a:pt x="1872" y="1128"/>
                    <a:pt x="1894" y="1161"/>
                  </a:cubicBezTo>
                  <a:lnTo>
                    <a:pt x="1884" y="1161"/>
                  </a:lnTo>
                  <a:cubicBezTo>
                    <a:pt x="1894" y="1161"/>
                    <a:pt x="1894" y="1172"/>
                    <a:pt x="1894" y="1172"/>
                  </a:cubicBezTo>
                  <a:lnTo>
                    <a:pt x="1884" y="1172"/>
                  </a:lnTo>
                  <a:cubicBezTo>
                    <a:pt x="1938" y="1271"/>
                    <a:pt x="2004" y="1358"/>
                    <a:pt x="2059" y="1457"/>
                  </a:cubicBezTo>
                  <a:cubicBezTo>
                    <a:pt x="2081" y="1424"/>
                    <a:pt x="2113" y="1413"/>
                    <a:pt x="2147" y="1391"/>
                  </a:cubicBezTo>
                  <a:cubicBezTo>
                    <a:pt x="2113" y="1325"/>
                    <a:pt x="2091" y="1249"/>
                    <a:pt x="2059" y="1172"/>
                  </a:cubicBezTo>
                  <a:cubicBezTo>
                    <a:pt x="2026" y="1074"/>
                    <a:pt x="1993" y="975"/>
                    <a:pt x="1971" y="877"/>
                  </a:cubicBezTo>
                  <a:cubicBezTo>
                    <a:pt x="1960" y="877"/>
                    <a:pt x="1960" y="877"/>
                    <a:pt x="1950" y="865"/>
                  </a:cubicBezTo>
                  <a:close/>
                  <a:moveTo>
                    <a:pt x="3449" y="1"/>
                  </a:moveTo>
                  <a:lnTo>
                    <a:pt x="3449" y="1"/>
                  </a:lnTo>
                  <a:cubicBezTo>
                    <a:pt x="3439" y="121"/>
                    <a:pt x="3449" y="252"/>
                    <a:pt x="3460" y="384"/>
                  </a:cubicBezTo>
                  <a:cubicBezTo>
                    <a:pt x="3570" y="405"/>
                    <a:pt x="3614" y="537"/>
                    <a:pt x="3636" y="646"/>
                  </a:cubicBezTo>
                  <a:cubicBezTo>
                    <a:pt x="3668" y="789"/>
                    <a:pt x="3690" y="964"/>
                    <a:pt x="3592" y="1062"/>
                  </a:cubicBezTo>
                  <a:cubicBezTo>
                    <a:pt x="3602" y="1118"/>
                    <a:pt x="3614" y="1161"/>
                    <a:pt x="3624" y="1205"/>
                  </a:cubicBezTo>
                  <a:lnTo>
                    <a:pt x="3668" y="1205"/>
                  </a:lnTo>
                  <a:cubicBezTo>
                    <a:pt x="3712" y="1205"/>
                    <a:pt x="3756" y="1216"/>
                    <a:pt x="3778" y="1238"/>
                  </a:cubicBezTo>
                  <a:cubicBezTo>
                    <a:pt x="3756" y="1128"/>
                    <a:pt x="3811" y="986"/>
                    <a:pt x="3920" y="942"/>
                  </a:cubicBezTo>
                  <a:cubicBezTo>
                    <a:pt x="3942" y="931"/>
                    <a:pt x="3975" y="931"/>
                    <a:pt x="3997" y="931"/>
                  </a:cubicBezTo>
                  <a:cubicBezTo>
                    <a:pt x="4128" y="931"/>
                    <a:pt x="4271" y="1062"/>
                    <a:pt x="4249" y="1194"/>
                  </a:cubicBezTo>
                  <a:cubicBezTo>
                    <a:pt x="4271" y="1194"/>
                    <a:pt x="4293" y="1183"/>
                    <a:pt x="4325" y="1183"/>
                  </a:cubicBezTo>
                  <a:cubicBezTo>
                    <a:pt x="4434" y="1183"/>
                    <a:pt x="4533" y="1249"/>
                    <a:pt x="4577" y="1358"/>
                  </a:cubicBezTo>
                  <a:cubicBezTo>
                    <a:pt x="4632" y="1468"/>
                    <a:pt x="4588" y="1610"/>
                    <a:pt x="4500" y="1687"/>
                  </a:cubicBezTo>
                  <a:lnTo>
                    <a:pt x="4512" y="1687"/>
                  </a:lnTo>
                  <a:cubicBezTo>
                    <a:pt x="4588" y="1719"/>
                    <a:pt x="4610" y="1807"/>
                    <a:pt x="4588" y="1884"/>
                  </a:cubicBezTo>
                  <a:cubicBezTo>
                    <a:pt x="4610" y="1894"/>
                    <a:pt x="4632" y="1906"/>
                    <a:pt x="4643" y="1928"/>
                  </a:cubicBezTo>
                  <a:lnTo>
                    <a:pt x="4643" y="1916"/>
                  </a:lnTo>
                  <a:cubicBezTo>
                    <a:pt x="4632" y="1862"/>
                    <a:pt x="4643" y="1807"/>
                    <a:pt x="4675" y="1753"/>
                  </a:cubicBezTo>
                  <a:cubicBezTo>
                    <a:pt x="4675" y="1719"/>
                    <a:pt x="4665" y="1687"/>
                    <a:pt x="4665" y="1654"/>
                  </a:cubicBezTo>
                  <a:cubicBezTo>
                    <a:pt x="4643" y="1490"/>
                    <a:pt x="4588" y="1337"/>
                    <a:pt x="4599" y="1172"/>
                  </a:cubicBezTo>
                  <a:lnTo>
                    <a:pt x="4599" y="1172"/>
                  </a:lnTo>
                  <a:cubicBezTo>
                    <a:pt x="4621" y="1183"/>
                    <a:pt x="4643" y="1183"/>
                    <a:pt x="4665" y="1183"/>
                  </a:cubicBezTo>
                  <a:cubicBezTo>
                    <a:pt x="4763" y="1183"/>
                    <a:pt x="4872" y="1084"/>
                    <a:pt x="4884" y="975"/>
                  </a:cubicBezTo>
                  <a:cubicBezTo>
                    <a:pt x="4840" y="953"/>
                    <a:pt x="4785" y="920"/>
                    <a:pt x="4741" y="877"/>
                  </a:cubicBezTo>
                  <a:cubicBezTo>
                    <a:pt x="4709" y="855"/>
                    <a:pt x="4687" y="811"/>
                    <a:pt x="4665" y="778"/>
                  </a:cubicBezTo>
                  <a:cubicBezTo>
                    <a:pt x="4653" y="712"/>
                    <a:pt x="4665" y="658"/>
                    <a:pt x="4697" y="603"/>
                  </a:cubicBezTo>
                  <a:cubicBezTo>
                    <a:pt x="4653" y="559"/>
                    <a:pt x="4599" y="526"/>
                    <a:pt x="4555" y="471"/>
                  </a:cubicBezTo>
                  <a:cubicBezTo>
                    <a:pt x="4533" y="504"/>
                    <a:pt x="4500" y="537"/>
                    <a:pt x="4468" y="559"/>
                  </a:cubicBezTo>
                  <a:cubicBezTo>
                    <a:pt x="4434" y="592"/>
                    <a:pt x="4380" y="603"/>
                    <a:pt x="4336" y="603"/>
                  </a:cubicBezTo>
                  <a:cubicBezTo>
                    <a:pt x="4249" y="603"/>
                    <a:pt x="4150" y="559"/>
                    <a:pt x="4074" y="515"/>
                  </a:cubicBezTo>
                  <a:cubicBezTo>
                    <a:pt x="3986" y="449"/>
                    <a:pt x="3887" y="340"/>
                    <a:pt x="3931" y="220"/>
                  </a:cubicBezTo>
                  <a:lnTo>
                    <a:pt x="4061" y="154"/>
                  </a:lnTo>
                  <a:lnTo>
                    <a:pt x="4061" y="154"/>
                  </a:lnTo>
                  <a:cubicBezTo>
                    <a:pt x="4062" y="154"/>
                    <a:pt x="4062" y="154"/>
                    <a:pt x="4062" y="154"/>
                  </a:cubicBezTo>
                  <a:cubicBezTo>
                    <a:pt x="4062" y="154"/>
                    <a:pt x="4074" y="154"/>
                    <a:pt x="4084" y="143"/>
                  </a:cubicBezTo>
                  <a:lnTo>
                    <a:pt x="4084" y="143"/>
                  </a:lnTo>
                  <a:lnTo>
                    <a:pt x="4061" y="154"/>
                  </a:lnTo>
                  <a:lnTo>
                    <a:pt x="4061" y="154"/>
                  </a:lnTo>
                  <a:cubicBezTo>
                    <a:pt x="4029" y="154"/>
                    <a:pt x="3996" y="132"/>
                    <a:pt x="3986" y="110"/>
                  </a:cubicBezTo>
                  <a:cubicBezTo>
                    <a:pt x="3975" y="99"/>
                    <a:pt x="3975" y="88"/>
                    <a:pt x="3975" y="88"/>
                  </a:cubicBezTo>
                  <a:cubicBezTo>
                    <a:pt x="3909" y="154"/>
                    <a:pt x="3821" y="186"/>
                    <a:pt x="3734" y="186"/>
                  </a:cubicBezTo>
                  <a:cubicBezTo>
                    <a:pt x="3679" y="186"/>
                    <a:pt x="3624" y="176"/>
                    <a:pt x="3580" y="154"/>
                  </a:cubicBezTo>
                  <a:cubicBezTo>
                    <a:pt x="3526" y="121"/>
                    <a:pt x="3471" y="66"/>
                    <a:pt x="3449" y="1"/>
                  </a:cubicBezTo>
                  <a:close/>
                  <a:moveTo>
                    <a:pt x="2748" y="11"/>
                  </a:moveTo>
                  <a:cubicBezTo>
                    <a:pt x="2694" y="33"/>
                    <a:pt x="2661" y="99"/>
                    <a:pt x="2672" y="165"/>
                  </a:cubicBezTo>
                  <a:cubicBezTo>
                    <a:pt x="2672" y="176"/>
                    <a:pt x="2683" y="198"/>
                    <a:pt x="2694" y="208"/>
                  </a:cubicBezTo>
                  <a:cubicBezTo>
                    <a:pt x="2683" y="208"/>
                    <a:pt x="2683" y="208"/>
                    <a:pt x="2672" y="198"/>
                  </a:cubicBezTo>
                  <a:lnTo>
                    <a:pt x="2672" y="198"/>
                  </a:lnTo>
                  <a:cubicBezTo>
                    <a:pt x="2683" y="208"/>
                    <a:pt x="2683" y="220"/>
                    <a:pt x="2694" y="230"/>
                  </a:cubicBezTo>
                  <a:cubicBezTo>
                    <a:pt x="2639" y="186"/>
                    <a:pt x="2585" y="154"/>
                    <a:pt x="2519" y="132"/>
                  </a:cubicBezTo>
                  <a:lnTo>
                    <a:pt x="2519" y="132"/>
                  </a:lnTo>
                  <a:cubicBezTo>
                    <a:pt x="2617" y="723"/>
                    <a:pt x="2814" y="1293"/>
                    <a:pt x="3044" y="1840"/>
                  </a:cubicBezTo>
                  <a:cubicBezTo>
                    <a:pt x="3088" y="1950"/>
                    <a:pt x="3143" y="2070"/>
                    <a:pt x="3121" y="2191"/>
                  </a:cubicBezTo>
                  <a:cubicBezTo>
                    <a:pt x="3110" y="2300"/>
                    <a:pt x="3023" y="2410"/>
                    <a:pt x="2913" y="2410"/>
                  </a:cubicBezTo>
                  <a:lnTo>
                    <a:pt x="2891" y="2410"/>
                  </a:lnTo>
                  <a:cubicBezTo>
                    <a:pt x="2836" y="2398"/>
                    <a:pt x="2782" y="2366"/>
                    <a:pt x="2738" y="2332"/>
                  </a:cubicBezTo>
                  <a:cubicBezTo>
                    <a:pt x="2672" y="2278"/>
                    <a:pt x="2617" y="2212"/>
                    <a:pt x="2563" y="2157"/>
                  </a:cubicBezTo>
                  <a:cubicBezTo>
                    <a:pt x="2529" y="2234"/>
                    <a:pt x="2475" y="2311"/>
                    <a:pt x="2409" y="2366"/>
                  </a:cubicBezTo>
                  <a:cubicBezTo>
                    <a:pt x="2332" y="2431"/>
                    <a:pt x="2223" y="2464"/>
                    <a:pt x="2125" y="2464"/>
                  </a:cubicBezTo>
                  <a:cubicBezTo>
                    <a:pt x="2004" y="2464"/>
                    <a:pt x="1872" y="2431"/>
                    <a:pt x="1774" y="2354"/>
                  </a:cubicBezTo>
                  <a:cubicBezTo>
                    <a:pt x="1643" y="2256"/>
                    <a:pt x="1544" y="2070"/>
                    <a:pt x="1632" y="1938"/>
                  </a:cubicBezTo>
                  <a:cubicBezTo>
                    <a:pt x="1577" y="1873"/>
                    <a:pt x="1566" y="1774"/>
                    <a:pt x="1577" y="1687"/>
                  </a:cubicBezTo>
                  <a:cubicBezTo>
                    <a:pt x="1500" y="1588"/>
                    <a:pt x="1424" y="1500"/>
                    <a:pt x="1347" y="1402"/>
                  </a:cubicBezTo>
                  <a:cubicBezTo>
                    <a:pt x="1259" y="1271"/>
                    <a:pt x="1183" y="1139"/>
                    <a:pt x="1117" y="986"/>
                  </a:cubicBezTo>
                  <a:lnTo>
                    <a:pt x="1084" y="1052"/>
                  </a:lnTo>
                  <a:cubicBezTo>
                    <a:pt x="1074" y="1008"/>
                    <a:pt x="1030" y="986"/>
                    <a:pt x="975" y="986"/>
                  </a:cubicBezTo>
                  <a:cubicBezTo>
                    <a:pt x="931" y="986"/>
                    <a:pt x="877" y="1008"/>
                    <a:pt x="843" y="1052"/>
                  </a:cubicBezTo>
                  <a:cubicBezTo>
                    <a:pt x="843" y="1062"/>
                    <a:pt x="833" y="1074"/>
                    <a:pt x="833" y="1084"/>
                  </a:cubicBezTo>
                  <a:cubicBezTo>
                    <a:pt x="833" y="1096"/>
                    <a:pt x="843" y="1096"/>
                    <a:pt x="855" y="1106"/>
                  </a:cubicBezTo>
                  <a:cubicBezTo>
                    <a:pt x="931" y="1249"/>
                    <a:pt x="997" y="1413"/>
                    <a:pt x="1030" y="1577"/>
                  </a:cubicBezTo>
                  <a:cubicBezTo>
                    <a:pt x="1052" y="1654"/>
                    <a:pt x="1052" y="1741"/>
                    <a:pt x="1018" y="1807"/>
                  </a:cubicBezTo>
                  <a:cubicBezTo>
                    <a:pt x="1074" y="1807"/>
                    <a:pt x="1128" y="1829"/>
                    <a:pt x="1172" y="1862"/>
                  </a:cubicBezTo>
                  <a:cubicBezTo>
                    <a:pt x="1271" y="1960"/>
                    <a:pt x="1259" y="2135"/>
                    <a:pt x="1161" y="2245"/>
                  </a:cubicBezTo>
                  <a:cubicBezTo>
                    <a:pt x="1084" y="2344"/>
                    <a:pt x="942" y="2388"/>
                    <a:pt x="811" y="2388"/>
                  </a:cubicBezTo>
                  <a:lnTo>
                    <a:pt x="789" y="2388"/>
                  </a:lnTo>
                  <a:cubicBezTo>
                    <a:pt x="723" y="2376"/>
                    <a:pt x="646" y="2366"/>
                    <a:pt x="592" y="2322"/>
                  </a:cubicBezTo>
                  <a:cubicBezTo>
                    <a:pt x="537" y="2267"/>
                    <a:pt x="526" y="2179"/>
                    <a:pt x="570" y="2125"/>
                  </a:cubicBezTo>
                  <a:lnTo>
                    <a:pt x="602" y="2059"/>
                  </a:lnTo>
                  <a:cubicBezTo>
                    <a:pt x="570" y="2048"/>
                    <a:pt x="559" y="2026"/>
                    <a:pt x="548" y="2004"/>
                  </a:cubicBezTo>
                  <a:cubicBezTo>
                    <a:pt x="515" y="1906"/>
                    <a:pt x="570" y="1785"/>
                    <a:pt x="658" y="1753"/>
                  </a:cubicBezTo>
                  <a:lnTo>
                    <a:pt x="690" y="1753"/>
                  </a:lnTo>
                  <a:cubicBezTo>
                    <a:pt x="778" y="1753"/>
                    <a:pt x="855" y="1840"/>
                    <a:pt x="833" y="1916"/>
                  </a:cubicBezTo>
                  <a:cubicBezTo>
                    <a:pt x="855" y="1884"/>
                    <a:pt x="877" y="1851"/>
                    <a:pt x="920" y="1829"/>
                  </a:cubicBezTo>
                  <a:cubicBezTo>
                    <a:pt x="712" y="1621"/>
                    <a:pt x="515" y="1424"/>
                    <a:pt x="318" y="1216"/>
                  </a:cubicBezTo>
                  <a:cubicBezTo>
                    <a:pt x="307" y="1238"/>
                    <a:pt x="296" y="1271"/>
                    <a:pt x="296" y="1303"/>
                  </a:cubicBezTo>
                  <a:cubicBezTo>
                    <a:pt x="296" y="1311"/>
                    <a:pt x="301" y="1318"/>
                    <a:pt x="307" y="1325"/>
                  </a:cubicBezTo>
                  <a:lnTo>
                    <a:pt x="307" y="1325"/>
                  </a:lnTo>
                  <a:cubicBezTo>
                    <a:pt x="307" y="1337"/>
                    <a:pt x="307" y="1347"/>
                    <a:pt x="318" y="1358"/>
                  </a:cubicBezTo>
                  <a:cubicBezTo>
                    <a:pt x="296" y="1347"/>
                    <a:pt x="285" y="1337"/>
                    <a:pt x="263" y="1337"/>
                  </a:cubicBezTo>
                  <a:cubicBezTo>
                    <a:pt x="242" y="1337"/>
                    <a:pt x="208" y="1358"/>
                    <a:pt x="186" y="1369"/>
                  </a:cubicBezTo>
                  <a:cubicBezTo>
                    <a:pt x="154" y="1435"/>
                    <a:pt x="121" y="1522"/>
                    <a:pt x="132" y="1556"/>
                  </a:cubicBezTo>
                  <a:cubicBezTo>
                    <a:pt x="164" y="1676"/>
                    <a:pt x="405" y="1807"/>
                    <a:pt x="515" y="1818"/>
                  </a:cubicBezTo>
                  <a:cubicBezTo>
                    <a:pt x="362" y="1916"/>
                    <a:pt x="274" y="2113"/>
                    <a:pt x="318" y="2289"/>
                  </a:cubicBezTo>
                  <a:cubicBezTo>
                    <a:pt x="121" y="2366"/>
                    <a:pt x="1" y="2617"/>
                    <a:pt x="66" y="2826"/>
                  </a:cubicBezTo>
                  <a:cubicBezTo>
                    <a:pt x="121" y="3001"/>
                    <a:pt x="307" y="3132"/>
                    <a:pt x="493" y="3132"/>
                  </a:cubicBezTo>
                  <a:cubicBezTo>
                    <a:pt x="526" y="3132"/>
                    <a:pt x="559" y="3121"/>
                    <a:pt x="592" y="3110"/>
                  </a:cubicBezTo>
                  <a:lnTo>
                    <a:pt x="614" y="3110"/>
                  </a:lnTo>
                  <a:cubicBezTo>
                    <a:pt x="592" y="3045"/>
                    <a:pt x="592" y="2979"/>
                    <a:pt x="614" y="2913"/>
                  </a:cubicBezTo>
                  <a:cubicBezTo>
                    <a:pt x="646" y="2814"/>
                    <a:pt x="745" y="2727"/>
                    <a:pt x="855" y="2727"/>
                  </a:cubicBezTo>
                  <a:cubicBezTo>
                    <a:pt x="865" y="2727"/>
                    <a:pt x="865" y="2727"/>
                    <a:pt x="877" y="2738"/>
                  </a:cubicBezTo>
                  <a:cubicBezTo>
                    <a:pt x="953" y="2738"/>
                    <a:pt x="1018" y="2792"/>
                    <a:pt x="1052" y="2847"/>
                  </a:cubicBezTo>
                  <a:cubicBezTo>
                    <a:pt x="1106" y="2814"/>
                    <a:pt x="1172" y="2792"/>
                    <a:pt x="1237" y="2792"/>
                  </a:cubicBezTo>
                  <a:cubicBezTo>
                    <a:pt x="1216" y="2847"/>
                    <a:pt x="1216" y="2891"/>
                    <a:pt x="1216" y="2946"/>
                  </a:cubicBezTo>
                  <a:cubicBezTo>
                    <a:pt x="1271" y="2957"/>
                    <a:pt x="1325" y="2989"/>
                    <a:pt x="1358" y="3033"/>
                  </a:cubicBezTo>
                  <a:cubicBezTo>
                    <a:pt x="1402" y="3099"/>
                    <a:pt x="1402" y="3198"/>
                    <a:pt x="1358" y="3264"/>
                  </a:cubicBezTo>
                  <a:lnTo>
                    <a:pt x="1380" y="3285"/>
                  </a:lnTo>
                  <a:cubicBezTo>
                    <a:pt x="1456" y="3340"/>
                    <a:pt x="1555" y="3373"/>
                    <a:pt x="1654" y="3373"/>
                  </a:cubicBezTo>
                  <a:cubicBezTo>
                    <a:pt x="1731" y="3373"/>
                    <a:pt x="1818" y="3351"/>
                    <a:pt x="1884" y="3307"/>
                  </a:cubicBezTo>
                  <a:cubicBezTo>
                    <a:pt x="1884" y="3329"/>
                    <a:pt x="1894" y="3362"/>
                    <a:pt x="1894" y="3384"/>
                  </a:cubicBezTo>
                  <a:cubicBezTo>
                    <a:pt x="1906" y="3384"/>
                    <a:pt x="1928" y="3395"/>
                    <a:pt x="1938" y="3405"/>
                  </a:cubicBezTo>
                  <a:cubicBezTo>
                    <a:pt x="1993" y="3449"/>
                    <a:pt x="2015" y="3526"/>
                    <a:pt x="1993" y="3602"/>
                  </a:cubicBezTo>
                  <a:cubicBezTo>
                    <a:pt x="2103" y="3789"/>
                    <a:pt x="2289" y="3920"/>
                    <a:pt x="2497" y="3942"/>
                  </a:cubicBezTo>
                  <a:lnTo>
                    <a:pt x="2508" y="3942"/>
                  </a:lnTo>
                  <a:cubicBezTo>
                    <a:pt x="2442" y="3865"/>
                    <a:pt x="2398" y="3767"/>
                    <a:pt x="2420" y="3680"/>
                  </a:cubicBezTo>
                  <a:cubicBezTo>
                    <a:pt x="2431" y="3592"/>
                    <a:pt x="2486" y="3504"/>
                    <a:pt x="2464" y="3417"/>
                  </a:cubicBezTo>
                  <a:cubicBezTo>
                    <a:pt x="2464" y="3384"/>
                    <a:pt x="2442" y="3351"/>
                    <a:pt x="2442" y="3318"/>
                  </a:cubicBezTo>
                  <a:cubicBezTo>
                    <a:pt x="2409" y="3220"/>
                    <a:pt x="2442" y="3099"/>
                    <a:pt x="2529" y="3055"/>
                  </a:cubicBezTo>
                  <a:cubicBezTo>
                    <a:pt x="2551" y="3033"/>
                    <a:pt x="2585" y="3033"/>
                    <a:pt x="2606" y="3033"/>
                  </a:cubicBezTo>
                  <a:cubicBezTo>
                    <a:pt x="2672" y="3033"/>
                    <a:pt x="2738" y="3066"/>
                    <a:pt x="2760" y="3132"/>
                  </a:cubicBezTo>
                  <a:cubicBezTo>
                    <a:pt x="2738" y="2979"/>
                    <a:pt x="2891" y="2836"/>
                    <a:pt x="3044" y="2836"/>
                  </a:cubicBezTo>
                  <a:lnTo>
                    <a:pt x="3088" y="2836"/>
                  </a:lnTo>
                  <a:lnTo>
                    <a:pt x="3099" y="2847"/>
                  </a:lnTo>
                  <a:cubicBezTo>
                    <a:pt x="3132" y="2792"/>
                    <a:pt x="3176" y="2748"/>
                    <a:pt x="3230" y="2727"/>
                  </a:cubicBezTo>
                  <a:cubicBezTo>
                    <a:pt x="3230" y="2814"/>
                    <a:pt x="3318" y="2869"/>
                    <a:pt x="3405" y="2869"/>
                  </a:cubicBezTo>
                  <a:cubicBezTo>
                    <a:pt x="3449" y="2869"/>
                    <a:pt x="3493" y="2858"/>
                    <a:pt x="3526" y="2836"/>
                  </a:cubicBezTo>
                  <a:cubicBezTo>
                    <a:pt x="3624" y="2748"/>
                    <a:pt x="3636" y="2595"/>
                    <a:pt x="3602" y="2475"/>
                  </a:cubicBezTo>
                  <a:lnTo>
                    <a:pt x="3602" y="2475"/>
                  </a:lnTo>
                  <a:cubicBezTo>
                    <a:pt x="3646" y="2508"/>
                    <a:pt x="3701" y="2519"/>
                    <a:pt x="3756" y="2519"/>
                  </a:cubicBezTo>
                  <a:cubicBezTo>
                    <a:pt x="3821" y="2519"/>
                    <a:pt x="3887" y="2497"/>
                    <a:pt x="3931" y="2453"/>
                  </a:cubicBezTo>
                  <a:cubicBezTo>
                    <a:pt x="4008" y="2366"/>
                    <a:pt x="4018" y="2212"/>
                    <a:pt x="3942" y="2125"/>
                  </a:cubicBezTo>
                  <a:cubicBezTo>
                    <a:pt x="3953" y="2125"/>
                    <a:pt x="3964" y="2113"/>
                    <a:pt x="3975" y="2113"/>
                  </a:cubicBezTo>
                  <a:cubicBezTo>
                    <a:pt x="3909" y="2103"/>
                    <a:pt x="3843" y="2092"/>
                    <a:pt x="3789" y="2059"/>
                  </a:cubicBezTo>
                  <a:cubicBezTo>
                    <a:pt x="3701" y="2026"/>
                    <a:pt x="3614" y="1972"/>
                    <a:pt x="3580" y="1894"/>
                  </a:cubicBezTo>
                  <a:cubicBezTo>
                    <a:pt x="3570" y="1873"/>
                    <a:pt x="3570" y="1862"/>
                    <a:pt x="3559" y="1851"/>
                  </a:cubicBezTo>
                  <a:lnTo>
                    <a:pt x="3515" y="1851"/>
                  </a:lnTo>
                  <a:cubicBezTo>
                    <a:pt x="3482" y="1851"/>
                    <a:pt x="3439" y="1851"/>
                    <a:pt x="3405" y="1829"/>
                  </a:cubicBezTo>
                  <a:cubicBezTo>
                    <a:pt x="3329" y="1785"/>
                    <a:pt x="3263" y="1719"/>
                    <a:pt x="3220" y="1654"/>
                  </a:cubicBezTo>
                  <a:cubicBezTo>
                    <a:pt x="3121" y="1490"/>
                    <a:pt x="3044" y="1315"/>
                    <a:pt x="2989" y="1139"/>
                  </a:cubicBezTo>
                  <a:cubicBezTo>
                    <a:pt x="2967" y="1106"/>
                    <a:pt x="2945" y="1062"/>
                    <a:pt x="2957" y="1030"/>
                  </a:cubicBezTo>
                  <a:cubicBezTo>
                    <a:pt x="2902" y="997"/>
                    <a:pt x="2858" y="942"/>
                    <a:pt x="2836" y="877"/>
                  </a:cubicBezTo>
                  <a:cubicBezTo>
                    <a:pt x="2804" y="800"/>
                    <a:pt x="2804" y="702"/>
                    <a:pt x="2836" y="624"/>
                  </a:cubicBezTo>
                  <a:cubicBezTo>
                    <a:pt x="2847" y="614"/>
                    <a:pt x="2847" y="603"/>
                    <a:pt x="2858" y="592"/>
                  </a:cubicBezTo>
                  <a:cubicBezTo>
                    <a:pt x="2814" y="405"/>
                    <a:pt x="2782" y="208"/>
                    <a:pt x="2748" y="1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273461" y="2688345"/>
              <a:ext cx="3515" cy="6338"/>
            </a:xfrm>
            <a:custGeom>
              <a:avLst/>
              <a:gdLst/>
              <a:ahLst/>
              <a:cxnLst/>
              <a:rect l="l" t="t" r="r" b="b"/>
              <a:pathLst>
                <a:path w="122" h="220" extrusionOk="0">
                  <a:moveTo>
                    <a:pt x="0" y="1"/>
                  </a:moveTo>
                  <a:cubicBezTo>
                    <a:pt x="22" y="78"/>
                    <a:pt x="56" y="154"/>
                    <a:pt x="99" y="219"/>
                  </a:cubicBezTo>
                  <a:cubicBezTo>
                    <a:pt x="121" y="143"/>
                    <a:pt x="99" y="66"/>
                    <a:pt x="44" y="22"/>
                  </a:cubicBezTo>
                  <a:cubicBezTo>
                    <a:pt x="34" y="12"/>
                    <a:pt x="12" y="1"/>
                    <a:pt x="0"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6287981" y="2672586"/>
              <a:ext cx="21463" cy="31893"/>
            </a:xfrm>
            <a:custGeom>
              <a:avLst/>
              <a:gdLst/>
              <a:ahLst/>
              <a:cxnLst/>
              <a:rect l="l" t="t" r="r" b="b"/>
              <a:pathLst>
                <a:path w="745" h="1107" extrusionOk="0">
                  <a:moveTo>
                    <a:pt x="646" y="0"/>
                  </a:moveTo>
                  <a:cubicBezTo>
                    <a:pt x="493" y="0"/>
                    <a:pt x="340" y="143"/>
                    <a:pt x="362" y="296"/>
                  </a:cubicBezTo>
                  <a:cubicBezTo>
                    <a:pt x="340" y="230"/>
                    <a:pt x="274" y="197"/>
                    <a:pt x="208" y="197"/>
                  </a:cubicBezTo>
                  <a:cubicBezTo>
                    <a:pt x="187" y="197"/>
                    <a:pt x="153" y="197"/>
                    <a:pt x="131" y="219"/>
                  </a:cubicBezTo>
                  <a:cubicBezTo>
                    <a:pt x="44" y="263"/>
                    <a:pt x="11" y="384"/>
                    <a:pt x="44" y="482"/>
                  </a:cubicBezTo>
                  <a:cubicBezTo>
                    <a:pt x="44" y="515"/>
                    <a:pt x="66" y="548"/>
                    <a:pt x="66" y="581"/>
                  </a:cubicBezTo>
                  <a:cubicBezTo>
                    <a:pt x="88" y="668"/>
                    <a:pt x="33" y="756"/>
                    <a:pt x="22" y="844"/>
                  </a:cubicBezTo>
                  <a:cubicBezTo>
                    <a:pt x="0" y="931"/>
                    <a:pt x="44" y="1029"/>
                    <a:pt x="110" y="1106"/>
                  </a:cubicBezTo>
                  <a:lnTo>
                    <a:pt x="153" y="1106"/>
                  </a:lnTo>
                  <a:cubicBezTo>
                    <a:pt x="449" y="1106"/>
                    <a:pt x="745" y="844"/>
                    <a:pt x="734" y="548"/>
                  </a:cubicBezTo>
                  <a:cubicBezTo>
                    <a:pt x="723" y="428"/>
                    <a:pt x="679" y="307"/>
                    <a:pt x="668" y="187"/>
                  </a:cubicBezTo>
                  <a:cubicBezTo>
                    <a:pt x="668" y="131"/>
                    <a:pt x="679" y="66"/>
                    <a:pt x="701" y="11"/>
                  </a:cubicBezTo>
                  <a:lnTo>
                    <a:pt x="690" y="0"/>
                  </a:ln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321401" y="2617674"/>
              <a:ext cx="30942" cy="34111"/>
            </a:xfrm>
            <a:custGeom>
              <a:avLst/>
              <a:gdLst/>
              <a:ahLst/>
              <a:cxnLst/>
              <a:rect l="l" t="t" r="r" b="b"/>
              <a:pathLst>
                <a:path w="1074" h="1184" extrusionOk="0">
                  <a:moveTo>
                    <a:pt x="439" y="1"/>
                  </a:moveTo>
                  <a:cubicBezTo>
                    <a:pt x="417" y="1"/>
                    <a:pt x="384" y="1"/>
                    <a:pt x="362" y="12"/>
                  </a:cubicBezTo>
                  <a:cubicBezTo>
                    <a:pt x="253" y="56"/>
                    <a:pt x="198" y="198"/>
                    <a:pt x="220" y="308"/>
                  </a:cubicBezTo>
                  <a:cubicBezTo>
                    <a:pt x="198" y="286"/>
                    <a:pt x="154" y="275"/>
                    <a:pt x="110" y="275"/>
                  </a:cubicBezTo>
                  <a:lnTo>
                    <a:pt x="66" y="275"/>
                  </a:lnTo>
                  <a:lnTo>
                    <a:pt x="132" y="538"/>
                  </a:lnTo>
                  <a:cubicBezTo>
                    <a:pt x="154" y="658"/>
                    <a:pt x="176" y="801"/>
                    <a:pt x="88" y="877"/>
                  </a:cubicBezTo>
                  <a:cubicBezTo>
                    <a:pt x="66" y="899"/>
                    <a:pt x="34" y="910"/>
                    <a:pt x="1" y="921"/>
                  </a:cubicBezTo>
                  <a:cubicBezTo>
                    <a:pt x="12" y="932"/>
                    <a:pt x="12" y="943"/>
                    <a:pt x="22" y="964"/>
                  </a:cubicBezTo>
                  <a:cubicBezTo>
                    <a:pt x="56" y="1042"/>
                    <a:pt x="143" y="1096"/>
                    <a:pt x="231" y="1129"/>
                  </a:cubicBezTo>
                  <a:cubicBezTo>
                    <a:pt x="285" y="1162"/>
                    <a:pt x="351" y="1173"/>
                    <a:pt x="417" y="1183"/>
                  </a:cubicBezTo>
                  <a:cubicBezTo>
                    <a:pt x="450" y="1183"/>
                    <a:pt x="494" y="1173"/>
                    <a:pt x="537" y="1173"/>
                  </a:cubicBezTo>
                  <a:cubicBezTo>
                    <a:pt x="537" y="1107"/>
                    <a:pt x="559" y="1042"/>
                    <a:pt x="614" y="998"/>
                  </a:cubicBezTo>
                  <a:lnTo>
                    <a:pt x="614" y="998"/>
                  </a:lnTo>
                  <a:cubicBezTo>
                    <a:pt x="603" y="1063"/>
                    <a:pt x="636" y="1118"/>
                    <a:pt x="691" y="1151"/>
                  </a:cubicBezTo>
                  <a:cubicBezTo>
                    <a:pt x="701" y="1052"/>
                    <a:pt x="778" y="964"/>
                    <a:pt x="866" y="932"/>
                  </a:cubicBezTo>
                  <a:cubicBezTo>
                    <a:pt x="888" y="932"/>
                    <a:pt x="910" y="921"/>
                    <a:pt x="920" y="921"/>
                  </a:cubicBezTo>
                  <a:cubicBezTo>
                    <a:pt x="964" y="921"/>
                    <a:pt x="997" y="932"/>
                    <a:pt x="1030" y="954"/>
                  </a:cubicBezTo>
                  <a:cubicBezTo>
                    <a:pt x="1052" y="877"/>
                    <a:pt x="1030" y="789"/>
                    <a:pt x="954" y="757"/>
                  </a:cubicBezTo>
                  <a:lnTo>
                    <a:pt x="942" y="757"/>
                  </a:lnTo>
                  <a:cubicBezTo>
                    <a:pt x="1030" y="680"/>
                    <a:pt x="1074" y="538"/>
                    <a:pt x="1019" y="428"/>
                  </a:cubicBezTo>
                  <a:cubicBezTo>
                    <a:pt x="975" y="319"/>
                    <a:pt x="876" y="253"/>
                    <a:pt x="767" y="253"/>
                  </a:cubicBezTo>
                  <a:cubicBezTo>
                    <a:pt x="735" y="253"/>
                    <a:pt x="713" y="264"/>
                    <a:pt x="691" y="264"/>
                  </a:cubicBezTo>
                  <a:cubicBezTo>
                    <a:pt x="713" y="132"/>
                    <a:pt x="570" y="1"/>
                    <a:pt x="439"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341280" y="2641356"/>
              <a:ext cx="12331" cy="11063"/>
            </a:xfrm>
            <a:custGeom>
              <a:avLst/>
              <a:gdLst/>
              <a:ahLst/>
              <a:cxnLst/>
              <a:rect l="l" t="t" r="r" b="b"/>
              <a:pathLst>
                <a:path w="428" h="384" extrusionOk="0">
                  <a:moveTo>
                    <a:pt x="427" y="1"/>
                  </a:moveTo>
                  <a:cubicBezTo>
                    <a:pt x="395" y="55"/>
                    <a:pt x="384" y="110"/>
                    <a:pt x="395" y="164"/>
                  </a:cubicBezTo>
                  <a:cubicBezTo>
                    <a:pt x="417" y="121"/>
                    <a:pt x="417" y="66"/>
                    <a:pt x="427" y="1"/>
                  </a:cubicBezTo>
                  <a:close/>
                  <a:moveTo>
                    <a:pt x="230" y="99"/>
                  </a:moveTo>
                  <a:cubicBezTo>
                    <a:pt x="220" y="99"/>
                    <a:pt x="198" y="110"/>
                    <a:pt x="176" y="110"/>
                  </a:cubicBezTo>
                  <a:cubicBezTo>
                    <a:pt x="88" y="142"/>
                    <a:pt x="11" y="230"/>
                    <a:pt x="1" y="329"/>
                  </a:cubicBezTo>
                  <a:cubicBezTo>
                    <a:pt x="33" y="361"/>
                    <a:pt x="88" y="383"/>
                    <a:pt x="143" y="383"/>
                  </a:cubicBezTo>
                  <a:cubicBezTo>
                    <a:pt x="198" y="383"/>
                    <a:pt x="242" y="373"/>
                    <a:pt x="274" y="340"/>
                  </a:cubicBezTo>
                  <a:cubicBezTo>
                    <a:pt x="329" y="296"/>
                    <a:pt x="373" y="241"/>
                    <a:pt x="395" y="176"/>
                  </a:cubicBezTo>
                  <a:cubicBezTo>
                    <a:pt x="384" y="154"/>
                    <a:pt x="362" y="142"/>
                    <a:pt x="340" y="132"/>
                  </a:cubicBezTo>
                  <a:cubicBezTo>
                    <a:pt x="307" y="110"/>
                    <a:pt x="274" y="99"/>
                    <a:pt x="230" y="99"/>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6352948" y="2608224"/>
              <a:ext cx="7289" cy="10746"/>
            </a:xfrm>
            <a:custGeom>
              <a:avLst/>
              <a:gdLst/>
              <a:ahLst/>
              <a:cxnLst/>
              <a:rect l="l" t="t" r="r" b="b"/>
              <a:pathLst>
                <a:path w="253" h="373" extrusionOk="0">
                  <a:moveTo>
                    <a:pt x="44" y="1"/>
                  </a:moveTo>
                  <a:cubicBezTo>
                    <a:pt x="12" y="56"/>
                    <a:pt x="0" y="110"/>
                    <a:pt x="12" y="176"/>
                  </a:cubicBezTo>
                  <a:cubicBezTo>
                    <a:pt x="34" y="209"/>
                    <a:pt x="56" y="253"/>
                    <a:pt x="88" y="275"/>
                  </a:cubicBezTo>
                  <a:cubicBezTo>
                    <a:pt x="132" y="318"/>
                    <a:pt x="187" y="351"/>
                    <a:pt x="231" y="373"/>
                  </a:cubicBezTo>
                  <a:cubicBezTo>
                    <a:pt x="253" y="231"/>
                    <a:pt x="165" y="100"/>
                    <a:pt x="66" y="12"/>
                  </a:cubicBezTo>
                  <a:cubicBezTo>
                    <a:pt x="56" y="12"/>
                    <a:pt x="56" y="1"/>
                    <a:pt x="44"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374728" y="2619921"/>
              <a:ext cx="25554" cy="12648"/>
            </a:xfrm>
            <a:custGeom>
              <a:avLst/>
              <a:gdLst/>
              <a:ahLst/>
              <a:cxnLst/>
              <a:rect l="l" t="t" r="r" b="b"/>
              <a:pathLst>
                <a:path w="887" h="439" extrusionOk="0">
                  <a:moveTo>
                    <a:pt x="186" y="0"/>
                  </a:moveTo>
                  <a:cubicBezTo>
                    <a:pt x="132" y="0"/>
                    <a:pt x="88" y="32"/>
                    <a:pt x="44" y="76"/>
                  </a:cubicBezTo>
                  <a:cubicBezTo>
                    <a:pt x="33" y="98"/>
                    <a:pt x="11" y="120"/>
                    <a:pt x="0" y="142"/>
                  </a:cubicBezTo>
                  <a:cubicBezTo>
                    <a:pt x="11" y="153"/>
                    <a:pt x="22" y="153"/>
                    <a:pt x="33" y="153"/>
                  </a:cubicBezTo>
                  <a:cubicBezTo>
                    <a:pt x="88" y="153"/>
                    <a:pt x="142" y="131"/>
                    <a:pt x="186" y="88"/>
                  </a:cubicBezTo>
                  <a:cubicBezTo>
                    <a:pt x="208" y="66"/>
                    <a:pt x="230" y="44"/>
                    <a:pt x="241" y="11"/>
                  </a:cubicBezTo>
                  <a:cubicBezTo>
                    <a:pt x="230" y="0"/>
                    <a:pt x="208" y="0"/>
                    <a:pt x="186" y="0"/>
                  </a:cubicBezTo>
                  <a:close/>
                  <a:moveTo>
                    <a:pt x="602" y="142"/>
                  </a:moveTo>
                  <a:cubicBezTo>
                    <a:pt x="558" y="142"/>
                    <a:pt x="514" y="153"/>
                    <a:pt x="482" y="164"/>
                  </a:cubicBezTo>
                  <a:cubicBezTo>
                    <a:pt x="504" y="219"/>
                    <a:pt x="558" y="251"/>
                    <a:pt x="613" y="251"/>
                  </a:cubicBezTo>
                  <a:cubicBezTo>
                    <a:pt x="635" y="251"/>
                    <a:pt x="646" y="251"/>
                    <a:pt x="668" y="241"/>
                  </a:cubicBezTo>
                  <a:cubicBezTo>
                    <a:pt x="690" y="339"/>
                    <a:pt x="777" y="416"/>
                    <a:pt x="876" y="438"/>
                  </a:cubicBezTo>
                  <a:cubicBezTo>
                    <a:pt x="887" y="427"/>
                    <a:pt x="876" y="427"/>
                    <a:pt x="876" y="416"/>
                  </a:cubicBezTo>
                  <a:cubicBezTo>
                    <a:pt x="876" y="416"/>
                    <a:pt x="865" y="416"/>
                    <a:pt x="854" y="405"/>
                  </a:cubicBezTo>
                  <a:cubicBezTo>
                    <a:pt x="799" y="383"/>
                    <a:pt x="755" y="329"/>
                    <a:pt x="723" y="273"/>
                  </a:cubicBezTo>
                  <a:cubicBezTo>
                    <a:pt x="701" y="241"/>
                    <a:pt x="679" y="197"/>
                    <a:pt x="668" y="142"/>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393944" y="2623983"/>
              <a:ext cx="6050" cy="7952"/>
            </a:xfrm>
            <a:custGeom>
              <a:avLst/>
              <a:gdLst/>
              <a:ahLst/>
              <a:cxnLst/>
              <a:rect l="l" t="t" r="r" b="b"/>
              <a:pathLst>
                <a:path w="210" h="276" extrusionOk="0">
                  <a:moveTo>
                    <a:pt x="1" y="1"/>
                  </a:moveTo>
                  <a:cubicBezTo>
                    <a:pt x="12" y="56"/>
                    <a:pt x="34" y="100"/>
                    <a:pt x="56" y="132"/>
                  </a:cubicBezTo>
                  <a:cubicBezTo>
                    <a:pt x="88" y="188"/>
                    <a:pt x="132" y="242"/>
                    <a:pt x="187" y="264"/>
                  </a:cubicBezTo>
                  <a:cubicBezTo>
                    <a:pt x="198" y="275"/>
                    <a:pt x="209" y="275"/>
                    <a:pt x="209" y="275"/>
                  </a:cubicBezTo>
                  <a:cubicBezTo>
                    <a:pt x="209" y="176"/>
                    <a:pt x="154" y="78"/>
                    <a:pt x="56" y="23"/>
                  </a:cubicBezTo>
                  <a:cubicBezTo>
                    <a:pt x="34" y="23"/>
                    <a:pt x="23" y="12"/>
                    <a:pt x="1" y="1"/>
                  </a:cubicBezTo>
                  <a:close/>
                </a:path>
              </a:pathLst>
            </a:custGeom>
            <a:solidFill>
              <a:srgbClr val="E4D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377234" y="2639137"/>
              <a:ext cx="27168" cy="13915"/>
            </a:xfrm>
            <a:custGeom>
              <a:avLst/>
              <a:gdLst/>
              <a:ahLst/>
              <a:cxnLst/>
              <a:rect l="l" t="t" r="r" b="b"/>
              <a:pathLst>
                <a:path w="943" h="483" extrusionOk="0">
                  <a:moveTo>
                    <a:pt x="833" y="1"/>
                  </a:moveTo>
                  <a:cubicBezTo>
                    <a:pt x="745" y="34"/>
                    <a:pt x="658" y="56"/>
                    <a:pt x="570" y="66"/>
                  </a:cubicBezTo>
                  <a:cubicBezTo>
                    <a:pt x="351" y="99"/>
                    <a:pt x="89" y="154"/>
                    <a:pt x="1" y="340"/>
                  </a:cubicBezTo>
                  <a:cubicBezTo>
                    <a:pt x="33" y="362"/>
                    <a:pt x="67" y="406"/>
                    <a:pt x="77" y="438"/>
                  </a:cubicBezTo>
                  <a:lnTo>
                    <a:pt x="77" y="450"/>
                  </a:lnTo>
                  <a:lnTo>
                    <a:pt x="274" y="482"/>
                  </a:lnTo>
                  <a:lnTo>
                    <a:pt x="329" y="482"/>
                  </a:lnTo>
                  <a:cubicBezTo>
                    <a:pt x="373" y="482"/>
                    <a:pt x="417" y="472"/>
                    <a:pt x="449" y="450"/>
                  </a:cubicBezTo>
                  <a:cubicBezTo>
                    <a:pt x="471" y="428"/>
                    <a:pt x="483" y="395"/>
                    <a:pt x="505" y="373"/>
                  </a:cubicBezTo>
                  <a:cubicBezTo>
                    <a:pt x="526" y="351"/>
                    <a:pt x="559" y="340"/>
                    <a:pt x="592" y="340"/>
                  </a:cubicBezTo>
                  <a:cubicBezTo>
                    <a:pt x="668" y="329"/>
                    <a:pt x="767" y="318"/>
                    <a:pt x="833" y="263"/>
                  </a:cubicBezTo>
                  <a:cubicBezTo>
                    <a:pt x="909" y="219"/>
                    <a:pt x="942" y="110"/>
                    <a:pt x="887" y="44"/>
                  </a:cubicBezTo>
                  <a:cubicBezTo>
                    <a:pt x="865" y="22"/>
                    <a:pt x="855" y="12"/>
                    <a:pt x="833"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376629" y="2648933"/>
              <a:ext cx="2852" cy="3169"/>
            </a:xfrm>
            <a:custGeom>
              <a:avLst/>
              <a:gdLst/>
              <a:ahLst/>
              <a:cxnLst/>
              <a:rect l="l" t="t" r="r" b="b"/>
              <a:pathLst>
                <a:path w="99" h="110" extrusionOk="0">
                  <a:moveTo>
                    <a:pt x="22" y="0"/>
                  </a:moveTo>
                  <a:cubicBezTo>
                    <a:pt x="11" y="22"/>
                    <a:pt x="0" y="44"/>
                    <a:pt x="0" y="66"/>
                  </a:cubicBezTo>
                  <a:cubicBezTo>
                    <a:pt x="32" y="77"/>
                    <a:pt x="66" y="98"/>
                    <a:pt x="98" y="110"/>
                  </a:cubicBezTo>
                  <a:lnTo>
                    <a:pt x="98" y="98"/>
                  </a:lnTo>
                  <a:cubicBezTo>
                    <a:pt x="88" y="66"/>
                    <a:pt x="54" y="22"/>
                    <a:pt x="22" y="0"/>
                  </a:cubicBezTo>
                  <a:close/>
                </a:path>
              </a:pathLst>
            </a:custGeom>
            <a:solidFill>
              <a:srgbClr val="E4D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174124" y="2732510"/>
              <a:ext cx="41659" cy="32815"/>
            </a:xfrm>
            <a:custGeom>
              <a:avLst/>
              <a:gdLst/>
              <a:ahLst/>
              <a:cxnLst/>
              <a:rect l="l" t="t" r="r" b="b"/>
              <a:pathLst>
                <a:path w="1446" h="1139" extrusionOk="0">
                  <a:moveTo>
                    <a:pt x="339" y="0"/>
                  </a:moveTo>
                  <a:cubicBezTo>
                    <a:pt x="339" y="34"/>
                    <a:pt x="328" y="66"/>
                    <a:pt x="307" y="99"/>
                  </a:cubicBezTo>
                  <a:cubicBezTo>
                    <a:pt x="273" y="132"/>
                    <a:pt x="241" y="154"/>
                    <a:pt x="208" y="187"/>
                  </a:cubicBezTo>
                  <a:cubicBezTo>
                    <a:pt x="109" y="263"/>
                    <a:pt x="44" y="362"/>
                    <a:pt x="11" y="482"/>
                  </a:cubicBezTo>
                  <a:cubicBezTo>
                    <a:pt x="0" y="559"/>
                    <a:pt x="0" y="647"/>
                    <a:pt x="44" y="701"/>
                  </a:cubicBezTo>
                  <a:cubicBezTo>
                    <a:pt x="66" y="734"/>
                    <a:pt x="109" y="756"/>
                    <a:pt x="153" y="756"/>
                  </a:cubicBezTo>
                  <a:cubicBezTo>
                    <a:pt x="186" y="756"/>
                    <a:pt x="219" y="734"/>
                    <a:pt x="241" y="701"/>
                  </a:cubicBezTo>
                  <a:cubicBezTo>
                    <a:pt x="273" y="844"/>
                    <a:pt x="317" y="997"/>
                    <a:pt x="427" y="1085"/>
                  </a:cubicBezTo>
                  <a:cubicBezTo>
                    <a:pt x="504" y="1128"/>
                    <a:pt x="591" y="1139"/>
                    <a:pt x="679" y="1139"/>
                  </a:cubicBezTo>
                  <a:lnTo>
                    <a:pt x="745" y="1139"/>
                  </a:lnTo>
                  <a:cubicBezTo>
                    <a:pt x="865" y="1128"/>
                    <a:pt x="996" y="1107"/>
                    <a:pt x="1117" y="1073"/>
                  </a:cubicBezTo>
                  <a:cubicBezTo>
                    <a:pt x="1149" y="1063"/>
                    <a:pt x="1182" y="1051"/>
                    <a:pt x="1193" y="1019"/>
                  </a:cubicBezTo>
                  <a:lnTo>
                    <a:pt x="1193" y="986"/>
                  </a:lnTo>
                  <a:cubicBezTo>
                    <a:pt x="1346" y="953"/>
                    <a:pt x="1445" y="767"/>
                    <a:pt x="1390" y="625"/>
                  </a:cubicBezTo>
                  <a:lnTo>
                    <a:pt x="1390" y="613"/>
                  </a:lnTo>
                  <a:cubicBezTo>
                    <a:pt x="1380" y="613"/>
                    <a:pt x="1380" y="625"/>
                    <a:pt x="1380" y="625"/>
                  </a:cubicBezTo>
                  <a:cubicBezTo>
                    <a:pt x="1281" y="679"/>
                    <a:pt x="1248" y="800"/>
                    <a:pt x="1292" y="898"/>
                  </a:cubicBezTo>
                  <a:lnTo>
                    <a:pt x="1281" y="898"/>
                  </a:lnTo>
                  <a:cubicBezTo>
                    <a:pt x="1182" y="898"/>
                    <a:pt x="1083" y="953"/>
                    <a:pt x="1040" y="1051"/>
                  </a:cubicBezTo>
                  <a:cubicBezTo>
                    <a:pt x="996" y="942"/>
                    <a:pt x="930" y="844"/>
                    <a:pt x="843" y="756"/>
                  </a:cubicBezTo>
                  <a:cubicBezTo>
                    <a:pt x="886" y="669"/>
                    <a:pt x="799" y="548"/>
                    <a:pt x="701" y="548"/>
                  </a:cubicBezTo>
                  <a:lnTo>
                    <a:pt x="679" y="548"/>
                  </a:lnTo>
                  <a:cubicBezTo>
                    <a:pt x="745" y="428"/>
                    <a:pt x="624" y="253"/>
                    <a:pt x="492" y="253"/>
                  </a:cubicBezTo>
                  <a:cubicBezTo>
                    <a:pt x="470" y="253"/>
                    <a:pt x="448" y="263"/>
                    <a:pt x="427" y="274"/>
                  </a:cubicBezTo>
                  <a:cubicBezTo>
                    <a:pt x="470" y="175"/>
                    <a:pt x="427" y="56"/>
                    <a:pt x="339"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235921" y="2669417"/>
              <a:ext cx="23394" cy="15500"/>
            </a:xfrm>
            <a:custGeom>
              <a:avLst/>
              <a:gdLst/>
              <a:ahLst/>
              <a:cxnLst/>
              <a:rect l="l" t="t" r="r" b="b"/>
              <a:pathLst>
                <a:path w="812" h="538" extrusionOk="0">
                  <a:moveTo>
                    <a:pt x="264" y="1"/>
                  </a:moveTo>
                  <a:cubicBezTo>
                    <a:pt x="154" y="1"/>
                    <a:pt x="55" y="88"/>
                    <a:pt x="23" y="187"/>
                  </a:cubicBezTo>
                  <a:cubicBezTo>
                    <a:pt x="1" y="253"/>
                    <a:pt x="1" y="319"/>
                    <a:pt x="23" y="384"/>
                  </a:cubicBezTo>
                  <a:cubicBezTo>
                    <a:pt x="187" y="329"/>
                    <a:pt x="307" y="198"/>
                    <a:pt x="461" y="121"/>
                  </a:cubicBezTo>
                  <a:cubicBezTo>
                    <a:pt x="427" y="66"/>
                    <a:pt x="362" y="12"/>
                    <a:pt x="286" y="12"/>
                  </a:cubicBezTo>
                  <a:cubicBezTo>
                    <a:pt x="274" y="1"/>
                    <a:pt x="274" y="1"/>
                    <a:pt x="264" y="1"/>
                  </a:cubicBezTo>
                  <a:close/>
                  <a:moveTo>
                    <a:pt x="625" y="220"/>
                  </a:moveTo>
                  <a:cubicBezTo>
                    <a:pt x="625" y="340"/>
                    <a:pt x="680" y="460"/>
                    <a:pt x="767" y="538"/>
                  </a:cubicBezTo>
                  <a:cubicBezTo>
                    <a:pt x="811" y="472"/>
                    <a:pt x="811" y="373"/>
                    <a:pt x="767" y="307"/>
                  </a:cubicBezTo>
                  <a:cubicBezTo>
                    <a:pt x="734" y="263"/>
                    <a:pt x="680" y="231"/>
                    <a:pt x="625" y="22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263377" y="2630926"/>
              <a:ext cx="29357" cy="30942"/>
            </a:xfrm>
            <a:custGeom>
              <a:avLst/>
              <a:gdLst/>
              <a:ahLst/>
              <a:cxnLst/>
              <a:rect l="l" t="t" r="r" b="b"/>
              <a:pathLst>
                <a:path w="1019" h="1074" extrusionOk="0">
                  <a:moveTo>
                    <a:pt x="603" y="1"/>
                  </a:moveTo>
                  <a:cubicBezTo>
                    <a:pt x="569" y="23"/>
                    <a:pt x="537" y="34"/>
                    <a:pt x="515" y="67"/>
                  </a:cubicBezTo>
                  <a:cubicBezTo>
                    <a:pt x="613" y="220"/>
                    <a:pt x="712" y="363"/>
                    <a:pt x="766" y="538"/>
                  </a:cubicBezTo>
                  <a:cubicBezTo>
                    <a:pt x="810" y="658"/>
                    <a:pt x="810" y="822"/>
                    <a:pt x="690" y="888"/>
                  </a:cubicBezTo>
                  <a:cubicBezTo>
                    <a:pt x="668" y="899"/>
                    <a:pt x="646" y="899"/>
                    <a:pt x="625" y="899"/>
                  </a:cubicBezTo>
                  <a:cubicBezTo>
                    <a:pt x="569" y="899"/>
                    <a:pt x="504" y="877"/>
                    <a:pt x="471" y="844"/>
                  </a:cubicBezTo>
                  <a:cubicBezTo>
                    <a:pt x="406" y="789"/>
                    <a:pt x="362" y="713"/>
                    <a:pt x="318" y="647"/>
                  </a:cubicBezTo>
                  <a:cubicBezTo>
                    <a:pt x="230" y="526"/>
                    <a:pt x="131" y="406"/>
                    <a:pt x="33" y="297"/>
                  </a:cubicBezTo>
                  <a:lnTo>
                    <a:pt x="33" y="297"/>
                  </a:lnTo>
                  <a:cubicBezTo>
                    <a:pt x="22" y="384"/>
                    <a:pt x="33" y="483"/>
                    <a:pt x="88" y="548"/>
                  </a:cubicBezTo>
                  <a:cubicBezTo>
                    <a:pt x="0" y="680"/>
                    <a:pt x="99" y="866"/>
                    <a:pt x="230" y="964"/>
                  </a:cubicBezTo>
                  <a:cubicBezTo>
                    <a:pt x="328" y="1041"/>
                    <a:pt x="460" y="1074"/>
                    <a:pt x="581" y="1074"/>
                  </a:cubicBezTo>
                  <a:cubicBezTo>
                    <a:pt x="679" y="1074"/>
                    <a:pt x="788" y="1041"/>
                    <a:pt x="865" y="976"/>
                  </a:cubicBezTo>
                  <a:cubicBezTo>
                    <a:pt x="931" y="921"/>
                    <a:pt x="985" y="844"/>
                    <a:pt x="1019" y="767"/>
                  </a:cubicBezTo>
                  <a:cubicBezTo>
                    <a:pt x="931" y="658"/>
                    <a:pt x="865" y="538"/>
                    <a:pt x="800" y="417"/>
                  </a:cubicBezTo>
                  <a:cubicBezTo>
                    <a:pt x="734" y="297"/>
                    <a:pt x="679" y="176"/>
                    <a:pt x="625" y="56"/>
                  </a:cubicBezTo>
                  <a:cubicBezTo>
                    <a:pt x="625" y="34"/>
                    <a:pt x="613" y="23"/>
                    <a:pt x="603"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299649" y="2601915"/>
              <a:ext cx="25554" cy="21809"/>
            </a:xfrm>
            <a:custGeom>
              <a:avLst/>
              <a:gdLst/>
              <a:ahLst/>
              <a:cxnLst/>
              <a:rect l="l" t="t" r="r" b="b"/>
              <a:pathLst>
                <a:path w="887" h="757" extrusionOk="0">
                  <a:moveTo>
                    <a:pt x="657" y="1"/>
                  </a:moveTo>
                  <a:lnTo>
                    <a:pt x="657" y="1"/>
                  </a:lnTo>
                  <a:cubicBezTo>
                    <a:pt x="679" y="231"/>
                    <a:pt x="734" y="460"/>
                    <a:pt x="789" y="679"/>
                  </a:cubicBezTo>
                  <a:cubicBezTo>
                    <a:pt x="887" y="581"/>
                    <a:pt x="865" y="406"/>
                    <a:pt x="833" y="263"/>
                  </a:cubicBezTo>
                  <a:cubicBezTo>
                    <a:pt x="811" y="154"/>
                    <a:pt x="767" y="22"/>
                    <a:pt x="657" y="1"/>
                  </a:cubicBezTo>
                  <a:close/>
                  <a:moveTo>
                    <a:pt x="55" y="209"/>
                  </a:moveTo>
                  <a:cubicBezTo>
                    <a:pt x="44" y="220"/>
                    <a:pt x="44" y="231"/>
                    <a:pt x="33" y="241"/>
                  </a:cubicBezTo>
                  <a:cubicBezTo>
                    <a:pt x="1" y="319"/>
                    <a:pt x="1" y="417"/>
                    <a:pt x="33" y="494"/>
                  </a:cubicBezTo>
                  <a:cubicBezTo>
                    <a:pt x="55" y="559"/>
                    <a:pt x="99" y="614"/>
                    <a:pt x="154" y="647"/>
                  </a:cubicBezTo>
                  <a:cubicBezTo>
                    <a:pt x="142" y="679"/>
                    <a:pt x="164" y="723"/>
                    <a:pt x="186" y="756"/>
                  </a:cubicBezTo>
                  <a:cubicBezTo>
                    <a:pt x="154" y="657"/>
                    <a:pt x="132" y="559"/>
                    <a:pt x="110" y="460"/>
                  </a:cubicBezTo>
                  <a:cubicBezTo>
                    <a:pt x="88" y="373"/>
                    <a:pt x="66" y="297"/>
                    <a:pt x="55" y="209"/>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330879" y="2576677"/>
              <a:ext cx="23682" cy="31576"/>
            </a:xfrm>
            <a:custGeom>
              <a:avLst/>
              <a:gdLst/>
              <a:ahLst/>
              <a:cxnLst/>
              <a:rect l="l" t="t" r="r" b="b"/>
              <a:pathLst>
                <a:path w="822" h="1096" extrusionOk="0">
                  <a:moveTo>
                    <a:pt x="362" y="1"/>
                  </a:moveTo>
                  <a:cubicBezTo>
                    <a:pt x="274" y="1"/>
                    <a:pt x="175" y="66"/>
                    <a:pt x="131" y="154"/>
                  </a:cubicBezTo>
                  <a:cubicBezTo>
                    <a:pt x="77" y="253"/>
                    <a:pt x="66" y="373"/>
                    <a:pt x="77" y="482"/>
                  </a:cubicBezTo>
                  <a:lnTo>
                    <a:pt x="77" y="548"/>
                  </a:lnTo>
                  <a:cubicBezTo>
                    <a:pt x="77" y="559"/>
                    <a:pt x="88" y="559"/>
                    <a:pt x="88" y="559"/>
                  </a:cubicBezTo>
                  <a:lnTo>
                    <a:pt x="77" y="570"/>
                  </a:lnTo>
                  <a:lnTo>
                    <a:pt x="88" y="570"/>
                  </a:lnTo>
                  <a:lnTo>
                    <a:pt x="88" y="581"/>
                  </a:lnTo>
                  <a:cubicBezTo>
                    <a:pt x="88" y="581"/>
                    <a:pt x="88" y="592"/>
                    <a:pt x="99" y="603"/>
                  </a:cubicBezTo>
                  <a:cubicBezTo>
                    <a:pt x="109" y="625"/>
                    <a:pt x="142" y="647"/>
                    <a:pt x="174" y="647"/>
                  </a:cubicBezTo>
                  <a:lnTo>
                    <a:pt x="174" y="647"/>
                  </a:lnTo>
                  <a:lnTo>
                    <a:pt x="44" y="713"/>
                  </a:lnTo>
                  <a:cubicBezTo>
                    <a:pt x="0" y="833"/>
                    <a:pt x="99" y="942"/>
                    <a:pt x="187" y="1008"/>
                  </a:cubicBezTo>
                  <a:cubicBezTo>
                    <a:pt x="263" y="1052"/>
                    <a:pt x="362" y="1096"/>
                    <a:pt x="449" y="1096"/>
                  </a:cubicBezTo>
                  <a:cubicBezTo>
                    <a:pt x="493" y="1096"/>
                    <a:pt x="547" y="1085"/>
                    <a:pt x="581" y="1052"/>
                  </a:cubicBezTo>
                  <a:cubicBezTo>
                    <a:pt x="613" y="1030"/>
                    <a:pt x="646" y="997"/>
                    <a:pt x="668" y="964"/>
                  </a:cubicBezTo>
                  <a:cubicBezTo>
                    <a:pt x="657" y="954"/>
                    <a:pt x="646" y="932"/>
                    <a:pt x="635" y="920"/>
                  </a:cubicBezTo>
                  <a:cubicBezTo>
                    <a:pt x="581" y="844"/>
                    <a:pt x="591" y="723"/>
                    <a:pt x="668" y="679"/>
                  </a:cubicBezTo>
                  <a:cubicBezTo>
                    <a:pt x="690" y="669"/>
                    <a:pt x="701" y="658"/>
                    <a:pt x="723" y="658"/>
                  </a:cubicBezTo>
                  <a:cubicBezTo>
                    <a:pt x="745" y="658"/>
                    <a:pt x="766" y="669"/>
                    <a:pt x="778" y="669"/>
                  </a:cubicBezTo>
                  <a:cubicBezTo>
                    <a:pt x="810" y="559"/>
                    <a:pt x="822" y="439"/>
                    <a:pt x="788" y="329"/>
                  </a:cubicBezTo>
                  <a:cubicBezTo>
                    <a:pt x="766" y="263"/>
                    <a:pt x="712" y="198"/>
                    <a:pt x="646" y="176"/>
                  </a:cubicBezTo>
                  <a:lnTo>
                    <a:pt x="625" y="176"/>
                  </a:lnTo>
                  <a:cubicBezTo>
                    <a:pt x="591" y="176"/>
                    <a:pt x="569" y="176"/>
                    <a:pt x="547" y="198"/>
                  </a:cubicBezTo>
                  <a:cubicBezTo>
                    <a:pt x="547" y="122"/>
                    <a:pt x="504" y="34"/>
                    <a:pt x="416" y="12"/>
                  </a:cubicBezTo>
                  <a:cubicBezTo>
                    <a:pt x="406" y="1"/>
                    <a:pt x="384" y="1"/>
                    <a:pt x="362"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428343" y="2707273"/>
              <a:ext cx="28090" cy="35350"/>
            </a:xfrm>
            <a:custGeom>
              <a:avLst/>
              <a:gdLst/>
              <a:ahLst/>
              <a:cxnLst/>
              <a:rect l="l" t="t" r="r" b="b"/>
              <a:pathLst>
                <a:path w="975" h="1227" extrusionOk="0">
                  <a:moveTo>
                    <a:pt x="515" y="0"/>
                  </a:moveTo>
                  <a:lnTo>
                    <a:pt x="515" y="0"/>
                  </a:lnTo>
                  <a:cubicBezTo>
                    <a:pt x="537" y="56"/>
                    <a:pt x="570" y="99"/>
                    <a:pt x="614" y="143"/>
                  </a:cubicBezTo>
                  <a:cubicBezTo>
                    <a:pt x="614" y="78"/>
                    <a:pt x="570" y="34"/>
                    <a:pt x="515" y="0"/>
                  </a:cubicBezTo>
                  <a:close/>
                  <a:moveTo>
                    <a:pt x="132" y="811"/>
                  </a:moveTo>
                  <a:cubicBezTo>
                    <a:pt x="88" y="822"/>
                    <a:pt x="44" y="833"/>
                    <a:pt x="1" y="833"/>
                  </a:cubicBezTo>
                  <a:cubicBezTo>
                    <a:pt x="1" y="876"/>
                    <a:pt x="1" y="920"/>
                    <a:pt x="11" y="953"/>
                  </a:cubicBezTo>
                  <a:cubicBezTo>
                    <a:pt x="66" y="1095"/>
                    <a:pt x="230" y="1139"/>
                    <a:pt x="373" y="1172"/>
                  </a:cubicBezTo>
                  <a:cubicBezTo>
                    <a:pt x="493" y="1205"/>
                    <a:pt x="624" y="1227"/>
                    <a:pt x="756" y="1227"/>
                  </a:cubicBezTo>
                  <a:cubicBezTo>
                    <a:pt x="833" y="1227"/>
                    <a:pt x="898" y="1216"/>
                    <a:pt x="975" y="1194"/>
                  </a:cubicBezTo>
                  <a:lnTo>
                    <a:pt x="942" y="1161"/>
                  </a:lnTo>
                  <a:cubicBezTo>
                    <a:pt x="920" y="1139"/>
                    <a:pt x="876" y="1129"/>
                    <a:pt x="843" y="1129"/>
                  </a:cubicBezTo>
                  <a:cubicBezTo>
                    <a:pt x="811" y="1129"/>
                    <a:pt x="778" y="1139"/>
                    <a:pt x="745" y="1139"/>
                  </a:cubicBezTo>
                  <a:cubicBezTo>
                    <a:pt x="712" y="1150"/>
                    <a:pt x="679" y="1150"/>
                    <a:pt x="646" y="1150"/>
                  </a:cubicBezTo>
                  <a:cubicBezTo>
                    <a:pt x="602" y="1150"/>
                    <a:pt x="570" y="1150"/>
                    <a:pt x="537" y="1117"/>
                  </a:cubicBezTo>
                  <a:cubicBezTo>
                    <a:pt x="493" y="1073"/>
                    <a:pt x="493" y="1008"/>
                    <a:pt x="460" y="953"/>
                  </a:cubicBezTo>
                  <a:cubicBezTo>
                    <a:pt x="405" y="854"/>
                    <a:pt x="296" y="811"/>
                    <a:pt x="176" y="81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475649" y="2742594"/>
              <a:ext cx="22760" cy="24633"/>
            </a:xfrm>
            <a:custGeom>
              <a:avLst/>
              <a:gdLst/>
              <a:ahLst/>
              <a:cxnLst/>
              <a:rect l="l" t="t" r="r" b="b"/>
              <a:pathLst>
                <a:path w="790" h="855" extrusionOk="0">
                  <a:moveTo>
                    <a:pt x="548" y="1"/>
                  </a:moveTo>
                  <a:cubicBezTo>
                    <a:pt x="461" y="12"/>
                    <a:pt x="373" y="88"/>
                    <a:pt x="351" y="176"/>
                  </a:cubicBezTo>
                  <a:cubicBezTo>
                    <a:pt x="318" y="307"/>
                    <a:pt x="373" y="450"/>
                    <a:pt x="340" y="592"/>
                  </a:cubicBezTo>
                  <a:cubicBezTo>
                    <a:pt x="274" y="559"/>
                    <a:pt x="220" y="526"/>
                    <a:pt x="154" y="494"/>
                  </a:cubicBezTo>
                  <a:lnTo>
                    <a:pt x="154" y="494"/>
                  </a:lnTo>
                  <a:cubicBezTo>
                    <a:pt x="187" y="603"/>
                    <a:pt x="110" y="713"/>
                    <a:pt x="1" y="778"/>
                  </a:cubicBezTo>
                  <a:cubicBezTo>
                    <a:pt x="45" y="811"/>
                    <a:pt x="110" y="844"/>
                    <a:pt x="165" y="855"/>
                  </a:cubicBezTo>
                  <a:lnTo>
                    <a:pt x="220" y="855"/>
                  </a:lnTo>
                  <a:cubicBezTo>
                    <a:pt x="340" y="855"/>
                    <a:pt x="461" y="811"/>
                    <a:pt x="559" y="745"/>
                  </a:cubicBezTo>
                  <a:cubicBezTo>
                    <a:pt x="581" y="735"/>
                    <a:pt x="603" y="723"/>
                    <a:pt x="603" y="713"/>
                  </a:cubicBezTo>
                  <a:cubicBezTo>
                    <a:pt x="614" y="679"/>
                    <a:pt x="603" y="658"/>
                    <a:pt x="603" y="636"/>
                  </a:cubicBezTo>
                  <a:cubicBezTo>
                    <a:pt x="603" y="559"/>
                    <a:pt x="690" y="526"/>
                    <a:pt x="734" y="461"/>
                  </a:cubicBezTo>
                  <a:cubicBezTo>
                    <a:pt x="789" y="384"/>
                    <a:pt x="734" y="253"/>
                    <a:pt x="636" y="242"/>
                  </a:cubicBezTo>
                  <a:cubicBezTo>
                    <a:pt x="603" y="242"/>
                    <a:pt x="559" y="242"/>
                    <a:pt x="548" y="209"/>
                  </a:cubicBezTo>
                  <a:cubicBezTo>
                    <a:pt x="548" y="198"/>
                    <a:pt x="548" y="176"/>
                    <a:pt x="559" y="165"/>
                  </a:cubicBezTo>
                  <a:cubicBezTo>
                    <a:pt x="570" y="110"/>
                    <a:pt x="570" y="56"/>
                    <a:pt x="548"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125521" y="2728708"/>
              <a:ext cx="25583" cy="21492"/>
            </a:xfrm>
            <a:custGeom>
              <a:avLst/>
              <a:gdLst/>
              <a:ahLst/>
              <a:cxnLst/>
              <a:rect l="l" t="t" r="r" b="b"/>
              <a:pathLst>
                <a:path w="888" h="746" extrusionOk="0">
                  <a:moveTo>
                    <a:pt x="351" y="1"/>
                  </a:moveTo>
                  <a:cubicBezTo>
                    <a:pt x="329" y="1"/>
                    <a:pt x="307" y="12"/>
                    <a:pt x="296" y="12"/>
                  </a:cubicBezTo>
                  <a:cubicBezTo>
                    <a:pt x="176" y="56"/>
                    <a:pt x="132" y="209"/>
                    <a:pt x="209" y="307"/>
                  </a:cubicBezTo>
                  <a:cubicBezTo>
                    <a:pt x="187" y="307"/>
                    <a:pt x="176" y="297"/>
                    <a:pt x="154" y="297"/>
                  </a:cubicBezTo>
                  <a:cubicBezTo>
                    <a:pt x="89" y="297"/>
                    <a:pt x="23" y="341"/>
                    <a:pt x="11" y="406"/>
                  </a:cubicBezTo>
                  <a:cubicBezTo>
                    <a:pt x="1" y="428"/>
                    <a:pt x="1" y="461"/>
                    <a:pt x="1" y="483"/>
                  </a:cubicBezTo>
                  <a:lnTo>
                    <a:pt x="11" y="483"/>
                  </a:lnTo>
                  <a:cubicBezTo>
                    <a:pt x="23" y="472"/>
                    <a:pt x="33" y="472"/>
                    <a:pt x="45" y="472"/>
                  </a:cubicBezTo>
                  <a:cubicBezTo>
                    <a:pt x="132" y="472"/>
                    <a:pt x="209" y="560"/>
                    <a:pt x="209" y="647"/>
                  </a:cubicBezTo>
                  <a:cubicBezTo>
                    <a:pt x="230" y="560"/>
                    <a:pt x="318" y="505"/>
                    <a:pt x="406" y="505"/>
                  </a:cubicBezTo>
                  <a:lnTo>
                    <a:pt x="439" y="505"/>
                  </a:lnTo>
                  <a:cubicBezTo>
                    <a:pt x="548" y="526"/>
                    <a:pt x="625" y="614"/>
                    <a:pt x="680" y="702"/>
                  </a:cubicBezTo>
                  <a:cubicBezTo>
                    <a:pt x="680" y="724"/>
                    <a:pt x="690" y="735"/>
                    <a:pt x="702" y="745"/>
                  </a:cubicBezTo>
                  <a:cubicBezTo>
                    <a:pt x="811" y="516"/>
                    <a:pt x="887" y="166"/>
                    <a:pt x="646" y="166"/>
                  </a:cubicBezTo>
                  <a:cubicBezTo>
                    <a:pt x="614" y="166"/>
                    <a:pt x="581" y="176"/>
                    <a:pt x="548" y="188"/>
                  </a:cubicBezTo>
                  <a:cubicBezTo>
                    <a:pt x="548" y="89"/>
                    <a:pt x="449" y="1"/>
                    <a:pt x="351" y="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471558" y="2706005"/>
              <a:ext cx="27139" cy="27485"/>
            </a:xfrm>
            <a:custGeom>
              <a:avLst/>
              <a:gdLst/>
              <a:ahLst/>
              <a:cxnLst/>
              <a:rect l="l" t="t" r="r" b="b"/>
              <a:pathLst>
                <a:path w="942" h="954" extrusionOk="0">
                  <a:moveTo>
                    <a:pt x="526" y="1"/>
                  </a:moveTo>
                  <a:cubicBezTo>
                    <a:pt x="504" y="1"/>
                    <a:pt x="482" y="12"/>
                    <a:pt x="460" y="12"/>
                  </a:cubicBezTo>
                  <a:cubicBezTo>
                    <a:pt x="394" y="34"/>
                    <a:pt x="350" y="78"/>
                    <a:pt x="318" y="122"/>
                  </a:cubicBezTo>
                  <a:cubicBezTo>
                    <a:pt x="285" y="78"/>
                    <a:pt x="230" y="66"/>
                    <a:pt x="175" y="66"/>
                  </a:cubicBezTo>
                  <a:cubicBezTo>
                    <a:pt x="153" y="66"/>
                    <a:pt x="121" y="66"/>
                    <a:pt x="99" y="78"/>
                  </a:cubicBezTo>
                  <a:cubicBezTo>
                    <a:pt x="55" y="100"/>
                    <a:pt x="22" y="132"/>
                    <a:pt x="0" y="165"/>
                  </a:cubicBezTo>
                  <a:cubicBezTo>
                    <a:pt x="132" y="472"/>
                    <a:pt x="428" y="713"/>
                    <a:pt x="767" y="767"/>
                  </a:cubicBezTo>
                  <a:lnTo>
                    <a:pt x="756" y="767"/>
                  </a:lnTo>
                  <a:cubicBezTo>
                    <a:pt x="668" y="767"/>
                    <a:pt x="591" y="855"/>
                    <a:pt x="581" y="954"/>
                  </a:cubicBezTo>
                  <a:cubicBezTo>
                    <a:pt x="647" y="932"/>
                    <a:pt x="723" y="898"/>
                    <a:pt x="788" y="866"/>
                  </a:cubicBezTo>
                  <a:cubicBezTo>
                    <a:pt x="854" y="833"/>
                    <a:pt x="931" y="778"/>
                    <a:pt x="931" y="701"/>
                  </a:cubicBezTo>
                  <a:cubicBezTo>
                    <a:pt x="942" y="625"/>
                    <a:pt x="865" y="581"/>
                    <a:pt x="832" y="516"/>
                  </a:cubicBezTo>
                  <a:cubicBezTo>
                    <a:pt x="778" y="406"/>
                    <a:pt x="810" y="285"/>
                    <a:pt x="778" y="176"/>
                  </a:cubicBezTo>
                  <a:cubicBezTo>
                    <a:pt x="734" y="78"/>
                    <a:pt x="625" y="1"/>
                    <a:pt x="526"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516675" y="2743862"/>
              <a:ext cx="27456" cy="27485"/>
            </a:xfrm>
            <a:custGeom>
              <a:avLst/>
              <a:gdLst/>
              <a:ahLst/>
              <a:cxnLst/>
              <a:rect l="l" t="t" r="r" b="b"/>
              <a:pathLst>
                <a:path w="953" h="954" extrusionOk="0">
                  <a:moveTo>
                    <a:pt x="263" y="0"/>
                  </a:moveTo>
                  <a:cubicBezTo>
                    <a:pt x="142" y="34"/>
                    <a:pt x="66" y="143"/>
                    <a:pt x="44" y="263"/>
                  </a:cubicBezTo>
                  <a:cubicBezTo>
                    <a:pt x="0" y="428"/>
                    <a:pt x="55" y="635"/>
                    <a:pt x="219" y="669"/>
                  </a:cubicBezTo>
                  <a:lnTo>
                    <a:pt x="88" y="723"/>
                  </a:lnTo>
                  <a:cubicBezTo>
                    <a:pt x="55" y="767"/>
                    <a:pt x="76" y="833"/>
                    <a:pt x="120" y="876"/>
                  </a:cubicBezTo>
                  <a:cubicBezTo>
                    <a:pt x="164" y="910"/>
                    <a:pt x="219" y="932"/>
                    <a:pt x="273" y="942"/>
                  </a:cubicBezTo>
                  <a:cubicBezTo>
                    <a:pt x="339" y="953"/>
                    <a:pt x="394" y="953"/>
                    <a:pt x="460" y="953"/>
                  </a:cubicBezTo>
                  <a:cubicBezTo>
                    <a:pt x="602" y="953"/>
                    <a:pt x="745" y="932"/>
                    <a:pt x="865" y="876"/>
                  </a:cubicBezTo>
                  <a:cubicBezTo>
                    <a:pt x="887" y="876"/>
                    <a:pt x="898" y="866"/>
                    <a:pt x="909" y="854"/>
                  </a:cubicBezTo>
                  <a:cubicBezTo>
                    <a:pt x="930" y="822"/>
                    <a:pt x="909" y="778"/>
                    <a:pt x="887" y="734"/>
                  </a:cubicBezTo>
                  <a:cubicBezTo>
                    <a:pt x="777" y="548"/>
                    <a:pt x="952" y="285"/>
                    <a:pt x="821" y="110"/>
                  </a:cubicBezTo>
                  <a:cubicBezTo>
                    <a:pt x="789" y="56"/>
                    <a:pt x="723" y="34"/>
                    <a:pt x="657" y="34"/>
                  </a:cubicBezTo>
                  <a:lnTo>
                    <a:pt x="602" y="34"/>
                  </a:lnTo>
                  <a:cubicBezTo>
                    <a:pt x="536" y="56"/>
                    <a:pt x="492" y="99"/>
                    <a:pt x="460" y="165"/>
                  </a:cubicBezTo>
                  <a:cubicBezTo>
                    <a:pt x="460" y="78"/>
                    <a:pt x="372" y="0"/>
                    <a:pt x="285" y="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251997" y="2753945"/>
              <a:ext cx="34745" cy="27168"/>
            </a:xfrm>
            <a:custGeom>
              <a:avLst/>
              <a:gdLst/>
              <a:ahLst/>
              <a:cxnLst/>
              <a:rect l="l" t="t" r="r" b="b"/>
              <a:pathLst>
                <a:path w="1206" h="943" extrusionOk="0">
                  <a:moveTo>
                    <a:pt x="745" y="1"/>
                  </a:moveTo>
                  <a:cubicBezTo>
                    <a:pt x="680" y="1"/>
                    <a:pt x="625" y="23"/>
                    <a:pt x="592" y="78"/>
                  </a:cubicBezTo>
                  <a:cubicBezTo>
                    <a:pt x="592" y="67"/>
                    <a:pt x="582" y="67"/>
                    <a:pt x="582" y="56"/>
                  </a:cubicBezTo>
                  <a:cubicBezTo>
                    <a:pt x="582" y="67"/>
                    <a:pt x="570" y="78"/>
                    <a:pt x="570" y="88"/>
                  </a:cubicBezTo>
                  <a:cubicBezTo>
                    <a:pt x="516" y="198"/>
                    <a:pt x="570" y="341"/>
                    <a:pt x="680" y="406"/>
                  </a:cubicBezTo>
                  <a:cubicBezTo>
                    <a:pt x="658" y="395"/>
                    <a:pt x="625" y="384"/>
                    <a:pt x="603" y="384"/>
                  </a:cubicBezTo>
                  <a:cubicBezTo>
                    <a:pt x="526" y="384"/>
                    <a:pt x="461" y="428"/>
                    <a:pt x="417" y="483"/>
                  </a:cubicBezTo>
                  <a:cubicBezTo>
                    <a:pt x="363" y="570"/>
                    <a:pt x="363" y="680"/>
                    <a:pt x="395" y="779"/>
                  </a:cubicBezTo>
                  <a:cubicBezTo>
                    <a:pt x="319" y="691"/>
                    <a:pt x="198" y="636"/>
                    <a:pt x="78" y="636"/>
                  </a:cubicBezTo>
                  <a:cubicBezTo>
                    <a:pt x="45" y="636"/>
                    <a:pt x="23" y="636"/>
                    <a:pt x="1" y="647"/>
                  </a:cubicBezTo>
                  <a:cubicBezTo>
                    <a:pt x="34" y="757"/>
                    <a:pt x="144" y="844"/>
                    <a:pt x="264" y="888"/>
                  </a:cubicBezTo>
                  <a:cubicBezTo>
                    <a:pt x="363" y="932"/>
                    <a:pt x="472" y="942"/>
                    <a:pt x="582" y="942"/>
                  </a:cubicBezTo>
                  <a:cubicBezTo>
                    <a:pt x="801" y="942"/>
                    <a:pt x="1020" y="866"/>
                    <a:pt x="1151" y="680"/>
                  </a:cubicBezTo>
                  <a:cubicBezTo>
                    <a:pt x="1173" y="647"/>
                    <a:pt x="1195" y="603"/>
                    <a:pt x="1205" y="560"/>
                  </a:cubicBezTo>
                  <a:lnTo>
                    <a:pt x="1183" y="560"/>
                  </a:lnTo>
                  <a:cubicBezTo>
                    <a:pt x="1140" y="560"/>
                    <a:pt x="1096" y="526"/>
                    <a:pt x="1074" y="483"/>
                  </a:cubicBezTo>
                  <a:cubicBezTo>
                    <a:pt x="1041" y="439"/>
                    <a:pt x="1030" y="384"/>
                    <a:pt x="1030" y="329"/>
                  </a:cubicBezTo>
                  <a:cubicBezTo>
                    <a:pt x="1008" y="231"/>
                    <a:pt x="964" y="122"/>
                    <a:pt x="877" y="45"/>
                  </a:cubicBezTo>
                  <a:cubicBezTo>
                    <a:pt x="844" y="23"/>
                    <a:pt x="789" y="1"/>
                    <a:pt x="745"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216388" y="2735996"/>
              <a:ext cx="27139" cy="24921"/>
            </a:xfrm>
            <a:custGeom>
              <a:avLst/>
              <a:gdLst/>
              <a:ahLst/>
              <a:cxnLst/>
              <a:rect l="l" t="t" r="r" b="b"/>
              <a:pathLst>
                <a:path w="942" h="865" extrusionOk="0">
                  <a:moveTo>
                    <a:pt x="558" y="0"/>
                  </a:moveTo>
                  <a:cubicBezTo>
                    <a:pt x="438" y="0"/>
                    <a:pt x="317" y="88"/>
                    <a:pt x="285" y="208"/>
                  </a:cubicBezTo>
                  <a:cubicBezTo>
                    <a:pt x="273" y="197"/>
                    <a:pt x="251" y="186"/>
                    <a:pt x="230" y="186"/>
                  </a:cubicBezTo>
                  <a:cubicBezTo>
                    <a:pt x="164" y="186"/>
                    <a:pt x="98" y="252"/>
                    <a:pt x="98" y="317"/>
                  </a:cubicBezTo>
                  <a:cubicBezTo>
                    <a:pt x="88" y="405"/>
                    <a:pt x="132" y="482"/>
                    <a:pt x="186" y="558"/>
                  </a:cubicBezTo>
                  <a:cubicBezTo>
                    <a:pt x="142" y="504"/>
                    <a:pt x="76" y="471"/>
                    <a:pt x="11" y="471"/>
                  </a:cubicBezTo>
                  <a:lnTo>
                    <a:pt x="0" y="471"/>
                  </a:lnTo>
                  <a:cubicBezTo>
                    <a:pt x="33" y="635"/>
                    <a:pt x="142" y="777"/>
                    <a:pt x="295" y="832"/>
                  </a:cubicBezTo>
                  <a:cubicBezTo>
                    <a:pt x="350" y="854"/>
                    <a:pt x="405" y="865"/>
                    <a:pt x="470" y="865"/>
                  </a:cubicBezTo>
                  <a:cubicBezTo>
                    <a:pt x="613" y="865"/>
                    <a:pt x="755" y="810"/>
                    <a:pt x="854" y="690"/>
                  </a:cubicBezTo>
                  <a:cubicBezTo>
                    <a:pt x="898" y="635"/>
                    <a:pt x="930" y="580"/>
                    <a:pt x="942" y="514"/>
                  </a:cubicBezTo>
                  <a:cubicBezTo>
                    <a:pt x="920" y="449"/>
                    <a:pt x="876" y="394"/>
                    <a:pt x="810" y="361"/>
                  </a:cubicBezTo>
                  <a:cubicBezTo>
                    <a:pt x="854" y="219"/>
                    <a:pt x="767" y="54"/>
                    <a:pt x="624" y="11"/>
                  </a:cubicBezTo>
                  <a:cubicBezTo>
                    <a:pt x="602" y="11"/>
                    <a:pt x="580" y="0"/>
                    <a:pt x="558"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7339" y="2742306"/>
              <a:ext cx="35033" cy="29329"/>
            </a:xfrm>
            <a:custGeom>
              <a:avLst/>
              <a:gdLst/>
              <a:ahLst/>
              <a:cxnLst/>
              <a:rect l="l" t="t" r="r" b="b"/>
              <a:pathLst>
                <a:path w="1216" h="1018" extrusionOk="0">
                  <a:moveTo>
                    <a:pt x="329" y="0"/>
                  </a:moveTo>
                  <a:cubicBezTo>
                    <a:pt x="317" y="0"/>
                    <a:pt x="307" y="0"/>
                    <a:pt x="295" y="11"/>
                  </a:cubicBezTo>
                  <a:lnTo>
                    <a:pt x="285" y="11"/>
                  </a:lnTo>
                  <a:cubicBezTo>
                    <a:pt x="295" y="54"/>
                    <a:pt x="329" y="88"/>
                    <a:pt x="373" y="110"/>
                  </a:cubicBezTo>
                  <a:lnTo>
                    <a:pt x="329" y="110"/>
                  </a:lnTo>
                  <a:cubicBezTo>
                    <a:pt x="295" y="110"/>
                    <a:pt x="263" y="120"/>
                    <a:pt x="230" y="142"/>
                  </a:cubicBezTo>
                  <a:cubicBezTo>
                    <a:pt x="317" y="230"/>
                    <a:pt x="351" y="372"/>
                    <a:pt x="295" y="471"/>
                  </a:cubicBezTo>
                  <a:cubicBezTo>
                    <a:pt x="263" y="536"/>
                    <a:pt x="197" y="569"/>
                    <a:pt x="132" y="569"/>
                  </a:cubicBezTo>
                  <a:cubicBezTo>
                    <a:pt x="98" y="569"/>
                    <a:pt x="66" y="558"/>
                    <a:pt x="44" y="536"/>
                  </a:cubicBezTo>
                  <a:cubicBezTo>
                    <a:pt x="22" y="635"/>
                    <a:pt x="0" y="723"/>
                    <a:pt x="44" y="810"/>
                  </a:cubicBezTo>
                  <a:cubicBezTo>
                    <a:pt x="98" y="898"/>
                    <a:pt x="208" y="942"/>
                    <a:pt x="307" y="964"/>
                  </a:cubicBezTo>
                  <a:cubicBezTo>
                    <a:pt x="427" y="996"/>
                    <a:pt x="548" y="1018"/>
                    <a:pt x="668" y="1018"/>
                  </a:cubicBezTo>
                  <a:lnTo>
                    <a:pt x="755" y="1018"/>
                  </a:lnTo>
                  <a:cubicBezTo>
                    <a:pt x="898" y="1007"/>
                    <a:pt x="1051" y="942"/>
                    <a:pt x="1139" y="821"/>
                  </a:cubicBezTo>
                  <a:cubicBezTo>
                    <a:pt x="1183" y="767"/>
                    <a:pt x="1215" y="679"/>
                    <a:pt x="1193" y="613"/>
                  </a:cubicBezTo>
                  <a:cubicBezTo>
                    <a:pt x="1171" y="569"/>
                    <a:pt x="1139" y="548"/>
                    <a:pt x="1117" y="514"/>
                  </a:cubicBezTo>
                  <a:lnTo>
                    <a:pt x="1051" y="416"/>
                  </a:lnTo>
                  <a:cubicBezTo>
                    <a:pt x="1018" y="394"/>
                    <a:pt x="974" y="394"/>
                    <a:pt x="942" y="394"/>
                  </a:cubicBezTo>
                  <a:lnTo>
                    <a:pt x="909" y="394"/>
                  </a:lnTo>
                  <a:cubicBezTo>
                    <a:pt x="930" y="361"/>
                    <a:pt x="952" y="317"/>
                    <a:pt x="986" y="273"/>
                  </a:cubicBezTo>
                  <a:cubicBezTo>
                    <a:pt x="974" y="263"/>
                    <a:pt x="964" y="252"/>
                    <a:pt x="964" y="230"/>
                  </a:cubicBezTo>
                  <a:cubicBezTo>
                    <a:pt x="909" y="142"/>
                    <a:pt x="832" y="54"/>
                    <a:pt x="723" y="33"/>
                  </a:cubicBezTo>
                  <a:lnTo>
                    <a:pt x="690" y="33"/>
                  </a:lnTo>
                  <a:cubicBezTo>
                    <a:pt x="602" y="33"/>
                    <a:pt x="514" y="88"/>
                    <a:pt x="493" y="175"/>
                  </a:cubicBezTo>
                  <a:cubicBezTo>
                    <a:pt x="493" y="88"/>
                    <a:pt x="416" y="0"/>
                    <a:pt x="329" y="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285446" y="2717356"/>
              <a:ext cx="35350" cy="27802"/>
            </a:xfrm>
            <a:custGeom>
              <a:avLst/>
              <a:gdLst/>
              <a:ahLst/>
              <a:cxnLst/>
              <a:rect l="l" t="t" r="r" b="b"/>
              <a:pathLst>
                <a:path w="1227" h="965" extrusionOk="0">
                  <a:moveTo>
                    <a:pt x="1117" y="1"/>
                  </a:moveTo>
                  <a:cubicBezTo>
                    <a:pt x="1129" y="78"/>
                    <a:pt x="1172" y="144"/>
                    <a:pt x="1227" y="187"/>
                  </a:cubicBezTo>
                  <a:cubicBezTo>
                    <a:pt x="1227" y="122"/>
                    <a:pt x="1194" y="56"/>
                    <a:pt x="1139" y="12"/>
                  </a:cubicBezTo>
                  <a:cubicBezTo>
                    <a:pt x="1139" y="12"/>
                    <a:pt x="1129" y="1"/>
                    <a:pt x="1117" y="1"/>
                  </a:cubicBezTo>
                  <a:close/>
                  <a:moveTo>
                    <a:pt x="395" y="34"/>
                  </a:moveTo>
                  <a:cubicBezTo>
                    <a:pt x="384" y="88"/>
                    <a:pt x="384" y="154"/>
                    <a:pt x="384" y="220"/>
                  </a:cubicBezTo>
                  <a:lnTo>
                    <a:pt x="373" y="220"/>
                  </a:lnTo>
                  <a:cubicBezTo>
                    <a:pt x="275" y="220"/>
                    <a:pt x="176" y="231"/>
                    <a:pt x="99" y="307"/>
                  </a:cubicBezTo>
                  <a:cubicBezTo>
                    <a:pt x="22" y="373"/>
                    <a:pt x="0" y="494"/>
                    <a:pt x="0" y="603"/>
                  </a:cubicBezTo>
                  <a:cubicBezTo>
                    <a:pt x="0" y="691"/>
                    <a:pt x="12" y="779"/>
                    <a:pt x="56" y="855"/>
                  </a:cubicBezTo>
                  <a:cubicBezTo>
                    <a:pt x="99" y="920"/>
                    <a:pt x="165" y="964"/>
                    <a:pt x="241" y="964"/>
                  </a:cubicBezTo>
                  <a:cubicBezTo>
                    <a:pt x="253" y="964"/>
                    <a:pt x="275" y="954"/>
                    <a:pt x="285" y="954"/>
                  </a:cubicBezTo>
                  <a:cubicBezTo>
                    <a:pt x="362" y="920"/>
                    <a:pt x="416" y="844"/>
                    <a:pt x="494" y="844"/>
                  </a:cubicBezTo>
                  <a:cubicBezTo>
                    <a:pt x="537" y="844"/>
                    <a:pt x="570" y="855"/>
                    <a:pt x="603" y="877"/>
                  </a:cubicBezTo>
                  <a:cubicBezTo>
                    <a:pt x="691" y="910"/>
                    <a:pt x="789" y="942"/>
                    <a:pt x="888" y="942"/>
                  </a:cubicBezTo>
                  <a:lnTo>
                    <a:pt x="953" y="942"/>
                  </a:lnTo>
                  <a:cubicBezTo>
                    <a:pt x="964" y="811"/>
                    <a:pt x="975" y="647"/>
                    <a:pt x="854" y="592"/>
                  </a:cubicBezTo>
                  <a:cubicBezTo>
                    <a:pt x="822" y="582"/>
                    <a:pt x="778" y="570"/>
                    <a:pt x="745" y="548"/>
                  </a:cubicBezTo>
                  <a:cubicBezTo>
                    <a:pt x="691" y="504"/>
                    <a:pt x="713" y="417"/>
                    <a:pt x="723" y="341"/>
                  </a:cubicBezTo>
                  <a:cubicBezTo>
                    <a:pt x="723" y="209"/>
                    <a:pt x="625" y="66"/>
                    <a:pt x="482"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405929" y="2707590"/>
              <a:ext cx="5071" cy="5704"/>
            </a:xfrm>
            <a:custGeom>
              <a:avLst/>
              <a:gdLst/>
              <a:ahLst/>
              <a:cxnLst/>
              <a:rect l="l" t="t" r="r" b="b"/>
              <a:pathLst>
                <a:path w="176" h="198" extrusionOk="0">
                  <a:moveTo>
                    <a:pt x="176" y="1"/>
                  </a:moveTo>
                  <a:cubicBezTo>
                    <a:pt x="110" y="67"/>
                    <a:pt x="23" y="110"/>
                    <a:pt x="1" y="198"/>
                  </a:cubicBezTo>
                  <a:cubicBezTo>
                    <a:pt x="56" y="198"/>
                    <a:pt x="100" y="187"/>
                    <a:pt x="132" y="154"/>
                  </a:cubicBezTo>
                  <a:cubicBezTo>
                    <a:pt x="165" y="110"/>
                    <a:pt x="165" y="55"/>
                    <a:pt x="176" y="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376629" y="2684888"/>
              <a:ext cx="35984" cy="35984"/>
            </a:xfrm>
            <a:custGeom>
              <a:avLst/>
              <a:gdLst/>
              <a:ahLst/>
              <a:cxnLst/>
              <a:rect l="l" t="t" r="r" b="b"/>
              <a:pathLst>
                <a:path w="1249" h="1249" extrusionOk="0">
                  <a:moveTo>
                    <a:pt x="657" y="1"/>
                  </a:moveTo>
                  <a:cubicBezTo>
                    <a:pt x="547" y="1"/>
                    <a:pt x="438" y="77"/>
                    <a:pt x="372" y="164"/>
                  </a:cubicBezTo>
                  <a:cubicBezTo>
                    <a:pt x="361" y="186"/>
                    <a:pt x="350" y="208"/>
                    <a:pt x="350" y="230"/>
                  </a:cubicBezTo>
                  <a:cubicBezTo>
                    <a:pt x="339" y="219"/>
                    <a:pt x="328" y="219"/>
                    <a:pt x="317" y="219"/>
                  </a:cubicBezTo>
                  <a:cubicBezTo>
                    <a:pt x="307" y="208"/>
                    <a:pt x="295" y="208"/>
                    <a:pt x="285" y="208"/>
                  </a:cubicBezTo>
                  <a:cubicBezTo>
                    <a:pt x="241" y="208"/>
                    <a:pt x="186" y="241"/>
                    <a:pt x="153" y="274"/>
                  </a:cubicBezTo>
                  <a:lnTo>
                    <a:pt x="120" y="307"/>
                  </a:lnTo>
                  <a:cubicBezTo>
                    <a:pt x="32" y="405"/>
                    <a:pt x="0" y="548"/>
                    <a:pt x="32" y="668"/>
                  </a:cubicBezTo>
                  <a:cubicBezTo>
                    <a:pt x="44" y="734"/>
                    <a:pt x="66" y="799"/>
                    <a:pt x="110" y="843"/>
                  </a:cubicBezTo>
                  <a:cubicBezTo>
                    <a:pt x="110" y="942"/>
                    <a:pt x="164" y="1030"/>
                    <a:pt x="241" y="1084"/>
                  </a:cubicBezTo>
                  <a:cubicBezTo>
                    <a:pt x="307" y="1139"/>
                    <a:pt x="394" y="1161"/>
                    <a:pt x="482" y="1193"/>
                  </a:cubicBezTo>
                  <a:cubicBezTo>
                    <a:pt x="569" y="1227"/>
                    <a:pt x="667" y="1249"/>
                    <a:pt x="755" y="1249"/>
                  </a:cubicBezTo>
                  <a:cubicBezTo>
                    <a:pt x="788" y="1183"/>
                    <a:pt x="799" y="1095"/>
                    <a:pt x="788" y="1018"/>
                  </a:cubicBezTo>
                  <a:cubicBezTo>
                    <a:pt x="821" y="986"/>
                    <a:pt x="865" y="986"/>
                    <a:pt x="920" y="986"/>
                  </a:cubicBezTo>
                  <a:lnTo>
                    <a:pt x="1018" y="986"/>
                  </a:lnTo>
                  <a:cubicBezTo>
                    <a:pt x="1040" y="898"/>
                    <a:pt x="1127" y="855"/>
                    <a:pt x="1193" y="789"/>
                  </a:cubicBezTo>
                  <a:lnTo>
                    <a:pt x="1193" y="745"/>
                  </a:lnTo>
                  <a:cubicBezTo>
                    <a:pt x="1193" y="690"/>
                    <a:pt x="1215" y="636"/>
                    <a:pt x="1248" y="592"/>
                  </a:cubicBezTo>
                  <a:cubicBezTo>
                    <a:pt x="1226" y="548"/>
                    <a:pt x="1204" y="504"/>
                    <a:pt x="1171" y="471"/>
                  </a:cubicBezTo>
                  <a:cubicBezTo>
                    <a:pt x="1117" y="417"/>
                    <a:pt x="1051" y="373"/>
                    <a:pt x="996" y="318"/>
                  </a:cubicBezTo>
                  <a:cubicBezTo>
                    <a:pt x="974" y="285"/>
                    <a:pt x="952" y="263"/>
                    <a:pt x="930" y="230"/>
                  </a:cubicBezTo>
                  <a:cubicBezTo>
                    <a:pt x="876" y="142"/>
                    <a:pt x="821" y="44"/>
                    <a:pt x="723" y="11"/>
                  </a:cubicBezTo>
                  <a:cubicBezTo>
                    <a:pt x="711" y="1"/>
                    <a:pt x="701" y="1"/>
                    <a:pt x="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421717" y="2635680"/>
              <a:ext cx="27485" cy="32210"/>
            </a:xfrm>
            <a:custGeom>
              <a:avLst/>
              <a:gdLst/>
              <a:ahLst/>
              <a:cxnLst/>
              <a:rect l="l" t="t" r="r" b="b"/>
              <a:pathLst>
                <a:path w="954" h="1118" extrusionOk="0">
                  <a:moveTo>
                    <a:pt x="394" y="1"/>
                  </a:moveTo>
                  <a:cubicBezTo>
                    <a:pt x="329" y="1"/>
                    <a:pt x="263" y="22"/>
                    <a:pt x="219" y="66"/>
                  </a:cubicBezTo>
                  <a:cubicBezTo>
                    <a:pt x="132" y="142"/>
                    <a:pt x="110" y="263"/>
                    <a:pt x="143" y="373"/>
                  </a:cubicBezTo>
                  <a:lnTo>
                    <a:pt x="154" y="383"/>
                  </a:lnTo>
                  <a:cubicBezTo>
                    <a:pt x="44" y="449"/>
                    <a:pt x="0" y="580"/>
                    <a:pt x="22" y="712"/>
                  </a:cubicBezTo>
                  <a:cubicBezTo>
                    <a:pt x="44" y="833"/>
                    <a:pt x="121" y="942"/>
                    <a:pt x="231" y="1018"/>
                  </a:cubicBezTo>
                  <a:cubicBezTo>
                    <a:pt x="318" y="1073"/>
                    <a:pt x="428" y="1117"/>
                    <a:pt x="537" y="1117"/>
                  </a:cubicBezTo>
                  <a:cubicBezTo>
                    <a:pt x="625" y="1117"/>
                    <a:pt x="712" y="1084"/>
                    <a:pt x="778" y="1030"/>
                  </a:cubicBezTo>
                  <a:cubicBezTo>
                    <a:pt x="909" y="920"/>
                    <a:pt x="942" y="745"/>
                    <a:pt x="942" y="580"/>
                  </a:cubicBezTo>
                  <a:cubicBezTo>
                    <a:pt x="953" y="460"/>
                    <a:pt x="942" y="339"/>
                    <a:pt x="854" y="263"/>
                  </a:cubicBezTo>
                  <a:cubicBezTo>
                    <a:pt x="822" y="230"/>
                    <a:pt x="778" y="219"/>
                    <a:pt x="734" y="219"/>
                  </a:cubicBezTo>
                  <a:cubicBezTo>
                    <a:pt x="690" y="219"/>
                    <a:pt x="635" y="230"/>
                    <a:pt x="613" y="274"/>
                  </a:cubicBezTo>
                  <a:cubicBezTo>
                    <a:pt x="635" y="186"/>
                    <a:pt x="591" y="88"/>
                    <a:pt x="515" y="33"/>
                  </a:cubicBezTo>
                  <a:cubicBezTo>
                    <a:pt x="482" y="11"/>
                    <a:pt x="438" y="1"/>
                    <a:pt x="394"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233703" y="2641356"/>
              <a:ext cx="21809" cy="18323"/>
            </a:xfrm>
            <a:custGeom>
              <a:avLst/>
              <a:gdLst/>
              <a:ahLst/>
              <a:cxnLst/>
              <a:rect l="l" t="t" r="r" b="b"/>
              <a:pathLst>
                <a:path w="757" h="636" extrusionOk="0">
                  <a:moveTo>
                    <a:pt x="144" y="1"/>
                  </a:moveTo>
                  <a:cubicBezTo>
                    <a:pt x="56" y="33"/>
                    <a:pt x="1" y="154"/>
                    <a:pt x="34" y="252"/>
                  </a:cubicBezTo>
                  <a:cubicBezTo>
                    <a:pt x="45" y="274"/>
                    <a:pt x="56" y="296"/>
                    <a:pt x="88" y="307"/>
                  </a:cubicBezTo>
                  <a:lnTo>
                    <a:pt x="56" y="373"/>
                  </a:lnTo>
                  <a:cubicBezTo>
                    <a:pt x="12" y="427"/>
                    <a:pt x="23" y="515"/>
                    <a:pt x="78" y="570"/>
                  </a:cubicBezTo>
                  <a:cubicBezTo>
                    <a:pt x="132" y="614"/>
                    <a:pt x="209" y="624"/>
                    <a:pt x="275" y="636"/>
                  </a:cubicBezTo>
                  <a:lnTo>
                    <a:pt x="297" y="636"/>
                  </a:lnTo>
                  <a:cubicBezTo>
                    <a:pt x="428" y="636"/>
                    <a:pt x="570" y="592"/>
                    <a:pt x="647" y="493"/>
                  </a:cubicBezTo>
                  <a:cubicBezTo>
                    <a:pt x="745" y="383"/>
                    <a:pt x="757" y="208"/>
                    <a:pt x="658" y="110"/>
                  </a:cubicBezTo>
                  <a:cubicBezTo>
                    <a:pt x="614" y="77"/>
                    <a:pt x="560" y="55"/>
                    <a:pt x="504" y="55"/>
                  </a:cubicBezTo>
                  <a:cubicBezTo>
                    <a:pt x="494" y="88"/>
                    <a:pt x="472" y="110"/>
                    <a:pt x="450" y="132"/>
                  </a:cubicBezTo>
                  <a:cubicBezTo>
                    <a:pt x="428" y="110"/>
                    <a:pt x="417" y="99"/>
                    <a:pt x="406" y="77"/>
                  </a:cubicBezTo>
                  <a:cubicBezTo>
                    <a:pt x="363" y="99"/>
                    <a:pt x="341" y="132"/>
                    <a:pt x="319" y="164"/>
                  </a:cubicBezTo>
                  <a:cubicBezTo>
                    <a:pt x="341" y="88"/>
                    <a:pt x="264" y="1"/>
                    <a:pt x="176"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333386" y="2718336"/>
              <a:ext cx="24344" cy="19879"/>
            </a:xfrm>
            <a:custGeom>
              <a:avLst/>
              <a:gdLst/>
              <a:ahLst/>
              <a:cxnLst/>
              <a:rect l="l" t="t" r="r" b="b"/>
              <a:pathLst>
                <a:path w="845" h="690" extrusionOk="0">
                  <a:moveTo>
                    <a:pt x="253" y="0"/>
                  </a:moveTo>
                  <a:cubicBezTo>
                    <a:pt x="220" y="0"/>
                    <a:pt x="187" y="11"/>
                    <a:pt x="154" y="32"/>
                  </a:cubicBezTo>
                  <a:cubicBezTo>
                    <a:pt x="100" y="66"/>
                    <a:pt x="66" y="142"/>
                    <a:pt x="78" y="208"/>
                  </a:cubicBezTo>
                  <a:cubicBezTo>
                    <a:pt x="34" y="307"/>
                    <a:pt x="1" y="416"/>
                    <a:pt x="12" y="526"/>
                  </a:cubicBezTo>
                  <a:cubicBezTo>
                    <a:pt x="23" y="569"/>
                    <a:pt x="44" y="624"/>
                    <a:pt x="78" y="657"/>
                  </a:cubicBezTo>
                  <a:cubicBezTo>
                    <a:pt x="110" y="667"/>
                    <a:pt x="132" y="679"/>
                    <a:pt x="165" y="689"/>
                  </a:cubicBezTo>
                  <a:cubicBezTo>
                    <a:pt x="185" y="660"/>
                    <a:pt x="196" y="621"/>
                    <a:pt x="190" y="582"/>
                  </a:cubicBezTo>
                  <a:lnTo>
                    <a:pt x="190" y="582"/>
                  </a:lnTo>
                  <a:cubicBezTo>
                    <a:pt x="207" y="650"/>
                    <a:pt x="290" y="689"/>
                    <a:pt x="373" y="689"/>
                  </a:cubicBezTo>
                  <a:cubicBezTo>
                    <a:pt x="417" y="689"/>
                    <a:pt x="472" y="679"/>
                    <a:pt x="516" y="657"/>
                  </a:cubicBezTo>
                  <a:cubicBezTo>
                    <a:pt x="614" y="602"/>
                    <a:pt x="713" y="504"/>
                    <a:pt x="822" y="482"/>
                  </a:cubicBezTo>
                  <a:cubicBezTo>
                    <a:pt x="833" y="449"/>
                    <a:pt x="844" y="416"/>
                    <a:pt x="844" y="383"/>
                  </a:cubicBezTo>
                  <a:cubicBezTo>
                    <a:pt x="844" y="263"/>
                    <a:pt x="735" y="153"/>
                    <a:pt x="625" y="153"/>
                  </a:cubicBezTo>
                  <a:lnTo>
                    <a:pt x="570" y="153"/>
                  </a:lnTo>
                  <a:cubicBezTo>
                    <a:pt x="548" y="164"/>
                    <a:pt x="526" y="175"/>
                    <a:pt x="504" y="175"/>
                  </a:cubicBezTo>
                  <a:lnTo>
                    <a:pt x="494" y="175"/>
                  </a:lnTo>
                  <a:cubicBezTo>
                    <a:pt x="450" y="164"/>
                    <a:pt x="439" y="110"/>
                    <a:pt x="417" y="76"/>
                  </a:cubicBezTo>
                  <a:cubicBezTo>
                    <a:pt x="384" y="22"/>
                    <a:pt x="319" y="0"/>
                    <a:pt x="253"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435287" y="2679500"/>
              <a:ext cx="10746" cy="17084"/>
            </a:xfrm>
            <a:custGeom>
              <a:avLst/>
              <a:gdLst/>
              <a:ahLst/>
              <a:cxnLst/>
              <a:rect l="l" t="t" r="r" b="b"/>
              <a:pathLst>
                <a:path w="373" h="593" extrusionOk="0">
                  <a:moveTo>
                    <a:pt x="120" y="1"/>
                  </a:moveTo>
                  <a:cubicBezTo>
                    <a:pt x="110" y="1"/>
                    <a:pt x="99" y="12"/>
                    <a:pt x="88" y="12"/>
                  </a:cubicBezTo>
                  <a:cubicBezTo>
                    <a:pt x="110" y="56"/>
                    <a:pt x="142" y="89"/>
                    <a:pt x="176" y="122"/>
                  </a:cubicBezTo>
                  <a:cubicBezTo>
                    <a:pt x="164" y="110"/>
                    <a:pt x="142" y="110"/>
                    <a:pt x="132" y="110"/>
                  </a:cubicBezTo>
                  <a:cubicBezTo>
                    <a:pt x="66" y="110"/>
                    <a:pt x="0" y="176"/>
                    <a:pt x="11" y="242"/>
                  </a:cubicBezTo>
                  <a:cubicBezTo>
                    <a:pt x="11" y="329"/>
                    <a:pt x="88" y="406"/>
                    <a:pt x="164" y="450"/>
                  </a:cubicBezTo>
                  <a:cubicBezTo>
                    <a:pt x="120" y="483"/>
                    <a:pt x="77" y="538"/>
                    <a:pt x="66" y="592"/>
                  </a:cubicBezTo>
                  <a:lnTo>
                    <a:pt x="88" y="592"/>
                  </a:lnTo>
                  <a:cubicBezTo>
                    <a:pt x="110" y="592"/>
                    <a:pt x="142" y="592"/>
                    <a:pt x="176" y="582"/>
                  </a:cubicBezTo>
                  <a:cubicBezTo>
                    <a:pt x="263" y="548"/>
                    <a:pt x="318" y="461"/>
                    <a:pt x="351" y="373"/>
                  </a:cubicBezTo>
                  <a:cubicBezTo>
                    <a:pt x="373" y="275"/>
                    <a:pt x="361" y="176"/>
                    <a:pt x="307" y="100"/>
                  </a:cubicBezTo>
                  <a:cubicBezTo>
                    <a:pt x="263" y="45"/>
                    <a:pt x="198" y="1"/>
                    <a:pt x="120"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373143" y="2772585"/>
              <a:ext cx="27773" cy="24921"/>
            </a:xfrm>
            <a:custGeom>
              <a:avLst/>
              <a:gdLst/>
              <a:ahLst/>
              <a:cxnLst/>
              <a:rect l="l" t="t" r="r" b="b"/>
              <a:pathLst>
                <a:path w="964" h="865" extrusionOk="0">
                  <a:moveTo>
                    <a:pt x="296" y="0"/>
                  </a:moveTo>
                  <a:cubicBezTo>
                    <a:pt x="307" y="66"/>
                    <a:pt x="362" y="142"/>
                    <a:pt x="372" y="219"/>
                  </a:cubicBezTo>
                  <a:cubicBezTo>
                    <a:pt x="384" y="329"/>
                    <a:pt x="296" y="416"/>
                    <a:pt x="187" y="438"/>
                  </a:cubicBezTo>
                  <a:cubicBezTo>
                    <a:pt x="165" y="449"/>
                    <a:pt x="143" y="449"/>
                    <a:pt x="110" y="449"/>
                  </a:cubicBezTo>
                  <a:cubicBezTo>
                    <a:pt x="88" y="449"/>
                    <a:pt x="55" y="449"/>
                    <a:pt x="22" y="438"/>
                  </a:cubicBezTo>
                  <a:cubicBezTo>
                    <a:pt x="22" y="449"/>
                    <a:pt x="12" y="460"/>
                    <a:pt x="0" y="471"/>
                  </a:cubicBezTo>
                  <a:cubicBezTo>
                    <a:pt x="0" y="591"/>
                    <a:pt x="22" y="745"/>
                    <a:pt x="132" y="810"/>
                  </a:cubicBezTo>
                  <a:cubicBezTo>
                    <a:pt x="175" y="843"/>
                    <a:pt x="241" y="854"/>
                    <a:pt x="296" y="854"/>
                  </a:cubicBezTo>
                  <a:cubicBezTo>
                    <a:pt x="351" y="854"/>
                    <a:pt x="394" y="865"/>
                    <a:pt x="438" y="865"/>
                  </a:cubicBezTo>
                  <a:cubicBezTo>
                    <a:pt x="526" y="865"/>
                    <a:pt x="603" y="854"/>
                    <a:pt x="690" y="843"/>
                  </a:cubicBezTo>
                  <a:cubicBezTo>
                    <a:pt x="756" y="832"/>
                    <a:pt x="822" y="821"/>
                    <a:pt x="854" y="767"/>
                  </a:cubicBezTo>
                  <a:cubicBezTo>
                    <a:pt x="887" y="723"/>
                    <a:pt x="887" y="679"/>
                    <a:pt x="898" y="635"/>
                  </a:cubicBezTo>
                  <a:cubicBezTo>
                    <a:pt x="909" y="558"/>
                    <a:pt x="942" y="482"/>
                    <a:pt x="953" y="416"/>
                  </a:cubicBezTo>
                  <a:cubicBezTo>
                    <a:pt x="964" y="339"/>
                    <a:pt x="953" y="252"/>
                    <a:pt x="887" y="208"/>
                  </a:cubicBezTo>
                  <a:cubicBezTo>
                    <a:pt x="866" y="175"/>
                    <a:pt x="832" y="175"/>
                    <a:pt x="800" y="175"/>
                  </a:cubicBezTo>
                  <a:cubicBezTo>
                    <a:pt x="712" y="175"/>
                    <a:pt x="613" y="230"/>
                    <a:pt x="537" y="295"/>
                  </a:cubicBezTo>
                  <a:cubicBezTo>
                    <a:pt x="460" y="252"/>
                    <a:pt x="471" y="132"/>
                    <a:pt x="416" y="55"/>
                  </a:cubicBezTo>
                  <a:cubicBezTo>
                    <a:pt x="394" y="22"/>
                    <a:pt x="351" y="0"/>
                    <a:pt x="307"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6082306" y="2752389"/>
              <a:ext cx="513884" cy="255775"/>
            </a:xfrm>
            <a:custGeom>
              <a:avLst/>
              <a:gdLst/>
              <a:ahLst/>
              <a:cxnLst/>
              <a:rect l="l" t="t" r="r" b="b"/>
              <a:pathLst>
                <a:path w="17837" h="8878" extrusionOk="0">
                  <a:moveTo>
                    <a:pt x="17836" y="1"/>
                  </a:moveTo>
                  <a:cubicBezTo>
                    <a:pt x="16347" y="1084"/>
                    <a:pt x="14530" y="1303"/>
                    <a:pt x="12745" y="1478"/>
                  </a:cubicBezTo>
                  <a:cubicBezTo>
                    <a:pt x="11666" y="1591"/>
                    <a:pt x="10580" y="1639"/>
                    <a:pt x="9493" y="1639"/>
                  </a:cubicBezTo>
                  <a:cubicBezTo>
                    <a:pt x="8682" y="1639"/>
                    <a:pt x="7872" y="1613"/>
                    <a:pt x="7063" y="1566"/>
                  </a:cubicBezTo>
                  <a:cubicBezTo>
                    <a:pt x="5234" y="1456"/>
                    <a:pt x="3428" y="1249"/>
                    <a:pt x="1632" y="855"/>
                  </a:cubicBezTo>
                  <a:cubicBezTo>
                    <a:pt x="1348" y="789"/>
                    <a:pt x="78" y="580"/>
                    <a:pt x="1" y="186"/>
                  </a:cubicBezTo>
                  <a:lnTo>
                    <a:pt x="1" y="186"/>
                  </a:lnTo>
                  <a:cubicBezTo>
                    <a:pt x="297" y="1741"/>
                    <a:pt x="679" y="3176"/>
                    <a:pt x="1326" y="4621"/>
                  </a:cubicBezTo>
                  <a:cubicBezTo>
                    <a:pt x="2168" y="6493"/>
                    <a:pt x="3559" y="7763"/>
                    <a:pt x="5562" y="8300"/>
                  </a:cubicBezTo>
                  <a:cubicBezTo>
                    <a:pt x="5727" y="8343"/>
                    <a:pt x="5891" y="8387"/>
                    <a:pt x="6056" y="8420"/>
                  </a:cubicBezTo>
                  <a:cubicBezTo>
                    <a:pt x="7395" y="8701"/>
                    <a:pt x="8730" y="8877"/>
                    <a:pt x="10084" y="8877"/>
                  </a:cubicBezTo>
                  <a:cubicBezTo>
                    <a:pt x="10732" y="8877"/>
                    <a:pt x="11385" y="8837"/>
                    <a:pt x="12044" y="8748"/>
                  </a:cubicBezTo>
                  <a:cubicBezTo>
                    <a:pt x="12909" y="8628"/>
                    <a:pt x="13807" y="8420"/>
                    <a:pt x="14518" y="7905"/>
                  </a:cubicBezTo>
                  <a:cubicBezTo>
                    <a:pt x="16895" y="6077"/>
                    <a:pt x="17157" y="2683"/>
                    <a:pt x="17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6082940" y="2763107"/>
              <a:ext cx="4782" cy="20225"/>
            </a:xfrm>
            <a:custGeom>
              <a:avLst/>
              <a:gdLst/>
              <a:ahLst/>
              <a:cxnLst/>
              <a:rect l="l" t="t" r="r" b="b"/>
              <a:pathLst>
                <a:path w="166" h="702" extrusionOk="0">
                  <a:moveTo>
                    <a:pt x="0" y="1"/>
                  </a:moveTo>
                  <a:cubicBezTo>
                    <a:pt x="44" y="242"/>
                    <a:pt x="77" y="483"/>
                    <a:pt x="165" y="701"/>
                  </a:cubicBezTo>
                  <a:cubicBezTo>
                    <a:pt x="110" y="493"/>
                    <a:pt x="66" y="274"/>
                    <a:pt x="22" y="66"/>
                  </a:cubicBezTo>
                  <a:cubicBezTo>
                    <a:pt x="12" y="45"/>
                    <a:pt x="12" y="23"/>
                    <a:pt x="0" y="1"/>
                  </a:cubicBezTo>
                  <a:close/>
                </a:path>
              </a:pathLst>
            </a:custGeom>
            <a:solidFill>
              <a:srgbClr val="A6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6082018" y="2758382"/>
              <a:ext cx="1585" cy="6655"/>
            </a:xfrm>
            <a:custGeom>
              <a:avLst/>
              <a:gdLst/>
              <a:ahLst/>
              <a:cxnLst/>
              <a:rect l="l" t="t" r="r" b="b"/>
              <a:pathLst>
                <a:path w="55" h="231" extrusionOk="0">
                  <a:moveTo>
                    <a:pt x="0" y="0"/>
                  </a:moveTo>
                  <a:lnTo>
                    <a:pt x="32" y="165"/>
                  </a:lnTo>
                  <a:cubicBezTo>
                    <a:pt x="44" y="187"/>
                    <a:pt x="44" y="209"/>
                    <a:pt x="54" y="230"/>
                  </a:cubicBezTo>
                  <a:lnTo>
                    <a:pt x="22" y="66"/>
                  </a:lnTo>
                  <a:cubicBezTo>
                    <a:pt x="11" y="44"/>
                    <a:pt x="11" y="22"/>
                    <a:pt x="0" y="0"/>
                  </a:cubicBezTo>
                  <a:close/>
                </a:path>
              </a:pathLst>
            </a:custGeom>
            <a:solidFill>
              <a:srgbClr val="EFD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287347" y="2908856"/>
              <a:ext cx="266867" cy="100950"/>
            </a:xfrm>
            <a:custGeom>
              <a:avLst/>
              <a:gdLst/>
              <a:ahLst/>
              <a:cxnLst/>
              <a:rect l="l" t="t" r="r" b="b"/>
              <a:pathLst>
                <a:path w="9263" h="3504" extrusionOk="0">
                  <a:moveTo>
                    <a:pt x="9263" y="0"/>
                  </a:moveTo>
                  <a:cubicBezTo>
                    <a:pt x="9166" y="221"/>
                    <a:pt x="9061" y="437"/>
                    <a:pt x="8947" y="645"/>
                  </a:cubicBezTo>
                  <a:lnTo>
                    <a:pt x="8947" y="645"/>
                  </a:lnTo>
                  <a:cubicBezTo>
                    <a:pt x="9062" y="437"/>
                    <a:pt x="9167" y="225"/>
                    <a:pt x="9263" y="11"/>
                  </a:cubicBezTo>
                  <a:lnTo>
                    <a:pt x="9263" y="0"/>
                  </a:lnTo>
                  <a:close/>
                  <a:moveTo>
                    <a:pt x="8947" y="645"/>
                  </a:moveTo>
                  <a:lnTo>
                    <a:pt x="8947" y="645"/>
                  </a:lnTo>
                  <a:cubicBezTo>
                    <a:pt x="8839" y="839"/>
                    <a:pt x="8722" y="1030"/>
                    <a:pt x="8595" y="1215"/>
                  </a:cubicBezTo>
                  <a:lnTo>
                    <a:pt x="8606" y="1204"/>
                  </a:lnTo>
                  <a:cubicBezTo>
                    <a:pt x="8727" y="1025"/>
                    <a:pt x="8841" y="838"/>
                    <a:pt x="8947" y="645"/>
                  </a:cubicBezTo>
                  <a:close/>
                  <a:moveTo>
                    <a:pt x="8595" y="1226"/>
                  </a:moveTo>
                  <a:cubicBezTo>
                    <a:pt x="8584" y="1226"/>
                    <a:pt x="8584" y="1226"/>
                    <a:pt x="8584" y="1237"/>
                  </a:cubicBezTo>
                  <a:cubicBezTo>
                    <a:pt x="8255" y="1697"/>
                    <a:pt x="7873" y="2113"/>
                    <a:pt x="7401" y="2474"/>
                  </a:cubicBezTo>
                  <a:cubicBezTo>
                    <a:pt x="6690" y="2989"/>
                    <a:pt x="5792" y="3197"/>
                    <a:pt x="4927" y="3317"/>
                  </a:cubicBezTo>
                  <a:cubicBezTo>
                    <a:pt x="4260" y="3405"/>
                    <a:pt x="3603" y="3448"/>
                    <a:pt x="2946" y="3448"/>
                  </a:cubicBezTo>
                  <a:cubicBezTo>
                    <a:pt x="1960" y="3448"/>
                    <a:pt x="975" y="3350"/>
                    <a:pt x="0" y="3186"/>
                  </a:cubicBezTo>
                  <a:lnTo>
                    <a:pt x="0" y="3186"/>
                  </a:lnTo>
                  <a:cubicBezTo>
                    <a:pt x="569" y="3504"/>
                    <a:pt x="1642" y="3416"/>
                    <a:pt x="2267" y="3448"/>
                  </a:cubicBezTo>
                  <a:cubicBezTo>
                    <a:pt x="2486" y="3460"/>
                    <a:pt x="2715" y="3460"/>
                    <a:pt x="2934" y="3460"/>
                  </a:cubicBezTo>
                  <a:cubicBezTo>
                    <a:pt x="3603" y="3460"/>
                    <a:pt x="4260" y="3416"/>
                    <a:pt x="4916" y="3328"/>
                  </a:cubicBezTo>
                  <a:cubicBezTo>
                    <a:pt x="5792" y="3208"/>
                    <a:pt x="6679" y="3011"/>
                    <a:pt x="7401" y="2496"/>
                  </a:cubicBezTo>
                  <a:cubicBezTo>
                    <a:pt x="7873" y="2124"/>
                    <a:pt x="8267" y="1697"/>
                    <a:pt x="8595" y="1226"/>
                  </a:cubicBezTo>
                  <a:close/>
                </a:path>
              </a:pathLst>
            </a:custGeom>
            <a:solidFill>
              <a:srgbClr val="A69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534623" y="2943544"/>
              <a:ext cx="663" cy="951"/>
            </a:xfrm>
            <a:custGeom>
              <a:avLst/>
              <a:gdLst/>
              <a:ahLst/>
              <a:cxnLst/>
              <a:rect l="l" t="t" r="r" b="b"/>
              <a:pathLst>
                <a:path w="23" h="33" extrusionOk="0">
                  <a:moveTo>
                    <a:pt x="23" y="0"/>
                  </a:moveTo>
                  <a:lnTo>
                    <a:pt x="12" y="11"/>
                  </a:lnTo>
                  <a:cubicBezTo>
                    <a:pt x="12" y="11"/>
                    <a:pt x="7" y="16"/>
                    <a:pt x="4" y="23"/>
                  </a:cubicBezTo>
                  <a:lnTo>
                    <a:pt x="4" y="23"/>
                  </a:lnTo>
                  <a:cubicBezTo>
                    <a:pt x="5" y="22"/>
                    <a:pt x="8" y="22"/>
                    <a:pt x="12" y="22"/>
                  </a:cubicBezTo>
                  <a:cubicBezTo>
                    <a:pt x="12" y="11"/>
                    <a:pt x="23" y="11"/>
                    <a:pt x="23" y="0"/>
                  </a:cubicBezTo>
                  <a:close/>
                  <a:moveTo>
                    <a:pt x="4" y="23"/>
                  </a:moveTo>
                  <a:cubicBezTo>
                    <a:pt x="1" y="24"/>
                    <a:pt x="1" y="26"/>
                    <a:pt x="1" y="33"/>
                  </a:cubicBezTo>
                  <a:cubicBezTo>
                    <a:pt x="1" y="29"/>
                    <a:pt x="2" y="26"/>
                    <a:pt x="4" y="23"/>
                  </a:cubicBezTo>
                  <a:close/>
                </a:path>
              </a:pathLst>
            </a:custGeom>
            <a:solidFill>
              <a:srgbClr val="916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554185" y="2908511"/>
              <a:ext cx="375" cy="663"/>
            </a:xfrm>
            <a:custGeom>
              <a:avLst/>
              <a:gdLst/>
              <a:ahLst/>
              <a:cxnLst/>
              <a:rect l="l" t="t" r="r" b="b"/>
              <a:pathLst>
                <a:path w="13" h="23" extrusionOk="0">
                  <a:moveTo>
                    <a:pt x="12" y="1"/>
                  </a:moveTo>
                  <a:cubicBezTo>
                    <a:pt x="12" y="1"/>
                    <a:pt x="7" y="5"/>
                    <a:pt x="4" y="12"/>
                  </a:cubicBezTo>
                  <a:lnTo>
                    <a:pt x="4" y="12"/>
                  </a:lnTo>
                  <a:cubicBezTo>
                    <a:pt x="12" y="10"/>
                    <a:pt x="12" y="1"/>
                    <a:pt x="12" y="1"/>
                  </a:cubicBezTo>
                  <a:close/>
                  <a:moveTo>
                    <a:pt x="4" y="12"/>
                  </a:moveTo>
                  <a:cubicBezTo>
                    <a:pt x="3" y="12"/>
                    <a:pt x="2" y="12"/>
                    <a:pt x="1" y="12"/>
                  </a:cubicBezTo>
                  <a:lnTo>
                    <a:pt x="1" y="23"/>
                  </a:lnTo>
                  <a:cubicBezTo>
                    <a:pt x="1" y="19"/>
                    <a:pt x="2" y="15"/>
                    <a:pt x="4" y="12"/>
                  </a:cubicBezTo>
                  <a:close/>
                </a:path>
              </a:pathLst>
            </a:custGeom>
            <a:solidFill>
              <a:srgbClr val="916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6082623" y="2752706"/>
              <a:ext cx="513567" cy="255516"/>
            </a:xfrm>
            <a:custGeom>
              <a:avLst/>
              <a:gdLst/>
              <a:ahLst/>
              <a:cxnLst/>
              <a:rect l="l" t="t" r="r" b="b"/>
              <a:pathLst>
                <a:path w="17826" h="8869" extrusionOk="0">
                  <a:moveTo>
                    <a:pt x="17300" y="1347"/>
                  </a:moveTo>
                  <a:cubicBezTo>
                    <a:pt x="16993" y="1533"/>
                    <a:pt x="16675" y="1686"/>
                    <a:pt x="16336" y="1818"/>
                  </a:cubicBezTo>
                  <a:cubicBezTo>
                    <a:pt x="16665" y="1686"/>
                    <a:pt x="16993" y="1522"/>
                    <a:pt x="17300" y="1347"/>
                  </a:cubicBezTo>
                  <a:close/>
                  <a:moveTo>
                    <a:pt x="833" y="1531"/>
                  </a:moveTo>
                  <a:lnTo>
                    <a:pt x="833" y="1531"/>
                  </a:lnTo>
                  <a:cubicBezTo>
                    <a:pt x="1295" y="1680"/>
                    <a:pt x="1766" y="1809"/>
                    <a:pt x="2233" y="1931"/>
                  </a:cubicBezTo>
                  <a:lnTo>
                    <a:pt x="2233" y="1931"/>
                  </a:lnTo>
                  <a:cubicBezTo>
                    <a:pt x="1764" y="1819"/>
                    <a:pt x="1296" y="1683"/>
                    <a:pt x="833" y="1531"/>
                  </a:cubicBezTo>
                  <a:close/>
                  <a:moveTo>
                    <a:pt x="16336" y="1818"/>
                  </a:moveTo>
                  <a:cubicBezTo>
                    <a:pt x="16171" y="1883"/>
                    <a:pt x="16008" y="1949"/>
                    <a:pt x="15833" y="2004"/>
                  </a:cubicBezTo>
                  <a:cubicBezTo>
                    <a:pt x="15745" y="2026"/>
                    <a:pt x="15657" y="2048"/>
                    <a:pt x="15580" y="2070"/>
                  </a:cubicBezTo>
                  <a:cubicBezTo>
                    <a:pt x="15493" y="2102"/>
                    <a:pt x="15405" y="2124"/>
                    <a:pt x="15318" y="2146"/>
                  </a:cubicBezTo>
                  <a:cubicBezTo>
                    <a:pt x="15142" y="2190"/>
                    <a:pt x="14967" y="2245"/>
                    <a:pt x="14803" y="2277"/>
                  </a:cubicBezTo>
                  <a:cubicBezTo>
                    <a:pt x="14628" y="2321"/>
                    <a:pt x="14453" y="2365"/>
                    <a:pt x="14278" y="2398"/>
                  </a:cubicBezTo>
                  <a:lnTo>
                    <a:pt x="13752" y="2496"/>
                  </a:lnTo>
                  <a:cubicBezTo>
                    <a:pt x="13566" y="2518"/>
                    <a:pt x="13391" y="2552"/>
                    <a:pt x="13215" y="2562"/>
                  </a:cubicBezTo>
                  <a:cubicBezTo>
                    <a:pt x="13391" y="2540"/>
                    <a:pt x="13566" y="2518"/>
                    <a:pt x="13741" y="2486"/>
                  </a:cubicBezTo>
                  <a:cubicBezTo>
                    <a:pt x="13928" y="2464"/>
                    <a:pt x="14103" y="2431"/>
                    <a:pt x="14278" y="2387"/>
                  </a:cubicBezTo>
                  <a:cubicBezTo>
                    <a:pt x="14628" y="2321"/>
                    <a:pt x="14967" y="2234"/>
                    <a:pt x="15318" y="2135"/>
                  </a:cubicBezTo>
                  <a:cubicBezTo>
                    <a:pt x="15405" y="2114"/>
                    <a:pt x="15493" y="2092"/>
                    <a:pt x="15570" y="2070"/>
                  </a:cubicBezTo>
                  <a:cubicBezTo>
                    <a:pt x="15657" y="2048"/>
                    <a:pt x="15745" y="2026"/>
                    <a:pt x="15833" y="1993"/>
                  </a:cubicBezTo>
                  <a:cubicBezTo>
                    <a:pt x="15996" y="1938"/>
                    <a:pt x="16171" y="1883"/>
                    <a:pt x="16336" y="1818"/>
                  </a:cubicBezTo>
                  <a:close/>
                  <a:moveTo>
                    <a:pt x="17825" y="0"/>
                  </a:moveTo>
                  <a:lnTo>
                    <a:pt x="17825" y="0"/>
                  </a:lnTo>
                  <a:cubicBezTo>
                    <a:pt x="16336" y="1095"/>
                    <a:pt x="14507" y="1314"/>
                    <a:pt x="12734" y="1489"/>
                  </a:cubicBezTo>
                  <a:cubicBezTo>
                    <a:pt x="11650" y="1599"/>
                    <a:pt x="10566" y="1642"/>
                    <a:pt x="9493" y="1642"/>
                  </a:cubicBezTo>
                  <a:cubicBezTo>
                    <a:pt x="8672" y="1642"/>
                    <a:pt x="7862" y="1620"/>
                    <a:pt x="7052" y="1566"/>
                  </a:cubicBezTo>
                  <a:cubicBezTo>
                    <a:pt x="5223" y="1457"/>
                    <a:pt x="3405" y="1260"/>
                    <a:pt x="1610" y="865"/>
                  </a:cubicBezTo>
                  <a:cubicBezTo>
                    <a:pt x="1337" y="800"/>
                    <a:pt x="187" y="613"/>
                    <a:pt x="1" y="263"/>
                  </a:cubicBezTo>
                  <a:lnTo>
                    <a:pt x="1" y="263"/>
                  </a:lnTo>
                  <a:lnTo>
                    <a:pt x="33" y="427"/>
                  </a:lnTo>
                  <a:cubicBezTo>
                    <a:pt x="77" y="635"/>
                    <a:pt x="121" y="854"/>
                    <a:pt x="176" y="1062"/>
                  </a:cubicBezTo>
                  <a:cubicBezTo>
                    <a:pt x="242" y="1248"/>
                    <a:pt x="351" y="1413"/>
                    <a:pt x="537" y="1533"/>
                  </a:cubicBezTo>
                  <a:cubicBezTo>
                    <a:pt x="844" y="1730"/>
                    <a:pt x="1216" y="1785"/>
                    <a:pt x="1578" y="1839"/>
                  </a:cubicBezTo>
                  <a:cubicBezTo>
                    <a:pt x="1813" y="1882"/>
                    <a:pt x="2059" y="1915"/>
                    <a:pt x="2295" y="1947"/>
                  </a:cubicBezTo>
                  <a:lnTo>
                    <a:pt x="2295" y="1947"/>
                  </a:lnTo>
                  <a:cubicBezTo>
                    <a:pt x="2326" y="1955"/>
                    <a:pt x="2357" y="1963"/>
                    <a:pt x="2388" y="1971"/>
                  </a:cubicBezTo>
                  <a:cubicBezTo>
                    <a:pt x="3581" y="2146"/>
                    <a:pt x="4763" y="2333"/>
                    <a:pt x="5957" y="2518"/>
                  </a:cubicBezTo>
                  <a:cubicBezTo>
                    <a:pt x="6066" y="2530"/>
                    <a:pt x="6186" y="2552"/>
                    <a:pt x="6296" y="2562"/>
                  </a:cubicBezTo>
                  <a:cubicBezTo>
                    <a:pt x="6461" y="2584"/>
                    <a:pt x="6624" y="2595"/>
                    <a:pt x="6789" y="2606"/>
                  </a:cubicBezTo>
                  <a:cubicBezTo>
                    <a:pt x="6964" y="2617"/>
                    <a:pt x="7150" y="2617"/>
                    <a:pt x="7325" y="2628"/>
                  </a:cubicBezTo>
                  <a:lnTo>
                    <a:pt x="7456" y="2639"/>
                  </a:lnTo>
                  <a:lnTo>
                    <a:pt x="7588" y="2639"/>
                  </a:lnTo>
                  <a:lnTo>
                    <a:pt x="7862" y="2650"/>
                  </a:lnTo>
                  <a:cubicBezTo>
                    <a:pt x="8212" y="2661"/>
                    <a:pt x="8573" y="2661"/>
                    <a:pt x="8935" y="2672"/>
                  </a:cubicBezTo>
                  <a:cubicBezTo>
                    <a:pt x="9405" y="2672"/>
                    <a:pt x="9865" y="2683"/>
                    <a:pt x="10336" y="2683"/>
                  </a:cubicBezTo>
                  <a:cubicBezTo>
                    <a:pt x="10588" y="2683"/>
                    <a:pt x="10829" y="2683"/>
                    <a:pt x="11070" y="2672"/>
                  </a:cubicBezTo>
                  <a:cubicBezTo>
                    <a:pt x="11792" y="2661"/>
                    <a:pt x="12504" y="2628"/>
                    <a:pt x="13215" y="2562"/>
                  </a:cubicBezTo>
                  <a:lnTo>
                    <a:pt x="13215" y="2562"/>
                  </a:lnTo>
                  <a:cubicBezTo>
                    <a:pt x="12504" y="2639"/>
                    <a:pt x="11792" y="2672"/>
                    <a:pt x="11081" y="2683"/>
                  </a:cubicBezTo>
                  <a:cubicBezTo>
                    <a:pt x="10807" y="2693"/>
                    <a:pt x="10544" y="2693"/>
                    <a:pt x="10271" y="2693"/>
                  </a:cubicBezTo>
                  <a:cubicBezTo>
                    <a:pt x="9821" y="2693"/>
                    <a:pt x="9373" y="2683"/>
                    <a:pt x="8935" y="2683"/>
                  </a:cubicBezTo>
                  <a:cubicBezTo>
                    <a:pt x="8573" y="2683"/>
                    <a:pt x="8212" y="2672"/>
                    <a:pt x="7862" y="2661"/>
                  </a:cubicBezTo>
                  <a:lnTo>
                    <a:pt x="7588" y="2650"/>
                  </a:lnTo>
                  <a:lnTo>
                    <a:pt x="7456" y="2650"/>
                  </a:lnTo>
                  <a:lnTo>
                    <a:pt x="7325" y="2639"/>
                  </a:lnTo>
                  <a:cubicBezTo>
                    <a:pt x="7139" y="2628"/>
                    <a:pt x="6964" y="2628"/>
                    <a:pt x="6789" y="2617"/>
                  </a:cubicBezTo>
                  <a:cubicBezTo>
                    <a:pt x="6668" y="2606"/>
                    <a:pt x="6548" y="2595"/>
                    <a:pt x="6439" y="2584"/>
                  </a:cubicBezTo>
                  <a:lnTo>
                    <a:pt x="6439" y="2584"/>
                  </a:lnTo>
                  <a:cubicBezTo>
                    <a:pt x="6887" y="2661"/>
                    <a:pt x="7336" y="2749"/>
                    <a:pt x="7774" y="2880"/>
                  </a:cubicBezTo>
                  <a:cubicBezTo>
                    <a:pt x="7982" y="2934"/>
                    <a:pt x="8234" y="3099"/>
                    <a:pt x="8169" y="3296"/>
                  </a:cubicBezTo>
                  <a:cubicBezTo>
                    <a:pt x="8135" y="3406"/>
                    <a:pt x="8026" y="3460"/>
                    <a:pt x="7938" y="3526"/>
                  </a:cubicBezTo>
                  <a:cubicBezTo>
                    <a:pt x="7544" y="3788"/>
                    <a:pt x="7303" y="4248"/>
                    <a:pt x="7315" y="4719"/>
                  </a:cubicBezTo>
                  <a:cubicBezTo>
                    <a:pt x="7336" y="5179"/>
                    <a:pt x="7599" y="5628"/>
                    <a:pt x="8004" y="5869"/>
                  </a:cubicBezTo>
                  <a:cubicBezTo>
                    <a:pt x="8573" y="6197"/>
                    <a:pt x="9395" y="6131"/>
                    <a:pt x="9778" y="6668"/>
                  </a:cubicBezTo>
                  <a:cubicBezTo>
                    <a:pt x="9821" y="6723"/>
                    <a:pt x="9855" y="6788"/>
                    <a:pt x="9833" y="6854"/>
                  </a:cubicBezTo>
                  <a:cubicBezTo>
                    <a:pt x="9799" y="6909"/>
                    <a:pt x="9745" y="6931"/>
                    <a:pt x="9679" y="6942"/>
                  </a:cubicBezTo>
                  <a:cubicBezTo>
                    <a:pt x="9471" y="6997"/>
                    <a:pt x="9252" y="7029"/>
                    <a:pt x="9066" y="7150"/>
                  </a:cubicBezTo>
                  <a:cubicBezTo>
                    <a:pt x="8880" y="7270"/>
                    <a:pt x="8738" y="7511"/>
                    <a:pt x="8825" y="7708"/>
                  </a:cubicBezTo>
                  <a:cubicBezTo>
                    <a:pt x="8836" y="7719"/>
                    <a:pt x="8836" y="7730"/>
                    <a:pt x="8847" y="7730"/>
                  </a:cubicBezTo>
                  <a:cubicBezTo>
                    <a:pt x="8989" y="7741"/>
                    <a:pt x="9132" y="7752"/>
                    <a:pt x="9274" y="7752"/>
                  </a:cubicBezTo>
                  <a:cubicBezTo>
                    <a:pt x="9449" y="7752"/>
                    <a:pt x="9624" y="7763"/>
                    <a:pt x="9799" y="7763"/>
                  </a:cubicBezTo>
                  <a:cubicBezTo>
                    <a:pt x="10577" y="7763"/>
                    <a:pt x="11344" y="7708"/>
                    <a:pt x="12110" y="7598"/>
                  </a:cubicBezTo>
                  <a:cubicBezTo>
                    <a:pt x="12580" y="7533"/>
                    <a:pt x="13052" y="7445"/>
                    <a:pt x="13512" y="7336"/>
                  </a:cubicBezTo>
                  <a:cubicBezTo>
                    <a:pt x="13971" y="7238"/>
                    <a:pt x="14431" y="7095"/>
                    <a:pt x="14880" y="6942"/>
                  </a:cubicBezTo>
                  <a:lnTo>
                    <a:pt x="14880" y="6942"/>
                  </a:lnTo>
                  <a:cubicBezTo>
                    <a:pt x="14431" y="7106"/>
                    <a:pt x="13971" y="7238"/>
                    <a:pt x="13512" y="7347"/>
                  </a:cubicBezTo>
                  <a:cubicBezTo>
                    <a:pt x="13052" y="7457"/>
                    <a:pt x="12580" y="7544"/>
                    <a:pt x="12121" y="7610"/>
                  </a:cubicBezTo>
                  <a:cubicBezTo>
                    <a:pt x="11344" y="7719"/>
                    <a:pt x="10555" y="7774"/>
                    <a:pt x="9767" y="7774"/>
                  </a:cubicBezTo>
                  <a:cubicBezTo>
                    <a:pt x="9602" y="7774"/>
                    <a:pt x="9439" y="7774"/>
                    <a:pt x="9274" y="7763"/>
                  </a:cubicBezTo>
                  <a:cubicBezTo>
                    <a:pt x="9132" y="7763"/>
                    <a:pt x="8989" y="7752"/>
                    <a:pt x="8847" y="7752"/>
                  </a:cubicBezTo>
                  <a:cubicBezTo>
                    <a:pt x="8902" y="7839"/>
                    <a:pt x="9001" y="7905"/>
                    <a:pt x="9066" y="7982"/>
                  </a:cubicBezTo>
                  <a:cubicBezTo>
                    <a:pt x="9154" y="8080"/>
                    <a:pt x="9208" y="8223"/>
                    <a:pt x="9143" y="8321"/>
                  </a:cubicBezTo>
                  <a:cubicBezTo>
                    <a:pt x="9088" y="8409"/>
                    <a:pt x="8979" y="8431"/>
                    <a:pt x="8880" y="8442"/>
                  </a:cubicBezTo>
                  <a:cubicBezTo>
                    <a:pt x="8289" y="8518"/>
                    <a:pt x="7697" y="8551"/>
                    <a:pt x="7106" y="8551"/>
                  </a:cubicBezTo>
                  <a:lnTo>
                    <a:pt x="7019" y="8551"/>
                  </a:lnTo>
                  <a:cubicBezTo>
                    <a:pt x="7040" y="8573"/>
                    <a:pt x="7074" y="8595"/>
                    <a:pt x="7106" y="8606"/>
                  </a:cubicBezTo>
                  <a:cubicBezTo>
                    <a:pt x="8081" y="8770"/>
                    <a:pt x="9066" y="8868"/>
                    <a:pt x="10052" y="8868"/>
                  </a:cubicBezTo>
                  <a:cubicBezTo>
                    <a:pt x="10709" y="8868"/>
                    <a:pt x="11366" y="8825"/>
                    <a:pt x="12033" y="8737"/>
                  </a:cubicBezTo>
                  <a:cubicBezTo>
                    <a:pt x="12898" y="8617"/>
                    <a:pt x="13796" y="8409"/>
                    <a:pt x="14507" y="7894"/>
                  </a:cubicBezTo>
                  <a:cubicBezTo>
                    <a:pt x="14979" y="7533"/>
                    <a:pt x="15361" y="7117"/>
                    <a:pt x="15690" y="6657"/>
                  </a:cubicBezTo>
                  <a:cubicBezTo>
                    <a:pt x="15690" y="6646"/>
                    <a:pt x="15701" y="6635"/>
                    <a:pt x="15701" y="6635"/>
                  </a:cubicBezTo>
                  <a:cubicBezTo>
                    <a:pt x="15964" y="6252"/>
                    <a:pt x="16183" y="5847"/>
                    <a:pt x="16369" y="5431"/>
                  </a:cubicBezTo>
                  <a:cubicBezTo>
                    <a:pt x="16369" y="5420"/>
                    <a:pt x="16380" y="5409"/>
                    <a:pt x="16380" y="5409"/>
                  </a:cubicBezTo>
                  <a:cubicBezTo>
                    <a:pt x="16490" y="5157"/>
                    <a:pt x="16588" y="4905"/>
                    <a:pt x="16675" y="4642"/>
                  </a:cubicBezTo>
                  <a:cubicBezTo>
                    <a:pt x="17201" y="3131"/>
                    <a:pt x="17453" y="1457"/>
                    <a:pt x="17825"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216388" y="2506957"/>
              <a:ext cx="182338" cy="153384"/>
            </a:xfrm>
            <a:custGeom>
              <a:avLst/>
              <a:gdLst/>
              <a:ahLst/>
              <a:cxnLst/>
              <a:rect l="l" t="t" r="r" b="b"/>
              <a:pathLst>
                <a:path w="6329" h="5324" extrusionOk="0">
                  <a:moveTo>
                    <a:pt x="4125" y="0"/>
                  </a:moveTo>
                  <a:cubicBezTo>
                    <a:pt x="4115" y="0"/>
                    <a:pt x="4105" y="1"/>
                    <a:pt x="4095" y="1"/>
                  </a:cubicBezTo>
                  <a:cubicBezTo>
                    <a:pt x="3942" y="1"/>
                    <a:pt x="3799" y="89"/>
                    <a:pt x="3646" y="89"/>
                  </a:cubicBezTo>
                  <a:cubicBezTo>
                    <a:pt x="3514" y="89"/>
                    <a:pt x="3394" y="23"/>
                    <a:pt x="3263" y="12"/>
                  </a:cubicBezTo>
                  <a:cubicBezTo>
                    <a:pt x="3240" y="8"/>
                    <a:pt x="3219" y="6"/>
                    <a:pt x="3198" y="6"/>
                  </a:cubicBezTo>
                  <a:cubicBezTo>
                    <a:pt x="3045" y="6"/>
                    <a:pt x="2932" y="105"/>
                    <a:pt x="2835" y="220"/>
                  </a:cubicBezTo>
                  <a:cubicBezTo>
                    <a:pt x="2770" y="286"/>
                    <a:pt x="2726" y="374"/>
                    <a:pt x="2638" y="396"/>
                  </a:cubicBezTo>
                  <a:cubicBezTo>
                    <a:pt x="2629" y="397"/>
                    <a:pt x="2620" y="398"/>
                    <a:pt x="2611" y="398"/>
                  </a:cubicBezTo>
                  <a:cubicBezTo>
                    <a:pt x="2552" y="398"/>
                    <a:pt x="2487" y="372"/>
                    <a:pt x="2431" y="362"/>
                  </a:cubicBezTo>
                  <a:cubicBezTo>
                    <a:pt x="2411" y="359"/>
                    <a:pt x="2391" y="358"/>
                    <a:pt x="2371" y="358"/>
                  </a:cubicBezTo>
                  <a:cubicBezTo>
                    <a:pt x="2238" y="358"/>
                    <a:pt x="2108" y="419"/>
                    <a:pt x="2003" y="505"/>
                  </a:cubicBezTo>
                  <a:cubicBezTo>
                    <a:pt x="1872" y="603"/>
                    <a:pt x="1784" y="735"/>
                    <a:pt x="1697" y="855"/>
                  </a:cubicBezTo>
                  <a:cubicBezTo>
                    <a:pt x="1639" y="803"/>
                    <a:pt x="1565" y="778"/>
                    <a:pt x="1489" y="778"/>
                  </a:cubicBezTo>
                  <a:cubicBezTo>
                    <a:pt x="1422" y="778"/>
                    <a:pt x="1354" y="797"/>
                    <a:pt x="1292" y="834"/>
                  </a:cubicBezTo>
                  <a:cubicBezTo>
                    <a:pt x="1171" y="899"/>
                    <a:pt x="1084" y="1019"/>
                    <a:pt x="996" y="1140"/>
                  </a:cubicBezTo>
                  <a:cubicBezTo>
                    <a:pt x="957" y="1101"/>
                    <a:pt x="907" y="1083"/>
                    <a:pt x="855" y="1083"/>
                  </a:cubicBezTo>
                  <a:cubicBezTo>
                    <a:pt x="747" y="1083"/>
                    <a:pt x="628" y="1157"/>
                    <a:pt x="569" y="1260"/>
                  </a:cubicBezTo>
                  <a:cubicBezTo>
                    <a:pt x="405" y="1523"/>
                    <a:pt x="394" y="1851"/>
                    <a:pt x="317" y="2147"/>
                  </a:cubicBezTo>
                  <a:cubicBezTo>
                    <a:pt x="230" y="2498"/>
                    <a:pt x="142" y="2859"/>
                    <a:pt x="54" y="3209"/>
                  </a:cubicBezTo>
                  <a:cubicBezTo>
                    <a:pt x="33" y="3308"/>
                    <a:pt x="0" y="3417"/>
                    <a:pt x="11" y="3527"/>
                  </a:cubicBezTo>
                  <a:cubicBezTo>
                    <a:pt x="44" y="3735"/>
                    <a:pt x="197" y="3899"/>
                    <a:pt x="339" y="4052"/>
                  </a:cubicBezTo>
                  <a:cubicBezTo>
                    <a:pt x="569" y="4293"/>
                    <a:pt x="810" y="4545"/>
                    <a:pt x="1051" y="4797"/>
                  </a:cubicBezTo>
                  <a:cubicBezTo>
                    <a:pt x="1139" y="4731"/>
                    <a:pt x="1139" y="4600"/>
                    <a:pt x="1117" y="4490"/>
                  </a:cubicBezTo>
                  <a:cubicBezTo>
                    <a:pt x="1084" y="4326"/>
                    <a:pt x="1018" y="4162"/>
                    <a:pt x="942" y="4019"/>
                  </a:cubicBezTo>
                  <a:cubicBezTo>
                    <a:pt x="843" y="3866"/>
                    <a:pt x="711" y="3713"/>
                    <a:pt x="701" y="3527"/>
                  </a:cubicBezTo>
                  <a:cubicBezTo>
                    <a:pt x="679" y="3111"/>
                    <a:pt x="821" y="2596"/>
                    <a:pt x="930" y="2202"/>
                  </a:cubicBezTo>
                  <a:cubicBezTo>
                    <a:pt x="974" y="2914"/>
                    <a:pt x="1007" y="3724"/>
                    <a:pt x="1434" y="4315"/>
                  </a:cubicBezTo>
                  <a:cubicBezTo>
                    <a:pt x="1599" y="4534"/>
                    <a:pt x="1796" y="4720"/>
                    <a:pt x="1949" y="4950"/>
                  </a:cubicBezTo>
                  <a:cubicBezTo>
                    <a:pt x="1993" y="5016"/>
                    <a:pt x="2037" y="5092"/>
                    <a:pt x="2102" y="5147"/>
                  </a:cubicBezTo>
                  <a:cubicBezTo>
                    <a:pt x="2141" y="5179"/>
                    <a:pt x="2203" y="5204"/>
                    <a:pt x="2259" y="5204"/>
                  </a:cubicBezTo>
                  <a:cubicBezTo>
                    <a:pt x="2281" y="5204"/>
                    <a:pt x="2303" y="5200"/>
                    <a:pt x="2321" y="5191"/>
                  </a:cubicBezTo>
                  <a:cubicBezTo>
                    <a:pt x="2441" y="5125"/>
                    <a:pt x="2441" y="4961"/>
                    <a:pt x="2397" y="4841"/>
                  </a:cubicBezTo>
                  <a:cubicBezTo>
                    <a:pt x="2288" y="4523"/>
                    <a:pt x="2047" y="4271"/>
                    <a:pt x="1905" y="3965"/>
                  </a:cubicBezTo>
                  <a:cubicBezTo>
                    <a:pt x="1774" y="3669"/>
                    <a:pt x="1741" y="3340"/>
                    <a:pt x="1719" y="3012"/>
                  </a:cubicBezTo>
                  <a:cubicBezTo>
                    <a:pt x="1686" y="2629"/>
                    <a:pt x="1653" y="2235"/>
                    <a:pt x="1730" y="1851"/>
                  </a:cubicBezTo>
                  <a:cubicBezTo>
                    <a:pt x="1916" y="2804"/>
                    <a:pt x="1949" y="3844"/>
                    <a:pt x="2431" y="4720"/>
                  </a:cubicBezTo>
                  <a:cubicBezTo>
                    <a:pt x="2529" y="4917"/>
                    <a:pt x="2660" y="5104"/>
                    <a:pt x="2825" y="5245"/>
                  </a:cubicBezTo>
                  <a:cubicBezTo>
                    <a:pt x="2869" y="5279"/>
                    <a:pt x="2923" y="5311"/>
                    <a:pt x="2978" y="5323"/>
                  </a:cubicBezTo>
                  <a:cubicBezTo>
                    <a:pt x="2983" y="5323"/>
                    <a:pt x="2988" y="5323"/>
                    <a:pt x="2993" y="5323"/>
                  </a:cubicBezTo>
                  <a:cubicBezTo>
                    <a:pt x="3106" y="5323"/>
                    <a:pt x="3198" y="5209"/>
                    <a:pt x="3208" y="5104"/>
                  </a:cubicBezTo>
                  <a:cubicBezTo>
                    <a:pt x="3230" y="4983"/>
                    <a:pt x="3175" y="4863"/>
                    <a:pt x="3131" y="4753"/>
                  </a:cubicBezTo>
                  <a:cubicBezTo>
                    <a:pt x="2901" y="4194"/>
                    <a:pt x="2693" y="3615"/>
                    <a:pt x="2595" y="3012"/>
                  </a:cubicBezTo>
                  <a:cubicBezTo>
                    <a:pt x="2507" y="2486"/>
                    <a:pt x="2409" y="1939"/>
                    <a:pt x="2726" y="1469"/>
                  </a:cubicBezTo>
                  <a:cubicBezTo>
                    <a:pt x="2726" y="2235"/>
                    <a:pt x="2813" y="3001"/>
                    <a:pt x="3000" y="3756"/>
                  </a:cubicBezTo>
                  <a:cubicBezTo>
                    <a:pt x="3066" y="4041"/>
                    <a:pt x="3142" y="4326"/>
                    <a:pt x="3307" y="4567"/>
                  </a:cubicBezTo>
                  <a:cubicBezTo>
                    <a:pt x="3350" y="4632"/>
                    <a:pt x="3416" y="4698"/>
                    <a:pt x="3492" y="4742"/>
                  </a:cubicBezTo>
                  <a:cubicBezTo>
                    <a:pt x="3526" y="4756"/>
                    <a:pt x="3564" y="4765"/>
                    <a:pt x="3601" y="4765"/>
                  </a:cubicBezTo>
                  <a:cubicBezTo>
                    <a:pt x="3649" y="4765"/>
                    <a:pt x="3696" y="4751"/>
                    <a:pt x="3733" y="4720"/>
                  </a:cubicBezTo>
                  <a:cubicBezTo>
                    <a:pt x="3821" y="4644"/>
                    <a:pt x="3799" y="4501"/>
                    <a:pt x="3777" y="4381"/>
                  </a:cubicBezTo>
                  <a:cubicBezTo>
                    <a:pt x="3667" y="3899"/>
                    <a:pt x="3504" y="3406"/>
                    <a:pt x="3536" y="2914"/>
                  </a:cubicBezTo>
                  <a:cubicBezTo>
                    <a:pt x="3569" y="2388"/>
                    <a:pt x="3657" y="1851"/>
                    <a:pt x="3733" y="1337"/>
                  </a:cubicBezTo>
                  <a:cubicBezTo>
                    <a:pt x="3745" y="1315"/>
                    <a:pt x="3745" y="1293"/>
                    <a:pt x="3755" y="1271"/>
                  </a:cubicBezTo>
                  <a:cubicBezTo>
                    <a:pt x="3766" y="1260"/>
                    <a:pt x="3788" y="1250"/>
                    <a:pt x="3810" y="1238"/>
                  </a:cubicBezTo>
                  <a:cubicBezTo>
                    <a:pt x="3940" y="1190"/>
                    <a:pt x="4068" y="1172"/>
                    <a:pt x="4197" y="1172"/>
                  </a:cubicBezTo>
                  <a:cubicBezTo>
                    <a:pt x="4360" y="1172"/>
                    <a:pt x="4525" y="1201"/>
                    <a:pt x="4697" y="1238"/>
                  </a:cubicBezTo>
                  <a:cubicBezTo>
                    <a:pt x="4762" y="1250"/>
                    <a:pt x="4828" y="1260"/>
                    <a:pt x="4883" y="1304"/>
                  </a:cubicBezTo>
                  <a:cubicBezTo>
                    <a:pt x="4959" y="1359"/>
                    <a:pt x="5003" y="1435"/>
                    <a:pt x="5047" y="1512"/>
                  </a:cubicBezTo>
                  <a:cubicBezTo>
                    <a:pt x="5198" y="1798"/>
                    <a:pt x="5615" y="2355"/>
                    <a:pt x="5998" y="2355"/>
                  </a:cubicBezTo>
                  <a:cubicBezTo>
                    <a:pt x="6114" y="2355"/>
                    <a:pt x="6227" y="2304"/>
                    <a:pt x="6328" y="2180"/>
                  </a:cubicBezTo>
                  <a:lnTo>
                    <a:pt x="6328" y="2180"/>
                  </a:lnTo>
                  <a:cubicBezTo>
                    <a:pt x="6328" y="2180"/>
                    <a:pt x="6328" y="2180"/>
                    <a:pt x="6328" y="2180"/>
                  </a:cubicBezTo>
                  <a:cubicBezTo>
                    <a:pt x="6309" y="2180"/>
                    <a:pt x="6000" y="1731"/>
                    <a:pt x="5978" y="1688"/>
                  </a:cubicBezTo>
                  <a:cubicBezTo>
                    <a:pt x="5890" y="1534"/>
                    <a:pt x="5847" y="1359"/>
                    <a:pt x="5770" y="1194"/>
                  </a:cubicBezTo>
                  <a:cubicBezTo>
                    <a:pt x="5682" y="1031"/>
                    <a:pt x="5616" y="844"/>
                    <a:pt x="5551" y="658"/>
                  </a:cubicBezTo>
                  <a:cubicBezTo>
                    <a:pt x="5540" y="636"/>
                    <a:pt x="5529" y="603"/>
                    <a:pt x="5507" y="593"/>
                  </a:cubicBezTo>
                  <a:cubicBezTo>
                    <a:pt x="5474" y="559"/>
                    <a:pt x="5431" y="549"/>
                    <a:pt x="5397" y="537"/>
                  </a:cubicBezTo>
                  <a:cubicBezTo>
                    <a:pt x="5058" y="461"/>
                    <a:pt x="4740" y="330"/>
                    <a:pt x="4445" y="143"/>
                  </a:cubicBezTo>
                  <a:cubicBezTo>
                    <a:pt x="4332" y="72"/>
                    <a:pt x="4259" y="0"/>
                    <a:pt x="4125"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294607" y="2513295"/>
              <a:ext cx="10746" cy="106655"/>
            </a:xfrm>
            <a:custGeom>
              <a:avLst/>
              <a:gdLst/>
              <a:ahLst/>
              <a:cxnLst/>
              <a:rect l="l" t="t" r="r" b="b"/>
              <a:pathLst>
                <a:path w="373" h="3702" extrusionOk="0">
                  <a:moveTo>
                    <a:pt x="230" y="1"/>
                  </a:moveTo>
                  <a:cubicBezTo>
                    <a:pt x="120" y="143"/>
                    <a:pt x="44" y="318"/>
                    <a:pt x="22" y="493"/>
                  </a:cubicBezTo>
                  <a:cubicBezTo>
                    <a:pt x="0" y="668"/>
                    <a:pt x="11" y="854"/>
                    <a:pt x="22" y="1030"/>
                  </a:cubicBezTo>
                  <a:cubicBezTo>
                    <a:pt x="44" y="1215"/>
                    <a:pt x="77" y="1390"/>
                    <a:pt x="98" y="1566"/>
                  </a:cubicBezTo>
                  <a:cubicBezTo>
                    <a:pt x="110" y="1653"/>
                    <a:pt x="110" y="1752"/>
                    <a:pt x="110" y="1840"/>
                  </a:cubicBezTo>
                  <a:lnTo>
                    <a:pt x="120" y="1971"/>
                  </a:lnTo>
                  <a:lnTo>
                    <a:pt x="120" y="2103"/>
                  </a:lnTo>
                  <a:cubicBezTo>
                    <a:pt x="142" y="2463"/>
                    <a:pt x="164" y="2825"/>
                    <a:pt x="241" y="3186"/>
                  </a:cubicBezTo>
                  <a:cubicBezTo>
                    <a:pt x="274" y="3361"/>
                    <a:pt x="317" y="3536"/>
                    <a:pt x="373" y="3701"/>
                  </a:cubicBezTo>
                  <a:cubicBezTo>
                    <a:pt x="329" y="3536"/>
                    <a:pt x="285" y="3361"/>
                    <a:pt x="252" y="3176"/>
                  </a:cubicBezTo>
                  <a:cubicBezTo>
                    <a:pt x="176" y="2825"/>
                    <a:pt x="154" y="2463"/>
                    <a:pt x="132" y="2103"/>
                  </a:cubicBezTo>
                  <a:lnTo>
                    <a:pt x="132" y="1971"/>
                  </a:lnTo>
                  <a:lnTo>
                    <a:pt x="132" y="1840"/>
                  </a:lnTo>
                  <a:cubicBezTo>
                    <a:pt x="120" y="1741"/>
                    <a:pt x="120" y="1653"/>
                    <a:pt x="110" y="1566"/>
                  </a:cubicBezTo>
                  <a:cubicBezTo>
                    <a:pt x="88" y="1390"/>
                    <a:pt x="55" y="1205"/>
                    <a:pt x="33" y="1030"/>
                  </a:cubicBezTo>
                  <a:cubicBezTo>
                    <a:pt x="11" y="854"/>
                    <a:pt x="11" y="668"/>
                    <a:pt x="33" y="493"/>
                  </a:cubicBezTo>
                  <a:cubicBezTo>
                    <a:pt x="55" y="318"/>
                    <a:pt x="120" y="143"/>
                    <a:pt x="230" y="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6265596" y="2527815"/>
              <a:ext cx="317" cy="2852"/>
            </a:xfrm>
            <a:custGeom>
              <a:avLst/>
              <a:gdLst/>
              <a:ahLst/>
              <a:cxnLst/>
              <a:rect l="l" t="t" r="r" b="b"/>
              <a:pathLst>
                <a:path w="11" h="99" extrusionOk="0">
                  <a:moveTo>
                    <a:pt x="0" y="0"/>
                  </a:moveTo>
                  <a:lnTo>
                    <a:pt x="0" y="98"/>
                  </a:lnTo>
                  <a:lnTo>
                    <a:pt x="11" y="98"/>
                  </a:lnTo>
                  <a:cubicBezTo>
                    <a:pt x="0" y="66"/>
                    <a:pt x="0" y="32"/>
                    <a:pt x="0" y="0"/>
                  </a:cubicBezTo>
                  <a:close/>
                </a:path>
              </a:pathLst>
            </a:custGeom>
            <a:solidFill>
              <a:srgbClr val="A905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268419" y="2573537"/>
              <a:ext cx="7289" cy="42293"/>
            </a:xfrm>
            <a:custGeom>
              <a:avLst/>
              <a:gdLst/>
              <a:ahLst/>
              <a:cxnLst/>
              <a:rect l="l" t="t" r="r" b="b"/>
              <a:pathLst>
                <a:path w="253" h="1468" extrusionOk="0">
                  <a:moveTo>
                    <a:pt x="0" y="0"/>
                  </a:moveTo>
                  <a:lnTo>
                    <a:pt x="0" y="0"/>
                  </a:lnTo>
                  <a:cubicBezTo>
                    <a:pt x="12" y="110"/>
                    <a:pt x="22" y="231"/>
                    <a:pt x="44" y="351"/>
                  </a:cubicBezTo>
                  <a:cubicBezTo>
                    <a:pt x="77" y="679"/>
                    <a:pt x="132" y="997"/>
                    <a:pt x="209" y="1314"/>
                  </a:cubicBezTo>
                  <a:cubicBezTo>
                    <a:pt x="219" y="1358"/>
                    <a:pt x="231" y="1413"/>
                    <a:pt x="252" y="1467"/>
                  </a:cubicBezTo>
                  <a:lnTo>
                    <a:pt x="219" y="1304"/>
                  </a:lnTo>
                  <a:cubicBezTo>
                    <a:pt x="143" y="997"/>
                    <a:pt x="88" y="668"/>
                    <a:pt x="55" y="351"/>
                  </a:cubicBezTo>
                  <a:cubicBezTo>
                    <a:pt x="55" y="329"/>
                    <a:pt x="44" y="296"/>
                    <a:pt x="44" y="274"/>
                  </a:cubicBezTo>
                  <a:cubicBezTo>
                    <a:pt x="33" y="175"/>
                    <a:pt x="22" y="88"/>
                    <a:pt x="0" y="0"/>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275679" y="2615801"/>
              <a:ext cx="317" cy="346"/>
            </a:xfrm>
            <a:custGeom>
              <a:avLst/>
              <a:gdLst/>
              <a:ahLst/>
              <a:cxnLst/>
              <a:rect l="l" t="t" r="r" b="b"/>
              <a:pathLst>
                <a:path w="11" h="12" extrusionOk="0">
                  <a:moveTo>
                    <a:pt x="0" y="0"/>
                  </a:moveTo>
                  <a:lnTo>
                    <a:pt x="0" y="12"/>
                  </a:lnTo>
                  <a:lnTo>
                    <a:pt x="11" y="12"/>
                  </a:lnTo>
                  <a:cubicBezTo>
                    <a:pt x="11" y="12"/>
                    <a:pt x="11" y="0"/>
                    <a:pt x="0" y="0"/>
                  </a:cubicBezTo>
                  <a:close/>
                </a:path>
              </a:pathLst>
            </a:custGeom>
            <a:solidFill>
              <a:srgbClr val="D37E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275679" y="2616118"/>
              <a:ext cx="5071" cy="14837"/>
            </a:xfrm>
            <a:custGeom>
              <a:avLst/>
              <a:gdLst/>
              <a:ahLst/>
              <a:cxnLst/>
              <a:rect l="l" t="t" r="r" b="b"/>
              <a:pathLst>
                <a:path w="176" h="515" extrusionOk="0">
                  <a:moveTo>
                    <a:pt x="0" y="1"/>
                  </a:moveTo>
                  <a:cubicBezTo>
                    <a:pt x="22" y="99"/>
                    <a:pt x="55" y="198"/>
                    <a:pt x="88" y="296"/>
                  </a:cubicBezTo>
                  <a:cubicBezTo>
                    <a:pt x="120" y="373"/>
                    <a:pt x="142" y="449"/>
                    <a:pt x="176" y="515"/>
                  </a:cubicBezTo>
                  <a:lnTo>
                    <a:pt x="142" y="417"/>
                  </a:lnTo>
                  <a:cubicBezTo>
                    <a:pt x="132" y="383"/>
                    <a:pt x="110" y="340"/>
                    <a:pt x="99" y="296"/>
                  </a:cubicBezTo>
                  <a:cubicBezTo>
                    <a:pt x="66" y="198"/>
                    <a:pt x="33" y="99"/>
                    <a:pt x="11" y="1"/>
                  </a:cubicBezTo>
                  <a:close/>
                </a:path>
              </a:pathLst>
            </a:custGeom>
            <a:solidFill>
              <a:srgbClr val="E9C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280721" y="2630926"/>
              <a:ext cx="663" cy="1642"/>
            </a:xfrm>
            <a:custGeom>
              <a:avLst/>
              <a:gdLst/>
              <a:ahLst/>
              <a:cxnLst/>
              <a:rect l="l" t="t" r="r" b="b"/>
              <a:pathLst>
                <a:path w="23" h="57" extrusionOk="0">
                  <a:moveTo>
                    <a:pt x="1" y="1"/>
                  </a:moveTo>
                  <a:lnTo>
                    <a:pt x="1" y="1"/>
                  </a:lnTo>
                  <a:cubicBezTo>
                    <a:pt x="11" y="23"/>
                    <a:pt x="23" y="34"/>
                    <a:pt x="23" y="56"/>
                  </a:cubicBezTo>
                  <a:cubicBezTo>
                    <a:pt x="23" y="34"/>
                    <a:pt x="11" y="23"/>
                    <a:pt x="1" y="1"/>
                  </a:cubicBezTo>
                  <a:close/>
                </a:path>
              </a:pathLst>
            </a:custGeom>
            <a:solidFill>
              <a:srgbClr val="BC9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265596" y="2530639"/>
              <a:ext cx="18323" cy="106972"/>
            </a:xfrm>
            <a:custGeom>
              <a:avLst/>
              <a:gdLst/>
              <a:ahLst/>
              <a:cxnLst/>
              <a:rect l="l" t="t" r="r" b="b"/>
              <a:pathLst>
                <a:path w="636" h="3713" extrusionOk="0">
                  <a:moveTo>
                    <a:pt x="0" y="0"/>
                  </a:moveTo>
                  <a:cubicBezTo>
                    <a:pt x="11" y="132"/>
                    <a:pt x="22" y="263"/>
                    <a:pt x="22" y="384"/>
                  </a:cubicBezTo>
                  <a:lnTo>
                    <a:pt x="54" y="876"/>
                  </a:lnTo>
                  <a:cubicBezTo>
                    <a:pt x="66" y="1073"/>
                    <a:pt x="88" y="1282"/>
                    <a:pt x="98" y="1489"/>
                  </a:cubicBezTo>
                  <a:cubicBezTo>
                    <a:pt x="118" y="1569"/>
                    <a:pt x="129" y="1648"/>
                    <a:pt x="139" y="1736"/>
                  </a:cubicBezTo>
                  <a:lnTo>
                    <a:pt x="139" y="1736"/>
                  </a:lnTo>
                  <a:cubicBezTo>
                    <a:pt x="108" y="1449"/>
                    <a:pt x="87" y="1163"/>
                    <a:pt x="66" y="876"/>
                  </a:cubicBezTo>
                  <a:lnTo>
                    <a:pt x="33" y="384"/>
                  </a:lnTo>
                  <a:cubicBezTo>
                    <a:pt x="22" y="263"/>
                    <a:pt x="22" y="132"/>
                    <a:pt x="11" y="0"/>
                  </a:cubicBezTo>
                  <a:close/>
                  <a:moveTo>
                    <a:pt x="139" y="1736"/>
                  </a:moveTo>
                  <a:cubicBezTo>
                    <a:pt x="140" y="1745"/>
                    <a:pt x="141" y="1754"/>
                    <a:pt x="142" y="1763"/>
                  </a:cubicBezTo>
                  <a:cubicBezTo>
                    <a:pt x="141" y="1754"/>
                    <a:pt x="140" y="1745"/>
                    <a:pt x="139" y="1736"/>
                  </a:cubicBezTo>
                  <a:close/>
                  <a:moveTo>
                    <a:pt x="492" y="3384"/>
                  </a:moveTo>
                  <a:lnTo>
                    <a:pt x="526" y="3482"/>
                  </a:lnTo>
                  <a:cubicBezTo>
                    <a:pt x="536" y="3504"/>
                    <a:pt x="548" y="3515"/>
                    <a:pt x="548" y="3537"/>
                  </a:cubicBezTo>
                  <a:cubicBezTo>
                    <a:pt x="580" y="3591"/>
                    <a:pt x="602" y="3657"/>
                    <a:pt x="635" y="3712"/>
                  </a:cubicBezTo>
                  <a:cubicBezTo>
                    <a:pt x="580" y="3603"/>
                    <a:pt x="536" y="3504"/>
                    <a:pt x="492" y="3384"/>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242548" y="2571952"/>
              <a:ext cx="1613" cy="14866"/>
            </a:xfrm>
            <a:custGeom>
              <a:avLst/>
              <a:gdLst/>
              <a:ahLst/>
              <a:cxnLst/>
              <a:rect l="l" t="t" r="r" b="b"/>
              <a:pathLst>
                <a:path w="56" h="516" extrusionOk="0">
                  <a:moveTo>
                    <a:pt x="12" y="1"/>
                  </a:moveTo>
                  <a:cubicBezTo>
                    <a:pt x="0" y="11"/>
                    <a:pt x="0" y="23"/>
                    <a:pt x="0" y="33"/>
                  </a:cubicBezTo>
                  <a:cubicBezTo>
                    <a:pt x="0" y="121"/>
                    <a:pt x="12" y="198"/>
                    <a:pt x="22" y="286"/>
                  </a:cubicBezTo>
                  <a:lnTo>
                    <a:pt x="56" y="515"/>
                  </a:lnTo>
                  <a:cubicBezTo>
                    <a:pt x="56" y="461"/>
                    <a:pt x="44" y="395"/>
                    <a:pt x="44" y="340"/>
                  </a:cubicBezTo>
                  <a:cubicBezTo>
                    <a:pt x="44" y="318"/>
                    <a:pt x="44" y="296"/>
                    <a:pt x="34" y="286"/>
                  </a:cubicBezTo>
                  <a:cubicBezTo>
                    <a:pt x="22" y="187"/>
                    <a:pt x="12" y="99"/>
                    <a:pt x="12" y="1"/>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241914" y="2538216"/>
              <a:ext cx="10746" cy="83290"/>
            </a:xfrm>
            <a:custGeom>
              <a:avLst/>
              <a:gdLst/>
              <a:ahLst/>
              <a:cxnLst/>
              <a:rect l="l" t="t" r="r" b="b"/>
              <a:pathLst>
                <a:path w="373" h="2891" extrusionOk="0">
                  <a:moveTo>
                    <a:pt x="154" y="0"/>
                  </a:moveTo>
                  <a:cubicBezTo>
                    <a:pt x="110" y="121"/>
                    <a:pt x="66" y="230"/>
                    <a:pt x="44" y="350"/>
                  </a:cubicBezTo>
                  <a:cubicBezTo>
                    <a:pt x="22" y="471"/>
                    <a:pt x="12" y="603"/>
                    <a:pt x="1" y="723"/>
                  </a:cubicBezTo>
                  <a:cubicBezTo>
                    <a:pt x="1" y="887"/>
                    <a:pt x="1" y="1051"/>
                    <a:pt x="22" y="1204"/>
                  </a:cubicBezTo>
                  <a:cubicBezTo>
                    <a:pt x="22" y="1194"/>
                    <a:pt x="22" y="1182"/>
                    <a:pt x="34" y="1172"/>
                  </a:cubicBezTo>
                  <a:cubicBezTo>
                    <a:pt x="12" y="1019"/>
                    <a:pt x="12" y="876"/>
                    <a:pt x="12" y="723"/>
                  </a:cubicBezTo>
                  <a:cubicBezTo>
                    <a:pt x="22" y="603"/>
                    <a:pt x="34" y="471"/>
                    <a:pt x="56" y="350"/>
                  </a:cubicBezTo>
                  <a:cubicBezTo>
                    <a:pt x="78" y="230"/>
                    <a:pt x="110" y="121"/>
                    <a:pt x="154" y="0"/>
                  </a:cubicBezTo>
                  <a:close/>
                  <a:moveTo>
                    <a:pt x="66" y="1511"/>
                  </a:moveTo>
                  <a:cubicBezTo>
                    <a:pt x="66" y="1566"/>
                    <a:pt x="78" y="1632"/>
                    <a:pt x="78" y="1686"/>
                  </a:cubicBezTo>
                  <a:cubicBezTo>
                    <a:pt x="110" y="1851"/>
                    <a:pt x="143" y="2014"/>
                    <a:pt x="187" y="2179"/>
                  </a:cubicBezTo>
                  <a:cubicBezTo>
                    <a:pt x="209" y="2299"/>
                    <a:pt x="241" y="2420"/>
                    <a:pt x="275" y="2530"/>
                  </a:cubicBezTo>
                  <a:lnTo>
                    <a:pt x="373" y="2890"/>
                  </a:lnTo>
                  <a:cubicBezTo>
                    <a:pt x="340" y="2770"/>
                    <a:pt x="307" y="2650"/>
                    <a:pt x="285" y="2530"/>
                  </a:cubicBezTo>
                  <a:cubicBezTo>
                    <a:pt x="253" y="2409"/>
                    <a:pt x="219" y="2299"/>
                    <a:pt x="198" y="2179"/>
                  </a:cubicBezTo>
                  <a:cubicBezTo>
                    <a:pt x="143" y="1960"/>
                    <a:pt x="99" y="1730"/>
                    <a:pt x="66" y="151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914397" y="2693732"/>
              <a:ext cx="179198" cy="325553"/>
            </a:xfrm>
            <a:custGeom>
              <a:avLst/>
              <a:gdLst/>
              <a:ahLst/>
              <a:cxnLst/>
              <a:rect l="l" t="t" r="r" b="b"/>
              <a:pathLst>
                <a:path w="6220" h="11300" extrusionOk="0">
                  <a:moveTo>
                    <a:pt x="2694" y="0"/>
                  </a:moveTo>
                  <a:cubicBezTo>
                    <a:pt x="1862" y="1894"/>
                    <a:pt x="658" y="3745"/>
                    <a:pt x="89" y="5726"/>
                  </a:cubicBezTo>
                  <a:cubicBezTo>
                    <a:pt x="45" y="5869"/>
                    <a:pt x="1" y="6032"/>
                    <a:pt x="23" y="6186"/>
                  </a:cubicBezTo>
                  <a:cubicBezTo>
                    <a:pt x="45" y="6383"/>
                    <a:pt x="166" y="6569"/>
                    <a:pt x="297" y="6733"/>
                  </a:cubicBezTo>
                  <a:cubicBezTo>
                    <a:pt x="833" y="7379"/>
                    <a:pt x="1621" y="7740"/>
                    <a:pt x="2388" y="8091"/>
                  </a:cubicBezTo>
                  <a:cubicBezTo>
                    <a:pt x="2509" y="8146"/>
                    <a:pt x="2629" y="8212"/>
                    <a:pt x="2706" y="8310"/>
                  </a:cubicBezTo>
                  <a:cubicBezTo>
                    <a:pt x="2771" y="8409"/>
                    <a:pt x="2815" y="8540"/>
                    <a:pt x="2848" y="8671"/>
                  </a:cubicBezTo>
                  <a:cubicBezTo>
                    <a:pt x="2881" y="8791"/>
                    <a:pt x="2913" y="8912"/>
                    <a:pt x="2957" y="9022"/>
                  </a:cubicBezTo>
                  <a:cubicBezTo>
                    <a:pt x="3078" y="9306"/>
                    <a:pt x="3242" y="9580"/>
                    <a:pt x="3406" y="9843"/>
                  </a:cubicBezTo>
                  <a:cubicBezTo>
                    <a:pt x="3735" y="10336"/>
                    <a:pt x="4195" y="10993"/>
                    <a:pt x="4720" y="11299"/>
                  </a:cubicBezTo>
                  <a:cubicBezTo>
                    <a:pt x="4917" y="10971"/>
                    <a:pt x="4173" y="10368"/>
                    <a:pt x="4107" y="10040"/>
                  </a:cubicBezTo>
                  <a:lnTo>
                    <a:pt x="4107" y="10040"/>
                  </a:lnTo>
                  <a:cubicBezTo>
                    <a:pt x="4534" y="10456"/>
                    <a:pt x="4961" y="10883"/>
                    <a:pt x="5487" y="11156"/>
                  </a:cubicBezTo>
                  <a:cubicBezTo>
                    <a:pt x="5502" y="11164"/>
                    <a:pt x="5518" y="11172"/>
                    <a:pt x="5533" y="11172"/>
                  </a:cubicBezTo>
                  <a:cubicBezTo>
                    <a:pt x="5540" y="11172"/>
                    <a:pt x="5546" y="11171"/>
                    <a:pt x="5552" y="11168"/>
                  </a:cubicBezTo>
                  <a:cubicBezTo>
                    <a:pt x="5574" y="11156"/>
                    <a:pt x="5585" y="11134"/>
                    <a:pt x="5585" y="11102"/>
                  </a:cubicBezTo>
                  <a:cubicBezTo>
                    <a:pt x="5596" y="10949"/>
                    <a:pt x="5487" y="10817"/>
                    <a:pt x="5377" y="10708"/>
                  </a:cubicBezTo>
                  <a:cubicBezTo>
                    <a:pt x="5049" y="10358"/>
                    <a:pt x="4687" y="10018"/>
                    <a:pt x="4424" y="9613"/>
                  </a:cubicBezTo>
                  <a:lnTo>
                    <a:pt x="4424" y="9613"/>
                  </a:lnTo>
                  <a:cubicBezTo>
                    <a:pt x="4698" y="9810"/>
                    <a:pt x="4972" y="10018"/>
                    <a:pt x="5224" y="10248"/>
                  </a:cubicBezTo>
                  <a:cubicBezTo>
                    <a:pt x="5431" y="10445"/>
                    <a:pt x="5650" y="10839"/>
                    <a:pt x="5913" y="10937"/>
                  </a:cubicBezTo>
                  <a:cubicBezTo>
                    <a:pt x="5935" y="10946"/>
                    <a:pt x="5961" y="10951"/>
                    <a:pt x="5986" y="10951"/>
                  </a:cubicBezTo>
                  <a:cubicBezTo>
                    <a:pt x="6027" y="10951"/>
                    <a:pt x="6065" y="10938"/>
                    <a:pt x="6078" y="10905"/>
                  </a:cubicBezTo>
                  <a:cubicBezTo>
                    <a:pt x="6088" y="10872"/>
                    <a:pt x="6078" y="10839"/>
                    <a:pt x="6067" y="10806"/>
                  </a:cubicBezTo>
                  <a:cubicBezTo>
                    <a:pt x="5859" y="10204"/>
                    <a:pt x="5246" y="9843"/>
                    <a:pt x="4895" y="9306"/>
                  </a:cubicBezTo>
                  <a:cubicBezTo>
                    <a:pt x="4895" y="9306"/>
                    <a:pt x="4884" y="9295"/>
                    <a:pt x="4884" y="9285"/>
                  </a:cubicBezTo>
                  <a:cubicBezTo>
                    <a:pt x="4884" y="9266"/>
                    <a:pt x="4901" y="9258"/>
                    <a:pt x="4921" y="9258"/>
                  </a:cubicBezTo>
                  <a:cubicBezTo>
                    <a:pt x="4938" y="9258"/>
                    <a:pt x="4957" y="9263"/>
                    <a:pt x="4972" y="9273"/>
                  </a:cubicBezTo>
                  <a:cubicBezTo>
                    <a:pt x="5388" y="9547"/>
                    <a:pt x="5694" y="9952"/>
                    <a:pt x="6023" y="10336"/>
                  </a:cubicBezTo>
                  <a:cubicBezTo>
                    <a:pt x="6045" y="10358"/>
                    <a:pt x="6067" y="10390"/>
                    <a:pt x="6088" y="10401"/>
                  </a:cubicBezTo>
                  <a:cubicBezTo>
                    <a:pt x="6100" y="10406"/>
                    <a:pt x="6110" y="10408"/>
                    <a:pt x="6119" y="10408"/>
                  </a:cubicBezTo>
                  <a:cubicBezTo>
                    <a:pt x="6219" y="10408"/>
                    <a:pt x="6152" y="10144"/>
                    <a:pt x="6132" y="10083"/>
                  </a:cubicBezTo>
                  <a:cubicBezTo>
                    <a:pt x="6078" y="9898"/>
                    <a:pt x="5957" y="9723"/>
                    <a:pt x="5859" y="9558"/>
                  </a:cubicBezTo>
                  <a:cubicBezTo>
                    <a:pt x="5618" y="9197"/>
                    <a:pt x="5333" y="8869"/>
                    <a:pt x="5059" y="8529"/>
                  </a:cubicBezTo>
                  <a:lnTo>
                    <a:pt x="5059" y="8529"/>
                  </a:lnTo>
                  <a:cubicBezTo>
                    <a:pt x="5202" y="8606"/>
                    <a:pt x="5322" y="8726"/>
                    <a:pt x="5443" y="8813"/>
                  </a:cubicBezTo>
                  <a:cubicBezTo>
                    <a:pt x="5549" y="8888"/>
                    <a:pt x="5669" y="8961"/>
                    <a:pt x="5786" y="8961"/>
                  </a:cubicBezTo>
                  <a:cubicBezTo>
                    <a:pt x="5826" y="8961"/>
                    <a:pt x="5864" y="8953"/>
                    <a:pt x="5903" y="8934"/>
                  </a:cubicBezTo>
                  <a:cubicBezTo>
                    <a:pt x="5925" y="8934"/>
                    <a:pt x="5947" y="8912"/>
                    <a:pt x="5935" y="8890"/>
                  </a:cubicBezTo>
                  <a:cubicBezTo>
                    <a:pt x="5935" y="8879"/>
                    <a:pt x="5935" y="8879"/>
                    <a:pt x="5925" y="8869"/>
                  </a:cubicBezTo>
                  <a:cubicBezTo>
                    <a:pt x="5771" y="8628"/>
                    <a:pt x="5552" y="8353"/>
                    <a:pt x="5312" y="8200"/>
                  </a:cubicBezTo>
                  <a:cubicBezTo>
                    <a:pt x="5093" y="8069"/>
                    <a:pt x="4874" y="7839"/>
                    <a:pt x="4643" y="7740"/>
                  </a:cubicBezTo>
                  <a:cubicBezTo>
                    <a:pt x="4501" y="7675"/>
                    <a:pt x="4337" y="7686"/>
                    <a:pt x="4173" y="7664"/>
                  </a:cubicBezTo>
                  <a:cubicBezTo>
                    <a:pt x="3757" y="7598"/>
                    <a:pt x="3505" y="7248"/>
                    <a:pt x="3220" y="6974"/>
                  </a:cubicBezTo>
                  <a:cubicBezTo>
                    <a:pt x="2826" y="6591"/>
                    <a:pt x="2453" y="6208"/>
                    <a:pt x="2081" y="5803"/>
                  </a:cubicBezTo>
                  <a:cubicBezTo>
                    <a:pt x="2037" y="5759"/>
                    <a:pt x="1994" y="5704"/>
                    <a:pt x="1983" y="5638"/>
                  </a:cubicBezTo>
                  <a:cubicBezTo>
                    <a:pt x="1983" y="5594"/>
                    <a:pt x="2005" y="5540"/>
                    <a:pt x="2027" y="5496"/>
                  </a:cubicBezTo>
                  <a:cubicBezTo>
                    <a:pt x="2728" y="4073"/>
                    <a:pt x="3472" y="2693"/>
                    <a:pt x="4161" y="1281"/>
                  </a:cubicBezTo>
                  <a:cubicBezTo>
                    <a:pt x="4205" y="1193"/>
                    <a:pt x="4271" y="1237"/>
                    <a:pt x="4195" y="1171"/>
                  </a:cubicBezTo>
                  <a:cubicBezTo>
                    <a:pt x="3713" y="788"/>
                    <a:pt x="3231" y="329"/>
                    <a:pt x="2694" y="0"/>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069308" y="2946079"/>
              <a:ext cx="1901" cy="1585"/>
            </a:xfrm>
            <a:custGeom>
              <a:avLst/>
              <a:gdLst/>
              <a:ahLst/>
              <a:cxnLst/>
              <a:rect l="l" t="t" r="r" b="b"/>
              <a:pathLst>
                <a:path w="66" h="55" extrusionOk="0">
                  <a:moveTo>
                    <a:pt x="0" y="0"/>
                  </a:moveTo>
                  <a:cubicBezTo>
                    <a:pt x="0" y="11"/>
                    <a:pt x="11" y="11"/>
                    <a:pt x="11" y="11"/>
                  </a:cubicBezTo>
                  <a:cubicBezTo>
                    <a:pt x="12" y="12"/>
                    <a:pt x="14" y="13"/>
                    <a:pt x="15" y="15"/>
                  </a:cubicBezTo>
                  <a:lnTo>
                    <a:pt x="15" y="15"/>
                  </a:lnTo>
                  <a:cubicBezTo>
                    <a:pt x="10" y="10"/>
                    <a:pt x="5" y="5"/>
                    <a:pt x="0" y="0"/>
                  </a:cubicBezTo>
                  <a:close/>
                  <a:moveTo>
                    <a:pt x="15" y="15"/>
                  </a:moveTo>
                  <a:cubicBezTo>
                    <a:pt x="32" y="31"/>
                    <a:pt x="49" y="46"/>
                    <a:pt x="66" y="54"/>
                  </a:cubicBezTo>
                  <a:cubicBezTo>
                    <a:pt x="55" y="45"/>
                    <a:pt x="35" y="34"/>
                    <a:pt x="15" y="15"/>
                  </a:cubicBezTo>
                  <a:close/>
                </a:path>
              </a:pathLst>
            </a:custGeom>
            <a:solidFill>
              <a:srgbClr val="BDB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7061414" y="2940058"/>
              <a:ext cx="8211" cy="6338"/>
            </a:xfrm>
            <a:custGeom>
              <a:avLst/>
              <a:gdLst/>
              <a:ahLst/>
              <a:cxnLst/>
              <a:rect l="l" t="t" r="r" b="b"/>
              <a:pathLst>
                <a:path w="285" h="220" extrusionOk="0">
                  <a:moveTo>
                    <a:pt x="0" y="1"/>
                  </a:moveTo>
                  <a:cubicBezTo>
                    <a:pt x="85" y="75"/>
                    <a:pt x="180" y="149"/>
                    <a:pt x="275" y="213"/>
                  </a:cubicBezTo>
                  <a:lnTo>
                    <a:pt x="275" y="213"/>
                  </a:lnTo>
                  <a:cubicBezTo>
                    <a:pt x="274" y="212"/>
                    <a:pt x="274" y="210"/>
                    <a:pt x="274" y="209"/>
                  </a:cubicBezTo>
                  <a:cubicBezTo>
                    <a:pt x="187" y="143"/>
                    <a:pt x="99" y="56"/>
                    <a:pt x="0" y="1"/>
                  </a:cubicBezTo>
                  <a:close/>
                  <a:moveTo>
                    <a:pt x="275" y="213"/>
                  </a:moveTo>
                  <a:cubicBezTo>
                    <a:pt x="277" y="220"/>
                    <a:pt x="285" y="220"/>
                    <a:pt x="285" y="220"/>
                  </a:cubicBezTo>
                  <a:cubicBezTo>
                    <a:pt x="281" y="217"/>
                    <a:pt x="278" y="215"/>
                    <a:pt x="275" y="213"/>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7072765" y="2948585"/>
              <a:ext cx="6972" cy="3198"/>
            </a:xfrm>
            <a:custGeom>
              <a:avLst/>
              <a:gdLst/>
              <a:ahLst/>
              <a:cxnLst/>
              <a:rect l="l" t="t" r="r" b="b"/>
              <a:pathLst>
                <a:path w="242" h="111" extrusionOk="0">
                  <a:moveTo>
                    <a:pt x="0" y="1"/>
                  </a:moveTo>
                  <a:lnTo>
                    <a:pt x="0" y="1"/>
                  </a:lnTo>
                  <a:cubicBezTo>
                    <a:pt x="66" y="55"/>
                    <a:pt x="153" y="99"/>
                    <a:pt x="241" y="110"/>
                  </a:cubicBezTo>
                  <a:cubicBezTo>
                    <a:pt x="153" y="99"/>
                    <a:pt x="66" y="55"/>
                    <a:pt x="0" y="1"/>
                  </a:cubicBezTo>
                  <a:close/>
                </a:path>
              </a:pathLst>
            </a:custGeom>
            <a:solidFill>
              <a:srgbClr val="9D9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7071181" y="2947635"/>
              <a:ext cx="1613" cy="980"/>
            </a:xfrm>
            <a:custGeom>
              <a:avLst/>
              <a:gdLst/>
              <a:ahLst/>
              <a:cxnLst/>
              <a:rect l="l" t="t" r="r" b="b"/>
              <a:pathLst>
                <a:path w="56" h="34" extrusionOk="0">
                  <a:moveTo>
                    <a:pt x="1" y="0"/>
                  </a:moveTo>
                  <a:cubicBezTo>
                    <a:pt x="23" y="12"/>
                    <a:pt x="33" y="22"/>
                    <a:pt x="55" y="34"/>
                  </a:cubicBezTo>
                  <a:lnTo>
                    <a:pt x="55" y="34"/>
                  </a:lnTo>
                  <a:cubicBezTo>
                    <a:pt x="33" y="22"/>
                    <a:pt x="23" y="12"/>
                    <a:pt x="1" y="0"/>
                  </a:cubicBezTo>
                  <a:close/>
                </a:path>
              </a:pathLst>
            </a:custGeom>
            <a:solidFill>
              <a:srgbClr val="BDB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7059196" y="2936917"/>
              <a:ext cx="25900" cy="14866"/>
            </a:xfrm>
            <a:custGeom>
              <a:avLst/>
              <a:gdLst/>
              <a:ahLst/>
              <a:cxnLst/>
              <a:rect l="l" t="t" r="r" b="b"/>
              <a:pathLst>
                <a:path w="899" h="516" extrusionOk="0">
                  <a:moveTo>
                    <a:pt x="77" y="0"/>
                  </a:moveTo>
                  <a:cubicBezTo>
                    <a:pt x="45" y="0"/>
                    <a:pt x="11" y="0"/>
                    <a:pt x="1" y="33"/>
                  </a:cubicBezTo>
                  <a:cubicBezTo>
                    <a:pt x="23" y="55"/>
                    <a:pt x="45" y="88"/>
                    <a:pt x="77" y="110"/>
                  </a:cubicBezTo>
                  <a:cubicBezTo>
                    <a:pt x="176" y="165"/>
                    <a:pt x="264" y="252"/>
                    <a:pt x="351" y="318"/>
                  </a:cubicBezTo>
                  <a:cubicBezTo>
                    <a:pt x="373" y="340"/>
                    <a:pt x="395" y="362"/>
                    <a:pt x="417" y="372"/>
                  </a:cubicBezTo>
                  <a:cubicBezTo>
                    <a:pt x="439" y="384"/>
                    <a:pt x="449" y="394"/>
                    <a:pt x="471" y="406"/>
                  </a:cubicBezTo>
                  <a:cubicBezTo>
                    <a:pt x="537" y="460"/>
                    <a:pt x="624" y="504"/>
                    <a:pt x="712" y="515"/>
                  </a:cubicBezTo>
                  <a:lnTo>
                    <a:pt x="745" y="515"/>
                  </a:lnTo>
                  <a:cubicBezTo>
                    <a:pt x="800" y="515"/>
                    <a:pt x="855" y="504"/>
                    <a:pt x="899" y="449"/>
                  </a:cubicBezTo>
                  <a:cubicBezTo>
                    <a:pt x="789" y="438"/>
                    <a:pt x="712" y="384"/>
                    <a:pt x="636" y="318"/>
                  </a:cubicBezTo>
                  <a:cubicBezTo>
                    <a:pt x="548" y="252"/>
                    <a:pt x="483" y="175"/>
                    <a:pt x="405" y="121"/>
                  </a:cubicBezTo>
                  <a:cubicBezTo>
                    <a:pt x="329" y="66"/>
                    <a:pt x="242" y="33"/>
                    <a:pt x="154" y="11"/>
                  </a:cubicBezTo>
                  <a:cubicBezTo>
                    <a:pt x="132" y="0"/>
                    <a:pt x="110" y="0"/>
                    <a:pt x="77"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7089792" y="2993068"/>
              <a:ext cx="1930" cy="634"/>
            </a:xfrm>
            <a:custGeom>
              <a:avLst/>
              <a:gdLst/>
              <a:ahLst/>
              <a:cxnLst/>
              <a:rect l="l" t="t" r="r" b="b"/>
              <a:pathLst>
                <a:path w="67" h="22" extrusionOk="0">
                  <a:moveTo>
                    <a:pt x="66" y="0"/>
                  </a:moveTo>
                  <a:lnTo>
                    <a:pt x="66" y="0"/>
                  </a:lnTo>
                  <a:cubicBezTo>
                    <a:pt x="66" y="11"/>
                    <a:pt x="55" y="11"/>
                    <a:pt x="34" y="11"/>
                  </a:cubicBezTo>
                  <a:lnTo>
                    <a:pt x="0" y="11"/>
                  </a:lnTo>
                  <a:cubicBezTo>
                    <a:pt x="22" y="11"/>
                    <a:pt x="34" y="22"/>
                    <a:pt x="44" y="22"/>
                  </a:cubicBezTo>
                  <a:cubicBezTo>
                    <a:pt x="56" y="22"/>
                    <a:pt x="66" y="11"/>
                    <a:pt x="66" y="0"/>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7054788" y="2958064"/>
              <a:ext cx="37539" cy="35350"/>
            </a:xfrm>
            <a:custGeom>
              <a:avLst/>
              <a:gdLst/>
              <a:ahLst/>
              <a:cxnLst/>
              <a:rect l="l" t="t" r="r" b="b"/>
              <a:pathLst>
                <a:path w="1303" h="1227" extrusionOk="0">
                  <a:moveTo>
                    <a:pt x="88" y="0"/>
                  </a:moveTo>
                  <a:cubicBezTo>
                    <a:pt x="44" y="11"/>
                    <a:pt x="11" y="22"/>
                    <a:pt x="1" y="66"/>
                  </a:cubicBezTo>
                  <a:cubicBezTo>
                    <a:pt x="121" y="66"/>
                    <a:pt x="230" y="186"/>
                    <a:pt x="307" y="251"/>
                  </a:cubicBezTo>
                  <a:lnTo>
                    <a:pt x="318" y="263"/>
                  </a:lnTo>
                  <a:cubicBezTo>
                    <a:pt x="361" y="295"/>
                    <a:pt x="395" y="329"/>
                    <a:pt x="427" y="361"/>
                  </a:cubicBezTo>
                  <a:lnTo>
                    <a:pt x="439" y="361"/>
                  </a:lnTo>
                  <a:cubicBezTo>
                    <a:pt x="493" y="427"/>
                    <a:pt x="558" y="482"/>
                    <a:pt x="614" y="548"/>
                  </a:cubicBezTo>
                  <a:cubicBezTo>
                    <a:pt x="799" y="745"/>
                    <a:pt x="975" y="952"/>
                    <a:pt x="1150" y="1161"/>
                  </a:cubicBezTo>
                  <a:cubicBezTo>
                    <a:pt x="1172" y="1183"/>
                    <a:pt x="1194" y="1215"/>
                    <a:pt x="1215" y="1226"/>
                  </a:cubicBezTo>
                  <a:lnTo>
                    <a:pt x="1249" y="1226"/>
                  </a:lnTo>
                  <a:cubicBezTo>
                    <a:pt x="1271" y="1226"/>
                    <a:pt x="1281" y="1226"/>
                    <a:pt x="1281" y="1215"/>
                  </a:cubicBezTo>
                  <a:cubicBezTo>
                    <a:pt x="1303" y="1183"/>
                    <a:pt x="1249" y="1084"/>
                    <a:pt x="1227" y="1062"/>
                  </a:cubicBezTo>
                  <a:cubicBezTo>
                    <a:pt x="1106" y="908"/>
                    <a:pt x="1008" y="745"/>
                    <a:pt x="876" y="602"/>
                  </a:cubicBezTo>
                  <a:cubicBezTo>
                    <a:pt x="723" y="438"/>
                    <a:pt x="570" y="285"/>
                    <a:pt x="395" y="142"/>
                  </a:cubicBezTo>
                  <a:cubicBezTo>
                    <a:pt x="307" y="66"/>
                    <a:pt x="230" y="0"/>
                    <a:pt x="121"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7042803" y="2971288"/>
              <a:ext cx="34082" cy="31893"/>
            </a:xfrm>
            <a:custGeom>
              <a:avLst/>
              <a:gdLst/>
              <a:ahLst/>
              <a:cxnLst/>
              <a:rect l="l" t="t" r="r" b="b"/>
              <a:pathLst>
                <a:path w="1183" h="1107" extrusionOk="0">
                  <a:moveTo>
                    <a:pt x="1" y="1"/>
                  </a:moveTo>
                  <a:cubicBezTo>
                    <a:pt x="77" y="99"/>
                    <a:pt x="230" y="176"/>
                    <a:pt x="307" y="242"/>
                  </a:cubicBezTo>
                  <a:cubicBezTo>
                    <a:pt x="208" y="154"/>
                    <a:pt x="99" y="77"/>
                    <a:pt x="1" y="1"/>
                  </a:cubicBezTo>
                  <a:close/>
                  <a:moveTo>
                    <a:pt x="767" y="614"/>
                  </a:moveTo>
                  <a:cubicBezTo>
                    <a:pt x="821" y="668"/>
                    <a:pt x="1008" y="921"/>
                    <a:pt x="1183" y="1106"/>
                  </a:cubicBezTo>
                  <a:cubicBezTo>
                    <a:pt x="1040" y="943"/>
                    <a:pt x="898" y="734"/>
                    <a:pt x="767" y="614"/>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041219" y="2967831"/>
              <a:ext cx="47047" cy="41025"/>
            </a:xfrm>
            <a:custGeom>
              <a:avLst/>
              <a:gdLst/>
              <a:ahLst/>
              <a:cxnLst/>
              <a:rect l="l" t="t" r="r" b="b"/>
              <a:pathLst>
                <a:path w="1633" h="1424" extrusionOk="0">
                  <a:moveTo>
                    <a:pt x="0" y="0"/>
                  </a:moveTo>
                  <a:cubicBezTo>
                    <a:pt x="0" y="44"/>
                    <a:pt x="22" y="77"/>
                    <a:pt x="56" y="121"/>
                  </a:cubicBezTo>
                  <a:cubicBezTo>
                    <a:pt x="154" y="197"/>
                    <a:pt x="263" y="274"/>
                    <a:pt x="362" y="362"/>
                  </a:cubicBezTo>
                  <a:lnTo>
                    <a:pt x="373" y="362"/>
                  </a:lnTo>
                  <a:lnTo>
                    <a:pt x="406" y="394"/>
                  </a:lnTo>
                  <a:cubicBezTo>
                    <a:pt x="537" y="493"/>
                    <a:pt x="669" y="603"/>
                    <a:pt x="800" y="723"/>
                  </a:cubicBezTo>
                  <a:lnTo>
                    <a:pt x="811" y="723"/>
                  </a:lnTo>
                  <a:lnTo>
                    <a:pt x="811" y="734"/>
                  </a:lnTo>
                  <a:lnTo>
                    <a:pt x="822" y="734"/>
                  </a:lnTo>
                  <a:cubicBezTo>
                    <a:pt x="953" y="854"/>
                    <a:pt x="1095" y="1063"/>
                    <a:pt x="1238" y="1226"/>
                  </a:cubicBezTo>
                  <a:cubicBezTo>
                    <a:pt x="1358" y="1336"/>
                    <a:pt x="1467" y="1423"/>
                    <a:pt x="1545" y="1423"/>
                  </a:cubicBezTo>
                  <a:cubicBezTo>
                    <a:pt x="1577" y="1423"/>
                    <a:pt x="1610" y="1413"/>
                    <a:pt x="1632" y="1380"/>
                  </a:cubicBezTo>
                  <a:cubicBezTo>
                    <a:pt x="1501" y="1325"/>
                    <a:pt x="1413" y="1260"/>
                    <a:pt x="1336" y="1150"/>
                  </a:cubicBezTo>
                  <a:cubicBezTo>
                    <a:pt x="1150" y="920"/>
                    <a:pt x="964" y="679"/>
                    <a:pt x="756" y="460"/>
                  </a:cubicBezTo>
                  <a:cubicBezTo>
                    <a:pt x="537" y="252"/>
                    <a:pt x="285" y="77"/>
                    <a:pt x="0"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033008" y="2983273"/>
              <a:ext cx="37885" cy="30942"/>
            </a:xfrm>
            <a:custGeom>
              <a:avLst/>
              <a:gdLst/>
              <a:ahLst/>
              <a:cxnLst/>
              <a:rect l="l" t="t" r="r" b="b"/>
              <a:pathLst>
                <a:path w="1315" h="1074" extrusionOk="0">
                  <a:moveTo>
                    <a:pt x="1" y="1"/>
                  </a:moveTo>
                  <a:lnTo>
                    <a:pt x="1" y="1"/>
                  </a:lnTo>
                  <a:cubicBezTo>
                    <a:pt x="1" y="2"/>
                    <a:pt x="2" y="3"/>
                    <a:pt x="3" y="3"/>
                  </a:cubicBezTo>
                  <a:lnTo>
                    <a:pt x="3" y="3"/>
                  </a:lnTo>
                  <a:cubicBezTo>
                    <a:pt x="2" y="3"/>
                    <a:pt x="1" y="2"/>
                    <a:pt x="1" y="1"/>
                  </a:cubicBezTo>
                  <a:close/>
                  <a:moveTo>
                    <a:pt x="3" y="3"/>
                  </a:moveTo>
                  <a:cubicBezTo>
                    <a:pt x="12" y="13"/>
                    <a:pt x="13" y="24"/>
                    <a:pt x="23" y="33"/>
                  </a:cubicBezTo>
                  <a:cubicBezTo>
                    <a:pt x="78" y="110"/>
                    <a:pt x="165" y="154"/>
                    <a:pt x="220" y="220"/>
                  </a:cubicBezTo>
                  <a:lnTo>
                    <a:pt x="289" y="283"/>
                  </a:lnTo>
                  <a:lnTo>
                    <a:pt x="289" y="283"/>
                  </a:lnTo>
                  <a:cubicBezTo>
                    <a:pt x="192" y="191"/>
                    <a:pt x="97" y="97"/>
                    <a:pt x="3" y="3"/>
                  </a:cubicBezTo>
                  <a:close/>
                  <a:moveTo>
                    <a:pt x="289" y="283"/>
                  </a:moveTo>
                  <a:cubicBezTo>
                    <a:pt x="419" y="407"/>
                    <a:pt x="553" y="528"/>
                    <a:pt x="691" y="641"/>
                  </a:cubicBezTo>
                  <a:lnTo>
                    <a:pt x="691" y="641"/>
                  </a:lnTo>
                  <a:cubicBezTo>
                    <a:pt x="654" y="610"/>
                    <a:pt x="617" y="579"/>
                    <a:pt x="581" y="548"/>
                  </a:cubicBezTo>
                  <a:lnTo>
                    <a:pt x="289" y="283"/>
                  </a:lnTo>
                  <a:close/>
                  <a:moveTo>
                    <a:pt x="691" y="641"/>
                  </a:moveTo>
                  <a:cubicBezTo>
                    <a:pt x="887" y="806"/>
                    <a:pt x="1093" y="963"/>
                    <a:pt x="1314" y="1074"/>
                  </a:cubicBezTo>
                  <a:cubicBezTo>
                    <a:pt x="1093" y="951"/>
                    <a:pt x="887" y="803"/>
                    <a:pt x="691" y="641"/>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030818" y="2974745"/>
              <a:ext cx="44195" cy="40420"/>
            </a:xfrm>
            <a:custGeom>
              <a:avLst/>
              <a:gdLst/>
              <a:ahLst/>
              <a:cxnLst/>
              <a:rect l="l" t="t" r="r" b="b"/>
              <a:pathLst>
                <a:path w="1534" h="1403" extrusionOk="0">
                  <a:moveTo>
                    <a:pt x="0" y="1"/>
                  </a:moveTo>
                  <a:lnTo>
                    <a:pt x="0" y="1"/>
                  </a:lnTo>
                  <a:cubicBezTo>
                    <a:pt x="11" y="67"/>
                    <a:pt x="22" y="132"/>
                    <a:pt x="33" y="187"/>
                  </a:cubicBezTo>
                  <a:cubicBezTo>
                    <a:pt x="44" y="231"/>
                    <a:pt x="66" y="264"/>
                    <a:pt x="77" y="297"/>
                  </a:cubicBezTo>
                  <a:cubicBezTo>
                    <a:pt x="482" y="702"/>
                    <a:pt x="898" y="1096"/>
                    <a:pt x="1390" y="1370"/>
                  </a:cubicBezTo>
                  <a:cubicBezTo>
                    <a:pt x="1424" y="1392"/>
                    <a:pt x="1456" y="1402"/>
                    <a:pt x="1468" y="1402"/>
                  </a:cubicBezTo>
                  <a:cubicBezTo>
                    <a:pt x="1533" y="1402"/>
                    <a:pt x="1533" y="1337"/>
                    <a:pt x="1446" y="1282"/>
                  </a:cubicBezTo>
                  <a:cubicBezTo>
                    <a:pt x="1325" y="1217"/>
                    <a:pt x="1227" y="1140"/>
                    <a:pt x="1128" y="1041"/>
                  </a:cubicBezTo>
                  <a:cubicBezTo>
                    <a:pt x="953" y="855"/>
                    <a:pt x="777" y="669"/>
                    <a:pt x="570" y="516"/>
                  </a:cubicBezTo>
                  <a:cubicBezTo>
                    <a:pt x="373" y="363"/>
                    <a:pt x="164" y="198"/>
                    <a:pt x="0" y="1"/>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6915031" y="2874457"/>
              <a:ext cx="4466" cy="8557"/>
            </a:xfrm>
            <a:custGeom>
              <a:avLst/>
              <a:gdLst/>
              <a:ahLst/>
              <a:cxnLst/>
              <a:rect l="l" t="t" r="r" b="b"/>
              <a:pathLst>
                <a:path w="155" h="297" extrusionOk="0">
                  <a:moveTo>
                    <a:pt x="12" y="0"/>
                  </a:moveTo>
                  <a:cubicBezTo>
                    <a:pt x="12" y="0"/>
                    <a:pt x="12" y="12"/>
                    <a:pt x="1" y="12"/>
                  </a:cubicBezTo>
                  <a:cubicBezTo>
                    <a:pt x="20" y="67"/>
                    <a:pt x="49" y="123"/>
                    <a:pt x="81" y="177"/>
                  </a:cubicBezTo>
                  <a:lnTo>
                    <a:pt x="81" y="177"/>
                  </a:lnTo>
                  <a:cubicBezTo>
                    <a:pt x="53" y="122"/>
                    <a:pt x="31" y="63"/>
                    <a:pt x="12" y="0"/>
                  </a:cubicBezTo>
                  <a:close/>
                  <a:moveTo>
                    <a:pt x="81" y="177"/>
                  </a:moveTo>
                  <a:cubicBezTo>
                    <a:pt x="102" y="219"/>
                    <a:pt x="126" y="259"/>
                    <a:pt x="154" y="296"/>
                  </a:cubicBezTo>
                  <a:cubicBezTo>
                    <a:pt x="131" y="258"/>
                    <a:pt x="105" y="218"/>
                    <a:pt x="81" y="177"/>
                  </a:cubicBez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6915031" y="2874140"/>
              <a:ext cx="375" cy="663"/>
            </a:xfrm>
            <a:custGeom>
              <a:avLst/>
              <a:gdLst/>
              <a:ahLst/>
              <a:cxnLst/>
              <a:rect l="l" t="t" r="r" b="b"/>
              <a:pathLst>
                <a:path w="13" h="23" extrusionOk="0">
                  <a:moveTo>
                    <a:pt x="12" y="1"/>
                  </a:moveTo>
                  <a:cubicBezTo>
                    <a:pt x="12" y="1"/>
                    <a:pt x="12" y="11"/>
                    <a:pt x="1" y="11"/>
                  </a:cubicBezTo>
                  <a:lnTo>
                    <a:pt x="1" y="23"/>
                  </a:lnTo>
                  <a:cubicBezTo>
                    <a:pt x="12" y="23"/>
                    <a:pt x="12" y="11"/>
                    <a:pt x="12" y="11"/>
                  </a:cubicBezTo>
                  <a:lnTo>
                    <a:pt x="12" y="1"/>
                  </a:lnTo>
                  <a:close/>
                </a:path>
              </a:pathLst>
            </a:custGeom>
            <a:solidFill>
              <a:srgbClr val="715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6914743" y="2870366"/>
              <a:ext cx="663" cy="4120"/>
            </a:xfrm>
            <a:custGeom>
              <a:avLst/>
              <a:gdLst/>
              <a:ahLst/>
              <a:cxnLst/>
              <a:rect l="l" t="t" r="r" b="b"/>
              <a:pathLst>
                <a:path w="23" h="143" extrusionOk="0">
                  <a:moveTo>
                    <a:pt x="11" y="0"/>
                  </a:moveTo>
                  <a:cubicBezTo>
                    <a:pt x="0" y="44"/>
                    <a:pt x="0" y="88"/>
                    <a:pt x="11" y="142"/>
                  </a:cubicBezTo>
                  <a:cubicBezTo>
                    <a:pt x="22" y="142"/>
                    <a:pt x="22" y="132"/>
                    <a:pt x="22" y="132"/>
                  </a:cubicBezTo>
                  <a:cubicBezTo>
                    <a:pt x="22" y="110"/>
                    <a:pt x="11" y="77"/>
                    <a:pt x="11" y="55"/>
                  </a:cubicBezTo>
                  <a:lnTo>
                    <a:pt x="11" y="0"/>
                  </a:lnTo>
                  <a:close/>
                </a:path>
              </a:pathLst>
            </a:custGeom>
            <a:solidFill>
              <a:srgbClr val="9F3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6922953" y="2887710"/>
              <a:ext cx="29" cy="29"/>
            </a:xfrm>
            <a:custGeom>
              <a:avLst/>
              <a:gdLst/>
              <a:ahLst/>
              <a:cxnLst/>
              <a:rect l="l" t="t" r="r" b="b"/>
              <a:pathLst>
                <a:path w="1" h="1" extrusionOk="0">
                  <a:moveTo>
                    <a:pt x="0" y="0"/>
                  </a:moveTo>
                  <a:lnTo>
                    <a:pt x="0" y="0"/>
                  </a:ln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050380" y="3018277"/>
              <a:ext cx="663" cy="1008"/>
            </a:xfrm>
            <a:custGeom>
              <a:avLst/>
              <a:gdLst/>
              <a:ahLst/>
              <a:cxnLst/>
              <a:rect l="l" t="t" r="r" b="b"/>
              <a:pathLst>
                <a:path w="23" h="35" extrusionOk="0">
                  <a:moveTo>
                    <a:pt x="22" y="1"/>
                  </a:moveTo>
                  <a:cubicBezTo>
                    <a:pt x="11" y="12"/>
                    <a:pt x="11" y="23"/>
                    <a:pt x="0" y="34"/>
                  </a:cubicBezTo>
                  <a:lnTo>
                    <a:pt x="11" y="34"/>
                  </a:lnTo>
                  <a:cubicBezTo>
                    <a:pt x="11" y="34"/>
                    <a:pt x="11" y="23"/>
                    <a:pt x="22" y="1"/>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6915031" y="2867514"/>
              <a:ext cx="136012" cy="151771"/>
            </a:xfrm>
            <a:custGeom>
              <a:avLst/>
              <a:gdLst/>
              <a:ahLst/>
              <a:cxnLst/>
              <a:rect l="l" t="t" r="r" b="b"/>
              <a:pathLst>
                <a:path w="4721" h="5268" extrusionOk="0">
                  <a:moveTo>
                    <a:pt x="78" y="0"/>
                  </a:moveTo>
                  <a:cubicBezTo>
                    <a:pt x="34" y="22"/>
                    <a:pt x="12" y="66"/>
                    <a:pt x="1" y="99"/>
                  </a:cubicBezTo>
                  <a:lnTo>
                    <a:pt x="1" y="154"/>
                  </a:lnTo>
                  <a:cubicBezTo>
                    <a:pt x="1" y="176"/>
                    <a:pt x="12" y="209"/>
                    <a:pt x="12" y="231"/>
                  </a:cubicBezTo>
                  <a:lnTo>
                    <a:pt x="12" y="241"/>
                  </a:lnTo>
                  <a:cubicBezTo>
                    <a:pt x="45" y="351"/>
                    <a:pt x="88" y="450"/>
                    <a:pt x="154" y="537"/>
                  </a:cubicBezTo>
                  <a:cubicBezTo>
                    <a:pt x="198" y="603"/>
                    <a:pt x="242" y="669"/>
                    <a:pt x="275" y="701"/>
                  </a:cubicBezTo>
                  <a:cubicBezTo>
                    <a:pt x="811" y="1347"/>
                    <a:pt x="1599" y="1708"/>
                    <a:pt x="2366" y="2059"/>
                  </a:cubicBezTo>
                  <a:cubicBezTo>
                    <a:pt x="2487" y="2114"/>
                    <a:pt x="2607" y="2180"/>
                    <a:pt x="2684" y="2278"/>
                  </a:cubicBezTo>
                  <a:cubicBezTo>
                    <a:pt x="2749" y="2377"/>
                    <a:pt x="2793" y="2508"/>
                    <a:pt x="2826" y="2639"/>
                  </a:cubicBezTo>
                  <a:cubicBezTo>
                    <a:pt x="2859" y="2759"/>
                    <a:pt x="2891" y="2880"/>
                    <a:pt x="2935" y="2990"/>
                  </a:cubicBezTo>
                  <a:cubicBezTo>
                    <a:pt x="3056" y="3274"/>
                    <a:pt x="3220" y="3548"/>
                    <a:pt x="3384" y="3811"/>
                  </a:cubicBezTo>
                  <a:cubicBezTo>
                    <a:pt x="3713" y="4304"/>
                    <a:pt x="4173" y="4961"/>
                    <a:pt x="4698" y="5267"/>
                  </a:cubicBezTo>
                  <a:cubicBezTo>
                    <a:pt x="4709" y="5256"/>
                    <a:pt x="4709" y="5245"/>
                    <a:pt x="4720" y="5234"/>
                  </a:cubicBezTo>
                  <a:cubicBezTo>
                    <a:pt x="4720" y="5180"/>
                    <a:pt x="4709" y="5048"/>
                    <a:pt x="4698" y="5015"/>
                  </a:cubicBezTo>
                  <a:cubicBezTo>
                    <a:pt x="4633" y="4939"/>
                    <a:pt x="4501" y="4873"/>
                    <a:pt x="4414" y="4807"/>
                  </a:cubicBezTo>
                  <a:cubicBezTo>
                    <a:pt x="3800" y="4282"/>
                    <a:pt x="3395" y="3537"/>
                    <a:pt x="3144" y="2771"/>
                  </a:cubicBezTo>
                  <a:cubicBezTo>
                    <a:pt x="3023" y="2420"/>
                    <a:pt x="2935" y="2037"/>
                    <a:pt x="2672" y="1774"/>
                  </a:cubicBezTo>
                  <a:cubicBezTo>
                    <a:pt x="2487" y="1599"/>
                    <a:pt x="2234" y="1501"/>
                    <a:pt x="2005" y="1391"/>
                  </a:cubicBezTo>
                  <a:cubicBezTo>
                    <a:pt x="1260" y="1073"/>
                    <a:pt x="538" y="657"/>
                    <a:pt x="78"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6959196" y="2754925"/>
              <a:ext cx="2881" cy="3486"/>
            </a:xfrm>
            <a:custGeom>
              <a:avLst/>
              <a:gdLst/>
              <a:ahLst/>
              <a:cxnLst/>
              <a:rect l="l" t="t" r="r" b="b"/>
              <a:pathLst>
                <a:path w="100" h="121" extrusionOk="0">
                  <a:moveTo>
                    <a:pt x="100" y="0"/>
                  </a:moveTo>
                  <a:lnTo>
                    <a:pt x="100" y="0"/>
                  </a:lnTo>
                  <a:cubicBezTo>
                    <a:pt x="56" y="66"/>
                    <a:pt x="23" y="98"/>
                    <a:pt x="1" y="98"/>
                  </a:cubicBezTo>
                  <a:cubicBezTo>
                    <a:pt x="12" y="98"/>
                    <a:pt x="23" y="110"/>
                    <a:pt x="34" y="120"/>
                  </a:cubicBezTo>
                  <a:cubicBezTo>
                    <a:pt x="56" y="76"/>
                    <a:pt x="78" y="44"/>
                    <a:pt x="100" y="0"/>
                  </a:cubicBezTo>
                  <a:close/>
                </a:path>
              </a:pathLst>
            </a:custGeom>
            <a:solidFill>
              <a:srgbClr val="9F3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6982244" y="2869416"/>
              <a:ext cx="10112" cy="10429"/>
            </a:xfrm>
            <a:custGeom>
              <a:avLst/>
              <a:gdLst/>
              <a:ahLst/>
              <a:cxnLst/>
              <a:rect l="l" t="t" r="r" b="b"/>
              <a:pathLst>
                <a:path w="351" h="362" extrusionOk="0">
                  <a:moveTo>
                    <a:pt x="1" y="0"/>
                  </a:moveTo>
                  <a:cubicBezTo>
                    <a:pt x="121" y="121"/>
                    <a:pt x="230" y="241"/>
                    <a:pt x="351" y="362"/>
                  </a:cubicBezTo>
                  <a:cubicBezTo>
                    <a:pt x="241" y="241"/>
                    <a:pt x="121" y="121"/>
                    <a:pt x="1" y="0"/>
                  </a:cubicBezTo>
                  <a:close/>
                </a:path>
              </a:pathLst>
            </a:custGeom>
            <a:solidFill>
              <a:srgbClr val="9D9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6974351" y="2860917"/>
              <a:ext cx="7923" cy="8528"/>
            </a:xfrm>
            <a:custGeom>
              <a:avLst/>
              <a:gdLst/>
              <a:ahLst/>
              <a:cxnLst/>
              <a:rect l="l" t="t" r="r" b="b"/>
              <a:pathLst>
                <a:path w="275" h="296" extrusionOk="0">
                  <a:moveTo>
                    <a:pt x="0" y="0"/>
                  </a:moveTo>
                  <a:lnTo>
                    <a:pt x="0" y="0"/>
                  </a:lnTo>
                  <a:cubicBezTo>
                    <a:pt x="88" y="98"/>
                    <a:pt x="175" y="197"/>
                    <a:pt x="274" y="295"/>
                  </a:cubicBezTo>
                  <a:cubicBezTo>
                    <a:pt x="187" y="197"/>
                    <a:pt x="88" y="98"/>
                    <a:pt x="0" y="0"/>
                  </a:cubicBez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6929868" y="2730609"/>
              <a:ext cx="88994" cy="173523"/>
            </a:xfrm>
            <a:custGeom>
              <a:avLst/>
              <a:gdLst/>
              <a:ahLst/>
              <a:cxnLst/>
              <a:rect l="l" t="t" r="r" b="b"/>
              <a:pathLst>
                <a:path w="3089" h="6023" extrusionOk="0">
                  <a:moveTo>
                    <a:pt x="1041" y="4293"/>
                  </a:moveTo>
                  <a:cubicBezTo>
                    <a:pt x="1045" y="4295"/>
                    <a:pt x="1049" y="4298"/>
                    <a:pt x="1054" y="4300"/>
                  </a:cubicBezTo>
                  <a:lnTo>
                    <a:pt x="1054" y="4300"/>
                  </a:lnTo>
                  <a:cubicBezTo>
                    <a:pt x="1050" y="4297"/>
                    <a:pt x="1048" y="4293"/>
                    <a:pt x="1041" y="4293"/>
                  </a:cubicBezTo>
                  <a:close/>
                  <a:moveTo>
                    <a:pt x="1054" y="4300"/>
                  </a:moveTo>
                  <a:lnTo>
                    <a:pt x="1054" y="4300"/>
                  </a:lnTo>
                  <a:cubicBezTo>
                    <a:pt x="1055" y="4302"/>
                    <a:pt x="1057" y="4303"/>
                    <a:pt x="1060" y="4304"/>
                  </a:cubicBezTo>
                  <a:lnTo>
                    <a:pt x="1060" y="4304"/>
                  </a:lnTo>
                  <a:cubicBezTo>
                    <a:pt x="1058" y="4302"/>
                    <a:pt x="1056" y="4301"/>
                    <a:pt x="1054" y="4300"/>
                  </a:cubicBezTo>
                  <a:close/>
                  <a:moveTo>
                    <a:pt x="1578" y="1"/>
                  </a:moveTo>
                  <a:cubicBezTo>
                    <a:pt x="1402" y="362"/>
                    <a:pt x="1227" y="691"/>
                    <a:pt x="1118" y="844"/>
                  </a:cubicBezTo>
                  <a:cubicBezTo>
                    <a:pt x="1096" y="888"/>
                    <a:pt x="1074" y="920"/>
                    <a:pt x="1052" y="964"/>
                  </a:cubicBezTo>
                  <a:lnTo>
                    <a:pt x="1380" y="1194"/>
                  </a:lnTo>
                  <a:cubicBezTo>
                    <a:pt x="1172" y="1873"/>
                    <a:pt x="877" y="2541"/>
                    <a:pt x="505" y="3154"/>
                  </a:cubicBezTo>
                  <a:cubicBezTo>
                    <a:pt x="274" y="3537"/>
                    <a:pt x="1" y="3942"/>
                    <a:pt x="11" y="4391"/>
                  </a:cubicBezTo>
                  <a:cubicBezTo>
                    <a:pt x="143" y="4238"/>
                    <a:pt x="340" y="4161"/>
                    <a:pt x="548" y="4161"/>
                  </a:cubicBezTo>
                  <a:cubicBezTo>
                    <a:pt x="668" y="4161"/>
                    <a:pt x="789" y="4183"/>
                    <a:pt x="899" y="4227"/>
                  </a:cubicBezTo>
                  <a:lnTo>
                    <a:pt x="1062" y="4293"/>
                  </a:lnTo>
                  <a:cubicBezTo>
                    <a:pt x="1161" y="4336"/>
                    <a:pt x="1249" y="4391"/>
                    <a:pt x="1337" y="4457"/>
                  </a:cubicBezTo>
                  <a:cubicBezTo>
                    <a:pt x="1424" y="4523"/>
                    <a:pt x="1500" y="4589"/>
                    <a:pt x="1578" y="4665"/>
                  </a:cubicBezTo>
                  <a:cubicBezTo>
                    <a:pt x="1741" y="4808"/>
                    <a:pt x="1884" y="4971"/>
                    <a:pt x="2026" y="5114"/>
                  </a:cubicBezTo>
                  <a:lnTo>
                    <a:pt x="2256" y="5344"/>
                  </a:lnTo>
                  <a:cubicBezTo>
                    <a:pt x="2169" y="5278"/>
                    <a:pt x="2092" y="5202"/>
                    <a:pt x="2015" y="5125"/>
                  </a:cubicBezTo>
                  <a:cubicBezTo>
                    <a:pt x="1873" y="4971"/>
                    <a:pt x="1731" y="4818"/>
                    <a:pt x="1566" y="4676"/>
                  </a:cubicBezTo>
                  <a:cubicBezTo>
                    <a:pt x="1413" y="4523"/>
                    <a:pt x="1249" y="4391"/>
                    <a:pt x="1062" y="4304"/>
                  </a:cubicBezTo>
                  <a:cubicBezTo>
                    <a:pt x="1061" y="4304"/>
                    <a:pt x="1061" y="4304"/>
                    <a:pt x="1060" y="4304"/>
                  </a:cubicBezTo>
                  <a:lnTo>
                    <a:pt x="1060" y="4304"/>
                  </a:lnTo>
                  <a:cubicBezTo>
                    <a:pt x="1378" y="4491"/>
                    <a:pt x="1604" y="4791"/>
                    <a:pt x="1840" y="5070"/>
                  </a:cubicBezTo>
                  <a:cubicBezTo>
                    <a:pt x="2147" y="5421"/>
                    <a:pt x="2486" y="5738"/>
                    <a:pt x="2848" y="6022"/>
                  </a:cubicBezTo>
                  <a:cubicBezTo>
                    <a:pt x="2738" y="5847"/>
                    <a:pt x="2607" y="5683"/>
                    <a:pt x="2475" y="5530"/>
                  </a:cubicBezTo>
                  <a:cubicBezTo>
                    <a:pt x="2398" y="5475"/>
                    <a:pt x="2322" y="5409"/>
                    <a:pt x="2256" y="5344"/>
                  </a:cubicBezTo>
                  <a:lnTo>
                    <a:pt x="2256" y="5344"/>
                  </a:lnTo>
                  <a:cubicBezTo>
                    <a:pt x="2322" y="5409"/>
                    <a:pt x="2398" y="5465"/>
                    <a:pt x="2475" y="5519"/>
                  </a:cubicBezTo>
                  <a:cubicBezTo>
                    <a:pt x="2376" y="5409"/>
                    <a:pt x="2278" y="5300"/>
                    <a:pt x="2169" y="5180"/>
                  </a:cubicBezTo>
                  <a:cubicBezTo>
                    <a:pt x="2048" y="5059"/>
                    <a:pt x="1938" y="4939"/>
                    <a:pt x="1818" y="4818"/>
                  </a:cubicBezTo>
                  <a:cubicBezTo>
                    <a:pt x="1719" y="4720"/>
                    <a:pt x="1632" y="4621"/>
                    <a:pt x="1544" y="4523"/>
                  </a:cubicBezTo>
                  <a:cubicBezTo>
                    <a:pt x="1500" y="4479"/>
                    <a:pt x="1457" y="4424"/>
                    <a:pt x="1446" y="4358"/>
                  </a:cubicBezTo>
                  <a:lnTo>
                    <a:pt x="1446" y="4348"/>
                  </a:lnTo>
                  <a:cubicBezTo>
                    <a:pt x="1446" y="4304"/>
                    <a:pt x="1468" y="4260"/>
                    <a:pt x="1490" y="4216"/>
                  </a:cubicBezTo>
                  <a:cubicBezTo>
                    <a:pt x="2015" y="3165"/>
                    <a:pt x="2551" y="2125"/>
                    <a:pt x="3088" y="1085"/>
                  </a:cubicBezTo>
                  <a:cubicBezTo>
                    <a:pt x="2508" y="811"/>
                    <a:pt x="1972" y="450"/>
                    <a:pt x="1578" y="1"/>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6942487" y="2850804"/>
              <a:ext cx="59637" cy="39441"/>
            </a:xfrm>
            <a:custGeom>
              <a:avLst/>
              <a:gdLst/>
              <a:ahLst/>
              <a:cxnLst/>
              <a:rect l="l" t="t" r="r" b="b"/>
              <a:pathLst>
                <a:path w="2070" h="1369" extrusionOk="0">
                  <a:moveTo>
                    <a:pt x="77" y="1"/>
                  </a:moveTo>
                  <a:cubicBezTo>
                    <a:pt x="55" y="1"/>
                    <a:pt x="23" y="1"/>
                    <a:pt x="1" y="11"/>
                  </a:cubicBezTo>
                  <a:cubicBezTo>
                    <a:pt x="28" y="2"/>
                    <a:pt x="55" y="1"/>
                    <a:pt x="88" y="1"/>
                  </a:cubicBezTo>
                  <a:lnTo>
                    <a:pt x="88" y="1"/>
                  </a:lnTo>
                  <a:cubicBezTo>
                    <a:pt x="271" y="2"/>
                    <a:pt x="442" y="46"/>
                    <a:pt x="603" y="121"/>
                  </a:cubicBezTo>
                  <a:cubicBezTo>
                    <a:pt x="559" y="99"/>
                    <a:pt x="504" y="77"/>
                    <a:pt x="461" y="55"/>
                  </a:cubicBezTo>
                  <a:cubicBezTo>
                    <a:pt x="417" y="44"/>
                    <a:pt x="373" y="33"/>
                    <a:pt x="318" y="22"/>
                  </a:cubicBezTo>
                  <a:cubicBezTo>
                    <a:pt x="252" y="11"/>
                    <a:pt x="176" y="1"/>
                    <a:pt x="110" y="1"/>
                  </a:cubicBezTo>
                  <a:cubicBezTo>
                    <a:pt x="103" y="1"/>
                    <a:pt x="95" y="1"/>
                    <a:pt x="88" y="1"/>
                  </a:cubicBezTo>
                  <a:lnTo>
                    <a:pt x="88" y="1"/>
                  </a:lnTo>
                  <a:cubicBezTo>
                    <a:pt x="85" y="1"/>
                    <a:pt x="81" y="1"/>
                    <a:pt x="77" y="1"/>
                  </a:cubicBezTo>
                  <a:close/>
                  <a:moveTo>
                    <a:pt x="2037" y="1347"/>
                  </a:moveTo>
                  <a:lnTo>
                    <a:pt x="2037" y="1358"/>
                  </a:lnTo>
                  <a:cubicBezTo>
                    <a:pt x="2048" y="1358"/>
                    <a:pt x="2059" y="1369"/>
                    <a:pt x="2070" y="1369"/>
                  </a:cubicBezTo>
                  <a:lnTo>
                    <a:pt x="2070" y="1369"/>
                  </a:lnTo>
                  <a:cubicBezTo>
                    <a:pt x="2059" y="1369"/>
                    <a:pt x="2048" y="1358"/>
                    <a:pt x="2037" y="1347"/>
                  </a:cubicBezTo>
                  <a:close/>
                </a:path>
              </a:pathLst>
            </a:custGeom>
            <a:solidFill>
              <a:srgbClr val="D1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6955739" y="2852360"/>
              <a:ext cx="45462" cy="37597"/>
            </a:xfrm>
            <a:custGeom>
              <a:avLst/>
              <a:gdLst/>
              <a:ahLst/>
              <a:cxnLst/>
              <a:rect l="l" t="t" r="r" b="b"/>
              <a:pathLst>
                <a:path w="1578" h="1305" extrusionOk="0">
                  <a:moveTo>
                    <a:pt x="1" y="1"/>
                  </a:moveTo>
                  <a:cubicBezTo>
                    <a:pt x="44" y="23"/>
                    <a:pt x="99" y="45"/>
                    <a:pt x="143" y="67"/>
                  </a:cubicBezTo>
                  <a:cubicBezTo>
                    <a:pt x="154" y="67"/>
                    <a:pt x="154" y="78"/>
                    <a:pt x="164" y="78"/>
                  </a:cubicBezTo>
                  <a:cubicBezTo>
                    <a:pt x="351" y="165"/>
                    <a:pt x="515" y="297"/>
                    <a:pt x="668" y="450"/>
                  </a:cubicBezTo>
                  <a:cubicBezTo>
                    <a:pt x="833" y="592"/>
                    <a:pt x="975" y="745"/>
                    <a:pt x="1117" y="899"/>
                  </a:cubicBezTo>
                  <a:cubicBezTo>
                    <a:pt x="1194" y="976"/>
                    <a:pt x="1271" y="1052"/>
                    <a:pt x="1358" y="1118"/>
                  </a:cubicBezTo>
                  <a:lnTo>
                    <a:pt x="1128" y="888"/>
                  </a:lnTo>
                  <a:cubicBezTo>
                    <a:pt x="986" y="745"/>
                    <a:pt x="843" y="582"/>
                    <a:pt x="680" y="439"/>
                  </a:cubicBezTo>
                  <a:cubicBezTo>
                    <a:pt x="602" y="363"/>
                    <a:pt x="526" y="297"/>
                    <a:pt x="439" y="231"/>
                  </a:cubicBezTo>
                  <a:cubicBezTo>
                    <a:pt x="351" y="165"/>
                    <a:pt x="263" y="110"/>
                    <a:pt x="164" y="67"/>
                  </a:cubicBezTo>
                  <a:lnTo>
                    <a:pt x="1" y="1"/>
                  </a:lnTo>
                  <a:close/>
                  <a:moveTo>
                    <a:pt x="1358" y="1118"/>
                  </a:moveTo>
                  <a:cubicBezTo>
                    <a:pt x="1424" y="1183"/>
                    <a:pt x="1500" y="1249"/>
                    <a:pt x="1577" y="1304"/>
                  </a:cubicBezTo>
                  <a:lnTo>
                    <a:pt x="1577" y="1293"/>
                  </a:lnTo>
                  <a:cubicBezTo>
                    <a:pt x="1500" y="1239"/>
                    <a:pt x="1424" y="1183"/>
                    <a:pt x="1358" y="1118"/>
                  </a:cubicBezTo>
                  <a:close/>
                </a:path>
              </a:pathLst>
            </a:custGeom>
            <a:solidFill>
              <a:srgbClr val="CA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270229" y="2607590"/>
              <a:ext cx="122414" cy="136675"/>
            </a:xfrm>
            <a:custGeom>
              <a:avLst/>
              <a:gdLst/>
              <a:ahLst/>
              <a:cxnLst/>
              <a:rect l="l" t="t" r="r" b="b"/>
              <a:pathLst>
                <a:path w="4249" h="4744" extrusionOk="0">
                  <a:moveTo>
                    <a:pt x="1533" y="1"/>
                  </a:moveTo>
                  <a:cubicBezTo>
                    <a:pt x="1401" y="88"/>
                    <a:pt x="0" y="1249"/>
                    <a:pt x="11" y="1271"/>
                  </a:cubicBezTo>
                  <a:cubicBezTo>
                    <a:pt x="822" y="2530"/>
                    <a:pt x="1817" y="3735"/>
                    <a:pt x="2946" y="4742"/>
                  </a:cubicBezTo>
                  <a:cubicBezTo>
                    <a:pt x="2947" y="4743"/>
                    <a:pt x="2950" y="4744"/>
                    <a:pt x="2953" y="4744"/>
                  </a:cubicBezTo>
                  <a:cubicBezTo>
                    <a:pt x="3061" y="4744"/>
                    <a:pt x="4098" y="4028"/>
                    <a:pt x="4194" y="3954"/>
                  </a:cubicBezTo>
                  <a:cubicBezTo>
                    <a:pt x="4216" y="3942"/>
                    <a:pt x="4238" y="3920"/>
                    <a:pt x="4248" y="3888"/>
                  </a:cubicBezTo>
                  <a:cubicBezTo>
                    <a:pt x="4248" y="3866"/>
                    <a:pt x="4226" y="3844"/>
                    <a:pt x="4216" y="3822"/>
                  </a:cubicBezTo>
                  <a:cubicBezTo>
                    <a:pt x="4172" y="3756"/>
                    <a:pt x="4128" y="3701"/>
                    <a:pt x="4084" y="3636"/>
                  </a:cubicBezTo>
                  <a:cubicBezTo>
                    <a:pt x="3241" y="2421"/>
                    <a:pt x="2387" y="1205"/>
                    <a:pt x="1533"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7276510" y="2653657"/>
              <a:ext cx="28119" cy="37856"/>
            </a:xfrm>
            <a:custGeom>
              <a:avLst/>
              <a:gdLst/>
              <a:ahLst/>
              <a:cxnLst/>
              <a:rect l="l" t="t" r="r" b="b"/>
              <a:pathLst>
                <a:path w="976" h="1314" extrusionOk="0">
                  <a:moveTo>
                    <a:pt x="12" y="0"/>
                  </a:moveTo>
                  <a:cubicBezTo>
                    <a:pt x="12" y="0"/>
                    <a:pt x="1" y="0"/>
                    <a:pt x="1" y="12"/>
                  </a:cubicBezTo>
                  <a:cubicBezTo>
                    <a:pt x="246" y="374"/>
                    <a:pt x="513" y="736"/>
                    <a:pt x="796" y="1085"/>
                  </a:cubicBezTo>
                  <a:lnTo>
                    <a:pt x="796" y="1085"/>
                  </a:lnTo>
                  <a:cubicBezTo>
                    <a:pt x="520" y="731"/>
                    <a:pt x="255" y="370"/>
                    <a:pt x="12" y="0"/>
                  </a:cubicBezTo>
                  <a:close/>
                  <a:moveTo>
                    <a:pt x="796" y="1085"/>
                  </a:moveTo>
                  <a:cubicBezTo>
                    <a:pt x="855" y="1162"/>
                    <a:pt x="915" y="1238"/>
                    <a:pt x="976" y="1314"/>
                  </a:cubicBezTo>
                  <a:lnTo>
                    <a:pt x="976" y="1303"/>
                  </a:lnTo>
                  <a:cubicBezTo>
                    <a:pt x="915" y="1231"/>
                    <a:pt x="855" y="1159"/>
                    <a:pt x="796" y="1085"/>
                  </a:cubicBezTo>
                  <a:close/>
                </a:path>
              </a:pathLst>
            </a:custGeom>
            <a:solidFill>
              <a:srgbClr val="AB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276856" y="2621477"/>
              <a:ext cx="89282" cy="73206"/>
            </a:xfrm>
            <a:custGeom>
              <a:avLst/>
              <a:gdLst/>
              <a:ahLst/>
              <a:cxnLst/>
              <a:rect l="l" t="t" r="r" b="b"/>
              <a:pathLst>
                <a:path w="3099" h="2541" extrusionOk="0">
                  <a:moveTo>
                    <a:pt x="1631" y="0"/>
                  </a:moveTo>
                  <a:cubicBezTo>
                    <a:pt x="1566" y="66"/>
                    <a:pt x="1500" y="132"/>
                    <a:pt x="1424" y="187"/>
                  </a:cubicBezTo>
                  <a:cubicBezTo>
                    <a:pt x="1008" y="570"/>
                    <a:pt x="526" y="888"/>
                    <a:pt x="0" y="1117"/>
                  </a:cubicBezTo>
                  <a:cubicBezTo>
                    <a:pt x="296" y="1566"/>
                    <a:pt x="624" y="2004"/>
                    <a:pt x="964" y="2431"/>
                  </a:cubicBezTo>
                  <a:lnTo>
                    <a:pt x="996" y="2431"/>
                  </a:lnTo>
                  <a:cubicBezTo>
                    <a:pt x="1095" y="2399"/>
                    <a:pt x="1183" y="2387"/>
                    <a:pt x="1270" y="2387"/>
                  </a:cubicBezTo>
                  <a:cubicBezTo>
                    <a:pt x="1434" y="2387"/>
                    <a:pt x="1577" y="2431"/>
                    <a:pt x="1686" y="2540"/>
                  </a:cubicBezTo>
                  <a:cubicBezTo>
                    <a:pt x="1730" y="2530"/>
                    <a:pt x="1763" y="2519"/>
                    <a:pt x="1806" y="2508"/>
                  </a:cubicBezTo>
                  <a:cubicBezTo>
                    <a:pt x="1960" y="2464"/>
                    <a:pt x="2113" y="2431"/>
                    <a:pt x="2256" y="2409"/>
                  </a:cubicBezTo>
                  <a:cubicBezTo>
                    <a:pt x="2288" y="2399"/>
                    <a:pt x="2310" y="2399"/>
                    <a:pt x="2343" y="2399"/>
                  </a:cubicBezTo>
                  <a:cubicBezTo>
                    <a:pt x="2376" y="2399"/>
                    <a:pt x="2420" y="2399"/>
                    <a:pt x="2453" y="2409"/>
                  </a:cubicBezTo>
                  <a:lnTo>
                    <a:pt x="2475" y="2409"/>
                  </a:lnTo>
                  <a:cubicBezTo>
                    <a:pt x="2201" y="2311"/>
                    <a:pt x="1916" y="2245"/>
                    <a:pt x="1621" y="2223"/>
                  </a:cubicBezTo>
                  <a:cubicBezTo>
                    <a:pt x="1643" y="2212"/>
                    <a:pt x="1653" y="2212"/>
                    <a:pt x="1675" y="2202"/>
                  </a:cubicBezTo>
                  <a:lnTo>
                    <a:pt x="1653" y="2202"/>
                  </a:lnTo>
                  <a:cubicBezTo>
                    <a:pt x="1949" y="2103"/>
                    <a:pt x="2256" y="2048"/>
                    <a:pt x="2562" y="2048"/>
                  </a:cubicBezTo>
                  <a:cubicBezTo>
                    <a:pt x="2748" y="2048"/>
                    <a:pt x="2923" y="2070"/>
                    <a:pt x="3098" y="2103"/>
                  </a:cubicBezTo>
                  <a:cubicBezTo>
                    <a:pt x="2617" y="1402"/>
                    <a:pt x="2124" y="701"/>
                    <a:pt x="1631"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309958" y="3508796"/>
              <a:ext cx="100028" cy="177729"/>
            </a:xfrm>
            <a:custGeom>
              <a:avLst/>
              <a:gdLst/>
              <a:ahLst/>
              <a:cxnLst/>
              <a:rect l="l" t="t" r="r" b="b"/>
              <a:pathLst>
                <a:path w="3472" h="6169" extrusionOk="0">
                  <a:moveTo>
                    <a:pt x="1183" y="0"/>
                  </a:moveTo>
                  <a:cubicBezTo>
                    <a:pt x="975" y="482"/>
                    <a:pt x="625" y="909"/>
                    <a:pt x="176" y="1183"/>
                  </a:cubicBezTo>
                  <a:cubicBezTo>
                    <a:pt x="110" y="1227"/>
                    <a:pt x="44" y="1259"/>
                    <a:pt x="22" y="1325"/>
                  </a:cubicBezTo>
                  <a:cubicBezTo>
                    <a:pt x="1" y="1391"/>
                    <a:pt x="12" y="1468"/>
                    <a:pt x="34" y="1533"/>
                  </a:cubicBezTo>
                  <a:cubicBezTo>
                    <a:pt x="275" y="2475"/>
                    <a:pt x="537" y="3427"/>
                    <a:pt x="1030" y="4270"/>
                  </a:cubicBezTo>
                  <a:cubicBezTo>
                    <a:pt x="1511" y="5113"/>
                    <a:pt x="2245" y="5858"/>
                    <a:pt x="3176" y="6154"/>
                  </a:cubicBezTo>
                  <a:cubicBezTo>
                    <a:pt x="3199" y="6161"/>
                    <a:pt x="3222" y="6169"/>
                    <a:pt x="3245" y="6169"/>
                  </a:cubicBezTo>
                  <a:cubicBezTo>
                    <a:pt x="3255" y="6169"/>
                    <a:pt x="3265" y="6168"/>
                    <a:pt x="3275" y="6164"/>
                  </a:cubicBezTo>
                  <a:cubicBezTo>
                    <a:pt x="3307" y="6154"/>
                    <a:pt x="3318" y="6110"/>
                    <a:pt x="3329" y="6077"/>
                  </a:cubicBezTo>
                  <a:cubicBezTo>
                    <a:pt x="3472" y="5617"/>
                    <a:pt x="3373" y="5124"/>
                    <a:pt x="3198" y="4675"/>
                  </a:cubicBezTo>
                  <a:cubicBezTo>
                    <a:pt x="3034" y="4227"/>
                    <a:pt x="2793" y="3811"/>
                    <a:pt x="2640" y="3361"/>
                  </a:cubicBezTo>
                  <a:cubicBezTo>
                    <a:pt x="2399" y="2639"/>
                    <a:pt x="2399" y="1850"/>
                    <a:pt x="2618" y="1128"/>
                  </a:cubicBezTo>
                  <a:cubicBezTo>
                    <a:pt x="2662" y="974"/>
                    <a:pt x="2727" y="789"/>
                    <a:pt x="2650" y="636"/>
                  </a:cubicBezTo>
                  <a:cubicBezTo>
                    <a:pt x="2584" y="515"/>
                    <a:pt x="2443" y="449"/>
                    <a:pt x="2311" y="395"/>
                  </a:cubicBezTo>
                  <a:cubicBezTo>
                    <a:pt x="1939" y="252"/>
                    <a:pt x="1567" y="120"/>
                    <a:pt x="1183" y="0"/>
                  </a:cubicBezTo>
                  <a:close/>
                </a:path>
              </a:pathLst>
            </a:custGeom>
            <a:solidFill>
              <a:srgbClr val="BB5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308691" y="3537491"/>
              <a:ext cx="98156" cy="149063"/>
            </a:xfrm>
            <a:custGeom>
              <a:avLst/>
              <a:gdLst/>
              <a:ahLst/>
              <a:cxnLst/>
              <a:rect l="l" t="t" r="r" b="b"/>
              <a:pathLst>
                <a:path w="3407" h="5174" extrusionOk="0">
                  <a:moveTo>
                    <a:pt x="406" y="0"/>
                  </a:moveTo>
                  <a:cubicBezTo>
                    <a:pt x="220" y="143"/>
                    <a:pt x="1" y="263"/>
                    <a:pt x="78" y="537"/>
                  </a:cubicBezTo>
                  <a:cubicBezTo>
                    <a:pt x="319" y="1479"/>
                    <a:pt x="581" y="2431"/>
                    <a:pt x="1074" y="3274"/>
                  </a:cubicBezTo>
                  <a:cubicBezTo>
                    <a:pt x="1348" y="3767"/>
                    <a:pt x="1709" y="4216"/>
                    <a:pt x="2158" y="4577"/>
                  </a:cubicBezTo>
                  <a:cubicBezTo>
                    <a:pt x="2377" y="4752"/>
                    <a:pt x="2628" y="4917"/>
                    <a:pt x="2891" y="5037"/>
                  </a:cubicBezTo>
                  <a:cubicBezTo>
                    <a:pt x="2950" y="5066"/>
                    <a:pt x="3138" y="5174"/>
                    <a:pt x="3233" y="5174"/>
                  </a:cubicBezTo>
                  <a:cubicBezTo>
                    <a:pt x="3245" y="5174"/>
                    <a:pt x="3255" y="5172"/>
                    <a:pt x="3263" y="5168"/>
                  </a:cubicBezTo>
                  <a:cubicBezTo>
                    <a:pt x="3297" y="5168"/>
                    <a:pt x="3319" y="5114"/>
                    <a:pt x="3341" y="5070"/>
                  </a:cubicBezTo>
                  <a:lnTo>
                    <a:pt x="3406" y="4939"/>
                  </a:lnTo>
                  <a:cubicBezTo>
                    <a:pt x="2771" y="4895"/>
                    <a:pt x="2278" y="4380"/>
                    <a:pt x="1906" y="3866"/>
                  </a:cubicBezTo>
                  <a:cubicBezTo>
                    <a:pt x="1271" y="2990"/>
                    <a:pt x="800" y="1993"/>
                    <a:pt x="526" y="931"/>
                  </a:cubicBezTo>
                  <a:cubicBezTo>
                    <a:pt x="450" y="625"/>
                    <a:pt x="384" y="307"/>
                    <a:pt x="406"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101460" y="2853570"/>
              <a:ext cx="353614" cy="711117"/>
            </a:xfrm>
            <a:custGeom>
              <a:avLst/>
              <a:gdLst/>
              <a:ahLst/>
              <a:cxnLst/>
              <a:rect l="l" t="t" r="r" b="b"/>
              <a:pathLst>
                <a:path w="12274" h="24683" extrusionOk="0">
                  <a:moveTo>
                    <a:pt x="8341" y="0"/>
                  </a:moveTo>
                  <a:cubicBezTo>
                    <a:pt x="8236" y="0"/>
                    <a:pt x="8128" y="26"/>
                    <a:pt x="8026" y="58"/>
                  </a:cubicBezTo>
                  <a:cubicBezTo>
                    <a:pt x="6668" y="441"/>
                    <a:pt x="5322" y="824"/>
                    <a:pt x="3964" y="1207"/>
                  </a:cubicBezTo>
                  <a:cubicBezTo>
                    <a:pt x="3702" y="1284"/>
                    <a:pt x="931" y="2050"/>
                    <a:pt x="899" y="2160"/>
                  </a:cubicBezTo>
                  <a:cubicBezTo>
                    <a:pt x="537" y="3408"/>
                    <a:pt x="1" y="4185"/>
                    <a:pt x="45" y="5510"/>
                  </a:cubicBezTo>
                  <a:cubicBezTo>
                    <a:pt x="110" y="7021"/>
                    <a:pt x="165" y="8521"/>
                    <a:pt x="220" y="10021"/>
                  </a:cubicBezTo>
                  <a:cubicBezTo>
                    <a:pt x="220" y="10087"/>
                    <a:pt x="230" y="10174"/>
                    <a:pt x="286" y="10229"/>
                  </a:cubicBezTo>
                  <a:cubicBezTo>
                    <a:pt x="329" y="10272"/>
                    <a:pt x="406" y="10284"/>
                    <a:pt x="483" y="10284"/>
                  </a:cubicBezTo>
                  <a:cubicBezTo>
                    <a:pt x="730" y="10297"/>
                    <a:pt x="976" y="10303"/>
                    <a:pt x="1221" y="10303"/>
                  </a:cubicBezTo>
                  <a:cubicBezTo>
                    <a:pt x="1561" y="10303"/>
                    <a:pt x="1901" y="10292"/>
                    <a:pt x="2245" y="10272"/>
                  </a:cubicBezTo>
                  <a:cubicBezTo>
                    <a:pt x="2968" y="10240"/>
                    <a:pt x="3636" y="10054"/>
                    <a:pt x="4337" y="9934"/>
                  </a:cubicBezTo>
                  <a:cubicBezTo>
                    <a:pt x="4716" y="9873"/>
                    <a:pt x="5555" y="9542"/>
                    <a:pt x="6104" y="9542"/>
                  </a:cubicBezTo>
                  <a:cubicBezTo>
                    <a:pt x="6253" y="9542"/>
                    <a:pt x="6380" y="9566"/>
                    <a:pt x="6471" y="9627"/>
                  </a:cubicBezTo>
                  <a:cubicBezTo>
                    <a:pt x="6658" y="9747"/>
                    <a:pt x="6723" y="9966"/>
                    <a:pt x="6789" y="10163"/>
                  </a:cubicBezTo>
                  <a:cubicBezTo>
                    <a:pt x="7128" y="11258"/>
                    <a:pt x="7446" y="12265"/>
                    <a:pt x="7588" y="13404"/>
                  </a:cubicBezTo>
                  <a:cubicBezTo>
                    <a:pt x="7785" y="14970"/>
                    <a:pt x="7753" y="16568"/>
                    <a:pt x="7512" y="18123"/>
                  </a:cubicBezTo>
                  <a:cubicBezTo>
                    <a:pt x="7337" y="19196"/>
                    <a:pt x="7074" y="20367"/>
                    <a:pt x="7621" y="21309"/>
                  </a:cubicBezTo>
                  <a:cubicBezTo>
                    <a:pt x="7796" y="21615"/>
                    <a:pt x="8048" y="21911"/>
                    <a:pt x="7982" y="22250"/>
                  </a:cubicBezTo>
                  <a:cubicBezTo>
                    <a:pt x="7916" y="22590"/>
                    <a:pt x="7534" y="22863"/>
                    <a:pt x="7621" y="23203"/>
                  </a:cubicBezTo>
                  <a:cubicBezTo>
                    <a:pt x="7654" y="23345"/>
                    <a:pt x="7763" y="23444"/>
                    <a:pt x="7873" y="23542"/>
                  </a:cubicBezTo>
                  <a:cubicBezTo>
                    <a:pt x="8470" y="24092"/>
                    <a:pt x="9197" y="24683"/>
                    <a:pt x="9972" y="24683"/>
                  </a:cubicBezTo>
                  <a:cubicBezTo>
                    <a:pt x="10092" y="24683"/>
                    <a:pt x="10214" y="24668"/>
                    <a:pt x="10336" y="24637"/>
                  </a:cubicBezTo>
                  <a:cubicBezTo>
                    <a:pt x="10555" y="24583"/>
                    <a:pt x="10950" y="20652"/>
                    <a:pt x="11070" y="20148"/>
                  </a:cubicBezTo>
                  <a:cubicBezTo>
                    <a:pt x="11256" y="19382"/>
                    <a:pt x="11529" y="18637"/>
                    <a:pt x="11551" y="17849"/>
                  </a:cubicBezTo>
                  <a:cubicBezTo>
                    <a:pt x="11573" y="17182"/>
                    <a:pt x="11464" y="16525"/>
                    <a:pt x="11650" y="15856"/>
                  </a:cubicBezTo>
                  <a:cubicBezTo>
                    <a:pt x="11705" y="15627"/>
                    <a:pt x="11825" y="15418"/>
                    <a:pt x="11891" y="15189"/>
                  </a:cubicBezTo>
                  <a:cubicBezTo>
                    <a:pt x="11979" y="14904"/>
                    <a:pt x="11979" y="14598"/>
                    <a:pt x="11979" y="14302"/>
                  </a:cubicBezTo>
                  <a:cubicBezTo>
                    <a:pt x="11967" y="12243"/>
                    <a:pt x="11989" y="10196"/>
                    <a:pt x="12110" y="8138"/>
                  </a:cubicBezTo>
                  <a:cubicBezTo>
                    <a:pt x="12208" y="6550"/>
                    <a:pt x="12274" y="5236"/>
                    <a:pt x="11551" y="3780"/>
                  </a:cubicBezTo>
                  <a:cubicBezTo>
                    <a:pt x="11103" y="2871"/>
                    <a:pt x="10424" y="2105"/>
                    <a:pt x="9756" y="1338"/>
                  </a:cubicBezTo>
                  <a:cubicBezTo>
                    <a:pt x="9449" y="999"/>
                    <a:pt x="9143" y="649"/>
                    <a:pt x="8836" y="309"/>
                  </a:cubicBezTo>
                  <a:cubicBezTo>
                    <a:pt x="8738" y="189"/>
                    <a:pt x="8617" y="58"/>
                    <a:pt x="8464" y="14"/>
                  </a:cubicBezTo>
                  <a:cubicBezTo>
                    <a:pt x="8424" y="5"/>
                    <a:pt x="8382" y="0"/>
                    <a:pt x="83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7102094" y="2943544"/>
              <a:ext cx="14232" cy="61509"/>
            </a:xfrm>
            <a:custGeom>
              <a:avLst/>
              <a:gdLst/>
              <a:ahLst/>
              <a:cxnLst/>
              <a:rect l="l" t="t" r="r" b="b"/>
              <a:pathLst>
                <a:path w="494" h="2135" extrusionOk="0">
                  <a:moveTo>
                    <a:pt x="493" y="0"/>
                  </a:moveTo>
                  <a:lnTo>
                    <a:pt x="493" y="0"/>
                  </a:lnTo>
                  <a:cubicBezTo>
                    <a:pt x="329" y="427"/>
                    <a:pt x="154" y="854"/>
                    <a:pt x="55" y="1303"/>
                  </a:cubicBezTo>
                  <a:cubicBezTo>
                    <a:pt x="1" y="1566"/>
                    <a:pt x="1" y="1828"/>
                    <a:pt x="11" y="2103"/>
                  </a:cubicBezTo>
                  <a:cubicBezTo>
                    <a:pt x="23" y="2113"/>
                    <a:pt x="23" y="2124"/>
                    <a:pt x="23" y="2135"/>
                  </a:cubicBezTo>
                  <a:cubicBezTo>
                    <a:pt x="33" y="1369"/>
                    <a:pt x="252" y="777"/>
                    <a:pt x="493" y="132"/>
                  </a:cubicBezTo>
                  <a:cubicBezTo>
                    <a:pt x="475" y="132"/>
                    <a:pt x="464" y="132"/>
                    <a:pt x="462" y="138"/>
                  </a:cubicBezTo>
                  <a:lnTo>
                    <a:pt x="462" y="138"/>
                  </a:lnTo>
                  <a:cubicBezTo>
                    <a:pt x="472" y="86"/>
                    <a:pt x="483" y="43"/>
                    <a:pt x="493" y="0"/>
                  </a:cubicBezTo>
                  <a:close/>
                </a:path>
              </a:pathLst>
            </a:custGeom>
            <a:solidFill>
              <a:srgbClr val="1A1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102411" y="3004102"/>
              <a:ext cx="346" cy="1585"/>
            </a:xfrm>
            <a:custGeom>
              <a:avLst/>
              <a:gdLst/>
              <a:ahLst/>
              <a:cxnLst/>
              <a:rect l="l" t="t" r="r" b="b"/>
              <a:pathLst>
                <a:path w="12" h="55" extrusionOk="0">
                  <a:moveTo>
                    <a:pt x="0" y="1"/>
                  </a:moveTo>
                  <a:lnTo>
                    <a:pt x="0" y="33"/>
                  </a:lnTo>
                  <a:cubicBezTo>
                    <a:pt x="12" y="33"/>
                    <a:pt x="12" y="44"/>
                    <a:pt x="12" y="55"/>
                  </a:cubicBezTo>
                  <a:lnTo>
                    <a:pt x="12" y="33"/>
                  </a:lnTo>
                  <a:cubicBezTo>
                    <a:pt x="12" y="22"/>
                    <a:pt x="12" y="11"/>
                    <a:pt x="0" y="1"/>
                  </a:cubicBezTo>
                  <a:close/>
                </a:path>
              </a:pathLst>
            </a:custGeom>
            <a:solidFill>
              <a:srgbClr val="B29D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7102411" y="3005024"/>
              <a:ext cx="346" cy="2881"/>
            </a:xfrm>
            <a:custGeom>
              <a:avLst/>
              <a:gdLst/>
              <a:ahLst/>
              <a:cxnLst/>
              <a:rect l="l" t="t" r="r" b="b"/>
              <a:pathLst>
                <a:path w="12" h="100" extrusionOk="0">
                  <a:moveTo>
                    <a:pt x="0" y="1"/>
                  </a:moveTo>
                  <a:cubicBezTo>
                    <a:pt x="12" y="34"/>
                    <a:pt x="12" y="67"/>
                    <a:pt x="12" y="100"/>
                  </a:cubicBezTo>
                  <a:lnTo>
                    <a:pt x="12" y="23"/>
                  </a:lnTo>
                  <a:cubicBezTo>
                    <a:pt x="12" y="12"/>
                    <a:pt x="12" y="1"/>
                    <a:pt x="0" y="1"/>
                  </a:cubicBezTo>
                  <a:close/>
                </a:path>
              </a:pathLst>
            </a:custGeom>
            <a:solidFill>
              <a:srgbClr val="9C8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385354" y="3566214"/>
              <a:ext cx="346" cy="317"/>
            </a:xfrm>
            <a:custGeom>
              <a:avLst/>
              <a:gdLst/>
              <a:ahLst/>
              <a:cxnLst/>
              <a:rect l="l" t="t" r="r" b="b"/>
              <a:pathLst>
                <a:path w="12" h="11" extrusionOk="0">
                  <a:moveTo>
                    <a:pt x="1" y="0"/>
                  </a:moveTo>
                  <a:cubicBezTo>
                    <a:pt x="1" y="0"/>
                    <a:pt x="1" y="11"/>
                    <a:pt x="11" y="11"/>
                  </a:cubicBezTo>
                  <a:lnTo>
                    <a:pt x="1" y="0"/>
                  </a:lnTo>
                  <a:close/>
                </a:path>
              </a:pathLst>
            </a:custGeom>
            <a:solidFill>
              <a:srgbClr val="1A1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102728" y="2947318"/>
              <a:ext cx="345115" cy="565598"/>
            </a:xfrm>
            <a:custGeom>
              <a:avLst/>
              <a:gdLst/>
              <a:ahLst/>
              <a:cxnLst/>
              <a:rect l="l" t="t" r="r" b="b"/>
              <a:pathLst>
                <a:path w="11979" h="19632" extrusionOk="0">
                  <a:moveTo>
                    <a:pt x="471" y="1"/>
                  </a:moveTo>
                  <a:cubicBezTo>
                    <a:pt x="230" y="646"/>
                    <a:pt x="11" y="1238"/>
                    <a:pt x="1" y="2004"/>
                  </a:cubicBezTo>
                  <a:lnTo>
                    <a:pt x="1" y="2026"/>
                  </a:lnTo>
                  <a:lnTo>
                    <a:pt x="1" y="2103"/>
                  </a:lnTo>
                  <a:cubicBezTo>
                    <a:pt x="11" y="2267"/>
                    <a:pt x="33" y="2431"/>
                    <a:pt x="55" y="2585"/>
                  </a:cubicBezTo>
                  <a:lnTo>
                    <a:pt x="504" y="2585"/>
                  </a:lnTo>
                  <a:cubicBezTo>
                    <a:pt x="723" y="2223"/>
                    <a:pt x="1030" y="1938"/>
                    <a:pt x="1435" y="1807"/>
                  </a:cubicBezTo>
                  <a:cubicBezTo>
                    <a:pt x="1566" y="1775"/>
                    <a:pt x="1709" y="1753"/>
                    <a:pt x="1851" y="1753"/>
                  </a:cubicBezTo>
                  <a:cubicBezTo>
                    <a:pt x="2234" y="1753"/>
                    <a:pt x="2585" y="1928"/>
                    <a:pt x="2661" y="2322"/>
                  </a:cubicBezTo>
                  <a:cubicBezTo>
                    <a:pt x="2672" y="2366"/>
                    <a:pt x="2661" y="2453"/>
                    <a:pt x="2628" y="2585"/>
                  </a:cubicBezTo>
                  <a:lnTo>
                    <a:pt x="3340" y="2585"/>
                  </a:lnTo>
                  <a:cubicBezTo>
                    <a:pt x="3373" y="2530"/>
                    <a:pt x="3395" y="2486"/>
                    <a:pt x="3395" y="2475"/>
                  </a:cubicBezTo>
                  <a:cubicBezTo>
                    <a:pt x="3559" y="2125"/>
                    <a:pt x="3646" y="1719"/>
                    <a:pt x="3614" y="1325"/>
                  </a:cubicBezTo>
                  <a:cubicBezTo>
                    <a:pt x="3559" y="592"/>
                    <a:pt x="3164" y="351"/>
                    <a:pt x="2519" y="252"/>
                  </a:cubicBezTo>
                  <a:cubicBezTo>
                    <a:pt x="2366" y="230"/>
                    <a:pt x="877" y="1"/>
                    <a:pt x="515" y="1"/>
                  </a:cubicBezTo>
                  <a:close/>
                  <a:moveTo>
                    <a:pt x="7018" y="2497"/>
                  </a:moveTo>
                  <a:cubicBezTo>
                    <a:pt x="7008" y="2530"/>
                    <a:pt x="7008" y="2551"/>
                    <a:pt x="6996" y="2585"/>
                  </a:cubicBezTo>
                  <a:lnTo>
                    <a:pt x="7413" y="2585"/>
                  </a:lnTo>
                  <a:cubicBezTo>
                    <a:pt x="7281" y="2563"/>
                    <a:pt x="7150" y="2530"/>
                    <a:pt x="7018" y="2497"/>
                  </a:cubicBezTo>
                  <a:close/>
                  <a:moveTo>
                    <a:pt x="9811" y="2891"/>
                  </a:moveTo>
                  <a:lnTo>
                    <a:pt x="9811" y="11070"/>
                  </a:lnTo>
                  <a:cubicBezTo>
                    <a:pt x="9821" y="11004"/>
                    <a:pt x="9843" y="10938"/>
                    <a:pt x="9865" y="10872"/>
                  </a:cubicBezTo>
                  <a:cubicBezTo>
                    <a:pt x="10040" y="10150"/>
                    <a:pt x="10161" y="4325"/>
                    <a:pt x="11278" y="4325"/>
                  </a:cubicBezTo>
                  <a:cubicBezTo>
                    <a:pt x="11300" y="4325"/>
                    <a:pt x="11332" y="4325"/>
                    <a:pt x="11354" y="4336"/>
                  </a:cubicBezTo>
                  <a:cubicBezTo>
                    <a:pt x="11584" y="4380"/>
                    <a:pt x="11738" y="4577"/>
                    <a:pt x="11814" y="4818"/>
                  </a:cubicBezTo>
                  <a:cubicBezTo>
                    <a:pt x="11825" y="4544"/>
                    <a:pt x="11880" y="4271"/>
                    <a:pt x="11967" y="4019"/>
                  </a:cubicBezTo>
                  <a:cubicBezTo>
                    <a:pt x="11979" y="3975"/>
                    <a:pt x="11979" y="3931"/>
                    <a:pt x="11979" y="3887"/>
                  </a:cubicBezTo>
                  <a:cubicBezTo>
                    <a:pt x="11376" y="3362"/>
                    <a:pt x="10610" y="3066"/>
                    <a:pt x="9811" y="2891"/>
                  </a:cubicBezTo>
                  <a:close/>
                  <a:moveTo>
                    <a:pt x="9811" y="12220"/>
                  </a:moveTo>
                  <a:lnTo>
                    <a:pt x="9811" y="14814"/>
                  </a:lnTo>
                  <a:cubicBezTo>
                    <a:pt x="10249" y="14157"/>
                    <a:pt x="10599" y="13402"/>
                    <a:pt x="10347" y="12668"/>
                  </a:cubicBezTo>
                  <a:cubicBezTo>
                    <a:pt x="10106" y="12636"/>
                    <a:pt x="9920" y="12449"/>
                    <a:pt x="9811" y="12220"/>
                  </a:cubicBezTo>
                  <a:close/>
                  <a:moveTo>
                    <a:pt x="9811" y="19391"/>
                  </a:moveTo>
                  <a:lnTo>
                    <a:pt x="9811" y="19631"/>
                  </a:lnTo>
                  <a:cubicBezTo>
                    <a:pt x="9855" y="19621"/>
                    <a:pt x="9887" y="19621"/>
                    <a:pt x="9931" y="19609"/>
                  </a:cubicBezTo>
                  <a:cubicBezTo>
                    <a:pt x="9898" y="19533"/>
                    <a:pt x="9855" y="19468"/>
                    <a:pt x="9811" y="1939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116297" y="2929023"/>
              <a:ext cx="5704" cy="14549"/>
            </a:xfrm>
            <a:custGeom>
              <a:avLst/>
              <a:gdLst/>
              <a:ahLst/>
              <a:cxnLst/>
              <a:rect l="l" t="t" r="r" b="b"/>
              <a:pathLst>
                <a:path w="198" h="505" extrusionOk="0">
                  <a:moveTo>
                    <a:pt x="187" y="1"/>
                  </a:moveTo>
                  <a:cubicBezTo>
                    <a:pt x="121" y="165"/>
                    <a:pt x="55" y="329"/>
                    <a:pt x="0" y="504"/>
                  </a:cubicBezTo>
                  <a:lnTo>
                    <a:pt x="197" y="11"/>
                  </a:lnTo>
                  <a:cubicBezTo>
                    <a:pt x="197" y="11"/>
                    <a:pt x="187" y="11"/>
                    <a:pt x="187" y="1"/>
                  </a:cubicBezTo>
                  <a:close/>
                </a:path>
              </a:pathLst>
            </a:custGeom>
            <a:solidFill>
              <a:srgbClr val="1A1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115347" y="2929340"/>
              <a:ext cx="7606" cy="18323"/>
            </a:xfrm>
            <a:custGeom>
              <a:avLst/>
              <a:gdLst/>
              <a:ahLst/>
              <a:cxnLst/>
              <a:rect l="l" t="t" r="r" b="b"/>
              <a:pathLst>
                <a:path w="264" h="636" extrusionOk="0">
                  <a:moveTo>
                    <a:pt x="230" y="0"/>
                  </a:moveTo>
                  <a:lnTo>
                    <a:pt x="33" y="493"/>
                  </a:lnTo>
                  <a:cubicBezTo>
                    <a:pt x="23" y="536"/>
                    <a:pt x="12" y="579"/>
                    <a:pt x="2" y="631"/>
                  </a:cubicBezTo>
                  <a:lnTo>
                    <a:pt x="2" y="631"/>
                  </a:lnTo>
                  <a:cubicBezTo>
                    <a:pt x="4" y="625"/>
                    <a:pt x="15" y="625"/>
                    <a:pt x="33" y="625"/>
                  </a:cubicBezTo>
                  <a:cubicBezTo>
                    <a:pt x="110" y="428"/>
                    <a:pt x="186" y="231"/>
                    <a:pt x="263" y="22"/>
                  </a:cubicBezTo>
                  <a:cubicBezTo>
                    <a:pt x="252" y="12"/>
                    <a:pt x="242" y="12"/>
                    <a:pt x="230" y="0"/>
                  </a:cubicBezTo>
                  <a:close/>
                  <a:moveTo>
                    <a:pt x="2" y="631"/>
                  </a:moveTo>
                  <a:cubicBezTo>
                    <a:pt x="1" y="632"/>
                    <a:pt x="1" y="634"/>
                    <a:pt x="1" y="635"/>
                  </a:cubicBezTo>
                  <a:cubicBezTo>
                    <a:pt x="1" y="634"/>
                    <a:pt x="1" y="632"/>
                    <a:pt x="2" y="631"/>
                  </a:cubicBezTo>
                  <a:close/>
                </a:path>
              </a:pathLst>
            </a:custGeom>
            <a:solidFill>
              <a:srgbClr val="17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7116297" y="2906955"/>
              <a:ext cx="188648" cy="114837"/>
            </a:xfrm>
            <a:custGeom>
              <a:avLst/>
              <a:gdLst/>
              <a:ahLst/>
              <a:cxnLst/>
              <a:rect l="l" t="t" r="r" b="b"/>
              <a:pathLst>
                <a:path w="6548" h="3986" extrusionOk="0">
                  <a:moveTo>
                    <a:pt x="4401" y="3964"/>
                  </a:moveTo>
                  <a:cubicBezTo>
                    <a:pt x="4248" y="3964"/>
                    <a:pt x="4106" y="3974"/>
                    <a:pt x="3964" y="3986"/>
                  </a:cubicBezTo>
                  <a:lnTo>
                    <a:pt x="4861" y="3986"/>
                  </a:lnTo>
                  <a:cubicBezTo>
                    <a:pt x="4708" y="3974"/>
                    <a:pt x="4555" y="3964"/>
                    <a:pt x="4401" y="3964"/>
                  </a:cubicBezTo>
                  <a:close/>
                  <a:moveTo>
                    <a:pt x="4730" y="0"/>
                  </a:moveTo>
                  <a:cubicBezTo>
                    <a:pt x="4555" y="154"/>
                    <a:pt x="4380" y="307"/>
                    <a:pt x="4182" y="438"/>
                  </a:cubicBezTo>
                  <a:cubicBezTo>
                    <a:pt x="3690" y="755"/>
                    <a:pt x="3165" y="1030"/>
                    <a:pt x="2595" y="1161"/>
                  </a:cubicBezTo>
                  <a:cubicBezTo>
                    <a:pt x="2365" y="1205"/>
                    <a:pt x="2136" y="1227"/>
                    <a:pt x="1895" y="1227"/>
                  </a:cubicBezTo>
                  <a:cubicBezTo>
                    <a:pt x="1314" y="1227"/>
                    <a:pt x="734" y="1084"/>
                    <a:pt x="230" y="799"/>
                  </a:cubicBezTo>
                  <a:cubicBezTo>
                    <a:pt x="153" y="1008"/>
                    <a:pt x="77" y="1205"/>
                    <a:pt x="0" y="1402"/>
                  </a:cubicBezTo>
                  <a:lnTo>
                    <a:pt x="44" y="1402"/>
                  </a:lnTo>
                  <a:cubicBezTo>
                    <a:pt x="406" y="1402"/>
                    <a:pt x="1895" y="1631"/>
                    <a:pt x="2048" y="1653"/>
                  </a:cubicBezTo>
                  <a:cubicBezTo>
                    <a:pt x="2693" y="1752"/>
                    <a:pt x="3088" y="1993"/>
                    <a:pt x="3143" y="2726"/>
                  </a:cubicBezTo>
                  <a:cubicBezTo>
                    <a:pt x="3175" y="3120"/>
                    <a:pt x="3088" y="3526"/>
                    <a:pt x="2924" y="3876"/>
                  </a:cubicBezTo>
                  <a:cubicBezTo>
                    <a:pt x="2924" y="3887"/>
                    <a:pt x="2902" y="3931"/>
                    <a:pt x="2869" y="3986"/>
                  </a:cubicBezTo>
                  <a:lnTo>
                    <a:pt x="3832" y="3986"/>
                  </a:lnTo>
                  <a:cubicBezTo>
                    <a:pt x="3953" y="3974"/>
                    <a:pt x="4084" y="3952"/>
                    <a:pt x="4204" y="3952"/>
                  </a:cubicBezTo>
                  <a:cubicBezTo>
                    <a:pt x="4281" y="3942"/>
                    <a:pt x="4358" y="3942"/>
                    <a:pt x="4435" y="3942"/>
                  </a:cubicBezTo>
                  <a:cubicBezTo>
                    <a:pt x="4577" y="3942"/>
                    <a:pt x="4719" y="3952"/>
                    <a:pt x="4861" y="3964"/>
                  </a:cubicBezTo>
                  <a:cubicBezTo>
                    <a:pt x="4905" y="3974"/>
                    <a:pt x="4960" y="3974"/>
                    <a:pt x="5004" y="3986"/>
                  </a:cubicBezTo>
                  <a:lnTo>
                    <a:pt x="5442" y="3986"/>
                  </a:lnTo>
                  <a:cubicBezTo>
                    <a:pt x="5398" y="3931"/>
                    <a:pt x="5354" y="3865"/>
                    <a:pt x="5299" y="3821"/>
                  </a:cubicBezTo>
                  <a:cubicBezTo>
                    <a:pt x="5255" y="3777"/>
                    <a:pt x="5201" y="3733"/>
                    <a:pt x="5146" y="3712"/>
                  </a:cubicBezTo>
                  <a:cubicBezTo>
                    <a:pt x="5080" y="3690"/>
                    <a:pt x="5026" y="3679"/>
                    <a:pt x="4960" y="3668"/>
                  </a:cubicBezTo>
                  <a:lnTo>
                    <a:pt x="4883" y="3668"/>
                  </a:lnTo>
                  <a:cubicBezTo>
                    <a:pt x="4774" y="3668"/>
                    <a:pt x="4676" y="3679"/>
                    <a:pt x="4566" y="3679"/>
                  </a:cubicBezTo>
                  <a:lnTo>
                    <a:pt x="4544" y="3679"/>
                  </a:lnTo>
                  <a:cubicBezTo>
                    <a:pt x="4489" y="3679"/>
                    <a:pt x="4423" y="3679"/>
                    <a:pt x="4369" y="3668"/>
                  </a:cubicBezTo>
                  <a:cubicBezTo>
                    <a:pt x="4303" y="3657"/>
                    <a:pt x="4238" y="3635"/>
                    <a:pt x="4182" y="3602"/>
                  </a:cubicBezTo>
                  <a:cubicBezTo>
                    <a:pt x="4128" y="3570"/>
                    <a:pt x="4073" y="3536"/>
                    <a:pt x="4019" y="3493"/>
                  </a:cubicBezTo>
                  <a:cubicBezTo>
                    <a:pt x="3964" y="3449"/>
                    <a:pt x="3920" y="3394"/>
                    <a:pt x="3876" y="3351"/>
                  </a:cubicBezTo>
                  <a:cubicBezTo>
                    <a:pt x="3844" y="3296"/>
                    <a:pt x="3800" y="3241"/>
                    <a:pt x="3778" y="3186"/>
                  </a:cubicBezTo>
                  <a:cubicBezTo>
                    <a:pt x="3756" y="3154"/>
                    <a:pt x="3745" y="3120"/>
                    <a:pt x="3734" y="3088"/>
                  </a:cubicBezTo>
                  <a:cubicBezTo>
                    <a:pt x="3712" y="3066"/>
                    <a:pt x="3701" y="3033"/>
                    <a:pt x="3690" y="3000"/>
                  </a:cubicBezTo>
                  <a:cubicBezTo>
                    <a:pt x="3646" y="2879"/>
                    <a:pt x="3613" y="2748"/>
                    <a:pt x="3569" y="2628"/>
                  </a:cubicBezTo>
                  <a:cubicBezTo>
                    <a:pt x="3504" y="2376"/>
                    <a:pt x="3438" y="2124"/>
                    <a:pt x="3350" y="1884"/>
                  </a:cubicBezTo>
                  <a:cubicBezTo>
                    <a:pt x="3307" y="1752"/>
                    <a:pt x="3252" y="1643"/>
                    <a:pt x="3187" y="1522"/>
                  </a:cubicBezTo>
                  <a:lnTo>
                    <a:pt x="3131" y="1446"/>
                  </a:lnTo>
                  <a:cubicBezTo>
                    <a:pt x="3121" y="1412"/>
                    <a:pt x="3099" y="1390"/>
                    <a:pt x="3088" y="1358"/>
                  </a:cubicBezTo>
                  <a:lnTo>
                    <a:pt x="3055" y="1314"/>
                  </a:lnTo>
                  <a:lnTo>
                    <a:pt x="3033" y="1281"/>
                  </a:lnTo>
                  <a:lnTo>
                    <a:pt x="2968" y="1193"/>
                  </a:lnTo>
                  <a:lnTo>
                    <a:pt x="2968" y="1193"/>
                  </a:lnTo>
                  <a:cubicBezTo>
                    <a:pt x="3055" y="1303"/>
                    <a:pt x="3131" y="1402"/>
                    <a:pt x="3197" y="1522"/>
                  </a:cubicBezTo>
                  <a:cubicBezTo>
                    <a:pt x="3263" y="1631"/>
                    <a:pt x="3318" y="1752"/>
                    <a:pt x="3362" y="1872"/>
                  </a:cubicBezTo>
                  <a:cubicBezTo>
                    <a:pt x="3460" y="2113"/>
                    <a:pt x="3526" y="2376"/>
                    <a:pt x="3591" y="2617"/>
                  </a:cubicBezTo>
                  <a:lnTo>
                    <a:pt x="3625" y="2716"/>
                  </a:lnTo>
                  <a:cubicBezTo>
                    <a:pt x="3635" y="2748"/>
                    <a:pt x="3646" y="2781"/>
                    <a:pt x="3657" y="2803"/>
                  </a:cubicBezTo>
                  <a:lnTo>
                    <a:pt x="3690" y="2901"/>
                  </a:lnTo>
                  <a:lnTo>
                    <a:pt x="3723" y="2989"/>
                  </a:lnTo>
                  <a:cubicBezTo>
                    <a:pt x="3723" y="3022"/>
                    <a:pt x="3745" y="3055"/>
                    <a:pt x="3756" y="3088"/>
                  </a:cubicBezTo>
                  <a:cubicBezTo>
                    <a:pt x="3766" y="3110"/>
                    <a:pt x="3778" y="3142"/>
                    <a:pt x="3800" y="3164"/>
                  </a:cubicBezTo>
                  <a:cubicBezTo>
                    <a:pt x="3822" y="3230"/>
                    <a:pt x="3865" y="3285"/>
                    <a:pt x="3898" y="3329"/>
                  </a:cubicBezTo>
                  <a:cubicBezTo>
                    <a:pt x="3942" y="3383"/>
                    <a:pt x="3985" y="3427"/>
                    <a:pt x="4041" y="3471"/>
                  </a:cubicBezTo>
                  <a:cubicBezTo>
                    <a:pt x="4084" y="3514"/>
                    <a:pt x="4139" y="3548"/>
                    <a:pt x="4194" y="3580"/>
                  </a:cubicBezTo>
                  <a:cubicBezTo>
                    <a:pt x="4248" y="3602"/>
                    <a:pt x="4314" y="3624"/>
                    <a:pt x="4380" y="3635"/>
                  </a:cubicBezTo>
                  <a:cubicBezTo>
                    <a:pt x="4435" y="3646"/>
                    <a:pt x="4489" y="3657"/>
                    <a:pt x="4544" y="3657"/>
                  </a:cubicBezTo>
                  <a:lnTo>
                    <a:pt x="4566" y="3657"/>
                  </a:lnTo>
                  <a:cubicBezTo>
                    <a:pt x="4664" y="3657"/>
                    <a:pt x="4774" y="3646"/>
                    <a:pt x="4873" y="3646"/>
                  </a:cubicBezTo>
                  <a:lnTo>
                    <a:pt x="4960" y="3646"/>
                  </a:lnTo>
                  <a:cubicBezTo>
                    <a:pt x="5026" y="3646"/>
                    <a:pt x="5092" y="3657"/>
                    <a:pt x="5157" y="3690"/>
                  </a:cubicBezTo>
                  <a:cubicBezTo>
                    <a:pt x="5212" y="3712"/>
                    <a:pt x="5267" y="3755"/>
                    <a:pt x="5321" y="3799"/>
                  </a:cubicBezTo>
                  <a:cubicBezTo>
                    <a:pt x="5376" y="3854"/>
                    <a:pt x="5431" y="3920"/>
                    <a:pt x="5464" y="3986"/>
                  </a:cubicBezTo>
                  <a:lnTo>
                    <a:pt x="6525" y="3986"/>
                  </a:lnTo>
                  <a:cubicBezTo>
                    <a:pt x="6537" y="3952"/>
                    <a:pt x="6537" y="3931"/>
                    <a:pt x="6547" y="3898"/>
                  </a:cubicBezTo>
                  <a:cubicBezTo>
                    <a:pt x="6230" y="3799"/>
                    <a:pt x="5956" y="3646"/>
                    <a:pt x="5749" y="3383"/>
                  </a:cubicBezTo>
                  <a:cubicBezTo>
                    <a:pt x="5474" y="3033"/>
                    <a:pt x="5398" y="2562"/>
                    <a:pt x="5453" y="2113"/>
                  </a:cubicBezTo>
                  <a:cubicBezTo>
                    <a:pt x="5114" y="1862"/>
                    <a:pt x="4851" y="1500"/>
                    <a:pt x="4741" y="1084"/>
                  </a:cubicBezTo>
                  <a:cubicBezTo>
                    <a:pt x="4719" y="1030"/>
                    <a:pt x="4708" y="974"/>
                    <a:pt x="4697" y="920"/>
                  </a:cubicBezTo>
                  <a:cubicBezTo>
                    <a:pt x="4686" y="920"/>
                    <a:pt x="4676" y="931"/>
                    <a:pt x="4664" y="931"/>
                  </a:cubicBezTo>
                  <a:cubicBezTo>
                    <a:pt x="4664" y="789"/>
                    <a:pt x="4664" y="657"/>
                    <a:pt x="4676" y="515"/>
                  </a:cubicBezTo>
                  <a:cubicBezTo>
                    <a:pt x="4676" y="361"/>
                    <a:pt x="4697" y="208"/>
                    <a:pt x="4730" y="55"/>
                  </a:cubicBezTo>
                  <a:lnTo>
                    <a:pt x="4730" y="0"/>
                  </a:ln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7226697" y="3020495"/>
              <a:ext cx="33794" cy="1296"/>
            </a:xfrm>
            <a:custGeom>
              <a:avLst/>
              <a:gdLst/>
              <a:ahLst/>
              <a:cxnLst/>
              <a:rect l="l" t="t" r="r" b="b"/>
              <a:pathLst>
                <a:path w="1173" h="45" extrusionOk="0">
                  <a:moveTo>
                    <a:pt x="603" y="1"/>
                  </a:moveTo>
                  <a:cubicBezTo>
                    <a:pt x="526" y="1"/>
                    <a:pt x="449" y="1"/>
                    <a:pt x="372" y="11"/>
                  </a:cubicBezTo>
                  <a:cubicBezTo>
                    <a:pt x="252" y="11"/>
                    <a:pt x="121" y="33"/>
                    <a:pt x="0" y="45"/>
                  </a:cubicBezTo>
                  <a:lnTo>
                    <a:pt x="132" y="45"/>
                  </a:lnTo>
                  <a:cubicBezTo>
                    <a:pt x="274" y="33"/>
                    <a:pt x="416" y="23"/>
                    <a:pt x="569" y="23"/>
                  </a:cubicBezTo>
                  <a:cubicBezTo>
                    <a:pt x="723" y="23"/>
                    <a:pt x="876" y="33"/>
                    <a:pt x="1029" y="45"/>
                  </a:cubicBezTo>
                  <a:lnTo>
                    <a:pt x="1172" y="45"/>
                  </a:lnTo>
                  <a:cubicBezTo>
                    <a:pt x="1128" y="33"/>
                    <a:pt x="1073" y="33"/>
                    <a:pt x="1029" y="23"/>
                  </a:cubicBezTo>
                  <a:cubicBezTo>
                    <a:pt x="887" y="11"/>
                    <a:pt x="745" y="1"/>
                    <a:pt x="603" y="1"/>
                  </a:cubicBezTo>
                  <a:close/>
                </a:path>
              </a:pathLst>
            </a:custGeom>
            <a:solidFill>
              <a:srgbClr val="795D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7201777" y="2941325"/>
              <a:ext cx="71939" cy="80466"/>
            </a:xfrm>
            <a:custGeom>
              <a:avLst/>
              <a:gdLst/>
              <a:ahLst/>
              <a:cxnLst/>
              <a:rect l="l" t="t" r="r" b="b"/>
              <a:pathLst>
                <a:path w="2497" h="2793" extrusionOk="0">
                  <a:moveTo>
                    <a:pt x="1" y="0"/>
                  </a:moveTo>
                  <a:lnTo>
                    <a:pt x="66" y="88"/>
                  </a:lnTo>
                  <a:lnTo>
                    <a:pt x="88" y="121"/>
                  </a:lnTo>
                  <a:lnTo>
                    <a:pt x="121" y="165"/>
                  </a:lnTo>
                  <a:cubicBezTo>
                    <a:pt x="132" y="197"/>
                    <a:pt x="154" y="219"/>
                    <a:pt x="164" y="253"/>
                  </a:cubicBezTo>
                  <a:lnTo>
                    <a:pt x="220" y="329"/>
                  </a:lnTo>
                  <a:cubicBezTo>
                    <a:pt x="285" y="450"/>
                    <a:pt x="340" y="559"/>
                    <a:pt x="383" y="691"/>
                  </a:cubicBezTo>
                  <a:cubicBezTo>
                    <a:pt x="471" y="931"/>
                    <a:pt x="537" y="1183"/>
                    <a:pt x="602" y="1435"/>
                  </a:cubicBezTo>
                  <a:cubicBezTo>
                    <a:pt x="646" y="1555"/>
                    <a:pt x="679" y="1686"/>
                    <a:pt x="723" y="1807"/>
                  </a:cubicBezTo>
                  <a:cubicBezTo>
                    <a:pt x="734" y="1840"/>
                    <a:pt x="745" y="1873"/>
                    <a:pt x="767" y="1895"/>
                  </a:cubicBezTo>
                  <a:cubicBezTo>
                    <a:pt x="778" y="1927"/>
                    <a:pt x="789" y="1961"/>
                    <a:pt x="811" y="1993"/>
                  </a:cubicBezTo>
                  <a:cubicBezTo>
                    <a:pt x="833" y="2048"/>
                    <a:pt x="877" y="2103"/>
                    <a:pt x="909" y="2158"/>
                  </a:cubicBezTo>
                  <a:cubicBezTo>
                    <a:pt x="953" y="2201"/>
                    <a:pt x="997" y="2256"/>
                    <a:pt x="1052" y="2300"/>
                  </a:cubicBezTo>
                  <a:cubicBezTo>
                    <a:pt x="1106" y="2343"/>
                    <a:pt x="1161" y="2377"/>
                    <a:pt x="1215" y="2409"/>
                  </a:cubicBezTo>
                  <a:cubicBezTo>
                    <a:pt x="1271" y="2442"/>
                    <a:pt x="1336" y="2464"/>
                    <a:pt x="1402" y="2475"/>
                  </a:cubicBezTo>
                  <a:cubicBezTo>
                    <a:pt x="1456" y="2486"/>
                    <a:pt x="1522" y="2486"/>
                    <a:pt x="1577" y="2486"/>
                  </a:cubicBezTo>
                  <a:lnTo>
                    <a:pt x="1599" y="2486"/>
                  </a:lnTo>
                  <a:cubicBezTo>
                    <a:pt x="1709" y="2486"/>
                    <a:pt x="1807" y="2475"/>
                    <a:pt x="1916" y="2475"/>
                  </a:cubicBezTo>
                  <a:lnTo>
                    <a:pt x="1993" y="2475"/>
                  </a:lnTo>
                  <a:cubicBezTo>
                    <a:pt x="2059" y="2486"/>
                    <a:pt x="2113" y="2497"/>
                    <a:pt x="2179" y="2519"/>
                  </a:cubicBezTo>
                  <a:cubicBezTo>
                    <a:pt x="2234" y="2540"/>
                    <a:pt x="2288" y="2584"/>
                    <a:pt x="2332" y="2628"/>
                  </a:cubicBezTo>
                  <a:cubicBezTo>
                    <a:pt x="2387" y="2672"/>
                    <a:pt x="2431" y="2738"/>
                    <a:pt x="2475" y="2793"/>
                  </a:cubicBezTo>
                  <a:lnTo>
                    <a:pt x="2497" y="2793"/>
                  </a:lnTo>
                  <a:cubicBezTo>
                    <a:pt x="2464" y="2727"/>
                    <a:pt x="2409" y="2661"/>
                    <a:pt x="2354" y="2606"/>
                  </a:cubicBezTo>
                  <a:cubicBezTo>
                    <a:pt x="2300" y="2562"/>
                    <a:pt x="2245" y="2519"/>
                    <a:pt x="2190" y="2497"/>
                  </a:cubicBezTo>
                  <a:cubicBezTo>
                    <a:pt x="2125" y="2464"/>
                    <a:pt x="2059" y="2453"/>
                    <a:pt x="1993" y="2453"/>
                  </a:cubicBezTo>
                  <a:lnTo>
                    <a:pt x="1906" y="2453"/>
                  </a:lnTo>
                  <a:cubicBezTo>
                    <a:pt x="1807" y="2453"/>
                    <a:pt x="1697" y="2464"/>
                    <a:pt x="1599" y="2464"/>
                  </a:cubicBezTo>
                  <a:lnTo>
                    <a:pt x="1577" y="2464"/>
                  </a:lnTo>
                  <a:cubicBezTo>
                    <a:pt x="1522" y="2464"/>
                    <a:pt x="1468" y="2453"/>
                    <a:pt x="1413" y="2442"/>
                  </a:cubicBezTo>
                  <a:cubicBezTo>
                    <a:pt x="1347" y="2431"/>
                    <a:pt x="1281" y="2409"/>
                    <a:pt x="1227" y="2387"/>
                  </a:cubicBezTo>
                  <a:cubicBezTo>
                    <a:pt x="1172" y="2355"/>
                    <a:pt x="1117" y="2321"/>
                    <a:pt x="1074" y="2278"/>
                  </a:cubicBezTo>
                  <a:cubicBezTo>
                    <a:pt x="1018" y="2234"/>
                    <a:pt x="975" y="2190"/>
                    <a:pt x="931" y="2136"/>
                  </a:cubicBezTo>
                  <a:cubicBezTo>
                    <a:pt x="898" y="2092"/>
                    <a:pt x="855" y="2037"/>
                    <a:pt x="833" y="1971"/>
                  </a:cubicBezTo>
                  <a:cubicBezTo>
                    <a:pt x="811" y="1949"/>
                    <a:pt x="799" y="1917"/>
                    <a:pt x="789" y="1895"/>
                  </a:cubicBezTo>
                  <a:cubicBezTo>
                    <a:pt x="778" y="1862"/>
                    <a:pt x="756" y="1829"/>
                    <a:pt x="756" y="1796"/>
                  </a:cubicBezTo>
                  <a:lnTo>
                    <a:pt x="723" y="1708"/>
                  </a:lnTo>
                  <a:lnTo>
                    <a:pt x="690" y="1610"/>
                  </a:lnTo>
                  <a:cubicBezTo>
                    <a:pt x="679" y="1588"/>
                    <a:pt x="668" y="1555"/>
                    <a:pt x="658" y="1523"/>
                  </a:cubicBezTo>
                  <a:lnTo>
                    <a:pt x="624" y="1424"/>
                  </a:lnTo>
                  <a:cubicBezTo>
                    <a:pt x="559" y="1183"/>
                    <a:pt x="493" y="920"/>
                    <a:pt x="395" y="679"/>
                  </a:cubicBezTo>
                  <a:cubicBezTo>
                    <a:pt x="351" y="559"/>
                    <a:pt x="296" y="438"/>
                    <a:pt x="230" y="329"/>
                  </a:cubicBezTo>
                  <a:cubicBezTo>
                    <a:pt x="164" y="209"/>
                    <a:pt x="88" y="11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6967407" y="2532828"/>
              <a:ext cx="402505" cy="409678"/>
            </a:xfrm>
            <a:custGeom>
              <a:avLst/>
              <a:gdLst/>
              <a:ahLst/>
              <a:cxnLst/>
              <a:rect l="l" t="t" r="r" b="b"/>
              <a:pathLst>
                <a:path w="13971" h="14220" extrusionOk="0">
                  <a:moveTo>
                    <a:pt x="8286" y="0"/>
                  </a:moveTo>
                  <a:cubicBezTo>
                    <a:pt x="6869" y="0"/>
                    <a:pt x="5496" y="401"/>
                    <a:pt x="4238" y="1030"/>
                  </a:cubicBezTo>
                  <a:cubicBezTo>
                    <a:pt x="2956" y="1676"/>
                    <a:pt x="1971" y="2191"/>
                    <a:pt x="1314" y="3549"/>
                  </a:cubicBezTo>
                  <a:cubicBezTo>
                    <a:pt x="854" y="4523"/>
                    <a:pt x="581" y="5585"/>
                    <a:pt x="0" y="6483"/>
                  </a:cubicBezTo>
                  <a:cubicBezTo>
                    <a:pt x="635" y="7556"/>
                    <a:pt x="2102" y="8191"/>
                    <a:pt x="3263" y="8464"/>
                  </a:cubicBezTo>
                  <a:cubicBezTo>
                    <a:pt x="3088" y="8420"/>
                    <a:pt x="3197" y="6779"/>
                    <a:pt x="3197" y="6614"/>
                  </a:cubicBezTo>
                  <a:lnTo>
                    <a:pt x="3197" y="6614"/>
                  </a:lnTo>
                  <a:cubicBezTo>
                    <a:pt x="3197" y="6724"/>
                    <a:pt x="3219" y="6833"/>
                    <a:pt x="3253" y="6943"/>
                  </a:cubicBezTo>
                  <a:cubicBezTo>
                    <a:pt x="3406" y="7446"/>
                    <a:pt x="3789" y="7819"/>
                    <a:pt x="3997" y="8300"/>
                  </a:cubicBezTo>
                  <a:cubicBezTo>
                    <a:pt x="4282" y="9023"/>
                    <a:pt x="4489" y="9789"/>
                    <a:pt x="4577" y="10556"/>
                  </a:cubicBezTo>
                  <a:cubicBezTo>
                    <a:pt x="4599" y="10741"/>
                    <a:pt x="4621" y="10939"/>
                    <a:pt x="4730" y="11092"/>
                  </a:cubicBezTo>
                  <a:cubicBezTo>
                    <a:pt x="4883" y="11300"/>
                    <a:pt x="5168" y="11398"/>
                    <a:pt x="5267" y="11629"/>
                  </a:cubicBezTo>
                  <a:cubicBezTo>
                    <a:pt x="5387" y="11902"/>
                    <a:pt x="5201" y="12252"/>
                    <a:pt x="5355" y="12505"/>
                  </a:cubicBezTo>
                  <a:cubicBezTo>
                    <a:pt x="5431" y="12614"/>
                    <a:pt x="5552" y="12680"/>
                    <a:pt x="5584" y="12800"/>
                  </a:cubicBezTo>
                  <a:cubicBezTo>
                    <a:pt x="5661" y="13041"/>
                    <a:pt x="5289" y="13446"/>
                    <a:pt x="5201" y="13665"/>
                  </a:cubicBezTo>
                  <a:cubicBezTo>
                    <a:pt x="5751" y="14029"/>
                    <a:pt x="6409" y="14219"/>
                    <a:pt x="7068" y="14219"/>
                  </a:cubicBezTo>
                  <a:cubicBezTo>
                    <a:pt x="7301" y="14219"/>
                    <a:pt x="7534" y="14195"/>
                    <a:pt x="7763" y="14147"/>
                  </a:cubicBezTo>
                  <a:cubicBezTo>
                    <a:pt x="8333" y="14016"/>
                    <a:pt x="8858" y="13741"/>
                    <a:pt x="9350" y="13424"/>
                  </a:cubicBezTo>
                  <a:cubicBezTo>
                    <a:pt x="9778" y="13140"/>
                    <a:pt x="10128" y="12746"/>
                    <a:pt x="10566" y="12483"/>
                  </a:cubicBezTo>
                  <a:cubicBezTo>
                    <a:pt x="11192" y="12105"/>
                    <a:pt x="11980" y="11936"/>
                    <a:pt x="12750" y="11936"/>
                  </a:cubicBezTo>
                  <a:cubicBezTo>
                    <a:pt x="13164" y="11936"/>
                    <a:pt x="13573" y="11985"/>
                    <a:pt x="13949" y="12077"/>
                  </a:cubicBezTo>
                  <a:cubicBezTo>
                    <a:pt x="13971" y="12077"/>
                    <a:pt x="13555" y="10621"/>
                    <a:pt x="13479" y="10479"/>
                  </a:cubicBezTo>
                  <a:cubicBezTo>
                    <a:pt x="13204" y="9965"/>
                    <a:pt x="12975" y="9527"/>
                    <a:pt x="12756" y="8968"/>
                  </a:cubicBezTo>
                  <a:cubicBezTo>
                    <a:pt x="12131" y="7359"/>
                    <a:pt x="11420" y="5782"/>
                    <a:pt x="10719" y="4206"/>
                  </a:cubicBezTo>
                  <a:cubicBezTo>
                    <a:pt x="11496" y="3866"/>
                    <a:pt x="12187" y="3340"/>
                    <a:pt x="12723" y="2683"/>
                  </a:cubicBezTo>
                  <a:cubicBezTo>
                    <a:pt x="12153" y="2191"/>
                    <a:pt x="11584" y="1709"/>
                    <a:pt x="11015" y="1216"/>
                  </a:cubicBezTo>
                  <a:cubicBezTo>
                    <a:pt x="10248" y="559"/>
                    <a:pt x="9438" y="12"/>
                    <a:pt x="8398" y="1"/>
                  </a:cubicBezTo>
                  <a:cubicBezTo>
                    <a:pt x="8361" y="1"/>
                    <a:pt x="8323" y="0"/>
                    <a:pt x="8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7324162" y="2610126"/>
              <a:ext cx="9795" cy="11063"/>
            </a:xfrm>
            <a:custGeom>
              <a:avLst/>
              <a:gdLst/>
              <a:ahLst/>
              <a:cxnLst/>
              <a:rect l="l" t="t" r="r" b="b"/>
              <a:pathLst>
                <a:path w="340" h="384" extrusionOk="0">
                  <a:moveTo>
                    <a:pt x="340" y="0"/>
                  </a:moveTo>
                  <a:cubicBezTo>
                    <a:pt x="230" y="132"/>
                    <a:pt x="121" y="263"/>
                    <a:pt x="1" y="384"/>
                  </a:cubicBezTo>
                  <a:lnTo>
                    <a:pt x="1" y="384"/>
                  </a:lnTo>
                  <a:cubicBezTo>
                    <a:pt x="121" y="263"/>
                    <a:pt x="230" y="132"/>
                    <a:pt x="340" y="0"/>
                  </a:cubicBezTo>
                  <a:close/>
                </a:path>
              </a:pathLst>
            </a:custGeom>
            <a:solidFill>
              <a:srgbClr val="95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7323845" y="2621160"/>
              <a:ext cx="346" cy="346"/>
            </a:xfrm>
            <a:custGeom>
              <a:avLst/>
              <a:gdLst/>
              <a:ahLst/>
              <a:cxnLst/>
              <a:rect l="l" t="t" r="r" b="b"/>
              <a:pathLst>
                <a:path w="12" h="12" extrusionOk="0">
                  <a:moveTo>
                    <a:pt x="12" y="1"/>
                  </a:moveTo>
                  <a:cubicBezTo>
                    <a:pt x="0" y="1"/>
                    <a:pt x="0" y="1"/>
                    <a:pt x="0" y="11"/>
                  </a:cubicBezTo>
                  <a:cubicBezTo>
                    <a:pt x="0" y="11"/>
                    <a:pt x="12" y="11"/>
                    <a:pt x="12" y="1"/>
                  </a:cubicBezTo>
                  <a:close/>
                </a:path>
              </a:pathLst>
            </a:custGeom>
            <a:solidFill>
              <a:srgbClr val="C29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7317852" y="2621477"/>
              <a:ext cx="6021" cy="5387"/>
            </a:xfrm>
            <a:custGeom>
              <a:avLst/>
              <a:gdLst/>
              <a:ahLst/>
              <a:cxnLst/>
              <a:rect l="l" t="t" r="r" b="b"/>
              <a:pathLst>
                <a:path w="209" h="187" extrusionOk="0">
                  <a:moveTo>
                    <a:pt x="208" y="1"/>
                  </a:moveTo>
                  <a:lnTo>
                    <a:pt x="208" y="1"/>
                  </a:lnTo>
                  <a:cubicBezTo>
                    <a:pt x="143" y="66"/>
                    <a:pt x="77" y="121"/>
                    <a:pt x="1" y="187"/>
                  </a:cubicBezTo>
                  <a:cubicBezTo>
                    <a:pt x="77" y="132"/>
                    <a:pt x="143" y="66"/>
                    <a:pt x="208" y="1"/>
                  </a:cubicBezTo>
                  <a:close/>
                </a:path>
              </a:pathLst>
            </a:custGeom>
            <a:solidFill>
              <a:srgbClr val="BB7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285671" y="2675438"/>
              <a:ext cx="7289" cy="16076"/>
            </a:xfrm>
            <a:custGeom>
              <a:avLst/>
              <a:gdLst/>
              <a:ahLst/>
              <a:cxnLst/>
              <a:rect l="l" t="t" r="r" b="b"/>
              <a:pathLst>
                <a:path w="253" h="558" extrusionOk="0">
                  <a:moveTo>
                    <a:pt x="1" y="0"/>
                  </a:moveTo>
                  <a:cubicBezTo>
                    <a:pt x="89" y="186"/>
                    <a:pt x="165" y="372"/>
                    <a:pt x="252" y="558"/>
                  </a:cubicBezTo>
                  <a:lnTo>
                    <a:pt x="252" y="558"/>
                  </a:lnTo>
                  <a:cubicBezTo>
                    <a:pt x="165" y="372"/>
                    <a:pt x="89" y="186"/>
                    <a:pt x="1" y="0"/>
                  </a:cubicBezTo>
                  <a:close/>
                </a:path>
              </a:pathLst>
            </a:custGeom>
            <a:solidFill>
              <a:srgbClr val="95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059513" y="2723378"/>
              <a:ext cx="1930" cy="53327"/>
            </a:xfrm>
            <a:custGeom>
              <a:avLst/>
              <a:gdLst/>
              <a:ahLst/>
              <a:cxnLst/>
              <a:rect l="l" t="t" r="r" b="b"/>
              <a:pathLst>
                <a:path w="67" h="1851" extrusionOk="0">
                  <a:moveTo>
                    <a:pt x="56" y="1850"/>
                  </a:moveTo>
                  <a:lnTo>
                    <a:pt x="66" y="1850"/>
                  </a:lnTo>
                  <a:lnTo>
                    <a:pt x="66" y="1850"/>
                  </a:lnTo>
                  <a:lnTo>
                    <a:pt x="56" y="1850"/>
                  </a:lnTo>
                  <a:close/>
                  <a:moveTo>
                    <a:pt x="12" y="154"/>
                  </a:moveTo>
                  <a:lnTo>
                    <a:pt x="12" y="154"/>
                  </a:lnTo>
                  <a:lnTo>
                    <a:pt x="12" y="154"/>
                  </a:lnTo>
                  <a:close/>
                  <a:moveTo>
                    <a:pt x="12" y="154"/>
                  </a:moveTo>
                  <a:lnTo>
                    <a:pt x="12" y="154"/>
                  </a:lnTo>
                  <a:lnTo>
                    <a:pt x="12" y="154"/>
                  </a:lnTo>
                  <a:close/>
                  <a:moveTo>
                    <a:pt x="12" y="142"/>
                  </a:moveTo>
                  <a:lnTo>
                    <a:pt x="12" y="154"/>
                  </a:lnTo>
                  <a:lnTo>
                    <a:pt x="12" y="142"/>
                  </a:lnTo>
                  <a:close/>
                  <a:moveTo>
                    <a:pt x="12" y="142"/>
                  </a:moveTo>
                  <a:lnTo>
                    <a:pt x="12" y="142"/>
                  </a:lnTo>
                  <a:lnTo>
                    <a:pt x="12" y="142"/>
                  </a:lnTo>
                  <a:close/>
                  <a:moveTo>
                    <a:pt x="0" y="22"/>
                  </a:moveTo>
                  <a:cubicBezTo>
                    <a:pt x="0" y="66"/>
                    <a:pt x="0" y="98"/>
                    <a:pt x="12" y="142"/>
                  </a:cubicBezTo>
                  <a:cubicBezTo>
                    <a:pt x="0" y="98"/>
                    <a:pt x="0" y="66"/>
                    <a:pt x="0" y="22"/>
                  </a:cubicBezTo>
                  <a:close/>
                  <a:moveTo>
                    <a:pt x="0" y="11"/>
                  </a:moveTo>
                  <a:lnTo>
                    <a:pt x="0" y="22"/>
                  </a:lnTo>
                  <a:lnTo>
                    <a:pt x="0" y="11"/>
                  </a:lnTo>
                  <a:close/>
                  <a:moveTo>
                    <a:pt x="0" y="0"/>
                  </a:moveTo>
                  <a:lnTo>
                    <a:pt x="0" y="11"/>
                  </a:lnTo>
                  <a:lnTo>
                    <a:pt x="0" y="0"/>
                  </a:lnTo>
                  <a:close/>
                  <a:moveTo>
                    <a:pt x="0" y="0"/>
                  </a:moveTo>
                  <a:lnTo>
                    <a:pt x="0" y="0"/>
                  </a:lnTo>
                  <a:lnTo>
                    <a:pt x="0" y="0"/>
                  </a:lnTo>
                  <a:close/>
                  <a:moveTo>
                    <a:pt x="0" y="0"/>
                  </a:moveTo>
                  <a:lnTo>
                    <a:pt x="0" y="22"/>
                  </a:lnTo>
                  <a:lnTo>
                    <a:pt x="0" y="0"/>
                  </a:lnTo>
                  <a:close/>
                </a:path>
              </a:pathLst>
            </a:custGeom>
            <a:solidFill>
              <a:srgbClr val="13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010622" y="2532857"/>
              <a:ext cx="323335" cy="406307"/>
            </a:xfrm>
            <a:custGeom>
              <a:avLst/>
              <a:gdLst/>
              <a:ahLst/>
              <a:cxnLst/>
              <a:rect l="l" t="t" r="r" b="b"/>
              <a:pathLst>
                <a:path w="11223" h="14103" extrusionOk="0">
                  <a:moveTo>
                    <a:pt x="5981" y="12110"/>
                  </a:moveTo>
                  <a:cubicBezTo>
                    <a:pt x="6068" y="12142"/>
                    <a:pt x="6165" y="12153"/>
                    <a:pt x="6263" y="12164"/>
                  </a:cubicBezTo>
                  <a:cubicBezTo>
                    <a:pt x="6318" y="12175"/>
                    <a:pt x="6373" y="12175"/>
                    <a:pt x="6417" y="12175"/>
                  </a:cubicBezTo>
                  <a:lnTo>
                    <a:pt x="6263" y="12175"/>
                  </a:lnTo>
                  <a:cubicBezTo>
                    <a:pt x="6165" y="12153"/>
                    <a:pt x="6068" y="12142"/>
                    <a:pt x="5981" y="12110"/>
                  </a:cubicBezTo>
                  <a:close/>
                  <a:moveTo>
                    <a:pt x="7303" y="12898"/>
                  </a:moveTo>
                  <a:lnTo>
                    <a:pt x="7303" y="12898"/>
                  </a:lnTo>
                  <a:cubicBezTo>
                    <a:pt x="7161" y="12996"/>
                    <a:pt x="7008" y="13095"/>
                    <a:pt x="6855" y="13171"/>
                  </a:cubicBezTo>
                  <a:cubicBezTo>
                    <a:pt x="6723" y="13237"/>
                    <a:pt x="6592" y="13302"/>
                    <a:pt x="6460" y="13358"/>
                  </a:cubicBezTo>
                  <a:cubicBezTo>
                    <a:pt x="6329" y="13412"/>
                    <a:pt x="6198" y="13456"/>
                    <a:pt x="6055" y="13500"/>
                  </a:cubicBezTo>
                  <a:cubicBezTo>
                    <a:pt x="5792" y="13587"/>
                    <a:pt x="5507" y="13653"/>
                    <a:pt x="5223" y="13664"/>
                  </a:cubicBezTo>
                  <a:lnTo>
                    <a:pt x="5125" y="13664"/>
                  </a:lnTo>
                  <a:cubicBezTo>
                    <a:pt x="5118" y="13664"/>
                    <a:pt x="5111" y="13664"/>
                    <a:pt x="5104" y="13664"/>
                  </a:cubicBezTo>
                  <a:lnTo>
                    <a:pt x="5104" y="13664"/>
                  </a:lnTo>
                  <a:cubicBezTo>
                    <a:pt x="5147" y="13664"/>
                    <a:pt x="5180" y="13653"/>
                    <a:pt x="5223" y="13653"/>
                  </a:cubicBezTo>
                  <a:cubicBezTo>
                    <a:pt x="5507" y="13642"/>
                    <a:pt x="5782" y="13577"/>
                    <a:pt x="6055" y="13489"/>
                  </a:cubicBezTo>
                  <a:cubicBezTo>
                    <a:pt x="6198" y="13445"/>
                    <a:pt x="6329" y="13401"/>
                    <a:pt x="6460" y="13346"/>
                  </a:cubicBezTo>
                  <a:cubicBezTo>
                    <a:pt x="6592" y="13292"/>
                    <a:pt x="6723" y="13226"/>
                    <a:pt x="6843" y="13161"/>
                  </a:cubicBezTo>
                  <a:cubicBezTo>
                    <a:pt x="6876" y="13149"/>
                    <a:pt x="6909" y="13127"/>
                    <a:pt x="6942" y="13117"/>
                  </a:cubicBezTo>
                  <a:lnTo>
                    <a:pt x="7040" y="13062"/>
                  </a:lnTo>
                  <a:lnTo>
                    <a:pt x="7128" y="13007"/>
                  </a:lnTo>
                  <a:cubicBezTo>
                    <a:pt x="7161" y="12985"/>
                    <a:pt x="7194" y="12974"/>
                    <a:pt x="7215" y="12952"/>
                  </a:cubicBezTo>
                  <a:cubicBezTo>
                    <a:pt x="7249" y="12930"/>
                    <a:pt x="7271" y="12920"/>
                    <a:pt x="7303" y="12898"/>
                  </a:cubicBezTo>
                  <a:close/>
                  <a:moveTo>
                    <a:pt x="6789" y="0"/>
                  </a:moveTo>
                  <a:cubicBezTo>
                    <a:pt x="5782" y="0"/>
                    <a:pt x="4796" y="197"/>
                    <a:pt x="3855" y="548"/>
                  </a:cubicBezTo>
                  <a:cubicBezTo>
                    <a:pt x="3920" y="690"/>
                    <a:pt x="4008" y="821"/>
                    <a:pt x="4106" y="898"/>
                  </a:cubicBezTo>
                  <a:cubicBezTo>
                    <a:pt x="4205" y="974"/>
                    <a:pt x="4293" y="1008"/>
                    <a:pt x="4391" y="1008"/>
                  </a:cubicBezTo>
                  <a:cubicBezTo>
                    <a:pt x="4478" y="1008"/>
                    <a:pt x="4577" y="986"/>
                    <a:pt x="4675" y="964"/>
                  </a:cubicBezTo>
                  <a:cubicBezTo>
                    <a:pt x="4741" y="942"/>
                    <a:pt x="4840" y="920"/>
                    <a:pt x="4906" y="920"/>
                  </a:cubicBezTo>
                  <a:cubicBezTo>
                    <a:pt x="4982" y="920"/>
                    <a:pt x="5026" y="952"/>
                    <a:pt x="4950" y="1106"/>
                  </a:cubicBezTo>
                  <a:cubicBezTo>
                    <a:pt x="4697" y="1609"/>
                    <a:pt x="4391" y="2015"/>
                    <a:pt x="3887" y="2278"/>
                  </a:cubicBezTo>
                  <a:cubicBezTo>
                    <a:pt x="3624" y="2409"/>
                    <a:pt x="3329" y="2497"/>
                    <a:pt x="3033" y="2497"/>
                  </a:cubicBezTo>
                  <a:lnTo>
                    <a:pt x="2924" y="2497"/>
                  </a:lnTo>
                  <a:cubicBezTo>
                    <a:pt x="2858" y="2485"/>
                    <a:pt x="2147" y="2365"/>
                    <a:pt x="2179" y="2299"/>
                  </a:cubicBezTo>
                  <a:cubicBezTo>
                    <a:pt x="2212" y="2234"/>
                    <a:pt x="2245" y="2168"/>
                    <a:pt x="2300" y="2113"/>
                  </a:cubicBezTo>
                  <a:cubicBezTo>
                    <a:pt x="2409" y="1927"/>
                    <a:pt x="2683" y="1774"/>
                    <a:pt x="2760" y="1555"/>
                  </a:cubicBezTo>
                  <a:cubicBezTo>
                    <a:pt x="2770" y="1522"/>
                    <a:pt x="2760" y="1424"/>
                    <a:pt x="2727" y="1292"/>
                  </a:cubicBezTo>
                  <a:lnTo>
                    <a:pt x="2727" y="1281"/>
                  </a:lnTo>
                  <a:cubicBezTo>
                    <a:pt x="2705" y="1215"/>
                    <a:pt x="2683" y="1139"/>
                    <a:pt x="2661" y="1062"/>
                  </a:cubicBezTo>
                  <a:cubicBezTo>
                    <a:pt x="1665" y="1577"/>
                    <a:pt x="920" y="2113"/>
                    <a:pt x="176" y="2956"/>
                  </a:cubicBezTo>
                  <a:cubicBezTo>
                    <a:pt x="132" y="3000"/>
                    <a:pt x="88" y="3054"/>
                    <a:pt x="88" y="3120"/>
                  </a:cubicBezTo>
                  <a:cubicBezTo>
                    <a:pt x="77" y="3175"/>
                    <a:pt x="110" y="3219"/>
                    <a:pt x="132" y="3273"/>
                  </a:cubicBezTo>
                  <a:cubicBezTo>
                    <a:pt x="723" y="4434"/>
                    <a:pt x="646" y="5803"/>
                    <a:pt x="417" y="7040"/>
                  </a:cubicBezTo>
                  <a:cubicBezTo>
                    <a:pt x="373" y="7324"/>
                    <a:pt x="264" y="7642"/>
                    <a:pt x="1" y="7730"/>
                  </a:cubicBezTo>
                  <a:cubicBezTo>
                    <a:pt x="592" y="8015"/>
                    <a:pt x="1106" y="8310"/>
                    <a:pt x="1753" y="8463"/>
                  </a:cubicBezTo>
                  <a:lnTo>
                    <a:pt x="1763" y="8463"/>
                  </a:lnTo>
                  <a:cubicBezTo>
                    <a:pt x="1588" y="8419"/>
                    <a:pt x="1697" y="6909"/>
                    <a:pt x="1697" y="6635"/>
                  </a:cubicBezTo>
                  <a:lnTo>
                    <a:pt x="1697" y="6635"/>
                  </a:lnTo>
                  <a:cubicBezTo>
                    <a:pt x="1697" y="6679"/>
                    <a:pt x="1697" y="6711"/>
                    <a:pt x="1709" y="6755"/>
                  </a:cubicBezTo>
                  <a:lnTo>
                    <a:pt x="1709" y="6767"/>
                  </a:lnTo>
                  <a:cubicBezTo>
                    <a:pt x="1709" y="6788"/>
                    <a:pt x="1719" y="6799"/>
                    <a:pt x="1719" y="6810"/>
                  </a:cubicBezTo>
                  <a:lnTo>
                    <a:pt x="1774" y="6646"/>
                  </a:lnTo>
                  <a:cubicBezTo>
                    <a:pt x="1599" y="6022"/>
                    <a:pt x="1413" y="5398"/>
                    <a:pt x="1369" y="4752"/>
                  </a:cubicBezTo>
                  <a:cubicBezTo>
                    <a:pt x="1325" y="4095"/>
                    <a:pt x="1435" y="3427"/>
                    <a:pt x="1785" y="2879"/>
                  </a:cubicBezTo>
                  <a:cubicBezTo>
                    <a:pt x="2070" y="3164"/>
                    <a:pt x="2344" y="3460"/>
                    <a:pt x="2705" y="3635"/>
                  </a:cubicBezTo>
                  <a:cubicBezTo>
                    <a:pt x="2945" y="3767"/>
                    <a:pt x="3220" y="3821"/>
                    <a:pt x="3504" y="3821"/>
                  </a:cubicBezTo>
                  <a:cubicBezTo>
                    <a:pt x="3778" y="3821"/>
                    <a:pt x="4052" y="3767"/>
                    <a:pt x="4315" y="3668"/>
                  </a:cubicBezTo>
                  <a:cubicBezTo>
                    <a:pt x="4840" y="3482"/>
                    <a:pt x="5300" y="3153"/>
                    <a:pt x="5738" y="2814"/>
                  </a:cubicBezTo>
                  <a:lnTo>
                    <a:pt x="5738" y="2814"/>
                  </a:lnTo>
                  <a:cubicBezTo>
                    <a:pt x="5782" y="2967"/>
                    <a:pt x="5726" y="3132"/>
                    <a:pt x="5661" y="3285"/>
                  </a:cubicBezTo>
                  <a:cubicBezTo>
                    <a:pt x="5288" y="4205"/>
                    <a:pt x="4862" y="5102"/>
                    <a:pt x="4380" y="5967"/>
                  </a:cubicBezTo>
                  <a:cubicBezTo>
                    <a:pt x="5037" y="5901"/>
                    <a:pt x="5519" y="5299"/>
                    <a:pt x="6142" y="5080"/>
                  </a:cubicBezTo>
                  <a:lnTo>
                    <a:pt x="6142" y="5080"/>
                  </a:lnTo>
                  <a:cubicBezTo>
                    <a:pt x="6164" y="5398"/>
                    <a:pt x="5989" y="5694"/>
                    <a:pt x="5825" y="5967"/>
                  </a:cubicBezTo>
                  <a:cubicBezTo>
                    <a:pt x="5464" y="6536"/>
                    <a:pt x="5113" y="7117"/>
                    <a:pt x="4752" y="7686"/>
                  </a:cubicBezTo>
                  <a:cubicBezTo>
                    <a:pt x="4577" y="7981"/>
                    <a:pt x="4391" y="8299"/>
                    <a:pt x="4413" y="8650"/>
                  </a:cubicBezTo>
                  <a:cubicBezTo>
                    <a:pt x="4446" y="8956"/>
                    <a:pt x="4643" y="9230"/>
                    <a:pt x="4906" y="9405"/>
                  </a:cubicBezTo>
                  <a:cubicBezTo>
                    <a:pt x="5245" y="9635"/>
                    <a:pt x="5782" y="9876"/>
                    <a:pt x="6186" y="9952"/>
                  </a:cubicBezTo>
                  <a:cubicBezTo>
                    <a:pt x="6296" y="9974"/>
                    <a:pt x="6439" y="10007"/>
                    <a:pt x="6482" y="10127"/>
                  </a:cubicBezTo>
                  <a:cubicBezTo>
                    <a:pt x="6493" y="10183"/>
                    <a:pt x="6482" y="10248"/>
                    <a:pt x="6460" y="10303"/>
                  </a:cubicBezTo>
                  <a:cubicBezTo>
                    <a:pt x="6307" y="10784"/>
                    <a:pt x="5869" y="11124"/>
                    <a:pt x="5387" y="11288"/>
                  </a:cubicBezTo>
                  <a:cubicBezTo>
                    <a:pt x="4906" y="11453"/>
                    <a:pt x="4391" y="11474"/>
                    <a:pt x="3887" y="11485"/>
                  </a:cubicBezTo>
                  <a:cubicBezTo>
                    <a:pt x="3986" y="11934"/>
                    <a:pt x="4117" y="12438"/>
                    <a:pt x="4522" y="12646"/>
                  </a:cubicBezTo>
                  <a:cubicBezTo>
                    <a:pt x="4709" y="12745"/>
                    <a:pt x="4928" y="12766"/>
                    <a:pt x="5135" y="12777"/>
                  </a:cubicBezTo>
                  <a:cubicBezTo>
                    <a:pt x="5322" y="12788"/>
                    <a:pt x="5507" y="12799"/>
                    <a:pt x="5694" y="12799"/>
                  </a:cubicBezTo>
                  <a:cubicBezTo>
                    <a:pt x="5902" y="12799"/>
                    <a:pt x="6110" y="12788"/>
                    <a:pt x="6318" y="12777"/>
                  </a:cubicBezTo>
                  <a:lnTo>
                    <a:pt x="6318" y="12777"/>
                  </a:lnTo>
                  <a:cubicBezTo>
                    <a:pt x="6022" y="13193"/>
                    <a:pt x="5398" y="13127"/>
                    <a:pt x="4906" y="13292"/>
                  </a:cubicBezTo>
                  <a:cubicBezTo>
                    <a:pt x="4763" y="13336"/>
                    <a:pt x="4610" y="13445"/>
                    <a:pt x="4621" y="13587"/>
                  </a:cubicBezTo>
                  <a:cubicBezTo>
                    <a:pt x="4675" y="13609"/>
                    <a:pt x="4741" y="13620"/>
                    <a:pt x="4796" y="13631"/>
                  </a:cubicBezTo>
                  <a:cubicBezTo>
                    <a:pt x="4892" y="13652"/>
                    <a:pt x="4989" y="13664"/>
                    <a:pt x="5096" y="13664"/>
                  </a:cubicBezTo>
                  <a:lnTo>
                    <a:pt x="5096" y="13664"/>
                  </a:lnTo>
                  <a:cubicBezTo>
                    <a:pt x="4995" y="13664"/>
                    <a:pt x="4886" y="13662"/>
                    <a:pt x="4796" y="13642"/>
                  </a:cubicBezTo>
                  <a:cubicBezTo>
                    <a:pt x="4731" y="13631"/>
                    <a:pt x="4675" y="13609"/>
                    <a:pt x="4632" y="13599"/>
                  </a:cubicBezTo>
                  <a:lnTo>
                    <a:pt x="4632" y="13609"/>
                  </a:lnTo>
                  <a:cubicBezTo>
                    <a:pt x="4643" y="13708"/>
                    <a:pt x="4741" y="13774"/>
                    <a:pt x="4840" y="13817"/>
                  </a:cubicBezTo>
                  <a:cubicBezTo>
                    <a:pt x="5223" y="14015"/>
                    <a:pt x="5595" y="14102"/>
                    <a:pt x="5957" y="14102"/>
                  </a:cubicBezTo>
                  <a:cubicBezTo>
                    <a:pt x="6614" y="14102"/>
                    <a:pt x="7249" y="13817"/>
                    <a:pt x="7850" y="13423"/>
                  </a:cubicBezTo>
                  <a:cubicBezTo>
                    <a:pt x="8048" y="13292"/>
                    <a:pt x="8223" y="13139"/>
                    <a:pt x="8398" y="12985"/>
                  </a:cubicBezTo>
                  <a:cubicBezTo>
                    <a:pt x="8409" y="12952"/>
                    <a:pt x="8420" y="12908"/>
                    <a:pt x="8431" y="12876"/>
                  </a:cubicBezTo>
                  <a:lnTo>
                    <a:pt x="8431" y="12876"/>
                  </a:lnTo>
                  <a:cubicBezTo>
                    <a:pt x="8332" y="12942"/>
                    <a:pt x="8234" y="12996"/>
                    <a:pt x="8125" y="13029"/>
                  </a:cubicBezTo>
                  <a:cubicBezTo>
                    <a:pt x="8004" y="13073"/>
                    <a:pt x="7906" y="13083"/>
                    <a:pt x="7818" y="13083"/>
                  </a:cubicBezTo>
                  <a:cubicBezTo>
                    <a:pt x="7719" y="13083"/>
                    <a:pt x="7643" y="13073"/>
                    <a:pt x="7566" y="13040"/>
                  </a:cubicBezTo>
                  <a:cubicBezTo>
                    <a:pt x="7468" y="13007"/>
                    <a:pt x="7380" y="12963"/>
                    <a:pt x="7303" y="12898"/>
                  </a:cubicBezTo>
                  <a:cubicBezTo>
                    <a:pt x="7293" y="12886"/>
                    <a:pt x="7271" y="12876"/>
                    <a:pt x="7259" y="12865"/>
                  </a:cubicBezTo>
                  <a:cubicBezTo>
                    <a:pt x="7074" y="12667"/>
                    <a:pt x="7018" y="12372"/>
                    <a:pt x="7008" y="12098"/>
                  </a:cubicBezTo>
                  <a:cubicBezTo>
                    <a:pt x="6953" y="12109"/>
                    <a:pt x="6909" y="12120"/>
                    <a:pt x="6855" y="12131"/>
                  </a:cubicBezTo>
                  <a:cubicBezTo>
                    <a:pt x="6756" y="12153"/>
                    <a:pt x="6658" y="12164"/>
                    <a:pt x="6559" y="12175"/>
                  </a:cubicBezTo>
                  <a:lnTo>
                    <a:pt x="6417" y="12175"/>
                  </a:lnTo>
                  <a:cubicBezTo>
                    <a:pt x="6471" y="12175"/>
                    <a:pt x="6515" y="12175"/>
                    <a:pt x="6559" y="12164"/>
                  </a:cubicBezTo>
                  <a:cubicBezTo>
                    <a:pt x="6658" y="12164"/>
                    <a:pt x="6756" y="12142"/>
                    <a:pt x="6855" y="12120"/>
                  </a:cubicBezTo>
                  <a:cubicBezTo>
                    <a:pt x="6909" y="12109"/>
                    <a:pt x="6953" y="12098"/>
                    <a:pt x="7008" y="12088"/>
                  </a:cubicBezTo>
                  <a:lnTo>
                    <a:pt x="7008" y="12032"/>
                  </a:lnTo>
                  <a:cubicBezTo>
                    <a:pt x="6986" y="10927"/>
                    <a:pt x="7380" y="9843"/>
                    <a:pt x="7446" y="8737"/>
                  </a:cubicBezTo>
                  <a:cubicBezTo>
                    <a:pt x="7478" y="8200"/>
                    <a:pt x="7434" y="7653"/>
                    <a:pt x="7512" y="7117"/>
                  </a:cubicBezTo>
                  <a:cubicBezTo>
                    <a:pt x="7599" y="6591"/>
                    <a:pt x="7840" y="6044"/>
                    <a:pt x="8310" y="5781"/>
                  </a:cubicBezTo>
                  <a:cubicBezTo>
                    <a:pt x="8639" y="5584"/>
                    <a:pt x="9044" y="5551"/>
                    <a:pt x="9427" y="5529"/>
                  </a:cubicBezTo>
                  <a:cubicBezTo>
                    <a:pt x="9548" y="5518"/>
                    <a:pt x="9679" y="5507"/>
                    <a:pt x="9799" y="5507"/>
                  </a:cubicBezTo>
                  <a:cubicBezTo>
                    <a:pt x="9712" y="5321"/>
                    <a:pt x="9636" y="5135"/>
                    <a:pt x="9548" y="4949"/>
                  </a:cubicBezTo>
                  <a:cubicBezTo>
                    <a:pt x="9537" y="4938"/>
                    <a:pt x="9537" y="4916"/>
                    <a:pt x="9526" y="4905"/>
                  </a:cubicBezTo>
                  <a:cubicBezTo>
                    <a:pt x="8935" y="3580"/>
                    <a:pt x="8157" y="2354"/>
                    <a:pt x="7424" y="1095"/>
                  </a:cubicBezTo>
                  <a:cubicBezTo>
                    <a:pt x="7478" y="1073"/>
                    <a:pt x="7544" y="1051"/>
                    <a:pt x="7610" y="1051"/>
                  </a:cubicBezTo>
                  <a:cubicBezTo>
                    <a:pt x="7730" y="1051"/>
                    <a:pt x="7862" y="1095"/>
                    <a:pt x="7971" y="1139"/>
                  </a:cubicBezTo>
                  <a:cubicBezTo>
                    <a:pt x="9077" y="1587"/>
                    <a:pt x="9799" y="2431"/>
                    <a:pt x="10325" y="3471"/>
                  </a:cubicBezTo>
                  <a:cubicBezTo>
                    <a:pt x="10446" y="3416"/>
                    <a:pt x="10566" y="3351"/>
                    <a:pt x="10665" y="3263"/>
                  </a:cubicBezTo>
                  <a:cubicBezTo>
                    <a:pt x="10741" y="3197"/>
                    <a:pt x="10807" y="3142"/>
                    <a:pt x="10872" y="3076"/>
                  </a:cubicBezTo>
                  <a:cubicBezTo>
                    <a:pt x="10872" y="3066"/>
                    <a:pt x="10872" y="3066"/>
                    <a:pt x="10884" y="3066"/>
                  </a:cubicBezTo>
                  <a:cubicBezTo>
                    <a:pt x="11004" y="2945"/>
                    <a:pt x="11113" y="2814"/>
                    <a:pt x="11223" y="2682"/>
                  </a:cubicBezTo>
                  <a:cubicBezTo>
                    <a:pt x="10653" y="2190"/>
                    <a:pt x="10084" y="1708"/>
                    <a:pt x="9515" y="1215"/>
                  </a:cubicBezTo>
                  <a:cubicBezTo>
                    <a:pt x="9373" y="1106"/>
                    <a:pt x="9241" y="986"/>
                    <a:pt x="9099" y="876"/>
                  </a:cubicBezTo>
                  <a:lnTo>
                    <a:pt x="9088" y="876"/>
                  </a:lnTo>
                  <a:cubicBezTo>
                    <a:pt x="8442" y="372"/>
                    <a:pt x="7752" y="11"/>
                    <a:pt x="6898"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925143" y="2242510"/>
              <a:ext cx="315786" cy="326331"/>
            </a:xfrm>
            <a:custGeom>
              <a:avLst/>
              <a:gdLst/>
              <a:ahLst/>
              <a:cxnLst/>
              <a:rect l="l" t="t" r="r" b="b"/>
              <a:pathLst>
                <a:path w="10961" h="11327" extrusionOk="0">
                  <a:moveTo>
                    <a:pt x="5211" y="0"/>
                  </a:moveTo>
                  <a:cubicBezTo>
                    <a:pt x="4944" y="0"/>
                    <a:pt x="4678" y="20"/>
                    <a:pt x="4413" y="60"/>
                  </a:cubicBezTo>
                  <a:cubicBezTo>
                    <a:pt x="3143" y="268"/>
                    <a:pt x="1840" y="706"/>
                    <a:pt x="964" y="1702"/>
                  </a:cubicBezTo>
                  <a:cubicBezTo>
                    <a:pt x="362" y="2392"/>
                    <a:pt x="0" y="3301"/>
                    <a:pt x="22" y="4210"/>
                  </a:cubicBezTo>
                  <a:cubicBezTo>
                    <a:pt x="44" y="5206"/>
                    <a:pt x="406" y="6082"/>
                    <a:pt x="548" y="7056"/>
                  </a:cubicBezTo>
                  <a:cubicBezTo>
                    <a:pt x="613" y="7516"/>
                    <a:pt x="428" y="7845"/>
                    <a:pt x="351" y="8293"/>
                  </a:cubicBezTo>
                  <a:cubicBezTo>
                    <a:pt x="274" y="8786"/>
                    <a:pt x="307" y="9300"/>
                    <a:pt x="471" y="9772"/>
                  </a:cubicBezTo>
                  <a:cubicBezTo>
                    <a:pt x="756" y="10538"/>
                    <a:pt x="1435" y="11173"/>
                    <a:pt x="2234" y="11326"/>
                  </a:cubicBezTo>
                  <a:cubicBezTo>
                    <a:pt x="1753" y="11064"/>
                    <a:pt x="1381" y="10594"/>
                    <a:pt x="1227" y="10069"/>
                  </a:cubicBezTo>
                  <a:lnTo>
                    <a:pt x="1227" y="10069"/>
                  </a:lnTo>
                  <a:cubicBezTo>
                    <a:pt x="1296" y="10298"/>
                    <a:pt x="1939" y="10483"/>
                    <a:pt x="2136" y="10527"/>
                  </a:cubicBezTo>
                  <a:cubicBezTo>
                    <a:pt x="2271" y="10559"/>
                    <a:pt x="2404" y="10572"/>
                    <a:pt x="2535" y="10572"/>
                  </a:cubicBezTo>
                  <a:cubicBezTo>
                    <a:pt x="2765" y="10572"/>
                    <a:pt x="2990" y="10532"/>
                    <a:pt x="3219" y="10483"/>
                  </a:cubicBezTo>
                  <a:cubicBezTo>
                    <a:pt x="4041" y="10308"/>
                    <a:pt x="4840" y="9935"/>
                    <a:pt x="5694" y="9935"/>
                  </a:cubicBezTo>
                  <a:cubicBezTo>
                    <a:pt x="6110" y="9947"/>
                    <a:pt x="6526" y="10034"/>
                    <a:pt x="6942" y="10056"/>
                  </a:cubicBezTo>
                  <a:cubicBezTo>
                    <a:pt x="6976" y="10057"/>
                    <a:pt x="7010" y="10058"/>
                    <a:pt x="7044" y="10058"/>
                  </a:cubicBezTo>
                  <a:cubicBezTo>
                    <a:pt x="7684" y="10058"/>
                    <a:pt x="8285" y="9864"/>
                    <a:pt x="8847" y="9531"/>
                  </a:cubicBezTo>
                  <a:cubicBezTo>
                    <a:pt x="9328" y="9257"/>
                    <a:pt x="9646" y="9147"/>
                    <a:pt x="9800" y="8545"/>
                  </a:cubicBezTo>
                  <a:cubicBezTo>
                    <a:pt x="9876" y="8797"/>
                    <a:pt x="10007" y="9038"/>
                    <a:pt x="10216" y="9202"/>
                  </a:cubicBezTo>
                  <a:cubicBezTo>
                    <a:pt x="10364" y="9319"/>
                    <a:pt x="10558" y="9392"/>
                    <a:pt x="10744" y="9392"/>
                  </a:cubicBezTo>
                  <a:cubicBezTo>
                    <a:pt x="10818" y="9392"/>
                    <a:pt x="10892" y="9381"/>
                    <a:pt x="10960" y="9356"/>
                  </a:cubicBezTo>
                  <a:cubicBezTo>
                    <a:pt x="10599" y="9257"/>
                    <a:pt x="10413" y="8841"/>
                    <a:pt x="10358" y="8458"/>
                  </a:cubicBezTo>
                  <a:cubicBezTo>
                    <a:pt x="10226" y="7505"/>
                    <a:pt x="10555" y="6563"/>
                    <a:pt x="10511" y="5611"/>
                  </a:cubicBezTo>
                  <a:cubicBezTo>
                    <a:pt x="10479" y="4691"/>
                    <a:pt x="10270" y="3772"/>
                    <a:pt x="9865" y="2950"/>
                  </a:cubicBezTo>
                  <a:cubicBezTo>
                    <a:pt x="9307" y="1812"/>
                    <a:pt x="8234" y="739"/>
                    <a:pt x="7019" y="312"/>
                  </a:cubicBezTo>
                  <a:cubicBezTo>
                    <a:pt x="6438" y="105"/>
                    <a:pt x="5825" y="0"/>
                    <a:pt x="5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6941536" y="2255705"/>
              <a:ext cx="275712" cy="349177"/>
            </a:xfrm>
            <a:custGeom>
              <a:avLst/>
              <a:gdLst/>
              <a:ahLst/>
              <a:cxnLst/>
              <a:rect l="l" t="t" r="r" b="b"/>
              <a:pathLst>
                <a:path w="9570" h="12120" extrusionOk="0">
                  <a:moveTo>
                    <a:pt x="4401" y="1"/>
                  </a:moveTo>
                  <a:cubicBezTo>
                    <a:pt x="3953" y="1"/>
                    <a:pt x="3501" y="56"/>
                    <a:pt x="3066" y="139"/>
                  </a:cubicBezTo>
                  <a:cubicBezTo>
                    <a:pt x="1928" y="358"/>
                    <a:pt x="866" y="1200"/>
                    <a:pt x="329" y="2219"/>
                  </a:cubicBezTo>
                  <a:cubicBezTo>
                    <a:pt x="1" y="2832"/>
                    <a:pt x="44" y="3412"/>
                    <a:pt x="88" y="4102"/>
                  </a:cubicBezTo>
                  <a:cubicBezTo>
                    <a:pt x="132" y="4879"/>
                    <a:pt x="231" y="5657"/>
                    <a:pt x="319" y="6434"/>
                  </a:cubicBezTo>
                  <a:cubicBezTo>
                    <a:pt x="373" y="6828"/>
                    <a:pt x="417" y="7233"/>
                    <a:pt x="526" y="7616"/>
                  </a:cubicBezTo>
                  <a:cubicBezTo>
                    <a:pt x="691" y="8229"/>
                    <a:pt x="1008" y="8821"/>
                    <a:pt x="1501" y="9215"/>
                  </a:cubicBezTo>
                  <a:cubicBezTo>
                    <a:pt x="1971" y="9587"/>
                    <a:pt x="2552" y="9784"/>
                    <a:pt x="3132" y="9861"/>
                  </a:cubicBezTo>
                  <a:cubicBezTo>
                    <a:pt x="3438" y="9902"/>
                    <a:pt x="3782" y="9951"/>
                    <a:pt x="4117" y="9951"/>
                  </a:cubicBezTo>
                  <a:cubicBezTo>
                    <a:pt x="4321" y="9951"/>
                    <a:pt x="4522" y="9933"/>
                    <a:pt x="4708" y="9883"/>
                  </a:cubicBezTo>
                  <a:cubicBezTo>
                    <a:pt x="4709" y="9883"/>
                    <a:pt x="4710" y="9883"/>
                    <a:pt x="4711" y="9883"/>
                  </a:cubicBezTo>
                  <a:cubicBezTo>
                    <a:pt x="4804" y="9883"/>
                    <a:pt x="5212" y="11023"/>
                    <a:pt x="5158" y="11175"/>
                  </a:cubicBezTo>
                  <a:cubicBezTo>
                    <a:pt x="5048" y="11492"/>
                    <a:pt x="4708" y="11613"/>
                    <a:pt x="4577" y="11919"/>
                  </a:cubicBezTo>
                  <a:cubicBezTo>
                    <a:pt x="4545" y="11985"/>
                    <a:pt x="5256" y="12105"/>
                    <a:pt x="5322" y="12117"/>
                  </a:cubicBezTo>
                  <a:cubicBezTo>
                    <a:pt x="5356" y="12119"/>
                    <a:pt x="5391" y="12120"/>
                    <a:pt x="5425" y="12120"/>
                  </a:cubicBezTo>
                  <a:cubicBezTo>
                    <a:pt x="5728" y="12120"/>
                    <a:pt x="6020" y="12035"/>
                    <a:pt x="6285" y="11898"/>
                  </a:cubicBezTo>
                  <a:cubicBezTo>
                    <a:pt x="6789" y="11635"/>
                    <a:pt x="7095" y="11229"/>
                    <a:pt x="7348" y="10726"/>
                  </a:cubicBezTo>
                  <a:cubicBezTo>
                    <a:pt x="7428" y="10576"/>
                    <a:pt x="7388" y="10535"/>
                    <a:pt x="7310" y="10535"/>
                  </a:cubicBezTo>
                  <a:cubicBezTo>
                    <a:pt x="7240" y="10535"/>
                    <a:pt x="7141" y="10568"/>
                    <a:pt x="7073" y="10584"/>
                  </a:cubicBezTo>
                  <a:cubicBezTo>
                    <a:pt x="6976" y="10604"/>
                    <a:pt x="6885" y="10625"/>
                    <a:pt x="6797" y="10625"/>
                  </a:cubicBezTo>
                  <a:cubicBezTo>
                    <a:pt x="6698" y="10625"/>
                    <a:pt x="6603" y="10599"/>
                    <a:pt x="6504" y="10518"/>
                  </a:cubicBezTo>
                  <a:cubicBezTo>
                    <a:pt x="6285" y="10343"/>
                    <a:pt x="6110" y="9861"/>
                    <a:pt x="6044" y="9587"/>
                  </a:cubicBezTo>
                  <a:cubicBezTo>
                    <a:pt x="7063" y="8985"/>
                    <a:pt x="7961" y="8416"/>
                    <a:pt x="8311" y="7200"/>
                  </a:cubicBezTo>
                  <a:cubicBezTo>
                    <a:pt x="8453" y="6730"/>
                    <a:pt x="8530" y="6379"/>
                    <a:pt x="8530" y="5886"/>
                  </a:cubicBezTo>
                  <a:cubicBezTo>
                    <a:pt x="8584" y="5972"/>
                    <a:pt x="8689" y="6019"/>
                    <a:pt x="8792" y="6019"/>
                  </a:cubicBezTo>
                  <a:cubicBezTo>
                    <a:pt x="8833" y="6019"/>
                    <a:pt x="8875" y="6012"/>
                    <a:pt x="8913" y="5996"/>
                  </a:cubicBezTo>
                  <a:cubicBezTo>
                    <a:pt x="9056" y="5952"/>
                    <a:pt x="9165" y="5843"/>
                    <a:pt x="9241" y="5723"/>
                  </a:cubicBezTo>
                  <a:cubicBezTo>
                    <a:pt x="9537" y="5295"/>
                    <a:pt x="9570" y="4748"/>
                    <a:pt x="9472" y="4244"/>
                  </a:cubicBezTo>
                  <a:cubicBezTo>
                    <a:pt x="9438" y="4091"/>
                    <a:pt x="9394" y="3937"/>
                    <a:pt x="9307" y="3817"/>
                  </a:cubicBezTo>
                  <a:cubicBezTo>
                    <a:pt x="9224" y="3704"/>
                    <a:pt x="9084" y="3619"/>
                    <a:pt x="8940" y="3619"/>
                  </a:cubicBezTo>
                  <a:cubicBezTo>
                    <a:pt x="8931" y="3619"/>
                    <a:pt x="8922" y="3620"/>
                    <a:pt x="8913" y="3620"/>
                  </a:cubicBezTo>
                  <a:cubicBezTo>
                    <a:pt x="8759" y="3631"/>
                    <a:pt x="8618" y="3752"/>
                    <a:pt x="8540" y="3894"/>
                  </a:cubicBezTo>
                  <a:cubicBezTo>
                    <a:pt x="8475" y="4036"/>
                    <a:pt x="8442" y="4190"/>
                    <a:pt x="8420" y="4353"/>
                  </a:cubicBezTo>
                  <a:cubicBezTo>
                    <a:pt x="8442" y="3631"/>
                    <a:pt x="8212" y="2985"/>
                    <a:pt x="7905" y="2339"/>
                  </a:cubicBezTo>
                  <a:cubicBezTo>
                    <a:pt x="7523" y="1551"/>
                    <a:pt x="6964" y="806"/>
                    <a:pt x="6187" y="401"/>
                  </a:cubicBezTo>
                  <a:cubicBezTo>
                    <a:pt x="5639" y="108"/>
                    <a:pt x="5024" y="1"/>
                    <a:pt x="4401"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005581" y="2255561"/>
              <a:ext cx="178564" cy="122414"/>
            </a:xfrm>
            <a:custGeom>
              <a:avLst/>
              <a:gdLst/>
              <a:ahLst/>
              <a:cxnLst/>
              <a:rect l="l" t="t" r="r" b="b"/>
              <a:pathLst>
                <a:path w="6198" h="4249" extrusionOk="0">
                  <a:moveTo>
                    <a:pt x="2168" y="1"/>
                  </a:moveTo>
                  <a:cubicBezTo>
                    <a:pt x="1730" y="1"/>
                    <a:pt x="1271" y="56"/>
                    <a:pt x="843" y="144"/>
                  </a:cubicBezTo>
                  <a:cubicBezTo>
                    <a:pt x="559" y="198"/>
                    <a:pt x="274" y="286"/>
                    <a:pt x="1" y="417"/>
                  </a:cubicBezTo>
                  <a:cubicBezTo>
                    <a:pt x="274" y="286"/>
                    <a:pt x="559" y="198"/>
                    <a:pt x="843" y="144"/>
                  </a:cubicBezTo>
                  <a:cubicBezTo>
                    <a:pt x="1271" y="56"/>
                    <a:pt x="1730" y="1"/>
                    <a:pt x="2168" y="1"/>
                  </a:cubicBezTo>
                  <a:cubicBezTo>
                    <a:pt x="2803" y="1"/>
                    <a:pt x="3417" y="110"/>
                    <a:pt x="3964" y="406"/>
                  </a:cubicBezTo>
                  <a:cubicBezTo>
                    <a:pt x="4741" y="811"/>
                    <a:pt x="5300" y="1556"/>
                    <a:pt x="5682" y="2344"/>
                  </a:cubicBezTo>
                  <a:cubicBezTo>
                    <a:pt x="5979" y="2957"/>
                    <a:pt x="6197" y="3570"/>
                    <a:pt x="6197" y="4249"/>
                  </a:cubicBezTo>
                  <a:cubicBezTo>
                    <a:pt x="6197" y="3570"/>
                    <a:pt x="5979" y="2957"/>
                    <a:pt x="5682" y="2344"/>
                  </a:cubicBezTo>
                  <a:cubicBezTo>
                    <a:pt x="5300" y="1556"/>
                    <a:pt x="4741" y="811"/>
                    <a:pt x="3964" y="406"/>
                  </a:cubicBezTo>
                  <a:cubicBezTo>
                    <a:pt x="3417" y="110"/>
                    <a:pt x="2803" y="1"/>
                    <a:pt x="2168" y="1"/>
                  </a:cubicBezTo>
                  <a:close/>
                </a:path>
              </a:pathLst>
            </a:custGeom>
            <a:solidFill>
              <a:srgbClr val="7A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061731" y="2540434"/>
              <a:ext cx="15154" cy="2535"/>
            </a:xfrm>
            <a:custGeom>
              <a:avLst/>
              <a:gdLst/>
              <a:ahLst/>
              <a:cxnLst/>
              <a:rect l="l" t="t" r="r" b="b"/>
              <a:pathLst>
                <a:path w="526" h="88" extrusionOk="0">
                  <a:moveTo>
                    <a:pt x="526" y="0"/>
                  </a:moveTo>
                  <a:cubicBezTo>
                    <a:pt x="361" y="44"/>
                    <a:pt x="186" y="66"/>
                    <a:pt x="0" y="66"/>
                  </a:cubicBezTo>
                  <a:cubicBezTo>
                    <a:pt x="0" y="76"/>
                    <a:pt x="0" y="76"/>
                    <a:pt x="11" y="88"/>
                  </a:cubicBezTo>
                  <a:cubicBezTo>
                    <a:pt x="198" y="76"/>
                    <a:pt x="373" y="44"/>
                    <a:pt x="526" y="0"/>
                  </a:cubicBezTo>
                  <a:close/>
                </a:path>
              </a:pathLst>
            </a:custGeom>
            <a:solidFill>
              <a:srgbClr val="161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031452" y="2540088"/>
              <a:ext cx="30596" cy="3198"/>
            </a:xfrm>
            <a:custGeom>
              <a:avLst/>
              <a:gdLst/>
              <a:ahLst/>
              <a:cxnLst/>
              <a:rect l="l" t="t" r="r" b="b"/>
              <a:pathLst>
                <a:path w="1062" h="111" extrusionOk="0">
                  <a:moveTo>
                    <a:pt x="110" y="1"/>
                  </a:moveTo>
                  <a:cubicBezTo>
                    <a:pt x="77" y="12"/>
                    <a:pt x="44" y="23"/>
                    <a:pt x="0" y="34"/>
                  </a:cubicBezTo>
                  <a:cubicBezTo>
                    <a:pt x="274" y="78"/>
                    <a:pt x="548" y="110"/>
                    <a:pt x="799" y="110"/>
                  </a:cubicBezTo>
                  <a:cubicBezTo>
                    <a:pt x="887" y="110"/>
                    <a:pt x="974" y="100"/>
                    <a:pt x="1062" y="100"/>
                  </a:cubicBezTo>
                  <a:cubicBezTo>
                    <a:pt x="1051" y="88"/>
                    <a:pt x="1051" y="88"/>
                    <a:pt x="1051" y="78"/>
                  </a:cubicBezTo>
                  <a:lnTo>
                    <a:pt x="996" y="78"/>
                  </a:lnTo>
                  <a:cubicBezTo>
                    <a:pt x="701" y="78"/>
                    <a:pt x="395" y="44"/>
                    <a:pt x="110" y="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001806" y="2531589"/>
              <a:ext cx="32815" cy="9478"/>
            </a:xfrm>
            <a:custGeom>
              <a:avLst/>
              <a:gdLst/>
              <a:ahLst/>
              <a:cxnLst/>
              <a:rect l="l" t="t" r="r" b="b"/>
              <a:pathLst>
                <a:path w="1139" h="329" extrusionOk="0">
                  <a:moveTo>
                    <a:pt x="0" y="0"/>
                  </a:moveTo>
                  <a:cubicBezTo>
                    <a:pt x="307" y="142"/>
                    <a:pt x="668" y="263"/>
                    <a:pt x="1029" y="329"/>
                  </a:cubicBezTo>
                  <a:cubicBezTo>
                    <a:pt x="1073" y="318"/>
                    <a:pt x="1106" y="307"/>
                    <a:pt x="1139" y="296"/>
                  </a:cubicBezTo>
                  <a:cubicBezTo>
                    <a:pt x="1106" y="296"/>
                    <a:pt x="1073" y="285"/>
                    <a:pt x="1040" y="285"/>
                  </a:cubicBezTo>
                  <a:cubicBezTo>
                    <a:pt x="679" y="241"/>
                    <a:pt x="329" y="142"/>
                    <a:pt x="0" y="0"/>
                  </a:cubicBezTo>
                  <a:close/>
                </a:path>
              </a:pathLst>
            </a:custGeom>
            <a:solidFill>
              <a:srgbClr val="7A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7115664" y="2531878"/>
              <a:ext cx="663" cy="2881"/>
            </a:xfrm>
            <a:custGeom>
              <a:avLst/>
              <a:gdLst/>
              <a:ahLst/>
              <a:cxnLst/>
              <a:rect l="l" t="t" r="r" b="b"/>
              <a:pathLst>
                <a:path w="23" h="100" extrusionOk="0">
                  <a:moveTo>
                    <a:pt x="0" y="1"/>
                  </a:moveTo>
                  <a:cubicBezTo>
                    <a:pt x="0" y="34"/>
                    <a:pt x="12" y="67"/>
                    <a:pt x="22" y="100"/>
                  </a:cubicBezTo>
                  <a:cubicBezTo>
                    <a:pt x="12" y="34"/>
                    <a:pt x="0" y="1"/>
                    <a:pt x="0" y="1"/>
                  </a:cubicBezTo>
                  <a:close/>
                </a:path>
              </a:pathLst>
            </a:custGeom>
            <a:solidFill>
              <a:srgbClr val="A905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7076857" y="2577628"/>
              <a:ext cx="13281" cy="16105"/>
            </a:xfrm>
            <a:custGeom>
              <a:avLst/>
              <a:gdLst/>
              <a:ahLst/>
              <a:cxnLst/>
              <a:rect l="l" t="t" r="r" b="b"/>
              <a:pathLst>
                <a:path w="461" h="559" extrusionOk="0">
                  <a:moveTo>
                    <a:pt x="461" y="1"/>
                  </a:moveTo>
                  <a:cubicBezTo>
                    <a:pt x="458" y="8"/>
                    <a:pt x="455" y="16"/>
                    <a:pt x="452" y="23"/>
                  </a:cubicBezTo>
                  <a:lnTo>
                    <a:pt x="452" y="23"/>
                  </a:lnTo>
                  <a:cubicBezTo>
                    <a:pt x="455" y="16"/>
                    <a:pt x="458" y="8"/>
                    <a:pt x="461" y="1"/>
                  </a:cubicBezTo>
                  <a:close/>
                  <a:moveTo>
                    <a:pt x="452" y="23"/>
                  </a:moveTo>
                  <a:cubicBezTo>
                    <a:pt x="365" y="230"/>
                    <a:pt x="107" y="379"/>
                    <a:pt x="1" y="559"/>
                  </a:cubicBezTo>
                  <a:cubicBezTo>
                    <a:pt x="150" y="379"/>
                    <a:pt x="360" y="250"/>
                    <a:pt x="452" y="23"/>
                  </a:cubicBezTo>
                  <a:close/>
                </a:path>
              </a:pathLst>
            </a:custGeom>
            <a:solidFill>
              <a:srgbClr val="6A8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6940902" y="2255561"/>
              <a:ext cx="275078" cy="344827"/>
            </a:xfrm>
            <a:custGeom>
              <a:avLst/>
              <a:gdLst/>
              <a:ahLst/>
              <a:cxnLst/>
              <a:rect l="l" t="t" r="r" b="b"/>
              <a:pathLst>
                <a:path w="9548" h="11969" extrusionOk="0">
                  <a:moveTo>
                    <a:pt x="9000" y="4293"/>
                  </a:moveTo>
                  <a:cubicBezTo>
                    <a:pt x="8979" y="4304"/>
                    <a:pt x="8957" y="4315"/>
                    <a:pt x="8935" y="4337"/>
                  </a:cubicBezTo>
                  <a:cubicBezTo>
                    <a:pt x="8891" y="4358"/>
                    <a:pt x="8869" y="4402"/>
                    <a:pt x="8837" y="4446"/>
                  </a:cubicBezTo>
                  <a:cubicBezTo>
                    <a:pt x="8859" y="4402"/>
                    <a:pt x="8891" y="4358"/>
                    <a:pt x="8935" y="4326"/>
                  </a:cubicBezTo>
                  <a:cubicBezTo>
                    <a:pt x="8946" y="4315"/>
                    <a:pt x="8978" y="4304"/>
                    <a:pt x="9000" y="4293"/>
                  </a:cubicBezTo>
                  <a:close/>
                  <a:moveTo>
                    <a:pt x="8869" y="4961"/>
                  </a:moveTo>
                  <a:cubicBezTo>
                    <a:pt x="8859" y="4961"/>
                    <a:pt x="8837" y="4961"/>
                    <a:pt x="8825" y="4972"/>
                  </a:cubicBezTo>
                  <a:cubicBezTo>
                    <a:pt x="8803" y="4972"/>
                    <a:pt x="8781" y="4983"/>
                    <a:pt x="8760" y="4994"/>
                  </a:cubicBezTo>
                  <a:lnTo>
                    <a:pt x="8825" y="4961"/>
                  </a:lnTo>
                  <a:close/>
                  <a:moveTo>
                    <a:pt x="8924" y="4961"/>
                  </a:moveTo>
                  <a:cubicBezTo>
                    <a:pt x="8924" y="4972"/>
                    <a:pt x="8935" y="4972"/>
                    <a:pt x="8935" y="4972"/>
                  </a:cubicBezTo>
                  <a:cubicBezTo>
                    <a:pt x="8946" y="4972"/>
                    <a:pt x="8968" y="4983"/>
                    <a:pt x="8979" y="4983"/>
                  </a:cubicBezTo>
                  <a:cubicBezTo>
                    <a:pt x="9022" y="5005"/>
                    <a:pt x="9056" y="5037"/>
                    <a:pt x="9078" y="5092"/>
                  </a:cubicBezTo>
                  <a:cubicBezTo>
                    <a:pt x="9056" y="5049"/>
                    <a:pt x="9022" y="5015"/>
                    <a:pt x="8968" y="4994"/>
                  </a:cubicBezTo>
                  <a:cubicBezTo>
                    <a:pt x="8957" y="4983"/>
                    <a:pt x="8946" y="4983"/>
                    <a:pt x="8935" y="4972"/>
                  </a:cubicBezTo>
                  <a:lnTo>
                    <a:pt x="8902" y="4972"/>
                  </a:lnTo>
                  <a:cubicBezTo>
                    <a:pt x="8891" y="4961"/>
                    <a:pt x="8880" y="4961"/>
                    <a:pt x="8869" y="4961"/>
                  </a:cubicBezTo>
                  <a:close/>
                  <a:moveTo>
                    <a:pt x="8837" y="4446"/>
                  </a:moveTo>
                  <a:lnTo>
                    <a:pt x="8837" y="4446"/>
                  </a:lnTo>
                  <a:cubicBezTo>
                    <a:pt x="8815" y="4490"/>
                    <a:pt x="8803" y="4545"/>
                    <a:pt x="8793" y="4589"/>
                  </a:cubicBezTo>
                  <a:cubicBezTo>
                    <a:pt x="8771" y="4643"/>
                    <a:pt x="8760" y="4687"/>
                    <a:pt x="8749" y="4742"/>
                  </a:cubicBezTo>
                  <a:cubicBezTo>
                    <a:pt x="8738" y="4830"/>
                    <a:pt x="8727" y="4928"/>
                    <a:pt x="8727" y="5027"/>
                  </a:cubicBezTo>
                  <a:lnTo>
                    <a:pt x="8727" y="5037"/>
                  </a:lnTo>
                  <a:cubicBezTo>
                    <a:pt x="8716" y="5092"/>
                    <a:pt x="8727" y="5136"/>
                    <a:pt x="8727" y="5191"/>
                  </a:cubicBezTo>
                  <a:cubicBezTo>
                    <a:pt x="8727" y="5212"/>
                    <a:pt x="8727" y="5234"/>
                    <a:pt x="8738" y="5268"/>
                  </a:cubicBezTo>
                  <a:cubicBezTo>
                    <a:pt x="8738" y="5290"/>
                    <a:pt x="8738" y="5311"/>
                    <a:pt x="8749" y="5333"/>
                  </a:cubicBezTo>
                  <a:cubicBezTo>
                    <a:pt x="8760" y="5388"/>
                    <a:pt x="8781" y="5431"/>
                    <a:pt x="8815" y="5465"/>
                  </a:cubicBezTo>
                  <a:cubicBezTo>
                    <a:pt x="8837" y="5487"/>
                    <a:pt x="8847" y="5497"/>
                    <a:pt x="8880" y="5497"/>
                  </a:cubicBezTo>
                  <a:lnTo>
                    <a:pt x="8891" y="5497"/>
                  </a:lnTo>
                  <a:cubicBezTo>
                    <a:pt x="8913" y="5497"/>
                    <a:pt x="8924" y="5497"/>
                    <a:pt x="8946" y="5487"/>
                  </a:cubicBezTo>
                  <a:cubicBezTo>
                    <a:pt x="8968" y="5475"/>
                    <a:pt x="8979" y="5453"/>
                    <a:pt x="9000" y="5443"/>
                  </a:cubicBezTo>
                  <a:cubicBezTo>
                    <a:pt x="9012" y="5421"/>
                    <a:pt x="9034" y="5399"/>
                    <a:pt x="9044" y="5377"/>
                  </a:cubicBezTo>
                  <a:cubicBezTo>
                    <a:pt x="9056" y="5366"/>
                    <a:pt x="9056" y="5355"/>
                    <a:pt x="9066" y="5344"/>
                  </a:cubicBezTo>
                  <a:cubicBezTo>
                    <a:pt x="9066" y="5333"/>
                    <a:pt x="9078" y="5322"/>
                    <a:pt x="9078" y="5311"/>
                  </a:cubicBezTo>
                  <a:cubicBezTo>
                    <a:pt x="9088" y="5290"/>
                    <a:pt x="9088" y="5268"/>
                    <a:pt x="9088" y="5234"/>
                  </a:cubicBezTo>
                  <a:cubicBezTo>
                    <a:pt x="9099" y="5212"/>
                    <a:pt x="9099" y="5191"/>
                    <a:pt x="9088" y="5169"/>
                  </a:cubicBezTo>
                  <a:cubicBezTo>
                    <a:pt x="9088" y="5136"/>
                    <a:pt x="9088" y="5114"/>
                    <a:pt x="9078" y="5093"/>
                  </a:cubicBezTo>
                  <a:lnTo>
                    <a:pt x="9078" y="5093"/>
                  </a:lnTo>
                  <a:cubicBezTo>
                    <a:pt x="9088" y="5114"/>
                    <a:pt x="9099" y="5136"/>
                    <a:pt x="9099" y="5169"/>
                  </a:cubicBezTo>
                  <a:cubicBezTo>
                    <a:pt x="9110" y="5191"/>
                    <a:pt x="9110" y="5212"/>
                    <a:pt x="9099" y="5246"/>
                  </a:cubicBezTo>
                  <a:cubicBezTo>
                    <a:pt x="9099" y="5268"/>
                    <a:pt x="9099" y="5290"/>
                    <a:pt x="9088" y="5311"/>
                  </a:cubicBezTo>
                  <a:cubicBezTo>
                    <a:pt x="9088" y="5322"/>
                    <a:pt x="9078" y="5344"/>
                    <a:pt x="9078" y="5355"/>
                  </a:cubicBezTo>
                  <a:cubicBezTo>
                    <a:pt x="9066" y="5366"/>
                    <a:pt x="9066" y="5377"/>
                    <a:pt x="9056" y="5388"/>
                  </a:cubicBezTo>
                  <a:cubicBezTo>
                    <a:pt x="9044" y="5410"/>
                    <a:pt x="9022" y="5431"/>
                    <a:pt x="9012" y="5443"/>
                  </a:cubicBezTo>
                  <a:cubicBezTo>
                    <a:pt x="8990" y="5465"/>
                    <a:pt x="8979" y="5487"/>
                    <a:pt x="8946" y="5497"/>
                  </a:cubicBezTo>
                  <a:cubicBezTo>
                    <a:pt x="8935" y="5509"/>
                    <a:pt x="8913" y="5519"/>
                    <a:pt x="8891" y="5519"/>
                  </a:cubicBezTo>
                  <a:cubicBezTo>
                    <a:pt x="8880" y="5519"/>
                    <a:pt x="8880" y="5519"/>
                    <a:pt x="8869" y="5509"/>
                  </a:cubicBezTo>
                  <a:cubicBezTo>
                    <a:pt x="8847" y="5509"/>
                    <a:pt x="8825" y="5497"/>
                    <a:pt x="8803" y="5475"/>
                  </a:cubicBezTo>
                  <a:cubicBezTo>
                    <a:pt x="8781" y="5453"/>
                    <a:pt x="8771" y="5431"/>
                    <a:pt x="8760" y="5410"/>
                  </a:cubicBezTo>
                  <a:cubicBezTo>
                    <a:pt x="8749" y="5388"/>
                    <a:pt x="8738" y="5366"/>
                    <a:pt x="8738" y="5344"/>
                  </a:cubicBezTo>
                  <a:cubicBezTo>
                    <a:pt x="8727" y="5311"/>
                    <a:pt x="8727" y="5290"/>
                    <a:pt x="8716" y="5268"/>
                  </a:cubicBezTo>
                  <a:lnTo>
                    <a:pt x="8716" y="5191"/>
                  </a:lnTo>
                  <a:cubicBezTo>
                    <a:pt x="8705" y="5136"/>
                    <a:pt x="8705" y="5092"/>
                    <a:pt x="8705" y="5037"/>
                  </a:cubicBezTo>
                  <a:cubicBezTo>
                    <a:pt x="8705" y="4983"/>
                    <a:pt x="8716" y="4939"/>
                    <a:pt x="8716" y="4884"/>
                  </a:cubicBezTo>
                  <a:cubicBezTo>
                    <a:pt x="8727" y="4830"/>
                    <a:pt x="8727" y="4786"/>
                    <a:pt x="8738" y="4731"/>
                  </a:cubicBezTo>
                  <a:cubicBezTo>
                    <a:pt x="8749" y="4687"/>
                    <a:pt x="8760" y="4633"/>
                    <a:pt x="8781" y="4589"/>
                  </a:cubicBezTo>
                  <a:cubicBezTo>
                    <a:pt x="8793" y="4545"/>
                    <a:pt x="8815" y="4490"/>
                    <a:pt x="8837" y="4446"/>
                  </a:cubicBezTo>
                  <a:close/>
                  <a:moveTo>
                    <a:pt x="4413" y="1"/>
                  </a:moveTo>
                  <a:cubicBezTo>
                    <a:pt x="3975" y="1"/>
                    <a:pt x="3516" y="56"/>
                    <a:pt x="3088" y="144"/>
                  </a:cubicBezTo>
                  <a:cubicBezTo>
                    <a:pt x="2804" y="198"/>
                    <a:pt x="2519" y="286"/>
                    <a:pt x="2246" y="417"/>
                  </a:cubicBezTo>
                  <a:cubicBezTo>
                    <a:pt x="1446" y="789"/>
                    <a:pt x="757" y="1458"/>
                    <a:pt x="351" y="2224"/>
                  </a:cubicBezTo>
                  <a:cubicBezTo>
                    <a:pt x="1" y="2881"/>
                    <a:pt x="66" y="3636"/>
                    <a:pt x="154" y="4348"/>
                  </a:cubicBezTo>
                  <a:cubicBezTo>
                    <a:pt x="1183" y="4238"/>
                    <a:pt x="2158" y="3625"/>
                    <a:pt x="2705" y="2728"/>
                  </a:cubicBezTo>
                  <a:cubicBezTo>
                    <a:pt x="3001" y="3373"/>
                    <a:pt x="3559" y="3899"/>
                    <a:pt x="4227" y="4151"/>
                  </a:cubicBezTo>
                  <a:cubicBezTo>
                    <a:pt x="4194" y="3702"/>
                    <a:pt x="4173" y="3253"/>
                    <a:pt x="4139" y="2804"/>
                  </a:cubicBezTo>
                  <a:lnTo>
                    <a:pt x="4139" y="2804"/>
                  </a:lnTo>
                  <a:cubicBezTo>
                    <a:pt x="4161" y="3001"/>
                    <a:pt x="5125" y="3275"/>
                    <a:pt x="5278" y="3297"/>
                  </a:cubicBezTo>
                  <a:cubicBezTo>
                    <a:pt x="5311" y="3307"/>
                    <a:pt x="5344" y="3307"/>
                    <a:pt x="5377" y="3307"/>
                  </a:cubicBezTo>
                  <a:cubicBezTo>
                    <a:pt x="5464" y="3307"/>
                    <a:pt x="5574" y="3286"/>
                    <a:pt x="5683" y="3275"/>
                  </a:cubicBezTo>
                  <a:cubicBezTo>
                    <a:pt x="5793" y="3264"/>
                    <a:pt x="5902" y="3242"/>
                    <a:pt x="6012" y="3242"/>
                  </a:cubicBezTo>
                  <a:cubicBezTo>
                    <a:pt x="6132" y="3242"/>
                    <a:pt x="6253" y="3264"/>
                    <a:pt x="6340" y="3341"/>
                  </a:cubicBezTo>
                  <a:cubicBezTo>
                    <a:pt x="6406" y="3395"/>
                    <a:pt x="6450" y="3483"/>
                    <a:pt x="6482" y="3570"/>
                  </a:cubicBezTo>
                  <a:cubicBezTo>
                    <a:pt x="6625" y="4030"/>
                    <a:pt x="6460" y="4556"/>
                    <a:pt x="6592" y="5015"/>
                  </a:cubicBezTo>
                  <a:lnTo>
                    <a:pt x="6713" y="5015"/>
                  </a:lnTo>
                  <a:cubicBezTo>
                    <a:pt x="6767" y="5015"/>
                    <a:pt x="6833" y="5015"/>
                    <a:pt x="6898" y="5027"/>
                  </a:cubicBezTo>
                  <a:cubicBezTo>
                    <a:pt x="7292" y="5081"/>
                    <a:pt x="7479" y="5453"/>
                    <a:pt x="7249" y="5804"/>
                  </a:cubicBezTo>
                  <a:cubicBezTo>
                    <a:pt x="7227" y="5848"/>
                    <a:pt x="7194" y="5881"/>
                    <a:pt x="7161" y="5925"/>
                  </a:cubicBezTo>
                  <a:cubicBezTo>
                    <a:pt x="7183" y="6012"/>
                    <a:pt x="7194" y="6078"/>
                    <a:pt x="7194" y="6122"/>
                  </a:cubicBezTo>
                  <a:cubicBezTo>
                    <a:pt x="7205" y="6472"/>
                    <a:pt x="7139" y="6811"/>
                    <a:pt x="7030" y="7129"/>
                  </a:cubicBezTo>
                  <a:cubicBezTo>
                    <a:pt x="6800" y="7742"/>
                    <a:pt x="6362" y="8300"/>
                    <a:pt x="5837" y="8672"/>
                  </a:cubicBezTo>
                  <a:cubicBezTo>
                    <a:pt x="5037" y="9253"/>
                    <a:pt x="4074" y="9526"/>
                    <a:pt x="3110" y="9526"/>
                  </a:cubicBezTo>
                  <a:cubicBezTo>
                    <a:pt x="2640" y="9526"/>
                    <a:pt x="2158" y="9461"/>
                    <a:pt x="1709" y="9329"/>
                  </a:cubicBezTo>
                  <a:lnTo>
                    <a:pt x="1709" y="9329"/>
                  </a:lnTo>
                  <a:cubicBezTo>
                    <a:pt x="1818" y="9428"/>
                    <a:pt x="1961" y="9504"/>
                    <a:pt x="2114" y="9581"/>
                  </a:cubicBezTo>
                  <a:cubicBezTo>
                    <a:pt x="2443" y="9723"/>
                    <a:pt x="2793" y="9822"/>
                    <a:pt x="3154" y="9866"/>
                  </a:cubicBezTo>
                  <a:cubicBezTo>
                    <a:pt x="3187" y="9866"/>
                    <a:pt x="3220" y="9877"/>
                    <a:pt x="3253" y="9877"/>
                  </a:cubicBezTo>
                  <a:cubicBezTo>
                    <a:pt x="3538" y="9920"/>
                    <a:pt x="3844" y="9954"/>
                    <a:pt x="4139" y="9954"/>
                  </a:cubicBezTo>
                  <a:lnTo>
                    <a:pt x="4194" y="9954"/>
                  </a:lnTo>
                  <a:cubicBezTo>
                    <a:pt x="4380" y="9954"/>
                    <a:pt x="4555" y="9932"/>
                    <a:pt x="4720" y="9888"/>
                  </a:cubicBezTo>
                  <a:lnTo>
                    <a:pt x="4730" y="9888"/>
                  </a:lnTo>
                  <a:cubicBezTo>
                    <a:pt x="4796" y="9888"/>
                    <a:pt x="5048" y="10523"/>
                    <a:pt x="5147" y="10906"/>
                  </a:cubicBezTo>
                  <a:lnTo>
                    <a:pt x="5147" y="10917"/>
                  </a:lnTo>
                  <a:cubicBezTo>
                    <a:pt x="5180" y="11049"/>
                    <a:pt x="5190" y="11147"/>
                    <a:pt x="5180" y="11180"/>
                  </a:cubicBezTo>
                  <a:cubicBezTo>
                    <a:pt x="5092" y="11421"/>
                    <a:pt x="4873" y="11552"/>
                    <a:pt x="4720" y="11738"/>
                  </a:cubicBezTo>
                  <a:cubicBezTo>
                    <a:pt x="4687" y="11793"/>
                    <a:pt x="4665" y="11847"/>
                    <a:pt x="4665" y="11903"/>
                  </a:cubicBezTo>
                  <a:cubicBezTo>
                    <a:pt x="4774" y="11946"/>
                    <a:pt x="4884" y="11968"/>
                    <a:pt x="5005" y="11968"/>
                  </a:cubicBezTo>
                  <a:cubicBezTo>
                    <a:pt x="5190" y="11968"/>
                    <a:pt x="5399" y="11903"/>
                    <a:pt x="5563" y="11815"/>
                  </a:cubicBezTo>
                  <a:cubicBezTo>
                    <a:pt x="5881" y="11628"/>
                    <a:pt x="6099" y="11278"/>
                    <a:pt x="6176" y="10917"/>
                  </a:cubicBezTo>
                  <a:cubicBezTo>
                    <a:pt x="6198" y="10818"/>
                    <a:pt x="6132" y="9976"/>
                    <a:pt x="6088" y="9691"/>
                  </a:cubicBezTo>
                  <a:cubicBezTo>
                    <a:pt x="6078" y="9658"/>
                    <a:pt x="6066" y="9625"/>
                    <a:pt x="6066" y="9592"/>
                  </a:cubicBezTo>
                  <a:cubicBezTo>
                    <a:pt x="7085" y="8990"/>
                    <a:pt x="7983" y="8421"/>
                    <a:pt x="8333" y="7205"/>
                  </a:cubicBezTo>
                  <a:cubicBezTo>
                    <a:pt x="8464" y="6745"/>
                    <a:pt x="8552" y="6395"/>
                    <a:pt x="8552" y="5913"/>
                  </a:cubicBezTo>
                  <a:lnTo>
                    <a:pt x="8552" y="5891"/>
                  </a:lnTo>
                  <a:cubicBezTo>
                    <a:pt x="8606" y="5979"/>
                    <a:pt x="8705" y="6023"/>
                    <a:pt x="8815" y="6023"/>
                  </a:cubicBezTo>
                  <a:cubicBezTo>
                    <a:pt x="8859" y="6023"/>
                    <a:pt x="8902" y="6023"/>
                    <a:pt x="8935" y="6001"/>
                  </a:cubicBezTo>
                  <a:cubicBezTo>
                    <a:pt x="9078" y="5957"/>
                    <a:pt x="9187" y="5848"/>
                    <a:pt x="9263" y="5728"/>
                  </a:cubicBezTo>
                  <a:cubicBezTo>
                    <a:pt x="9460" y="5443"/>
                    <a:pt x="9548" y="5092"/>
                    <a:pt x="9548" y="4742"/>
                  </a:cubicBezTo>
                  <a:cubicBezTo>
                    <a:pt x="9548" y="4577"/>
                    <a:pt x="9526" y="4414"/>
                    <a:pt x="9494" y="4249"/>
                  </a:cubicBezTo>
                  <a:cubicBezTo>
                    <a:pt x="9460" y="4096"/>
                    <a:pt x="9416" y="3942"/>
                    <a:pt x="9329" y="3822"/>
                  </a:cubicBezTo>
                  <a:cubicBezTo>
                    <a:pt x="9241" y="3713"/>
                    <a:pt x="9110" y="3625"/>
                    <a:pt x="8968" y="3625"/>
                  </a:cubicBezTo>
                  <a:lnTo>
                    <a:pt x="8935" y="3625"/>
                  </a:lnTo>
                  <a:cubicBezTo>
                    <a:pt x="8781" y="3636"/>
                    <a:pt x="8640" y="3757"/>
                    <a:pt x="8562" y="3899"/>
                  </a:cubicBezTo>
                  <a:cubicBezTo>
                    <a:pt x="8497" y="4041"/>
                    <a:pt x="8464" y="4195"/>
                    <a:pt x="8442" y="4358"/>
                  </a:cubicBezTo>
                  <a:lnTo>
                    <a:pt x="8442" y="4249"/>
                  </a:lnTo>
                  <a:cubicBezTo>
                    <a:pt x="8442" y="3570"/>
                    <a:pt x="8224" y="2957"/>
                    <a:pt x="7927" y="2344"/>
                  </a:cubicBezTo>
                  <a:cubicBezTo>
                    <a:pt x="7545" y="1556"/>
                    <a:pt x="6986" y="811"/>
                    <a:pt x="6209" y="406"/>
                  </a:cubicBezTo>
                  <a:cubicBezTo>
                    <a:pt x="5662" y="110"/>
                    <a:pt x="5048" y="1"/>
                    <a:pt x="4413" y="1"/>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7191693" y="2379213"/>
              <a:ext cx="11668" cy="35379"/>
            </a:xfrm>
            <a:custGeom>
              <a:avLst/>
              <a:gdLst/>
              <a:ahLst/>
              <a:cxnLst/>
              <a:rect l="l" t="t" r="r" b="b"/>
              <a:pathLst>
                <a:path w="405" h="1228" extrusionOk="0">
                  <a:moveTo>
                    <a:pt x="295" y="1"/>
                  </a:moveTo>
                  <a:cubicBezTo>
                    <a:pt x="273" y="12"/>
                    <a:pt x="241" y="23"/>
                    <a:pt x="230" y="34"/>
                  </a:cubicBezTo>
                  <a:cubicBezTo>
                    <a:pt x="186" y="66"/>
                    <a:pt x="154" y="110"/>
                    <a:pt x="132" y="154"/>
                  </a:cubicBezTo>
                  <a:cubicBezTo>
                    <a:pt x="164" y="110"/>
                    <a:pt x="186" y="66"/>
                    <a:pt x="230" y="45"/>
                  </a:cubicBezTo>
                  <a:cubicBezTo>
                    <a:pt x="252" y="23"/>
                    <a:pt x="274" y="12"/>
                    <a:pt x="295" y="1"/>
                  </a:cubicBezTo>
                  <a:close/>
                  <a:moveTo>
                    <a:pt x="164" y="669"/>
                  </a:moveTo>
                  <a:cubicBezTo>
                    <a:pt x="175" y="669"/>
                    <a:pt x="186" y="669"/>
                    <a:pt x="197" y="680"/>
                  </a:cubicBezTo>
                  <a:lnTo>
                    <a:pt x="230" y="680"/>
                  </a:lnTo>
                  <a:cubicBezTo>
                    <a:pt x="230" y="680"/>
                    <a:pt x="219" y="680"/>
                    <a:pt x="219" y="669"/>
                  </a:cubicBezTo>
                  <a:close/>
                  <a:moveTo>
                    <a:pt x="120" y="669"/>
                  </a:moveTo>
                  <a:lnTo>
                    <a:pt x="55" y="702"/>
                  </a:lnTo>
                  <a:cubicBezTo>
                    <a:pt x="76" y="691"/>
                    <a:pt x="98" y="680"/>
                    <a:pt x="120" y="680"/>
                  </a:cubicBezTo>
                  <a:cubicBezTo>
                    <a:pt x="132" y="669"/>
                    <a:pt x="154" y="669"/>
                    <a:pt x="164" y="669"/>
                  </a:cubicBezTo>
                  <a:close/>
                  <a:moveTo>
                    <a:pt x="230" y="680"/>
                  </a:moveTo>
                  <a:cubicBezTo>
                    <a:pt x="241" y="691"/>
                    <a:pt x="252" y="691"/>
                    <a:pt x="263" y="702"/>
                  </a:cubicBezTo>
                  <a:cubicBezTo>
                    <a:pt x="317" y="723"/>
                    <a:pt x="351" y="757"/>
                    <a:pt x="373" y="800"/>
                  </a:cubicBezTo>
                  <a:cubicBezTo>
                    <a:pt x="351" y="745"/>
                    <a:pt x="317" y="713"/>
                    <a:pt x="274" y="691"/>
                  </a:cubicBezTo>
                  <a:cubicBezTo>
                    <a:pt x="263" y="691"/>
                    <a:pt x="241" y="680"/>
                    <a:pt x="230" y="680"/>
                  </a:cubicBezTo>
                  <a:close/>
                  <a:moveTo>
                    <a:pt x="132" y="154"/>
                  </a:moveTo>
                  <a:cubicBezTo>
                    <a:pt x="110" y="198"/>
                    <a:pt x="88" y="253"/>
                    <a:pt x="76" y="297"/>
                  </a:cubicBezTo>
                  <a:cubicBezTo>
                    <a:pt x="55" y="341"/>
                    <a:pt x="44" y="395"/>
                    <a:pt x="33" y="439"/>
                  </a:cubicBezTo>
                  <a:cubicBezTo>
                    <a:pt x="22" y="494"/>
                    <a:pt x="22" y="538"/>
                    <a:pt x="11" y="592"/>
                  </a:cubicBezTo>
                  <a:cubicBezTo>
                    <a:pt x="11" y="647"/>
                    <a:pt x="0" y="691"/>
                    <a:pt x="0" y="745"/>
                  </a:cubicBezTo>
                  <a:cubicBezTo>
                    <a:pt x="0" y="800"/>
                    <a:pt x="0" y="844"/>
                    <a:pt x="11" y="899"/>
                  </a:cubicBezTo>
                  <a:lnTo>
                    <a:pt x="11" y="976"/>
                  </a:lnTo>
                  <a:cubicBezTo>
                    <a:pt x="22" y="998"/>
                    <a:pt x="22" y="1019"/>
                    <a:pt x="33" y="1052"/>
                  </a:cubicBezTo>
                  <a:cubicBezTo>
                    <a:pt x="33" y="1074"/>
                    <a:pt x="44" y="1096"/>
                    <a:pt x="55" y="1118"/>
                  </a:cubicBezTo>
                  <a:cubicBezTo>
                    <a:pt x="66" y="1139"/>
                    <a:pt x="76" y="1161"/>
                    <a:pt x="98" y="1183"/>
                  </a:cubicBezTo>
                  <a:cubicBezTo>
                    <a:pt x="120" y="1205"/>
                    <a:pt x="142" y="1217"/>
                    <a:pt x="164" y="1217"/>
                  </a:cubicBezTo>
                  <a:cubicBezTo>
                    <a:pt x="175" y="1227"/>
                    <a:pt x="175" y="1227"/>
                    <a:pt x="186" y="1227"/>
                  </a:cubicBezTo>
                  <a:cubicBezTo>
                    <a:pt x="208" y="1227"/>
                    <a:pt x="230" y="1217"/>
                    <a:pt x="241" y="1205"/>
                  </a:cubicBezTo>
                  <a:cubicBezTo>
                    <a:pt x="274" y="1195"/>
                    <a:pt x="285" y="1173"/>
                    <a:pt x="307" y="1151"/>
                  </a:cubicBezTo>
                  <a:cubicBezTo>
                    <a:pt x="317" y="1139"/>
                    <a:pt x="339" y="1118"/>
                    <a:pt x="351" y="1096"/>
                  </a:cubicBezTo>
                  <a:cubicBezTo>
                    <a:pt x="361" y="1085"/>
                    <a:pt x="361" y="1074"/>
                    <a:pt x="373" y="1063"/>
                  </a:cubicBezTo>
                  <a:cubicBezTo>
                    <a:pt x="373" y="1052"/>
                    <a:pt x="383" y="1030"/>
                    <a:pt x="383" y="1019"/>
                  </a:cubicBezTo>
                  <a:cubicBezTo>
                    <a:pt x="394" y="998"/>
                    <a:pt x="394" y="976"/>
                    <a:pt x="394" y="954"/>
                  </a:cubicBezTo>
                  <a:cubicBezTo>
                    <a:pt x="405" y="920"/>
                    <a:pt x="405" y="899"/>
                    <a:pt x="394" y="877"/>
                  </a:cubicBezTo>
                  <a:cubicBezTo>
                    <a:pt x="394" y="844"/>
                    <a:pt x="383" y="822"/>
                    <a:pt x="373" y="801"/>
                  </a:cubicBezTo>
                  <a:lnTo>
                    <a:pt x="373" y="801"/>
                  </a:lnTo>
                  <a:cubicBezTo>
                    <a:pt x="383" y="822"/>
                    <a:pt x="383" y="844"/>
                    <a:pt x="383" y="877"/>
                  </a:cubicBezTo>
                  <a:cubicBezTo>
                    <a:pt x="394" y="899"/>
                    <a:pt x="394" y="920"/>
                    <a:pt x="383" y="942"/>
                  </a:cubicBezTo>
                  <a:cubicBezTo>
                    <a:pt x="383" y="976"/>
                    <a:pt x="383" y="998"/>
                    <a:pt x="373" y="1019"/>
                  </a:cubicBezTo>
                  <a:cubicBezTo>
                    <a:pt x="373" y="1030"/>
                    <a:pt x="361" y="1041"/>
                    <a:pt x="361" y="1052"/>
                  </a:cubicBezTo>
                  <a:cubicBezTo>
                    <a:pt x="351" y="1063"/>
                    <a:pt x="351" y="1074"/>
                    <a:pt x="339" y="1085"/>
                  </a:cubicBezTo>
                  <a:cubicBezTo>
                    <a:pt x="329" y="1107"/>
                    <a:pt x="307" y="1129"/>
                    <a:pt x="295" y="1151"/>
                  </a:cubicBezTo>
                  <a:cubicBezTo>
                    <a:pt x="274" y="1161"/>
                    <a:pt x="263" y="1183"/>
                    <a:pt x="241" y="1195"/>
                  </a:cubicBezTo>
                  <a:cubicBezTo>
                    <a:pt x="219" y="1205"/>
                    <a:pt x="208" y="1205"/>
                    <a:pt x="186" y="1205"/>
                  </a:cubicBezTo>
                  <a:lnTo>
                    <a:pt x="175" y="1205"/>
                  </a:lnTo>
                  <a:cubicBezTo>
                    <a:pt x="142" y="1205"/>
                    <a:pt x="132" y="1195"/>
                    <a:pt x="110" y="1173"/>
                  </a:cubicBezTo>
                  <a:cubicBezTo>
                    <a:pt x="76" y="1139"/>
                    <a:pt x="55" y="1096"/>
                    <a:pt x="44" y="1041"/>
                  </a:cubicBezTo>
                  <a:cubicBezTo>
                    <a:pt x="33" y="1019"/>
                    <a:pt x="33" y="998"/>
                    <a:pt x="33" y="976"/>
                  </a:cubicBezTo>
                  <a:cubicBezTo>
                    <a:pt x="22" y="942"/>
                    <a:pt x="22" y="920"/>
                    <a:pt x="22" y="899"/>
                  </a:cubicBezTo>
                  <a:cubicBezTo>
                    <a:pt x="22" y="844"/>
                    <a:pt x="11" y="800"/>
                    <a:pt x="22" y="745"/>
                  </a:cubicBezTo>
                  <a:lnTo>
                    <a:pt x="22" y="735"/>
                  </a:lnTo>
                  <a:cubicBezTo>
                    <a:pt x="22" y="636"/>
                    <a:pt x="33" y="538"/>
                    <a:pt x="44" y="450"/>
                  </a:cubicBezTo>
                  <a:cubicBezTo>
                    <a:pt x="55" y="395"/>
                    <a:pt x="66" y="351"/>
                    <a:pt x="88" y="297"/>
                  </a:cubicBezTo>
                  <a:cubicBezTo>
                    <a:pt x="98" y="253"/>
                    <a:pt x="110" y="198"/>
                    <a:pt x="132" y="154"/>
                  </a:cubicBezTo>
                  <a:close/>
                </a:path>
              </a:pathLst>
            </a:custGeom>
            <a:solidFill>
              <a:srgbClr val="C75454"/>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7005581" y="2433175"/>
              <a:ext cx="75741" cy="38173"/>
            </a:xfrm>
            <a:custGeom>
              <a:avLst/>
              <a:gdLst/>
              <a:ahLst/>
              <a:cxnLst/>
              <a:rect l="l" t="t" r="r" b="b"/>
              <a:pathLst>
                <a:path w="2629" h="1325" extrusionOk="0">
                  <a:moveTo>
                    <a:pt x="2628" y="0"/>
                  </a:moveTo>
                  <a:cubicBezTo>
                    <a:pt x="2617" y="142"/>
                    <a:pt x="2573" y="274"/>
                    <a:pt x="2519" y="405"/>
                  </a:cubicBezTo>
                  <a:cubicBezTo>
                    <a:pt x="2464" y="526"/>
                    <a:pt x="2376" y="646"/>
                    <a:pt x="2288" y="745"/>
                  </a:cubicBezTo>
                  <a:cubicBezTo>
                    <a:pt x="2103" y="953"/>
                    <a:pt x="1862" y="1128"/>
                    <a:pt x="1599" y="1215"/>
                  </a:cubicBezTo>
                  <a:cubicBezTo>
                    <a:pt x="1478" y="1259"/>
                    <a:pt x="1336" y="1292"/>
                    <a:pt x="1194" y="1303"/>
                  </a:cubicBezTo>
                  <a:lnTo>
                    <a:pt x="986" y="1303"/>
                  </a:lnTo>
                  <a:cubicBezTo>
                    <a:pt x="920" y="1292"/>
                    <a:pt x="843" y="1281"/>
                    <a:pt x="777" y="1271"/>
                  </a:cubicBezTo>
                  <a:cubicBezTo>
                    <a:pt x="712" y="1259"/>
                    <a:pt x="646" y="1249"/>
                    <a:pt x="580" y="1227"/>
                  </a:cubicBezTo>
                  <a:cubicBezTo>
                    <a:pt x="504" y="1205"/>
                    <a:pt x="439" y="1183"/>
                    <a:pt x="383" y="1150"/>
                  </a:cubicBezTo>
                  <a:cubicBezTo>
                    <a:pt x="252" y="1106"/>
                    <a:pt x="121" y="1040"/>
                    <a:pt x="1" y="964"/>
                  </a:cubicBezTo>
                  <a:lnTo>
                    <a:pt x="1" y="964"/>
                  </a:lnTo>
                  <a:cubicBezTo>
                    <a:pt x="66" y="1008"/>
                    <a:pt x="121" y="1040"/>
                    <a:pt x="186" y="1073"/>
                  </a:cubicBezTo>
                  <a:cubicBezTo>
                    <a:pt x="208" y="1095"/>
                    <a:pt x="241" y="1106"/>
                    <a:pt x="274" y="1128"/>
                  </a:cubicBezTo>
                  <a:lnTo>
                    <a:pt x="329" y="1150"/>
                  </a:lnTo>
                  <a:cubicBezTo>
                    <a:pt x="340" y="1150"/>
                    <a:pt x="361" y="1161"/>
                    <a:pt x="373" y="1172"/>
                  </a:cubicBezTo>
                  <a:lnTo>
                    <a:pt x="570" y="1237"/>
                  </a:lnTo>
                  <a:cubicBezTo>
                    <a:pt x="636" y="1259"/>
                    <a:pt x="701" y="1281"/>
                    <a:pt x="777" y="1292"/>
                  </a:cubicBezTo>
                  <a:cubicBezTo>
                    <a:pt x="887" y="1314"/>
                    <a:pt x="996" y="1325"/>
                    <a:pt x="1106" y="1325"/>
                  </a:cubicBezTo>
                  <a:cubicBezTo>
                    <a:pt x="1281" y="1325"/>
                    <a:pt x="1446" y="1303"/>
                    <a:pt x="1610" y="1237"/>
                  </a:cubicBezTo>
                  <a:cubicBezTo>
                    <a:pt x="1675" y="1215"/>
                    <a:pt x="1741" y="1193"/>
                    <a:pt x="1807" y="1161"/>
                  </a:cubicBezTo>
                  <a:cubicBezTo>
                    <a:pt x="1840" y="1139"/>
                    <a:pt x="1872" y="1128"/>
                    <a:pt x="1906" y="1106"/>
                  </a:cubicBezTo>
                  <a:cubicBezTo>
                    <a:pt x="1916" y="1095"/>
                    <a:pt x="1928" y="1084"/>
                    <a:pt x="1949" y="1073"/>
                  </a:cubicBezTo>
                  <a:cubicBezTo>
                    <a:pt x="1960" y="1062"/>
                    <a:pt x="1971" y="1062"/>
                    <a:pt x="1993" y="1052"/>
                  </a:cubicBezTo>
                  <a:cubicBezTo>
                    <a:pt x="2103" y="964"/>
                    <a:pt x="2212" y="876"/>
                    <a:pt x="2310" y="767"/>
                  </a:cubicBezTo>
                  <a:cubicBezTo>
                    <a:pt x="2398" y="657"/>
                    <a:pt x="2475" y="537"/>
                    <a:pt x="2529" y="405"/>
                  </a:cubicBezTo>
                  <a:cubicBezTo>
                    <a:pt x="2584" y="274"/>
                    <a:pt x="2628" y="142"/>
                    <a:pt x="2628" y="0"/>
                  </a:cubicBezTo>
                  <a:close/>
                </a:path>
              </a:pathLst>
            </a:custGeom>
            <a:solidFill>
              <a:srgbClr val="D16666"/>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7015981" y="2402261"/>
              <a:ext cx="13915" cy="30942"/>
            </a:xfrm>
            <a:custGeom>
              <a:avLst/>
              <a:gdLst/>
              <a:ahLst/>
              <a:cxnLst/>
              <a:rect l="l" t="t" r="r" b="b"/>
              <a:pathLst>
                <a:path w="483" h="1074" extrusionOk="0">
                  <a:moveTo>
                    <a:pt x="329" y="0"/>
                  </a:moveTo>
                  <a:lnTo>
                    <a:pt x="329" y="0"/>
                  </a:lnTo>
                  <a:cubicBezTo>
                    <a:pt x="362" y="55"/>
                    <a:pt x="373" y="110"/>
                    <a:pt x="384" y="176"/>
                  </a:cubicBezTo>
                  <a:cubicBezTo>
                    <a:pt x="384" y="110"/>
                    <a:pt x="362" y="44"/>
                    <a:pt x="329" y="0"/>
                  </a:cubicBezTo>
                  <a:close/>
                  <a:moveTo>
                    <a:pt x="384" y="176"/>
                  </a:moveTo>
                  <a:cubicBezTo>
                    <a:pt x="384" y="230"/>
                    <a:pt x="373" y="296"/>
                    <a:pt x="351" y="351"/>
                  </a:cubicBezTo>
                  <a:cubicBezTo>
                    <a:pt x="340" y="417"/>
                    <a:pt x="307" y="471"/>
                    <a:pt x="275" y="515"/>
                  </a:cubicBezTo>
                  <a:cubicBezTo>
                    <a:pt x="263" y="548"/>
                    <a:pt x="241" y="570"/>
                    <a:pt x="219" y="592"/>
                  </a:cubicBezTo>
                  <a:lnTo>
                    <a:pt x="187" y="624"/>
                  </a:lnTo>
                  <a:cubicBezTo>
                    <a:pt x="176" y="624"/>
                    <a:pt x="154" y="636"/>
                    <a:pt x="143" y="646"/>
                  </a:cubicBezTo>
                  <a:cubicBezTo>
                    <a:pt x="121" y="657"/>
                    <a:pt x="88" y="679"/>
                    <a:pt x="66" y="690"/>
                  </a:cubicBezTo>
                  <a:cubicBezTo>
                    <a:pt x="56" y="701"/>
                    <a:pt x="44" y="712"/>
                    <a:pt x="22" y="723"/>
                  </a:cubicBezTo>
                  <a:lnTo>
                    <a:pt x="12" y="734"/>
                  </a:lnTo>
                  <a:lnTo>
                    <a:pt x="0" y="745"/>
                  </a:lnTo>
                  <a:lnTo>
                    <a:pt x="0" y="756"/>
                  </a:lnTo>
                  <a:lnTo>
                    <a:pt x="12" y="756"/>
                  </a:lnTo>
                  <a:lnTo>
                    <a:pt x="22" y="767"/>
                  </a:lnTo>
                  <a:cubicBezTo>
                    <a:pt x="66" y="799"/>
                    <a:pt x="110" y="843"/>
                    <a:pt x="165" y="876"/>
                  </a:cubicBezTo>
                  <a:cubicBezTo>
                    <a:pt x="219" y="909"/>
                    <a:pt x="263" y="942"/>
                    <a:pt x="318" y="986"/>
                  </a:cubicBezTo>
                  <a:cubicBezTo>
                    <a:pt x="340" y="996"/>
                    <a:pt x="373" y="1018"/>
                    <a:pt x="395" y="1030"/>
                  </a:cubicBezTo>
                  <a:cubicBezTo>
                    <a:pt x="428" y="1040"/>
                    <a:pt x="450" y="1062"/>
                    <a:pt x="482" y="1073"/>
                  </a:cubicBezTo>
                  <a:lnTo>
                    <a:pt x="318" y="974"/>
                  </a:lnTo>
                  <a:cubicBezTo>
                    <a:pt x="275" y="942"/>
                    <a:pt x="219" y="898"/>
                    <a:pt x="176" y="865"/>
                  </a:cubicBezTo>
                  <a:cubicBezTo>
                    <a:pt x="121" y="833"/>
                    <a:pt x="78" y="789"/>
                    <a:pt x="22" y="756"/>
                  </a:cubicBezTo>
                  <a:lnTo>
                    <a:pt x="22" y="745"/>
                  </a:lnTo>
                  <a:lnTo>
                    <a:pt x="34" y="734"/>
                  </a:lnTo>
                  <a:cubicBezTo>
                    <a:pt x="44" y="723"/>
                    <a:pt x="56" y="712"/>
                    <a:pt x="78" y="701"/>
                  </a:cubicBezTo>
                  <a:cubicBezTo>
                    <a:pt x="99" y="690"/>
                    <a:pt x="121" y="668"/>
                    <a:pt x="154" y="657"/>
                  </a:cubicBezTo>
                  <a:cubicBezTo>
                    <a:pt x="165" y="646"/>
                    <a:pt x="176" y="646"/>
                    <a:pt x="187" y="636"/>
                  </a:cubicBezTo>
                  <a:cubicBezTo>
                    <a:pt x="209" y="624"/>
                    <a:pt x="219" y="614"/>
                    <a:pt x="231" y="602"/>
                  </a:cubicBezTo>
                  <a:cubicBezTo>
                    <a:pt x="253" y="580"/>
                    <a:pt x="263" y="548"/>
                    <a:pt x="285" y="526"/>
                  </a:cubicBezTo>
                  <a:cubicBezTo>
                    <a:pt x="318" y="471"/>
                    <a:pt x="340" y="417"/>
                    <a:pt x="362" y="361"/>
                  </a:cubicBezTo>
                  <a:cubicBezTo>
                    <a:pt x="384" y="296"/>
                    <a:pt x="384" y="230"/>
                    <a:pt x="384" y="176"/>
                  </a:cubicBezTo>
                  <a:close/>
                </a:path>
              </a:pathLst>
            </a:custGeom>
            <a:solidFill>
              <a:srgbClr val="D16666"/>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7085067" y="2377254"/>
              <a:ext cx="13915" cy="26159"/>
            </a:xfrm>
            <a:custGeom>
              <a:avLst/>
              <a:gdLst/>
              <a:ahLst/>
              <a:cxnLst/>
              <a:rect l="l" t="t" r="r" b="b"/>
              <a:pathLst>
                <a:path w="483" h="908" extrusionOk="0">
                  <a:moveTo>
                    <a:pt x="148" y="0"/>
                  </a:moveTo>
                  <a:cubicBezTo>
                    <a:pt x="128" y="0"/>
                    <a:pt x="108" y="5"/>
                    <a:pt x="88" y="14"/>
                  </a:cubicBezTo>
                  <a:cubicBezTo>
                    <a:pt x="33" y="47"/>
                    <a:pt x="11" y="134"/>
                    <a:pt x="11" y="200"/>
                  </a:cubicBezTo>
                  <a:cubicBezTo>
                    <a:pt x="1" y="365"/>
                    <a:pt x="23" y="529"/>
                    <a:pt x="77" y="682"/>
                  </a:cubicBezTo>
                  <a:cubicBezTo>
                    <a:pt x="99" y="737"/>
                    <a:pt x="132" y="803"/>
                    <a:pt x="176" y="847"/>
                  </a:cubicBezTo>
                  <a:cubicBezTo>
                    <a:pt x="210" y="881"/>
                    <a:pt x="264" y="908"/>
                    <a:pt x="312" y="908"/>
                  </a:cubicBezTo>
                  <a:cubicBezTo>
                    <a:pt x="326" y="908"/>
                    <a:pt x="339" y="906"/>
                    <a:pt x="351" y="901"/>
                  </a:cubicBezTo>
                  <a:cubicBezTo>
                    <a:pt x="405" y="879"/>
                    <a:pt x="449" y="835"/>
                    <a:pt x="460" y="781"/>
                  </a:cubicBezTo>
                  <a:cubicBezTo>
                    <a:pt x="482" y="737"/>
                    <a:pt x="482" y="682"/>
                    <a:pt x="482" y="628"/>
                  </a:cubicBezTo>
                  <a:cubicBezTo>
                    <a:pt x="482" y="507"/>
                    <a:pt x="460" y="387"/>
                    <a:pt x="417" y="277"/>
                  </a:cubicBezTo>
                  <a:cubicBezTo>
                    <a:pt x="395" y="212"/>
                    <a:pt x="373" y="156"/>
                    <a:pt x="329" y="113"/>
                  </a:cubicBezTo>
                  <a:cubicBezTo>
                    <a:pt x="286" y="53"/>
                    <a:pt x="217" y="0"/>
                    <a:pt x="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6976569" y="2405949"/>
              <a:ext cx="13915" cy="26073"/>
            </a:xfrm>
            <a:custGeom>
              <a:avLst/>
              <a:gdLst/>
              <a:ahLst/>
              <a:cxnLst/>
              <a:rect l="l" t="t" r="r" b="b"/>
              <a:pathLst>
                <a:path w="483" h="905" extrusionOk="0">
                  <a:moveTo>
                    <a:pt x="147" y="0"/>
                  </a:moveTo>
                  <a:cubicBezTo>
                    <a:pt x="127" y="0"/>
                    <a:pt x="107" y="5"/>
                    <a:pt x="88" y="14"/>
                  </a:cubicBezTo>
                  <a:cubicBezTo>
                    <a:pt x="33" y="48"/>
                    <a:pt x="11" y="135"/>
                    <a:pt x="11" y="201"/>
                  </a:cubicBezTo>
                  <a:cubicBezTo>
                    <a:pt x="0" y="365"/>
                    <a:pt x="22" y="529"/>
                    <a:pt x="77" y="671"/>
                  </a:cubicBezTo>
                  <a:cubicBezTo>
                    <a:pt x="98" y="737"/>
                    <a:pt x="120" y="803"/>
                    <a:pt x="175" y="846"/>
                  </a:cubicBezTo>
                  <a:cubicBezTo>
                    <a:pt x="212" y="883"/>
                    <a:pt x="264" y="904"/>
                    <a:pt x="318" y="904"/>
                  </a:cubicBezTo>
                  <a:cubicBezTo>
                    <a:pt x="329" y="904"/>
                    <a:pt x="340" y="903"/>
                    <a:pt x="351" y="902"/>
                  </a:cubicBezTo>
                  <a:cubicBezTo>
                    <a:pt x="405" y="880"/>
                    <a:pt x="438" y="836"/>
                    <a:pt x="460" y="781"/>
                  </a:cubicBezTo>
                  <a:cubicBezTo>
                    <a:pt x="482" y="737"/>
                    <a:pt x="482" y="671"/>
                    <a:pt x="482" y="617"/>
                  </a:cubicBezTo>
                  <a:cubicBezTo>
                    <a:pt x="471" y="508"/>
                    <a:pt x="449" y="387"/>
                    <a:pt x="416" y="267"/>
                  </a:cubicBezTo>
                  <a:cubicBezTo>
                    <a:pt x="394" y="211"/>
                    <a:pt x="361" y="157"/>
                    <a:pt x="329" y="113"/>
                  </a:cubicBezTo>
                  <a:cubicBezTo>
                    <a:pt x="286" y="53"/>
                    <a:pt x="217" y="0"/>
                    <a:pt x="1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6959196" y="2364232"/>
              <a:ext cx="31576" cy="31432"/>
            </a:xfrm>
            <a:custGeom>
              <a:avLst/>
              <a:gdLst/>
              <a:ahLst/>
              <a:cxnLst/>
              <a:rect l="l" t="t" r="r" b="b"/>
              <a:pathLst>
                <a:path w="1096" h="1091" extrusionOk="0">
                  <a:moveTo>
                    <a:pt x="611" y="1"/>
                  </a:moveTo>
                  <a:cubicBezTo>
                    <a:pt x="479" y="1"/>
                    <a:pt x="351" y="48"/>
                    <a:pt x="253" y="138"/>
                  </a:cubicBezTo>
                  <a:cubicBezTo>
                    <a:pt x="187" y="192"/>
                    <a:pt x="143" y="269"/>
                    <a:pt x="100" y="346"/>
                  </a:cubicBezTo>
                  <a:cubicBezTo>
                    <a:pt x="66" y="423"/>
                    <a:pt x="44" y="510"/>
                    <a:pt x="34" y="586"/>
                  </a:cubicBezTo>
                  <a:cubicBezTo>
                    <a:pt x="1" y="762"/>
                    <a:pt x="12" y="926"/>
                    <a:pt x="44" y="1090"/>
                  </a:cubicBezTo>
                  <a:cubicBezTo>
                    <a:pt x="34" y="926"/>
                    <a:pt x="34" y="762"/>
                    <a:pt x="66" y="598"/>
                  </a:cubicBezTo>
                  <a:cubicBezTo>
                    <a:pt x="88" y="510"/>
                    <a:pt x="110" y="433"/>
                    <a:pt x="143" y="357"/>
                  </a:cubicBezTo>
                  <a:cubicBezTo>
                    <a:pt x="176" y="291"/>
                    <a:pt x="220" y="226"/>
                    <a:pt x="285" y="170"/>
                  </a:cubicBezTo>
                  <a:cubicBezTo>
                    <a:pt x="341" y="116"/>
                    <a:pt x="417" y="72"/>
                    <a:pt x="494" y="50"/>
                  </a:cubicBezTo>
                  <a:cubicBezTo>
                    <a:pt x="532" y="39"/>
                    <a:pt x="573" y="34"/>
                    <a:pt x="614" y="34"/>
                  </a:cubicBezTo>
                  <a:cubicBezTo>
                    <a:pt x="655" y="34"/>
                    <a:pt x="696" y="39"/>
                    <a:pt x="735" y="50"/>
                  </a:cubicBezTo>
                  <a:cubicBezTo>
                    <a:pt x="888" y="83"/>
                    <a:pt x="1030" y="192"/>
                    <a:pt x="1096" y="346"/>
                  </a:cubicBezTo>
                  <a:cubicBezTo>
                    <a:pt x="1052" y="192"/>
                    <a:pt x="910" y="61"/>
                    <a:pt x="745" y="17"/>
                  </a:cubicBezTo>
                  <a:cubicBezTo>
                    <a:pt x="701" y="6"/>
                    <a:pt x="656" y="1"/>
                    <a:pt x="611"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066456" y="2333665"/>
              <a:ext cx="31893" cy="22558"/>
            </a:xfrm>
            <a:custGeom>
              <a:avLst/>
              <a:gdLst/>
              <a:ahLst/>
              <a:cxnLst/>
              <a:rect l="l" t="t" r="r" b="b"/>
              <a:pathLst>
                <a:path w="1107" h="783" extrusionOk="0">
                  <a:moveTo>
                    <a:pt x="542" y="0"/>
                  </a:moveTo>
                  <a:cubicBezTo>
                    <a:pt x="501" y="0"/>
                    <a:pt x="460" y="6"/>
                    <a:pt x="416" y="17"/>
                  </a:cubicBezTo>
                  <a:cubicBezTo>
                    <a:pt x="340" y="38"/>
                    <a:pt x="263" y="82"/>
                    <a:pt x="209" y="126"/>
                  </a:cubicBezTo>
                  <a:cubicBezTo>
                    <a:pt x="143" y="180"/>
                    <a:pt x="88" y="236"/>
                    <a:pt x="44" y="312"/>
                  </a:cubicBezTo>
                  <a:cubicBezTo>
                    <a:pt x="22" y="345"/>
                    <a:pt x="12" y="377"/>
                    <a:pt x="12" y="421"/>
                  </a:cubicBezTo>
                  <a:cubicBezTo>
                    <a:pt x="0" y="465"/>
                    <a:pt x="0" y="498"/>
                    <a:pt x="12" y="542"/>
                  </a:cubicBezTo>
                  <a:cubicBezTo>
                    <a:pt x="0" y="498"/>
                    <a:pt x="12" y="465"/>
                    <a:pt x="22" y="421"/>
                  </a:cubicBezTo>
                  <a:cubicBezTo>
                    <a:pt x="34" y="389"/>
                    <a:pt x="44" y="356"/>
                    <a:pt x="66" y="323"/>
                  </a:cubicBezTo>
                  <a:lnTo>
                    <a:pt x="132" y="224"/>
                  </a:lnTo>
                  <a:cubicBezTo>
                    <a:pt x="165" y="202"/>
                    <a:pt x="197" y="180"/>
                    <a:pt x="219" y="158"/>
                  </a:cubicBezTo>
                  <a:cubicBezTo>
                    <a:pt x="285" y="115"/>
                    <a:pt x="362" y="82"/>
                    <a:pt x="428" y="60"/>
                  </a:cubicBezTo>
                  <a:cubicBezTo>
                    <a:pt x="466" y="49"/>
                    <a:pt x="504" y="44"/>
                    <a:pt x="542" y="44"/>
                  </a:cubicBezTo>
                  <a:cubicBezTo>
                    <a:pt x="581" y="44"/>
                    <a:pt x="619" y="49"/>
                    <a:pt x="657" y="60"/>
                  </a:cubicBezTo>
                  <a:cubicBezTo>
                    <a:pt x="723" y="82"/>
                    <a:pt x="800" y="115"/>
                    <a:pt x="854" y="158"/>
                  </a:cubicBezTo>
                  <a:cubicBezTo>
                    <a:pt x="887" y="180"/>
                    <a:pt x="920" y="202"/>
                    <a:pt x="942" y="236"/>
                  </a:cubicBezTo>
                  <a:cubicBezTo>
                    <a:pt x="975" y="257"/>
                    <a:pt x="986" y="290"/>
                    <a:pt x="1007" y="323"/>
                  </a:cubicBezTo>
                  <a:cubicBezTo>
                    <a:pt x="1063" y="465"/>
                    <a:pt x="1051" y="630"/>
                    <a:pt x="1106" y="783"/>
                  </a:cubicBezTo>
                  <a:cubicBezTo>
                    <a:pt x="1085" y="706"/>
                    <a:pt x="1085" y="630"/>
                    <a:pt x="1085" y="553"/>
                  </a:cubicBezTo>
                  <a:cubicBezTo>
                    <a:pt x="1073" y="465"/>
                    <a:pt x="1063" y="389"/>
                    <a:pt x="1041" y="312"/>
                  </a:cubicBezTo>
                  <a:cubicBezTo>
                    <a:pt x="1029" y="301"/>
                    <a:pt x="1029" y="290"/>
                    <a:pt x="1029" y="279"/>
                  </a:cubicBezTo>
                  <a:cubicBezTo>
                    <a:pt x="1019" y="279"/>
                    <a:pt x="1019" y="268"/>
                    <a:pt x="1007" y="257"/>
                  </a:cubicBezTo>
                  <a:lnTo>
                    <a:pt x="1007" y="246"/>
                  </a:lnTo>
                  <a:lnTo>
                    <a:pt x="997" y="236"/>
                  </a:lnTo>
                  <a:cubicBezTo>
                    <a:pt x="986" y="224"/>
                    <a:pt x="975" y="214"/>
                    <a:pt x="975" y="202"/>
                  </a:cubicBezTo>
                  <a:cubicBezTo>
                    <a:pt x="942" y="180"/>
                    <a:pt x="920" y="148"/>
                    <a:pt x="887" y="126"/>
                  </a:cubicBezTo>
                  <a:cubicBezTo>
                    <a:pt x="822" y="82"/>
                    <a:pt x="745" y="38"/>
                    <a:pt x="669" y="17"/>
                  </a:cubicBezTo>
                  <a:cubicBezTo>
                    <a:pt x="625" y="6"/>
                    <a:pt x="584" y="0"/>
                    <a:pt x="54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094546" y="2400043"/>
              <a:ext cx="52693" cy="38519"/>
            </a:xfrm>
            <a:custGeom>
              <a:avLst/>
              <a:gdLst/>
              <a:ahLst/>
              <a:cxnLst/>
              <a:rect l="l" t="t" r="r" b="b"/>
              <a:pathLst>
                <a:path w="1829" h="1337" extrusionOk="0">
                  <a:moveTo>
                    <a:pt x="1708" y="241"/>
                  </a:moveTo>
                  <a:cubicBezTo>
                    <a:pt x="1708" y="242"/>
                    <a:pt x="1708" y="242"/>
                    <a:pt x="1707" y="243"/>
                  </a:cubicBezTo>
                  <a:lnTo>
                    <a:pt x="1707" y="243"/>
                  </a:lnTo>
                  <a:cubicBezTo>
                    <a:pt x="1708" y="243"/>
                    <a:pt x="1708" y="242"/>
                    <a:pt x="1708" y="241"/>
                  </a:cubicBezTo>
                  <a:close/>
                  <a:moveTo>
                    <a:pt x="1259" y="0"/>
                  </a:moveTo>
                  <a:cubicBezTo>
                    <a:pt x="1040" y="22"/>
                    <a:pt x="843" y="88"/>
                    <a:pt x="646" y="165"/>
                  </a:cubicBezTo>
                  <a:cubicBezTo>
                    <a:pt x="492" y="231"/>
                    <a:pt x="350" y="296"/>
                    <a:pt x="241" y="406"/>
                  </a:cubicBezTo>
                  <a:lnTo>
                    <a:pt x="208" y="438"/>
                  </a:lnTo>
                  <a:cubicBezTo>
                    <a:pt x="0" y="669"/>
                    <a:pt x="0" y="1030"/>
                    <a:pt x="285" y="1227"/>
                  </a:cubicBezTo>
                  <a:cubicBezTo>
                    <a:pt x="405" y="1304"/>
                    <a:pt x="558" y="1336"/>
                    <a:pt x="701" y="1336"/>
                  </a:cubicBezTo>
                  <a:lnTo>
                    <a:pt x="755" y="1336"/>
                  </a:lnTo>
                  <a:cubicBezTo>
                    <a:pt x="964" y="1326"/>
                    <a:pt x="1171" y="1270"/>
                    <a:pt x="1358" y="1194"/>
                  </a:cubicBezTo>
                  <a:cubicBezTo>
                    <a:pt x="1533" y="1117"/>
                    <a:pt x="1697" y="1030"/>
                    <a:pt x="1828" y="910"/>
                  </a:cubicBezTo>
                  <a:cubicBezTo>
                    <a:pt x="1774" y="659"/>
                    <a:pt x="1676" y="324"/>
                    <a:pt x="1707" y="243"/>
                  </a:cubicBezTo>
                  <a:lnTo>
                    <a:pt x="1707" y="243"/>
                  </a:lnTo>
                  <a:cubicBezTo>
                    <a:pt x="1685" y="297"/>
                    <a:pt x="1620" y="329"/>
                    <a:pt x="1555" y="329"/>
                  </a:cubicBezTo>
                  <a:cubicBezTo>
                    <a:pt x="1511" y="329"/>
                    <a:pt x="1478" y="318"/>
                    <a:pt x="1445" y="307"/>
                  </a:cubicBezTo>
                  <a:cubicBezTo>
                    <a:pt x="1358" y="253"/>
                    <a:pt x="1303" y="154"/>
                    <a:pt x="1270" y="66"/>
                  </a:cubicBezTo>
                  <a:cubicBezTo>
                    <a:pt x="1270" y="44"/>
                    <a:pt x="1259" y="22"/>
                    <a:pt x="1259" y="0"/>
                  </a:cubicBezTo>
                  <a:close/>
                </a:path>
              </a:pathLst>
            </a:custGeom>
            <a:solidFill>
              <a:srgbClr val="DE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130789" y="2400043"/>
              <a:ext cx="25583" cy="26217"/>
            </a:xfrm>
            <a:custGeom>
              <a:avLst/>
              <a:gdLst/>
              <a:ahLst/>
              <a:cxnLst/>
              <a:rect l="l" t="t" r="r" b="b"/>
              <a:pathLst>
                <a:path w="888" h="910" extrusionOk="0">
                  <a:moveTo>
                    <a:pt x="1" y="0"/>
                  </a:moveTo>
                  <a:cubicBezTo>
                    <a:pt x="1" y="22"/>
                    <a:pt x="12" y="44"/>
                    <a:pt x="12" y="66"/>
                  </a:cubicBezTo>
                  <a:cubicBezTo>
                    <a:pt x="45" y="154"/>
                    <a:pt x="100" y="253"/>
                    <a:pt x="187" y="307"/>
                  </a:cubicBezTo>
                  <a:cubicBezTo>
                    <a:pt x="220" y="318"/>
                    <a:pt x="253" y="329"/>
                    <a:pt x="297" y="329"/>
                  </a:cubicBezTo>
                  <a:cubicBezTo>
                    <a:pt x="362" y="329"/>
                    <a:pt x="427" y="297"/>
                    <a:pt x="449" y="243"/>
                  </a:cubicBezTo>
                  <a:lnTo>
                    <a:pt x="449" y="243"/>
                  </a:lnTo>
                  <a:cubicBezTo>
                    <a:pt x="418" y="324"/>
                    <a:pt x="516" y="659"/>
                    <a:pt x="570" y="910"/>
                  </a:cubicBezTo>
                  <a:cubicBezTo>
                    <a:pt x="603" y="866"/>
                    <a:pt x="636" y="833"/>
                    <a:pt x="658" y="789"/>
                  </a:cubicBezTo>
                  <a:cubicBezTo>
                    <a:pt x="888" y="438"/>
                    <a:pt x="701" y="66"/>
                    <a:pt x="307" y="12"/>
                  </a:cubicBezTo>
                  <a:cubicBezTo>
                    <a:pt x="242" y="0"/>
                    <a:pt x="176" y="0"/>
                    <a:pt x="122" y="0"/>
                  </a:cubicBezTo>
                  <a:close/>
                </a:path>
              </a:pathLst>
            </a:custGeom>
            <a:solidFill>
              <a:srgbClr val="D3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959830" y="2443575"/>
              <a:ext cx="44511" cy="32815"/>
            </a:xfrm>
            <a:custGeom>
              <a:avLst/>
              <a:gdLst/>
              <a:ahLst/>
              <a:cxnLst/>
              <a:rect l="l" t="t" r="r" b="b"/>
              <a:pathLst>
                <a:path w="1545" h="1139" extrusionOk="0">
                  <a:moveTo>
                    <a:pt x="920" y="0"/>
                  </a:moveTo>
                  <a:cubicBezTo>
                    <a:pt x="658" y="0"/>
                    <a:pt x="340" y="99"/>
                    <a:pt x="154" y="296"/>
                  </a:cubicBezTo>
                  <a:cubicBezTo>
                    <a:pt x="56" y="406"/>
                    <a:pt x="1" y="537"/>
                    <a:pt x="22" y="691"/>
                  </a:cubicBezTo>
                  <a:cubicBezTo>
                    <a:pt x="78" y="1019"/>
                    <a:pt x="319" y="1139"/>
                    <a:pt x="581" y="1139"/>
                  </a:cubicBezTo>
                  <a:cubicBezTo>
                    <a:pt x="910" y="1139"/>
                    <a:pt x="1293" y="953"/>
                    <a:pt x="1435" y="712"/>
                  </a:cubicBezTo>
                  <a:cubicBezTo>
                    <a:pt x="1501" y="603"/>
                    <a:pt x="1545" y="460"/>
                    <a:pt x="1511" y="340"/>
                  </a:cubicBezTo>
                  <a:cubicBezTo>
                    <a:pt x="1457" y="176"/>
                    <a:pt x="1293" y="77"/>
                    <a:pt x="1139" y="22"/>
                  </a:cubicBezTo>
                  <a:cubicBezTo>
                    <a:pt x="1074" y="0"/>
                    <a:pt x="997" y="0"/>
                    <a:pt x="920" y="0"/>
                  </a:cubicBezTo>
                  <a:close/>
                </a:path>
              </a:pathLst>
            </a:custGeom>
            <a:solidFill>
              <a:srgbClr val="DE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6891407" y="2188981"/>
              <a:ext cx="364331" cy="251166"/>
            </a:xfrm>
            <a:custGeom>
              <a:avLst/>
              <a:gdLst/>
              <a:ahLst/>
              <a:cxnLst/>
              <a:rect l="l" t="t" r="r" b="b"/>
              <a:pathLst>
                <a:path w="12646" h="8718" extrusionOk="0">
                  <a:moveTo>
                    <a:pt x="10092" y="1"/>
                  </a:moveTo>
                  <a:cubicBezTo>
                    <a:pt x="9696" y="1"/>
                    <a:pt x="9299" y="131"/>
                    <a:pt x="9000" y="396"/>
                  </a:cubicBezTo>
                  <a:cubicBezTo>
                    <a:pt x="8682" y="670"/>
                    <a:pt x="8507" y="1075"/>
                    <a:pt x="8485" y="1480"/>
                  </a:cubicBezTo>
                  <a:cubicBezTo>
                    <a:pt x="8474" y="1688"/>
                    <a:pt x="8573" y="2455"/>
                    <a:pt x="8791" y="2564"/>
                  </a:cubicBezTo>
                  <a:cubicBezTo>
                    <a:pt x="8080" y="2224"/>
                    <a:pt x="7314" y="2027"/>
                    <a:pt x="6526" y="1995"/>
                  </a:cubicBezTo>
                  <a:cubicBezTo>
                    <a:pt x="6455" y="1992"/>
                    <a:pt x="6384" y="1990"/>
                    <a:pt x="6314" y="1990"/>
                  </a:cubicBezTo>
                  <a:cubicBezTo>
                    <a:pt x="5913" y="1990"/>
                    <a:pt x="5515" y="2040"/>
                    <a:pt x="5124" y="2115"/>
                  </a:cubicBezTo>
                  <a:cubicBezTo>
                    <a:pt x="4543" y="2246"/>
                    <a:pt x="4018" y="2465"/>
                    <a:pt x="3460" y="2674"/>
                  </a:cubicBezTo>
                  <a:cubicBezTo>
                    <a:pt x="3810" y="2334"/>
                    <a:pt x="3908" y="1764"/>
                    <a:pt x="3689" y="1327"/>
                  </a:cubicBezTo>
                  <a:cubicBezTo>
                    <a:pt x="3499" y="945"/>
                    <a:pt x="3084" y="697"/>
                    <a:pt x="2662" y="697"/>
                  </a:cubicBezTo>
                  <a:cubicBezTo>
                    <a:pt x="2600" y="697"/>
                    <a:pt x="2537" y="702"/>
                    <a:pt x="2475" y="713"/>
                  </a:cubicBezTo>
                  <a:cubicBezTo>
                    <a:pt x="1993" y="790"/>
                    <a:pt x="1587" y="1217"/>
                    <a:pt x="1522" y="1699"/>
                  </a:cubicBezTo>
                  <a:cubicBezTo>
                    <a:pt x="1449" y="1691"/>
                    <a:pt x="1380" y="1687"/>
                    <a:pt x="1313" y="1687"/>
                  </a:cubicBezTo>
                  <a:cubicBezTo>
                    <a:pt x="1008" y="1687"/>
                    <a:pt x="759" y="1778"/>
                    <a:pt x="526" y="2039"/>
                  </a:cubicBezTo>
                  <a:cubicBezTo>
                    <a:pt x="219" y="2378"/>
                    <a:pt x="0" y="2849"/>
                    <a:pt x="76" y="3309"/>
                  </a:cubicBezTo>
                  <a:cubicBezTo>
                    <a:pt x="132" y="3670"/>
                    <a:pt x="383" y="3998"/>
                    <a:pt x="723" y="4151"/>
                  </a:cubicBezTo>
                  <a:cubicBezTo>
                    <a:pt x="866" y="4218"/>
                    <a:pt x="1027" y="4252"/>
                    <a:pt x="1189" y="4252"/>
                  </a:cubicBezTo>
                  <a:cubicBezTo>
                    <a:pt x="1396" y="4252"/>
                    <a:pt x="1606" y="4196"/>
                    <a:pt x="1784" y="4086"/>
                  </a:cubicBezTo>
                  <a:lnTo>
                    <a:pt x="1784" y="4086"/>
                  </a:lnTo>
                  <a:cubicBezTo>
                    <a:pt x="1205" y="4447"/>
                    <a:pt x="1040" y="5597"/>
                    <a:pt x="1139" y="6188"/>
                  </a:cubicBezTo>
                  <a:cubicBezTo>
                    <a:pt x="1303" y="7075"/>
                    <a:pt x="1960" y="7820"/>
                    <a:pt x="2003" y="8717"/>
                  </a:cubicBezTo>
                  <a:cubicBezTo>
                    <a:pt x="2113" y="7754"/>
                    <a:pt x="1730" y="6779"/>
                    <a:pt x="1927" y="5837"/>
                  </a:cubicBezTo>
                  <a:cubicBezTo>
                    <a:pt x="2059" y="5214"/>
                    <a:pt x="2441" y="4644"/>
                    <a:pt x="2989" y="4294"/>
                  </a:cubicBezTo>
                  <a:lnTo>
                    <a:pt x="2989" y="4294"/>
                  </a:lnTo>
                  <a:cubicBezTo>
                    <a:pt x="2792" y="4633"/>
                    <a:pt x="2628" y="4995"/>
                    <a:pt x="2485" y="5367"/>
                  </a:cubicBezTo>
                  <a:cubicBezTo>
                    <a:pt x="2548" y="5379"/>
                    <a:pt x="2611" y="5385"/>
                    <a:pt x="2673" y="5385"/>
                  </a:cubicBezTo>
                  <a:cubicBezTo>
                    <a:pt x="3066" y="5385"/>
                    <a:pt x="3442" y="5162"/>
                    <a:pt x="3745" y="4907"/>
                  </a:cubicBezTo>
                  <a:cubicBezTo>
                    <a:pt x="4161" y="4557"/>
                    <a:pt x="4511" y="4141"/>
                    <a:pt x="4784" y="3681"/>
                  </a:cubicBezTo>
                  <a:lnTo>
                    <a:pt x="4784" y="3681"/>
                  </a:lnTo>
                  <a:cubicBezTo>
                    <a:pt x="4774" y="3976"/>
                    <a:pt x="4762" y="4283"/>
                    <a:pt x="4872" y="4557"/>
                  </a:cubicBezTo>
                  <a:cubicBezTo>
                    <a:pt x="4981" y="4830"/>
                    <a:pt x="5244" y="5071"/>
                    <a:pt x="5540" y="5071"/>
                  </a:cubicBezTo>
                  <a:cubicBezTo>
                    <a:pt x="5507" y="4677"/>
                    <a:pt x="5529" y="4283"/>
                    <a:pt x="5628" y="3900"/>
                  </a:cubicBezTo>
                  <a:cubicBezTo>
                    <a:pt x="5803" y="4294"/>
                    <a:pt x="6219" y="4557"/>
                    <a:pt x="6646" y="4677"/>
                  </a:cubicBezTo>
                  <a:cubicBezTo>
                    <a:pt x="6921" y="4747"/>
                    <a:pt x="7205" y="4768"/>
                    <a:pt x="7492" y="4768"/>
                  </a:cubicBezTo>
                  <a:cubicBezTo>
                    <a:pt x="7651" y="4768"/>
                    <a:pt x="7811" y="4762"/>
                    <a:pt x="7971" y="4754"/>
                  </a:cubicBezTo>
                  <a:cubicBezTo>
                    <a:pt x="7796" y="4458"/>
                    <a:pt x="7609" y="4173"/>
                    <a:pt x="7401" y="3910"/>
                  </a:cubicBezTo>
                  <a:lnTo>
                    <a:pt x="7401" y="3910"/>
                  </a:lnTo>
                  <a:cubicBezTo>
                    <a:pt x="8200" y="3944"/>
                    <a:pt x="8901" y="4666"/>
                    <a:pt x="8923" y="5465"/>
                  </a:cubicBezTo>
                  <a:cubicBezTo>
                    <a:pt x="8923" y="5684"/>
                    <a:pt x="8879" y="5893"/>
                    <a:pt x="8890" y="6112"/>
                  </a:cubicBezTo>
                  <a:cubicBezTo>
                    <a:pt x="8912" y="6331"/>
                    <a:pt x="8989" y="6549"/>
                    <a:pt x="9164" y="6669"/>
                  </a:cubicBezTo>
                  <a:cubicBezTo>
                    <a:pt x="9197" y="6691"/>
                    <a:pt x="9229" y="6703"/>
                    <a:pt x="9263" y="6703"/>
                  </a:cubicBezTo>
                  <a:cubicBezTo>
                    <a:pt x="9306" y="6691"/>
                    <a:pt x="9328" y="6659"/>
                    <a:pt x="9361" y="6615"/>
                  </a:cubicBezTo>
                  <a:cubicBezTo>
                    <a:pt x="9482" y="6451"/>
                    <a:pt x="9602" y="6287"/>
                    <a:pt x="9723" y="6112"/>
                  </a:cubicBezTo>
                  <a:lnTo>
                    <a:pt x="9723" y="6112"/>
                  </a:lnTo>
                  <a:cubicBezTo>
                    <a:pt x="9602" y="6845"/>
                    <a:pt x="9504" y="7666"/>
                    <a:pt x="9920" y="8279"/>
                  </a:cubicBezTo>
                  <a:cubicBezTo>
                    <a:pt x="9854" y="7502"/>
                    <a:pt x="10193" y="6757"/>
                    <a:pt x="10314" y="6002"/>
                  </a:cubicBezTo>
                  <a:cubicBezTo>
                    <a:pt x="10368" y="5640"/>
                    <a:pt x="10445" y="5290"/>
                    <a:pt x="10412" y="4918"/>
                  </a:cubicBezTo>
                  <a:cubicBezTo>
                    <a:pt x="10401" y="4710"/>
                    <a:pt x="10346" y="4020"/>
                    <a:pt x="10149" y="3900"/>
                  </a:cubicBezTo>
                  <a:lnTo>
                    <a:pt x="10149" y="3900"/>
                  </a:lnTo>
                  <a:cubicBezTo>
                    <a:pt x="10456" y="4086"/>
                    <a:pt x="10762" y="4272"/>
                    <a:pt x="11113" y="4360"/>
                  </a:cubicBezTo>
                  <a:cubicBezTo>
                    <a:pt x="11231" y="4389"/>
                    <a:pt x="11354" y="4405"/>
                    <a:pt x="11476" y="4405"/>
                  </a:cubicBezTo>
                  <a:cubicBezTo>
                    <a:pt x="11716" y="4405"/>
                    <a:pt x="11953" y="4344"/>
                    <a:pt x="12142" y="4206"/>
                  </a:cubicBezTo>
                  <a:cubicBezTo>
                    <a:pt x="12569" y="3889"/>
                    <a:pt x="12645" y="3275"/>
                    <a:pt x="12580" y="2750"/>
                  </a:cubicBezTo>
                  <a:cubicBezTo>
                    <a:pt x="12525" y="2290"/>
                    <a:pt x="12328" y="1776"/>
                    <a:pt x="11901" y="1623"/>
                  </a:cubicBezTo>
                  <a:cubicBezTo>
                    <a:pt x="11791" y="988"/>
                    <a:pt x="11375" y="407"/>
                    <a:pt x="10796" y="144"/>
                  </a:cubicBezTo>
                  <a:cubicBezTo>
                    <a:pt x="10576" y="49"/>
                    <a:pt x="10334" y="1"/>
                    <a:pt x="100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7837988" y="2959591"/>
              <a:ext cx="239440" cy="399710"/>
            </a:xfrm>
            <a:custGeom>
              <a:avLst/>
              <a:gdLst/>
              <a:ahLst/>
              <a:cxnLst/>
              <a:rect l="l" t="t" r="r" b="b"/>
              <a:pathLst>
                <a:path w="8311" h="13874" extrusionOk="0">
                  <a:moveTo>
                    <a:pt x="4438" y="1"/>
                  </a:moveTo>
                  <a:cubicBezTo>
                    <a:pt x="4204" y="1"/>
                    <a:pt x="4172" y="1996"/>
                    <a:pt x="4139" y="2213"/>
                  </a:cubicBezTo>
                  <a:cubicBezTo>
                    <a:pt x="4144" y="2188"/>
                    <a:pt x="4165" y="2178"/>
                    <a:pt x="4196" y="2178"/>
                  </a:cubicBezTo>
                  <a:cubicBezTo>
                    <a:pt x="4374" y="2178"/>
                    <a:pt x="4902" y="2516"/>
                    <a:pt x="4939" y="2553"/>
                  </a:cubicBezTo>
                  <a:cubicBezTo>
                    <a:pt x="5136" y="2728"/>
                    <a:pt x="5300" y="2947"/>
                    <a:pt x="5399" y="3188"/>
                  </a:cubicBezTo>
                  <a:cubicBezTo>
                    <a:pt x="5596" y="3724"/>
                    <a:pt x="5464" y="4381"/>
                    <a:pt x="5158" y="4852"/>
                  </a:cubicBezTo>
                  <a:cubicBezTo>
                    <a:pt x="4720" y="5520"/>
                    <a:pt x="4008" y="5947"/>
                    <a:pt x="3351" y="6385"/>
                  </a:cubicBezTo>
                  <a:cubicBezTo>
                    <a:pt x="2322" y="7052"/>
                    <a:pt x="1314" y="7841"/>
                    <a:pt x="723" y="8914"/>
                  </a:cubicBezTo>
                  <a:cubicBezTo>
                    <a:pt x="121" y="9998"/>
                    <a:pt x="1" y="11410"/>
                    <a:pt x="713" y="12417"/>
                  </a:cubicBezTo>
                  <a:cubicBezTo>
                    <a:pt x="691" y="12166"/>
                    <a:pt x="713" y="11914"/>
                    <a:pt x="789" y="11684"/>
                  </a:cubicBezTo>
                  <a:cubicBezTo>
                    <a:pt x="1052" y="12494"/>
                    <a:pt x="1468" y="13064"/>
                    <a:pt x="2224" y="13424"/>
                  </a:cubicBezTo>
                  <a:lnTo>
                    <a:pt x="2453" y="13523"/>
                  </a:lnTo>
                  <a:cubicBezTo>
                    <a:pt x="3046" y="13752"/>
                    <a:pt x="3684" y="13873"/>
                    <a:pt x="4323" y="13873"/>
                  </a:cubicBezTo>
                  <a:cubicBezTo>
                    <a:pt x="4569" y="13873"/>
                    <a:pt x="4815" y="13855"/>
                    <a:pt x="5059" y="13819"/>
                  </a:cubicBezTo>
                  <a:cubicBezTo>
                    <a:pt x="4796" y="13578"/>
                    <a:pt x="4533" y="13348"/>
                    <a:pt x="4271" y="13107"/>
                  </a:cubicBezTo>
                  <a:lnTo>
                    <a:pt x="4271" y="13107"/>
                  </a:lnTo>
                  <a:cubicBezTo>
                    <a:pt x="4483" y="13204"/>
                    <a:pt x="4716" y="13259"/>
                    <a:pt x="4948" y="13259"/>
                  </a:cubicBezTo>
                  <a:cubicBezTo>
                    <a:pt x="5004" y="13259"/>
                    <a:pt x="5059" y="13256"/>
                    <a:pt x="5114" y="13249"/>
                  </a:cubicBezTo>
                  <a:cubicBezTo>
                    <a:pt x="4577" y="12823"/>
                    <a:pt x="4151" y="12264"/>
                    <a:pt x="3888" y="11629"/>
                  </a:cubicBezTo>
                  <a:lnTo>
                    <a:pt x="3888" y="11629"/>
                  </a:lnTo>
                  <a:cubicBezTo>
                    <a:pt x="4129" y="11815"/>
                    <a:pt x="4413" y="11957"/>
                    <a:pt x="4720" y="12034"/>
                  </a:cubicBezTo>
                  <a:cubicBezTo>
                    <a:pt x="3428" y="10862"/>
                    <a:pt x="3669" y="9056"/>
                    <a:pt x="4895" y="7962"/>
                  </a:cubicBezTo>
                  <a:cubicBezTo>
                    <a:pt x="5574" y="7359"/>
                    <a:pt x="6384" y="6889"/>
                    <a:pt x="6888" y="6133"/>
                  </a:cubicBezTo>
                  <a:cubicBezTo>
                    <a:pt x="8311" y="3987"/>
                    <a:pt x="7041" y="451"/>
                    <a:pt x="4446" y="1"/>
                  </a:cubicBezTo>
                  <a:cubicBezTo>
                    <a:pt x="4443" y="1"/>
                    <a:pt x="4441" y="1"/>
                    <a:pt x="4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994772" y="2969415"/>
              <a:ext cx="2564" cy="1585"/>
            </a:xfrm>
            <a:custGeom>
              <a:avLst/>
              <a:gdLst/>
              <a:ahLst/>
              <a:cxnLst/>
              <a:rect l="l" t="t" r="r" b="b"/>
              <a:pathLst>
                <a:path w="89" h="55" extrusionOk="0">
                  <a:moveTo>
                    <a:pt x="33" y="22"/>
                  </a:moveTo>
                  <a:lnTo>
                    <a:pt x="33" y="22"/>
                  </a:lnTo>
                  <a:cubicBezTo>
                    <a:pt x="44" y="33"/>
                    <a:pt x="66" y="44"/>
                    <a:pt x="88" y="55"/>
                  </a:cubicBezTo>
                  <a:cubicBezTo>
                    <a:pt x="66" y="44"/>
                    <a:pt x="44" y="33"/>
                    <a:pt x="33" y="22"/>
                  </a:cubicBezTo>
                  <a:close/>
                  <a:moveTo>
                    <a:pt x="0" y="0"/>
                  </a:moveTo>
                  <a:lnTo>
                    <a:pt x="0" y="0"/>
                  </a:lnTo>
                  <a:cubicBezTo>
                    <a:pt x="0" y="11"/>
                    <a:pt x="11" y="11"/>
                    <a:pt x="22" y="22"/>
                  </a:cubicBezTo>
                  <a:lnTo>
                    <a:pt x="22" y="22"/>
                  </a:lnTo>
                  <a:cubicBezTo>
                    <a:pt x="11" y="11"/>
                    <a:pt x="0" y="11"/>
                    <a:pt x="0" y="0"/>
                  </a:cubicBezTo>
                  <a:close/>
                </a:path>
              </a:pathLst>
            </a:custGeom>
            <a:solidFill>
              <a:srgbClr val="93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7995406" y="2970049"/>
              <a:ext cx="317" cy="29"/>
            </a:xfrm>
            <a:custGeom>
              <a:avLst/>
              <a:gdLst/>
              <a:ahLst/>
              <a:cxnLst/>
              <a:rect l="l" t="t" r="r" b="b"/>
              <a:pathLst>
                <a:path w="11" h="1" extrusionOk="0">
                  <a:moveTo>
                    <a:pt x="0" y="0"/>
                  </a:moveTo>
                  <a:lnTo>
                    <a:pt x="0" y="0"/>
                  </a:lnTo>
                  <a:lnTo>
                    <a:pt x="11" y="0"/>
                  </a:lnTo>
                  <a:lnTo>
                    <a:pt x="11" y="0"/>
                  </a:lnTo>
                  <a:close/>
                </a:path>
              </a:pathLst>
            </a:custGeom>
            <a:solidFill>
              <a:srgbClr val="816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7908659" y="3036283"/>
              <a:ext cx="90550" cy="124949"/>
            </a:xfrm>
            <a:custGeom>
              <a:avLst/>
              <a:gdLst/>
              <a:ahLst/>
              <a:cxnLst/>
              <a:rect l="l" t="t" r="r" b="b"/>
              <a:pathLst>
                <a:path w="3143" h="4337" extrusionOk="0">
                  <a:moveTo>
                    <a:pt x="2595" y="0"/>
                  </a:moveTo>
                  <a:lnTo>
                    <a:pt x="2595" y="11"/>
                  </a:lnTo>
                  <a:cubicBezTo>
                    <a:pt x="2737" y="154"/>
                    <a:pt x="2858" y="329"/>
                    <a:pt x="2934" y="526"/>
                  </a:cubicBezTo>
                  <a:cubicBezTo>
                    <a:pt x="3131" y="1062"/>
                    <a:pt x="3000" y="1719"/>
                    <a:pt x="2693" y="2190"/>
                  </a:cubicBezTo>
                  <a:cubicBezTo>
                    <a:pt x="2255" y="2858"/>
                    <a:pt x="1544" y="3285"/>
                    <a:pt x="876" y="3723"/>
                  </a:cubicBezTo>
                  <a:cubicBezTo>
                    <a:pt x="581" y="3920"/>
                    <a:pt x="285" y="4117"/>
                    <a:pt x="0" y="4336"/>
                  </a:cubicBezTo>
                  <a:lnTo>
                    <a:pt x="22" y="4336"/>
                  </a:lnTo>
                  <a:cubicBezTo>
                    <a:pt x="296" y="4117"/>
                    <a:pt x="591" y="3920"/>
                    <a:pt x="898" y="3723"/>
                  </a:cubicBezTo>
                  <a:cubicBezTo>
                    <a:pt x="1555" y="3285"/>
                    <a:pt x="2267" y="2858"/>
                    <a:pt x="2705" y="2190"/>
                  </a:cubicBezTo>
                  <a:cubicBezTo>
                    <a:pt x="3011" y="1719"/>
                    <a:pt x="3143" y="1062"/>
                    <a:pt x="2946" y="526"/>
                  </a:cubicBezTo>
                  <a:cubicBezTo>
                    <a:pt x="2869" y="329"/>
                    <a:pt x="2749" y="154"/>
                    <a:pt x="2595" y="0"/>
                  </a:cubicBezTo>
                  <a:close/>
                </a:path>
              </a:pathLst>
            </a:custGeom>
            <a:solidFill>
              <a:srgbClr val="181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7840840" y="3241612"/>
              <a:ext cx="17372" cy="75741"/>
            </a:xfrm>
            <a:custGeom>
              <a:avLst/>
              <a:gdLst/>
              <a:ahLst/>
              <a:cxnLst/>
              <a:rect l="l" t="t" r="r" b="b"/>
              <a:pathLst>
                <a:path w="603" h="2629" extrusionOk="0">
                  <a:moveTo>
                    <a:pt x="252" y="1"/>
                  </a:moveTo>
                  <a:cubicBezTo>
                    <a:pt x="1" y="898"/>
                    <a:pt x="66" y="1873"/>
                    <a:pt x="602" y="2628"/>
                  </a:cubicBezTo>
                  <a:lnTo>
                    <a:pt x="602" y="2606"/>
                  </a:lnTo>
                  <a:cubicBezTo>
                    <a:pt x="77" y="1862"/>
                    <a:pt x="11" y="888"/>
                    <a:pt x="263" y="1"/>
                  </a:cubicBezTo>
                  <a:close/>
                </a:path>
              </a:pathLst>
            </a:custGeom>
            <a:solidFill>
              <a:srgbClr val="0A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848071" y="3161203"/>
              <a:ext cx="61221" cy="80438"/>
            </a:xfrm>
            <a:custGeom>
              <a:avLst/>
              <a:gdLst/>
              <a:ahLst/>
              <a:cxnLst/>
              <a:rect l="l" t="t" r="r" b="b"/>
              <a:pathLst>
                <a:path w="2125" h="2792" extrusionOk="0">
                  <a:moveTo>
                    <a:pt x="2103" y="0"/>
                  </a:moveTo>
                  <a:cubicBezTo>
                    <a:pt x="1414" y="536"/>
                    <a:pt x="779" y="1161"/>
                    <a:pt x="351" y="1916"/>
                  </a:cubicBezTo>
                  <a:cubicBezTo>
                    <a:pt x="209" y="2190"/>
                    <a:pt x="88" y="2485"/>
                    <a:pt x="1" y="2792"/>
                  </a:cubicBezTo>
                  <a:lnTo>
                    <a:pt x="12" y="2792"/>
                  </a:lnTo>
                  <a:cubicBezTo>
                    <a:pt x="100" y="2485"/>
                    <a:pt x="220" y="2190"/>
                    <a:pt x="373" y="1916"/>
                  </a:cubicBezTo>
                  <a:cubicBezTo>
                    <a:pt x="789" y="1161"/>
                    <a:pt x="1424" y="536"/>
                    <a:pt x="2125" y="0"/>
                  </a:cubicBezTo>
                  <a:close/>
                </a:path>
              </a:pathLst>
            </a:custGeom>
            <a:solidFill>
              <a:srgbClr val="32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860402" y="3296207"/>
              <a:ext cx="123336" cy="63094"/>
            </a:xfrm>
            <a:custGeom>
              <a:avLst/>
              <a:gdLst/>
              <a:ahLst/>
              <a:cxnLst/>
              <a:rect l="l" t="t" r="r" b="b"/>
              <a:pathLst>
                <a:path w="4281" h="2190" extrusionOk="0">
                  <a:moveTo>
                    <a:pt x="4117" y="1380"/>
                  </a:moveTo>
                  <a:lnTo>
                    <a:pt x="4161" y="1423"/>
                  </a:lnTo>
                  <a:lnTo>
                    <a:pt x="4281" y="1423"/>
                  </a:lnTo>
                  <a:cubicBezTo>
                    <a:pt x="4227" y="1412"/>
                    <a:pt x="4171" y="1401"/>
                    <a:pt x="4117" y="1380"/>
                  </a:cubicBezTo>
                  <a:close/>
                  <a:moveTo>
                    <a:pt x="3493" y="1423"/>
                  </a:moveTo>
                  <a:lnTo>
                    <a:pt x="3755" y="1653"/>
                  </a:lnTo>
                  <a:cubicBezTo>
                    <a:pt x="3701" y="1599"/>
                    <a:pt x="3668" y="1555"/>
                    <a:pt x="3657" y="1533"/>
                  </a:cubicBezTo>
                  <a:cubicBezTo>
                    <a:pt x="3679" y="1521"/>
                    <a:pt x="3701" y="1521"/>
                    <a:pt x="3711" y="1511"/>
                  </a:cubicBezTo>
                  <a:cubicBezTo>
                    <a:pt x="3635" y="1489"/>
                    <a:pt x="3570" y="1456"/>
                    <a:pt x="3493" y="1423"/>
                  </a:cubicBezTo>
                  <a:close/>
                  <a:moveTo>
                    <a:pt x="11" y="0"/>
                  </a:moveTo>
                  <a:cubicBezTo>
                    <a:pt x="0" y="0"/>
                    <a:pt x="0" y="11"/>
                    <a:pt x="0" y="22"/>
                  </a:cubicBezTo>
                  <a:cubicBezTo>
                    <a:pt x="263" y="821"/>
                    <a:pt x="690" y="1390"/>
                    <a:pt x="1434" y="1740"/>
                  </a:cubicBezTo>
                  <a:lnTo>
                    <a:pt x="1665" y="1839"/>
                  </a:lnTo>
                  <a:cubicBezTo>
                    <a:pt x="2244" y="2069"/>
                    <a:pt x="2879" y="2190"/>
                    <a:pt x="3514" y="2190"/>
                  </a:cubicBezTo>
                  <a:cubicBezTo>
                    <a:pt x="2891" y="2190"/>
                    <a:pt x="2256" y="2069"/>
                    <a:pt x="1675" y="1839"/>
                  </a:cubicBezTo>
                  <a:lnTo>
                    <a:pt x="1446" y="1740"/>
                  </a:lnTo>
                  <a:cubicBezTo>
                    <a:pt x="690" y="1380"/>
                    <a:pt x="274" y="810"/>
                    <a:pt x="11" y="0"/>
                  </a:cubicBezTo>
                  <a:close/>
                </a:path>
              </a:pathLst>
            </a:custGeom>
            <a:solidFill>
              <a:srgbClr val="0A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841157" y="2969415"/>
              <a:ext cx="207259" cy="389886"/>
            </a:xfrm>
            <a:custGeom>
              <a:avLst/>
              <a:gdLst/>
              <a:ahLst/>
              <a:cxnLst/>
              <a:rect l="l" t="t" r="r" b="b"/>
              <a:pathLst>
                <a:path w="7194" h="13533" extrusionOk="0">
                  <a:moveTo>
                    <a:pt x="5332" y="0"/>
                  </a:moveTo>
                  <a:cubicBezTo>
                    <a:pt x="5332" y="1"/>
                    <a:pt x="5332" y="1"/>
                    <a:pt x="5333" y="2"/>
                  </a:cubicBezTo>
                  <a:lnTo>
                    <a:pt x="5333" y="2"/>
                  </a:lnTo>
                  <a:cubicBezTo>
                    <a:pt x="5332" y="1"/>
                    <a:pt x="5332" y="1"/>
                    <a:pt x="5332" y="0"/>
                  </a:cubicBezTo>
                  <a:close/>
                  <a:moveTo>
                    <a:pt x="5333" y="2"/>
                  </a:moveTo>
                  <a:cubicBezTo>
                    <a:pt x="5354" y="483"/>
                    <a:pt x="5321" y="964"/>
                    <a:pt x="5233" y="1412"/>
                  </a:cubicBezTo>
                  <a:cubicBezTo>
                    <a:pt x="5190" y="1643"/>
                    <a:pt x="5135" y="1862"/>
                    <a:pt x="5048" y="2080"/>
                  </a:cubicBezTo>
                  <a:cubicBezTo>
                    <a:pt x="5015" y="2157"/>
                    <a:pt x="4982" y="2244"/>
                    <a:pt x="4938" y="2321"/>
                  </a:cubicBezTo>
                  <a:cubicBezTo>
                    <a:pt x="5092" y="2475"/>
                    <a:pt x="5212" y="2650"/>
                    <a:pt x="5289" y="2847"/>
                  </a:cubicBezTo>
                  <a:cubicBezTo>
                    <a:pt x="5486" y="3383"/>
                    <a:pt x="5354" y="4040"/>
                    <a:pt x="5048" y="4511"/>
                  </a:cubicBezTo>
                  <a:cubicBezTo>
                    <a:pt x="4610" y="5179"/>
                    <a:pt x="3898" y="5606"/>
                    <a:pt x="3241" y="6044"/>
                  </a:cubicBezTo>
                  <a:cubicBezTo>
                    <a:pt x="2934" y="6241"/>
                    <a:pt x="2639" y="6438"/>
                    <a:pt x="2365" y="6657"/>
                  </a:cubicBezTo>
                  <a:cubicBezTo>
                    <a:pt x="1664" y="7193"/>
                    <a:pt x="1029" y="7818"/>
                    <a:pt x="613" y="8573"/>
                  </a:cubicBezTo>
                  <a:cubicBezTo>
                    <a:pt x="460" y="8847"/>
                    <a:pt x="340" y="9142"/>
                    <a:pt x="252" y="9449"/>
                  </a:cubicBezTo>
                  <a:cubicBezTo>
                    <a:pt x="0" y="10336"/>
                    <a:pt x="66" y="11310"/>
                    <a:pt x="591" y="12054"/>
                  </a:cubicBezTo>
                  <a:cubicBezTo>
                    <a:pt x="569" y="11813"/>
                    <a:pt x="591" y="11573"/>
                    <a:pt x="668" y="11343"/>
                  </a:cubicBezTo>
                  <a:lnTo>
                    <a:pt x="668" y="11365"/>
                  </a:lnTo>
                  <a:cubicBezTo>
                    <a:pt x="668" y="11354"/>
                    <a:pt x="668" y="11343"/>
                    <a:pt x="679" y="11343"/>
                  </a:cubicBezTo>
                  <a:cubicBezTo>
                    <a:pt x="942" y="12153"/>
                    <a:pt x="1358" y="12723"/>
                    <a:pt x="2114" y="13083"/>
                  </a:cubicBezTo>
                  <a:lnTo>
                    <a:pt x="2343" y="13182"/>
                  </a:lnTo>
                  <a:cubicBezTo>
                    <a:pt x="2924" y="13412"/>
                    <a:pt x="3559" y="13533"/>
                    <a:pt x="4182" y="13533"/>
                  </a:cubicBezTo>
                  <a:cubicBezTo>
                    <a:pt x="4435" y="13533"/>
                    <a:pt x="4686" y="13511"/>
                    <a:pt x="4938" y="13478"/>
                  </a:cubicBezTo>
                  <a:lnTo>
                    <a:pt x="4927" y="13478"/>
                  </a:lnTo>
                  <a:cubicBezTo>
                    <a:pt x="4829" y="13478"/>
                    <a:pt x="4566" y="13182"/>
                    <a:pt x="4423" y="12996"/>
                  </a:cubicBezTo>
                  <a:lnTo>
                    <a:pt x="4161" y="12766"/>
                  </a:lnTo>
                  <a:lnTo>
                    <a:pt x="4161" y="12766"/>
                  </a:lnTo>
                  <a:cubicBezTo>
                    <a:pt x="4238" y="12799"/>
                    <a:pt x="4303" y="12832"/>
                    <a:pt x="4379" y="12854"/>
                  </a:cubicBezTo>
                  <a:cubicBezTo>
                    <a:pt x="4522" y="12799"/>
                    <a:pt x="4676" y="12777"/>
                    <a:pt x="4829" y="12766"/>
                  </a:cubicBezTo>
                  <a:lnTo>
                    <a:pt x="4785" y="12723"/>
                  </a:lnTo>
                  <a:cubicBezTo>
                    <a:pt x="3744" y="12482"/>
                    <a:pt x="2847" y="11748"/>
                    <a:pt x="2486" y="10719"/>
                  </a:cubicBezTo>
                  <a:cubicBezTo>
                    <a:pt x="2486" y="10968"/>
                    <a:pt x="2486" y="11207"/>
                    <a:pt x="2475" y="11455"/>
                  </a:cubicBezTo>
                  <a:lnTo>
                    <a:pt x="2475" y="11455"/>
                  </a:lnTo>
                  <a:cubicBezTo>
                    <a:pt x="2478" y="11290"/>
                    <a:pt x="2244" y="10990"/>
                    <a:pt x="2201" y="10806"/>
                  </a:cubicBezTo>
                  <a:cubicBezTo>
                    <a:pt x="2124" y="10521"/>
                    <a:pt x="2146" y="10248"/>
                    <a:pt x="2157" y="9964"/>
                  </a:cubicBezTo>
                  <a:cubicBezTo>
                    <a:pt x="2190" y="9394"/>
                    <a:pt x="2321" y="8901"/>
                    <a:pt x="2671" y="8441"/>
                  </a:cubicBezTo>
                  <a:cubicBezTo>
                    <a:pt x="3372" y="7522"/>
                    <a:pt x="4391" y="6887"/>
                    <a:pt x="5233" y="6088"/>
                  </a:cubicBezTo>
                  <a:cubicBezTo>
                    <a:pt x="6306" y="5069"/>
                    <a:pt x="7194" y="3295"/>
                    <a:pt x="6055" y="1981"/>
                  </a:cubicBezTo>
                  <a:lnTo>
                    <a:pt x="6055" y="1981"/>
                  </a:lnTo>
                  <a:cubicBezTo>
                    <a:pt x="6306" y="1993"/>
                    <a:pt x="6569" y="2080"/>
                    <a:pt x="6778" y="2222"/>
                  </a:cubicBezTo>
                  <a:cubicBezTo>
                    <a:pt x="6613" y="1270"/>
                    <a:pt x="6165" y="514"/>
                    <a:pt x="5420" y="55"/>
                  </a:cubicBezTo>
                  <a:cubicBezTo>
                    <a:pt x="5398" y="44"/>
                    <a:pt x="5376" y="33"/>
                    <a:pt x="5365" y="22"/>
                  </a:cubicBezTo>
                  <a:lnTo>
                    <a:pt x="5354" y="22"/>
                  </a:lnTo>
                  <a:cubicBezTo>
                    <a:pt x="5343" y="11"/>
                    <a:pt x="5333" y="11"/>
                    <a:pt x="5333" y="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271814" y="2745129"/>
              <a:ext cx="739380" cy="385363"/>
            </a:xfrm>
            <a:custGeom>
              <a:avLst/>
              <a:gdLst/>
              <a:ahLst/>
              <a:cxnLst/>
              <a:rect l="l" t="t" r="r" b="b"/>
              <a:pathLst>
                <a:path w="25664" h="13376" extrusionOk="0">
                  <a:moveTo>
                    <a:pt x="15328" y="0"/>
                  </a:moveTo>
                  <a:lnTo>
                    <a:pt x="15328" y="0"/>
                  </a:lnTo>
                  <a:cubicBezTo>
                    <a:pt x="14638" y="66"/>
                    <a:pt x="13959" y="209"/>
                    <a:pt x="13292" y="416"/>
                  </a:cubicBezTo>
                  <a:cubicBezTo>
                    <a:pt x="13445" y="285"/>
                    <a:pt x="13587" y="154"/>
                    <a:pt x="13740" y="22"/>
                  </a:cubicBezTo>
                  <a:lnTo>
                    <a:pt x="13740" y="22"/>
                  </a:lnTo>
                  <a:cubicBezTo>
                    <a:pt x="12788" y="253"/>
                    <a:pt x="11890" y="679"/>
                    <a:pt x="10949" y="975"/>
                  </a:cubicBezTo>
                  <a:cubicBezTo>
                    <a:pt x="9569" y="1413"/>
                    <a:pt x="8212" y="1085"/>
                    <a:pt x="6832" y="1467"/>
                  </a:cubicBezTo>
                  <a:cubicBezTo>
                    <a:pt x="6076" y="1676"/>
                    <a:pt x="5365" y="2015"/>
                    <a:pt x="4686" y="2431"/>
                  </a:cubicBezTo>
                  <a:cubicBezTo>
                    <a:pt x="3613" y="3088"/>
                    <a:pt x="2650" y="3931"/>
                    <a:pt x="1840" y="4895"/>
                  </a:cubicBezTo>
                  <a:cubicBezTo>
                    <a:pt x="1127" y="5749"/>
                    <a:pt x="241" y="6493"/>
                    <a:pt x="66" y="7664"/>
                  </a:cubicBezTo>
                  <a:cubicBezTo>
                    <a:pt x="0" y="8124"/>
                    <a:pt x="55" y="8639"/>
                    <a:pt x="351" y="9000"/>
                  </a:cubicBezTo>
                  <a:cubicBezTo>
                    <a:pt x="799" y="9569"/>
                    <a:pt x="1621" y="9635"/>
                    <a:pt x="2343" y="9690"/>
                  </a:cubicBezTo>
                  <a:cubicBezTo>
                    <a:pt x="3810" y="9800"/>
                    <a:pt x="5376" y="10084"/>
                    <a:pt x="6372" y="11157"/>
                  </a:cubicBezTo>
                  <a:cubicBezTo>
                    <a:pt x="6701" y="11508"/>
                    <a:pt x="6964" y="11934"/>
                    <a:pt x="7368" y="12197"/>
                  </a:cubicBezTo>
                  <a:cubicBezTo>
                    <a:pt x="7541" y="12305"/>
                    <a:pt x="7756" y="12364"/>
                    <a:pt x="7963" y="12364"/>
                  </a:cubicBezTo>
                  <a:cubicBezTo>
                    <a:pt x="8241" y="12364"/>
                    <a:pt x="8507" y="12256"/>
                    <a:pt x="8638" y="12011"/>
                  </a:cubicBezTo>
                  <a:cubicBezTo>
                    <a:pt x="8726" y="11847"/>
                    <a:pt x="8737" y="11661"/>
                    <a:pt x="8726" y="11474"/>
                  </a:cubicBezTo>
                  <a:cubicBezTo>
                    <a:pt x="8715" y="10796"/>
                    <a:pt x="8518" y="10084"/>
                    <a:pt x="8113" y="9537"/>
                  </a:cubicBezTo>
                  <a:cubicBezTo>
                    <a:pt x="8638" y="9394"/>
                    <a:pt x="9175" y="9296"/>
                    <a:pt x="9723" y="9241"/>
                  </a:cubicBezTo>
                  <a:cubicBezTo>
                    <a:pt x="9767" y="9235"/>
                    <a:pt x="9811" y="9228"/>
                    <a:pt x="9858" y="9228"/>
                  </a:cubicBezTo>
                  <a:cubicBezTo>
                    <a:pt x="9892" y="9228"/>
                    <a:pt x="9927" y="9232"/>
                    <a:pt x="9963" y="9241"/>
                  </a:cubicBezTo>
                  <a:cubicBezTo>
                    <a:pt x="10445" y="9340"/>
                    <a:pt x="10489" y="10095"/>
                    <a:pt x="10796" y="10402"/>
                  </a:cubicBezTo>
                  <a:cubicBezTo>
                    <a:pt x="11080" y="10698"/>
                    <a:pt x="11463" y="10905"/>
                    <a:pt x="11869" y="11026"/>
                  </a:cubicBezTo>
                  <a:cubicBezTo>
                    <a:pt x="12187" y="11120"/>
                    <a:pt x="12499" y="11149"/>
                    <a:pt x="12807" y="11149"/>
                  </a:cubicBezTo>
                  <a:cubicBezTo>
                    <a:pt x="13039" y="11149"/>
                    <a:pt x="13269" y="11132"/>
                    <a:pt x="13499" y="11114"/>
                  </a:cubicBezTo>
                  <a:cubicBezTo>
                    <a:pt x="13693" y="11104"/>
                    <a:pt x="13887" y="11089"/>
                    <a:pt x="14086" y="11089"/>
                  </a:cubicBezTo>
                  <a:cubicBezTo>
                    <a:pt x="14135" y="11089"/>
                    <a:pt x="14184" y="11089"/>
                    <a:pt x="14233" y="11092"/>
                  </a:cubicBezTo>
                  <a:cubicBezTo>
                    <a:pt x="13565" y="11256"/>
                    <a:pt x="12876" y="11431"/>
                    <a:pt x="12306" y="11825"/>
                  </a:cubicBezTo>
                  <a:cubicBezTo>
                    <a:pt x="12164" y="11912"/>
                    <a:pt x="12022" y="12044"/>
                    <a:pt x="11989" y="12208"/>
                  </a:cubicBezTo>
                  <a:cubicBezTo>
                    <a:pt x="11901" y="12668"/>
                    <a:pt x="12514" y="12997"/>
                    <a:pt x="12898" y="13007"/>
                  </a:cubicBezTo>
                  <a:cubicBezTo>
                    <a:pt x="12914" y="13008"/>
                    <a:pt x="12930" y="13008"/>
                    <a:pt x="12946" y="13008"/>
                  </a:cubicBezTo>
                  <a:cubicBezTo>
                    <a:pt x="13257" y="13008"/>
                    <a:pt x="13559" y="12906"/>
                    <a:pt x="13861" y="12844"/>
                  </a:cubicBezTo>
                  <a:cubicBezTo>
                    <a:pt x="14203" y="12771"/>
                    <a:pt x="14548" y="12741"/>
                    <a:pt x="14894" y="12741"/>
                  </a:cubicBezTo>
                  <a:cubicBezTo>
                    <a:pt x="15798" y="12741"/>
                    <a:pt x="16710" y="12946"/>
                    <a:pt x="17606" y="13128"/>
                  </a:cubicBezTo>
                  <a:cubicBezTo>
                    <a:pt x="18277" y="13260"/>
                    <a:pt x="18979" y="13376"/>
                    <a:pt x="19668" y="13376"/>
                  </a:cubicBezTo>
                  <a:cubicBezTo>
                    <a:pt x="20237" y="13376"/>
                    <a:pt x="20798" y="13297"/>
                    <a:pt x="21328" y="13084"/>
                  </a:cubicBezTo>
                  <a:cubicBezTo>
                    <a:pt x="21591" y="12985"/>
                    <a:pt x="21854" y="12832"/>
                    <a:pt x="22007" y="12591"/>
                  </a:cubicBezTo>
                  <a:cubicBezTo>
                    <a:pt x="22160" y="12350"/>
                    <a:pt x="22160" y="11990"/>
                    <a:pt x="21930" y="11803"/>
                  </a:cubicBezTo>
                  <a:cubicBezTo>
                    <a:pt x="22215" y="11749"/>
                    <a:pt x="22489" y="11693"/>
                    <a:pt x="22762" y="11606"/>
                  </a:cubicBezTo>
                  <a:cubicBezTo>
                    <a:pt x="23102" y="11508"/>
                    <a:pt x="23430" y="11376"/>
                    <a:pt x="23737" y="11190"/>
                  </a:cubicBezTo>
                  <a:cubicBezTo>
                    <a:pt x="25664" y="10007"/>
                    <a:pt x="25171" y="6778"/>
                    <a:pt x="24525" y="5026"/>
                  </a:cubicBezTo>
                  <a:cubicBezTo>
                    <a:pt x="24339" y="4533"/>
                    <a:pt x="24131" y="4051"/>
                    <a:pt x="23813" y="3625"/>
                  </a:cubicBezTo>
                  <a:cubicBezTo>
                    <a:pt x="23441" y="3143"/>
                    <a:pt x="22970" y="2694"/>
                    <a:pt x="22477" y="2333"/>
                  </a:cubicBezTo>
                  <a:cubicBezTo>
                    <a:pt x="22179" y="2116"/>
                    <a:pt x="21349" y="1503"/>
                    <a:pt x="20905" y="1503"/>
                  </a:cubicBezTo>
                  <a:cubicBezTo>
                    <a:pt x="20876" y="1503"/>
                    <a:pt x="20849" y="1506"/>
                    <a:pt x="20824" y="1511"/>
                  </a:cubicBezTo>
                  <a:cubicBezTo>
                    <a:pt x="20890" y="1496"/>
                    <a:pt x="20957" y="1488"/>
                    <a:pt x="21025" y="1488"/>
                  </a:cubicBezTo>
                  <a:cubicBezTo>
                    <a:pt x="21147" y="1488"/>
                    <a:pt x="21269" y="1513"/>
                    <a:pt x="21382" y="1555"/>
                  </a:cubicBezTo>
                  <a:cubicBezTo>
                    <a:pt x="20261" y="785"/>
                    <a:pt x="18902" y="361"/>
                    <a:pt x="17548" y="361"/>
                  </a:cubicBezTo>
                  <a:cubicBezTo>
                    <a:pt x="17421" y="361"/>
                    <a:pt x="17294" y="365"/>
                    <a:pt x="17168" y="373"/>
                  </a:cubicBezTo>
                  <a:cubicBezTo>
                    <a:pt x="17409" y="329"/>
                    <a:pt x="17660" y="285"/>
                    <a:pt x="17901" y="241"/>
                  </a:cubicBezTo>
                  <a:cubicBezTo>
                    <a:pt x="17340" y="106"/>
                    <a:pt x="16779" y="33"/>
                    <a:pt x="16265" y="33"/>
                  </a:cubicBezTo>
                  <a:cubicBezTo>
                    <a:pt x="15654" y="33"/>
                    <a:pt x="15108" y="136"/>
                    <a:pt x="14704" y="362"/>
                  </a:cubicBezTo>
                  <a:lnTo>
                    <a:pt x="15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695407" y="2746714"/>
              <a:ext cx="32526" cy="8845"/>
            </a:xfrm>
            <a:custGeom>
              <a:avLst/>
              <a:gdLst/>
              <a:ahLst/>
              <a:cxnLst/>
              <a:rect l="l" t="t" r="r" b="b"/>
              <a:pathLst>
                <a:path w="1129" h="307" extrusionOk="0">
                  <a:moveTo>
                    <a:pt x="373" y="88"/>
                  </a:moveTo>
                  <a:lnTo>
                    <a:pt x="373" y="88"/>
                  </a:lnTo>
                  <a:cubicBezTo>
                    <a:pt x="253" y="164"/>
                    <a:pt x="122" y="230"/>
                    <a:pt x="1" y="307"/>
                  </a:cubicBezTo>
                  <a:cubicBezTo>
                    <a:pt x="132" y="230"/>
                    <a:pt x="253" y="164"/>
                    <a:pt x="373" y="88"/>
                  </a:cubicBezTo>
                  <a:close/>
                  <a:moveTo>
                    <a:pt x="1118" y="0"/>
                  </a:moveTo>
                  <a:cubicBezTo>
                    <a:pt x="713" y="0"/>
                    <a:pt x="264" y="154"/>
                    <a:pt x="1" y="307"/>
                  </a:cubicBezTo>
                  <a:cubicBezTo>
                    <a:pt x="307" y="132"/>
                    <a:pt x="691" y="33"/>
                    <a:pt x="1129" y="0"/>
                  </a:cubicBezTo>
                  <a:close/>
                </a:path>
              </a:pathLst>
            </a:custGeom>
            <a:solidFill>
              <a:srgbClr val="9B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7271814" y="2745129"/>
              <a:ext cx="473809" cy="272543"/>
            </a:xfrm>
            <a:custGeom>
              <a:avLst/>
              <a:gdLst/>
              <a:ahLst/>
              <a:cxnLst/>
              <a:rect l="l" t="t" r="r" b="b"/>
              <a:pathLst>
                <a:path w="16446" h="9460" extrusionOk="0">
                  <a:moveTo>
                    <a:pt x="15328" y="0"/>
                  </a:moveTo>
                  <a:lnTo>
                    <a:pt x="15328" y="0"/>
                  </a:lnTo>
                  <a:cubicBezTo>
                    <a:pt x="14638" y="66"/>
                    <a:pt x="13959" y="209"/>
                    <a:pt x="13292" y="416"/>
                  </a:cubicBezTo>
                  <a:cubicBezTo>
                    <a:pt x="13445" y="285"/>
                    <a:pt x="13587" y="154"/>
                    <a:pt x="13740" y="22"/>
                  </a:cubicBezTo>
                  <a:lnTo>
                    <a:pt x="13740" y="22"/>
                  </a:lnTo>
                  <a:cubicBezTo>
                    <a:pt x="13182" y="154"/>
                    <a:pt x="12635" y="362"/>
                    <a:pt x="12087" y="570"/>
                  </a:cubicBezTo>
                  <a:cubicBezTo>
                    <a:pt x="12153" y="909"/>
                    <a:pt x="12197" y="1260"/>
                    <a:pt x="12241" y="1610"/>
                  </a:cubicBezTo>
                  <a:cubicBezTo>
                    <a:pt x="12328" y="2299"/>
                    <a:pt x="12383" y="2978"/>
                    <a:pt x="12383" y="3669"/>
                  </a:cubicBezTo>
                  <a:cubicBezTo>
                    <a:pt x="12383" y="3997"/>
                    <a:pt x="12372" y="4314"/>
                    <a:pt x="12350" y="4643"/>
                  </a:cubicBezTo>
                  <a:cubicBezTo>
                    <a:pt x="12306" y="5102"/>
                    <a:pt x="12241" y="5574"/>
                    <a:pt x="12022" y="5978"/>
                  </a:cubicBezTo>
                  <a:cubicBezTo>
                    <a:pt x="12131" y="5946"/>
                    <a:pt x="12241" y="5924"/>
                    <a:pt x="12350" y="5913"/>
                  </a:cubicBezTo>
                  <a:cubicBezTo>
                    <a:pt x="12470" y="5902"/>
                    <a:pt x="12580" y="5891"/>
                    <a:pt x="12679" y="5891"/>
                  </a:cubicBezTo>
                  <a:cubicBezTo>
                    <a:pt x="12799" y="5891"/>
                    <a:pt x="12908" y="5902"/>
                    <a:pt x="13007" y="5913"/>
                  </a:cubicBezTo>
                  <a:cubicBezTo>
                    <a:pt x="13051" y="5771"/>
                    <a:pt x="13083" y="5628"/>
                    <a:pt x="13105" y="5475"/>
                  </a:cubicBezTo>
                  <a:cubicBezTo>
                    <a:pt x="13259" y="4511"/>
                    <a:pt x="12876" y="3428"/>
                    <a:pt x="13401" y="2574"/>
                  </a:cubicBezTo>
                  <a:cubicBezTo>
                    <a:pt x="13730" y="2070"/>
                    <a:pt x="14190" y="1523"/>
                    <a:pt x="14671" y="1150"/>
                  </a:cubicBezTo>
                  <a:cubicBezTo>
                    <a:pt x="14825" y="1029"/>
                    <a:pt x="15974" y="241"/>
                    <a:pt x="16346" y="241"/>
                  </a:cubicBezTo>
                  <a:cubicBezTo>
                    <a:pt x="16390" y="241"/>
                    <a:pt x="16423" y="253"/>
                    <a:pt x="16445" y="274"/>
                  </a:cubicBezTo>
                  <a:cubicBezTo>
                    <a:pt x="16292" y="110"/>
                    <a:pt x="16073" y="55"/>
                    <a:pt x="15832" y="55"/>
                  </a:cubicBezTo>
                  <a:cubicBezTo>
                    <a:pt x="15394" y="88"/>
                    <a:pt x="15010" y="187"/>
                    <a:pt x="14704" y="362"/>
                  </a:cubicBezTo>
                  <a:cubicBezTo>
                    <a:pt x="14825" y="285"/>
                    <a:pt x="14956" y="219"/>
                    <a:pt x="15076" y="143"/>
                  </a:cubicBezTo>
                  <a:cubicBezTo>
                    <a:pt x="15164" y="99"/>
                    <a:pt x="15251" y="44"/>
                    <a:pt x="15328" y="0"/>
                  </a:cubicBezTo>
                  <a:close/>
                  <a:moveTo>
                    <a:pt x="10204" y="6493"/>
                  </a:moveTo>
                  <a:cubicBezTo>
                    <a:pt x="10062" y="7150"/>
                    <a:pt x="9777" y="7774"/>
                    <a:pt x="9229" y="8124"/>
                  </a:cubicBezTo>
                  <a:cubicBezTo>
                    <a:pt x="9197" y="8146"/>
                    <a:pt x="9164" y="8168"/>
                    <a:pt x="9120" y="8179"/>
                  </a:cubicBezTo>
                  <a:cubicBezTo>
                    <a:pt x="8726" y="8409"/>
                    <a:pt x="8277" y="8496"/>
                    <a:pt x="7818" y="8496"/>
                  </a:cubicBezTo>
                  <a:cubicBezTo>
                    <a:pt x="7599" y="8496"/>
                    <a:pt x="7380" y="8475"/>
                    <a:pt x="7161" y="8442"/>
                  </a:cubicBezTo>
                  <a:lnTo>
                    <a:pt x="7161" y="8442"/>
                  </a:lnTo>
                  <a:cubicBezTo>
                    <a:pt x="7226" y="8486"/>
                    <a:pt x="7292" y="8540"/>
                    <a:pt x="7358" y="8595"/>
                  </a:cubicBezTo>
                  <a:cubicBezTo>
                    <a:pt x="7511" y="8727"/>
                    <a:pt x="7653" y="8869"/>
                    <a:pt x="7784" y="9022"/>
                  </a:cubicBezTo>
                  <a:lnTo>
                    <a:pt x="7981" y="9252"/>
                  </a:lnTo>
                  <a:cubicBezTo>
                    <a:pt x="8387" y="9099"/>
                    <a:pt x="8813" y="9022"/>
                    <a:pt x="9251" y="8956"/>
                  </a:cubicBezTo>
                  <a:lnTo>
                    <a:pt x="9263" y="8956"/>
                  </a:lnTo>
                  <a:cubicBezTo>
                    <a:pt x="9448" y="8913"/>
                    <a:pt x="9635" y="8880"/>
                    <a:pt x="9821" y="8858"/>
                  </a:cubicBezTo>
                  <a:cubicBezTo>
                    <a:pt x="9974" y="8825"/>
                    <a:pt x="10127" y="8814"/>
                    <a:pt x="10281" y="8793"/>
                  </a:cubicBezTo>
                  <a:cubicBezTo>
                    <a:pt x="10302" y="8793"/>
                    <a:pt x="10336" y="8781"/>
                    <a:pt x="10368" y="8781"/>
                  </a:cubicBezTo>
                  <a:cubicBezTo>
                    <a:pt x="10324" y="8617"/>
                    <a:pt x="10281" y="8464"/>
                    <a:pt x="10248" y="8299"/>
                  </a:cubicBezTo>
                  <a:cubicBezTo>
                    <a:pt x="10215" y="8136"/>
                    <a:pt x="10193" y="7960"/>
                    <a:pt x="10204" y="7796"/>
                  </a:cubicBezTo>
                  <a:cubicBezTo>
                    <a:pt x="10215" y="7621"/>
                    <a:pt x="10248" y="7457"/>
                    <a:pt x="10314" y="7303"/>
                  </a:cubicBezTo>
                  <a:cubicBezTo>
                    <a:pt x="10390" y="7150"/>
                    <a:pt x="10489" y="7007"/>
                    <a:pt x="10620" y="6909"/>
                  </a:cubicBezTo>
                  <a:lnTo>
                    <a:pt x="10784" y="6712"/>
                  </a:lnTo>
                  <a:cubicBezTo>
                    <a:pt x="10577" y="6701"/>
                    <a:pt x="10380" y="6613"/>
                    <a:pt x="10204" y="6493"/>
                  </a:cubicBezTo>
                  <a:close/>
                  <a:moveTo>
                    <a:pt x="2913" y="7720"/>
                  </a:moveTo>
                  <a:cubicBezTo>
                    <a:pt x="2310" y="7861"/>
                    <a:pt x="1741" y="8124"/>
                    <a:pt x="1139" y="8124"/>
                  </a:cubicBezTo>
                  <a:lnTo>
                    <a:pt x="1029" y="8124"/>
                  </a:lnTo>
                  <a:cubicBezTo>
                    <a:pt x="898" y="8124"/>
                    <a:pt x="777" y="8080"/>
                    <a:pt x="668" y="8037"/>
                  </a:cubicBezTo>
                  <a:cubicBezTo>
                    <a:pt x="449" y="7971"/>
                    <a:pt x="241" y="7873"/>
                    <a:pt x="55" y="7730"/>
                  </a:cubicBezTo>
                  <a:lnTo>
                    <a:pt x="55" y="7730"/>
                  </a:lnTo>
                  <a:cubicBezTo>
                    <a:pt x="0" y="8289"/>
                    <a:pt x="153" y="9121"/>
                    <a:pt x="745" y="9121"/>
                  </a:cubicBezTo>
                  <a:cubicBezTo>
                    <a:pt x="843" y="9121"/>
                    <a:pt x="952" y="9099"/>
                    <a:pt x="1073" y="9044"/>
                  </a:cubicBezTo>
                  <a:cubicBezTo>
                    <a:pt x="1325" y="8934"/>
                    <a:pt x="1544" y="8759"/>
                    <a:pt x="1806" y="8715"/>
                  </a:cubicBezTo>
                  <a:cubicBezTo>
                    <a:pt x="2124" y="9143"/>
                    <a:pt x="2650" y="9384"/>
                    <a:pt x="3186" y="9438"/>
                  </a:cubicBezTo>
                  <a:cubicBezTo>
                    <a:pt x="3273" y="9449"/>
                    <a:pt x="3361" y="9460"/>
                    <a:pt x="3460" y="9460"/>
                  </a:cubicBezTo>
                  <a:cubicBezTo>
                    <a:pt x="3898" y="9460"/>
                    <a:pt x="4346" y="9350"/>
                    <a:pt x="4752" y="9175"/>
                  </a:cubicBezTo>
                  <a:cubicBezTo>
                    <a:pt x="5190" y="9000"/>
                    <a:pt x="5628" y="8749"/>
                    <a:pt x="6098" y="8715"/>
                  </a:cubicBezTo>
                  <a:lnTo>
                    <a:pt x="6186" y="8715"/>
                  </a:lnTo>
                  <a:cubicBezTo>
                    <a:pt x="6547" y="8715"/>
                    <a:pt x="6908" y="8847"/>
                    <a:pt x="7237" y="9011"/>
                  </a:cubicBezTo>
                  <a:cubicBezTo>
                    <a:pt x="7467" y="9121"/>
                    <a:pt x="7697" y="9209"/>
                    <a:pt x="7927" y="9274"/>
                  </a:cubicBezTo>
                  <a:cubicBezTo>
                    <a:pt x="7938" y="9263"/>
                    <a:pt x="7949" y="9263"/>
                    <a:pt x="7959" y="9252"/>
                  </a:cubicBezTo>
                  <a:cubicBezTo>
                    <a:pt x="7905" y="9175"/>
                    <a:pt x="7839" y="9099"/>
                    <a:pt x="7774" y="9033"/>
                  </a:cubicBezTo>
                  <a:cubicBezTo>
                    <a:pt x="7642" y="8880"/>
                    <a:pt x="7500" y="8737"/>
                    <a:pt x="7346" y="8606"/>
                  </a:cubicBezTo>
                  <a:cubicBezTo>
                    <a:pt x="7281" y="8552"/>
                    <a:pt x="7204" y="8486"/>
                    <a:pt x="7139" y="8431"/>
                  </a:cubicBezTo>
                  <a:cubicBezTo>
                    <a:pt x="6679" y="8355"/>
                    <a:pt x="6241" y="8223"/>
                    <a:pt x="5792" y="8080"/>
                  </a:cubicBezTo>
                  <a:cubicBezTo>
                    <a:pt x="5693" y="8190"/>
                    <a:pt x="5573" y="8299"/>
                    <a:pt x="5453" y="8387"/>
                  </a:cubicBezTo>
                  <a:cubicBezTo>
                    <a:pt x="5080" y="8694"/>
                    <a:pt x="4587" y="8968"/>
                    <a:pt x="4171" y="8968"/>
                  </a:cubicBezTo>
                  <a:cubicBezTo>
                    <a:pt x="4149" y="8968"/>
                    <a:pt x="4139" y="8956"/>
                    <a:pt x="4117" y="8956"/>
                  </a:cubicBezTo>
                  <a:cubicBezTo>
                    <a:pt x="4127" y="8956"/>
                    <a:pt x="4139" y="8956"/>
                    <a:pt x="4149" y="8946"/>
                  </a:cubicBezTo>
                  <a:lnTo>
                    <a:pt x="4149" y="8946"/>
                  </a:lnTo>
                  <a:cubicBezTo>
                    <a:pt x="4007" y="8968"/>
                    <a:pt x="3854" y="8978"/>
                    <a:pt x="3711" y="8978"/>
                  </a:cubicBezTo>
                  <a:cubicBezTo>
                    <a:pt x="3449" y="8978"/>
                    <a:pt x="3186" y="8946"/>
                    <a:pt x="2934" y="8869"/>
                  </a:cubicBezTo>
                  <a:cubicBezTo>
                    <a:pt x="2682" y="8793"/>
                    <a:pt x="2409" y="8617"/>
                    <a:pt x="2419" y="8355"/>
                  </a:cubicBezTo>
                  <a:cubicBezTo>
                    <a:pt x="2431" y="8201"/>
                    <a:pt x="2529" y="8080"/>
                    <a:pt x="2638" y="7982"/>
                  </a:cubicBezTo>
                  <a:lnTo>
                    <a:pt x="2638" y="7971"/>
                  </a:lnTo>
                  <a:cubicBezTo>
                    <a:pt x="2726" y="7883"/>
                    <a:pt x="2814" y="7796"/>
                    <a:pt x="2913" y="7720"/>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7664206" y="3064661"/>
              <a:ext cx="17372" cy="980"/>
            </a:xfrm>
            <a:custGeom>
              <a:avLst/>
              <a:gdLst/>
              <a:ahLst/>
              <a:cxnLst/>
              <a:rect l="l" t="t" r="r" b="b"/>
              <a:pathLst>
                <a:path w="603" h="34" extrusionOk="0">
                  <a:moveTo>
                    <a:pt x="592" y="1"/>
                  </a:moveTo>
                  <a:cubicBezTo>
                    <a:pt x="394" y="1"/>
                    <a:pt x="197" y="11"/>
                    <a:pt x="0" y="23"/>
                  </a:cubicBezTo>
                  <a:cubicBezTo>
                    <a:pt x="76" y="33"/>
                    <a:pt x="164" y="33"/>
                    <a:pt x="252" y="33"/>
                  </a:cubicBezTo>
                  <a:cubicBezTo>
                    <a:pt x="317" y="33"/>
                    <a:pt x="394" y="33"/>
                    <a:pt x="460" y="23"/>
                  </a:cubicBezTo>
                  <a:cubicBezTo>
                    <a:pt x="504" y="11"/>
                    <a:pt x="548" y="11"/>
                    <a:pt x="602" y="1"/>
                  </a:cubicBezTo>
                  <a:close/>
                </a:path>
              </a:pathLst>
            </a:custGeom>
            <a:solidFill>
              <a:srgbClr val="19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7986561" y="3010095"/>
              <a:ext cx="5387" cy="19274"/>
            </a:xfrm>
            <a:custGeom>
              <a:avLst/>
              <a:gdLst/>
              <a:ahLst/>
              <a:cxnLst/>
              <a:rect l="l" t="t" r="r" b="b"/>
              <a:pathLst>
                <a:path w="187" h="669" extrusionOk="0">
                  <a:moveTo>
                    <a:pt x="186" y="1"/>
                  </a:moveTo>
                  <a:cubicBezTo>
                    <a:pt x="143" y="231"/>
                    <a:pt x="77" y="460"/>
                    <a:pt x="1" y="668"/>
                  </a:cubicBezTo>
                  <a:cubicBezTo>
                    <a:pt x="88" y="450"/>
                    <a:pt x="143" y="231"/>
                    <a:pt x="186" y="1"/>
                  </a:cubicBezTo>
                  <a:close/>
                </a:path>
              </a:pathLst>
            </a:custGeom>
            <a:solidFill>
              <a:srgbClr val="4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649686" y="2888315"/>
              <a:ext cx="344481" cy="242004"/>
            </a:xfrm>
            <a:custGeom>
              <a:avLst/>
              <a:gdLst/>
              <a:ahLst/>
              <a:cxnLst/>
              <a:rect l="l" t="t" r="r" b="b"/>
              <a:pathLst>
                <a:path w="11957" h="8400" extrusionOk="0">
                  <a:moveTo>
                    <a:pt x="11672" y="1709"/>
                  </a:moveTo>
                  <a:cubicBezTo>
                    <a:pt x="11671" y="1711"/>
                    <a:pt x="11670" y="1714"/>
                    <a:pt x="11669" y="1716"/>
                  </a:cubicBezTo>
                  <a:lnTo>
                    <a:pt x="11669" y="1716"/>
                  </a:lnTo>
                  <a:cubicBezTo>
                    <a:pt x="11670" y="1714"/>
                    <a:pt x="11671" y="1711"/>
                    <a:pt x="11672" y="1709"/>
                  </a:cubicBezTo>
                  <a:close/>
                  <a:moveTo>
                    <a:pt x="7490" y="1"/>
                  </a:moveTo>
                  <a:cubicBezTo>
                    <a:pt x="6854" y="110"/>
                    <a:pt x="6252" y="428"/>
                    <a:pt x="5803" y="899"/>
                  </a:cubicBezTo>
                  <a:cubicBezTo>
                    <a:pt x="5847" y="779"/>
                    <a:pt x="5902" y="658"/>
                    <a:pt x="5945" y="527"/>
                  </a:cubicBezTo>
                  <a:lnTo>
                    <a:pt x="5945" y="527"/>
                  </a:lnTo>
                  <a:cubicBezTo>
                    <a:pt x="5825" y="844"/>
                    <a:pt x="4938" y="1173"/>
                    <a:pt x="4697" y="1523"/>
                  </a:cubicBezTo>
                  <a:cubicBezTo>
                    <a:pt x="4424" y="1917"/>
                    <a:pt x="4249" y="2333"/>
                    <a:pt x="3898" y="2694"/>
                  </a:cubicBezTo>
                  <a:cubicBezTo>
                    <a:pt x="3931" y="2475"/>
                    <a:pt x="3975" y="2256"/>
                    <a:pt x="4008" y="2037"/>
                  </a:cubicBezTo>
                  <a:lnTo>
                    <a:pt x="4008" y="2037"/>
                  </a:lnTo>
                  <a:cubicBezTo>
                    <a:pt x="3405" y="2213"/>
                    <a:pt x="2869" y="2618"/>
                    <a:pt x="2529" y="3144"/>
                  </a:cubicBezTo>
                  <a:cubicBezTo>
                    <a:pt x="2288" y="2771"/>
                    <a:pt x="2015" y="2410"/>
                    <a:pt x="1709" y="2081"/>
                  </a:cubicBezTo>
                  <a:lnTo>
                    <a:pt x="1709" y="2081"/>
                  </a:lnTo>
                  <a:cubicBezTo>
                    <a:pt x="1928" y="2497"/>
                    <a:pt x="2015" y="2990"/>
                    <a:pt x="1938" y="3461"/>
                  </a:cubicBezTo>
                  <a:cubicBezTo>
                    <a:pt x="1938" y="3472"/>
                    <a:pt x="1928" y="3483"/>
                    <a:pt x="1916" y="3494"/>
                  </a:cubicBezTo>
                  <a:cubicBezTo>
                    <a:pt x="1928" y="3570"/>
                    <a:pt x="1928" y="3647"/>
                    <a:pt x="1928" y="3735"/>
                  </a:cubicBezTo>
                  <a:cubicBezTo>
                    <a:pt x="1928" y="4118"/>
                    <a:pt x="1840" y="4490"/>
                    <a:pt x="1653" y="4830"/>
                  </a:cubicBezTo>
                  <a:cubicBezTo>
                    <a:pt x="1577" y="4972"/>
                    <a:pt x="1468" y="5114"/>
                    <a:pt x="1358" y="5234"/>
                  </a:cubicBezTo>
                  <a:cubicBezTo>
                    <a:pt x="1314" y="5290"/>
                    <a:pt x="1271" y="5333"/>
                    <a:pt x="1216" y="5388"/>
                  </a:cubicBezTo>
                  <a:cubicBezTo>
                    <a:pt x="1117" y="5487"/>
                    <a:pt x="1018" y="5574"/>
                    <a:pt x="898" y="5650"/>
                  </a:cubicBezTo>
                  <a:cubicBezTo>
                    <a:pt x="865" y="5662"/>
                    <a:pt x="843" y="5684"/>
                    <a:pt x="811" y="5706"/>
                  </a:cubicBezTo>
                  <a:lnTo>
                    <a:pt x="712" y="5749"/>
                  </a:lnTo>
                  <a:lnTo>
                    <a:pt x="624" y="5793"/>
                  </a:lnTo>
                  <a:cubicBezTo>
                    <a:pt x="602" y="5804"/>
                    <a:pt x="592" y="5815"/>
                    <a:pt x="580" y="5815"/>
                  </a:cubicBezTo>
                  <a:lnTo>
                    <a:pt x="526" y="5837"/>
                  </a:lnTo>
                  <a:cubicBezTo>
                    <a:pt x="405" y="5891"/>
                    <a:pt x="274" y="5935"/>
                    <a:pt x="143" y="5968"/>
                  </a:cubicBezTo>
                  <a:cubicBezTo>
                    <a:pt x="99" y="5979"/>
                    <a:pt x="44" y="6001"/>
                    <a:pt x="1" y="6012"/>
                  </a:cubicBezTo>
                  <a:cubicBezTo>
                    <a:pt x="164" y="6067"/>
                    <a:pt x="329" y="6110"/>
                    <a:pt x="504" y="6144"/>
                  </a:cubicBezTo>
                  <a:cubicBezTo>
                    <a:pt x="701" y="6132"/>
                    <a:pt x="898" y="6122"/>
                    <a:pt x="1096" y="6122"/>
                  </a:cubicBezTo>
                  <a:lnTo>
                    <a:pt x="1117" y="6122"/>
                  </a:lnTo>
                  <a:lnTo>
                    <a:pt x="1183" y="6100"/>
                  </a:lnTo>
                  <a:lnTo>
                    <a:pt x="1271" y="6088"/>
                  </a:lnTo>
                  <a:cubicBezTo>
                    <a:pt x="1719" y="6012"/>
                    <a:pt x="2168" y="5957"/>
                    <a:pt x="2628" y="5925"/>
                  </a:cubicBezTo>
                  <a:cubicBezTo>
                    <a:pt x="3077" y="5891"/>
                    <a:pt x="3537" y="5859"/>
                    <a:pt x="3986" y="5837"/>
                  </a:cubicBezTo>
                  <a:cubicBezTo>
                    <a:pt x="3986" y="5530"/>
                    <a:pt x="4018" y="5224"/>
                    <a:pt x="4095" y="4928"/>
                  </a:cubicBezTo>
                  <a:cubicBezTo>
                    <a:pt x="4161" y="4633"/>
                    <a:pt x="4271" y="4337"/>
                    <a:pt x="4413" y="4063"/>
                  </a:cubicBezTo>
                  <a:cubicBezTo>
                    <a:pt x="4697" y="3516"/>
                    <a:pt x="5113" y="3034"/>
                    <a:pt x="5628" y="2684"/>
                  </a:cubicBezTo>
                  <a:cubicBezTo>
                    <a:pt x="6099" y="2355"/>
                    <a:pt x="6668" y="2147"/>
                    <a:pt x="7237" y="2059"/>
                  </a:cubicBezTo>
                  <a:cubicBezTo>
                    <a:pt x="7555" y="1961"/>
                    <a:pt x="7884" y="1917"/>
                    <a:pt x="8212" y="1917"/>
                  </a:cubicBezTo>
                  <a:lnTo>
                    <a:pt x="8344" y="1917"/>
                  </a:lnTo>
                  <a:cubicBezTo>
                    <a:pt x="9219" y="1950"/>
                    <a:pt x="10347" y="2596"/>
                    <a:pt x="10752" y="3385"/>
                  </a:cubicBezTo>
                  <a:cubicBezTo>
                    <a:pt x="10982" y="3833"/>
                    <a:pt x="10949" y="4195"/>
                    <a:pt x="10621" y="4578"/>
                  </a:cubicBezTo>
                  <a:cubicBezTo>
                    <a:pt x="10434" y="4786"/>
                    <a:pt x="10171" y="4950"/>
                    <a:pt x="9898" y="5037"/>
                  </a:cubicBezTo>
                  <a:cubicBezTo>
                    <a:pt x="9821" y="5071"/>
                    <a:pt x="9252" y="5103"/>
                    <a:pt x="9241" y="5114"/>
                  </a:cubicBezTo>
                  <a:cubicBezTo>
                    <a:pt x="9307" y="5005"/>
                    <a:pt x="9383" y="4895"/>
                    <a:pt x="9460" y="4786"/>
                  </a:cubicBezTo>
                  <a:lnTo>
                    <a:pt x="9460" y="4786"/>
                  </a:lnTo>
                  <a:cubicBezTo>
                    <a:pt x="9022" y="4840"/>
                    <a:pt x="8595" y="5027"/>
                    <a:pt x="8245" y="5300"/>
                  </a:cubicBezTo>
                  <a:cubicBezTo>
                    <a:pt x="8409" y="5037"/>
                    <a:pt x="8562" y="4786"/>
                    <a:pt x="8726" y="4523"/>
                  </a:cubicBezTo>
                  <a:lnTo>
                    <a:pt x="8726" y="4523"/>
                  </a:lnTo>
                  <a:cubicBezTo>
                    <a:pt x="7982" y="4775"/>
                    <a:pt x="7193" y="5180"/>
                    <a:pt x="6974" y="5925"/>
                  </a:cubicBezTo>
                  <a:cubicBezTo>
                    <a:pt x="6986" y="5574"/>
                    <a:pt x="7095" y="5234"/>
                    <a:pt x="7281" y="4939"/>
                  </a:cubicBezTo>
                  <a:lnTo>
                    <a:pt x="7281" y="4939"/>
                  </a:lnTo>
                  <a:cubicBezTo>
                    <a:pt x="6854" y="5059"/>
                    <a:pt x="6493" y="5366"/>
                    <a:pt x="6230" y="5728"/>
                  </a:cubicBezTo>
                  <a:cubicBezTo>
                    <a:pt x="5967" y="6100"/>
                    <a:pt x="5803" y="6516"/>
                    <a:pt x="5639" y="6932"/>
                  </a:cubicBezTo>
                  <a:cubicBezTo>
                    <a:pt x="5453" y="7468"/>
                    <a:pt x="5322" y="7731"/>
                    <a:pt x="4785" y="7818"/>
                  </a:cubicBezTo>
                  <a:cubicBezTo>
                    <a:pt x="4643" y="7840"/>
                    <a:pt x="4500" y="7840"/>
                    <a:pt x="4347" y="7840"/>
                  </a:cubicBezTo>
                  <a:cubicBezTo>
                    <a:pt x="3855" y="7840"/>
                    <a:pt x="3329" y="7753"/>
                    <a:pt x="2880" y="7742"/>
                  </a:cubicBezTo>
                  <a:lnTo>
                    <a:pt x="2880" y="7742"/>
                  </a:lnTo>
                  <a:cubicBezTo>
                    <a:pt x="3417" y="7862"/>
                    <a:pt x="3942" y="8049"/>
                    <a:pt x="4490" y="8158"/>
                  </a:cubicBezTo>
                  <a:cubicBezTo>
                    <a:pt x="5168" y="8290"/>
                    <a:pt x="5869" y="8399"/>
                    <a:pt x="6570" y="8399"/>
                  </a:cubicBezTo>
                  <a:cubicBezTo>
                    <a:pt x="7128" y="8399"/>
                    <a:pt x="7687" y="8322"/>
                    <a:pt x="8212" y="8114"/>
                  </a:cubicBezTo>
                  <a:cubicBezTo>
                    <a:pt x="8475" y="8015"/>
                    <a:pt x="8738" y="7862"/>
                    <a:pt x="8891" y="7621"/>
                  </a:cubicBezTo>
                  <a:cubicBezTo>
                    <a:pt x="8957" y="7512"/>
                    <a:pt x="9000" y="7380"/>
                    <a:pt x="9000" y="7249"/>
                  </a:cubicBezTo>
                  <a:cubicBezTo>
                    <a:pt x="9000" y="7096"/>
                    <a:pt x="8945" y="6942"/>
                    <a:pt x="8814" y="6833"/>
                  </a:cubicBezTo>
                  <a:cubicBezTo>
                    <a:pt x="9099" y="6779"/>
                    <a:pt x="9373" y="6723"/>
                    <a:pt x="9646" y="6636"/>
                  </a:cubicBezTo>
                  <a:cubicBezTo>
                    <a:pt x="9986" y="6538"/>
                    <a:pt x="10314" y="6406"/>
                    <a:pt x="10621" y="6220"/>
                  </a:cubicBezTo>
                  <a:lnTo>
                    <a:pt x="10631" y="6220"/>
                  </a:lnTo>
                  <a:cubicBezTo>
                    <a:pt x="11124" y="5903"/>
                    <a:pt x="11475" y="5432"/>
                    <a:pt x="11694" y="4895"/>
                  </a:cubicBezTo>
                  <a:cubicBezTo>
                    <a:pt x="11770" y="4687"/>
                    <a:pt x="11836" y="4458"/>
                    <a:pt x="11879" y="4227"/>
                  </a:cubicBezTo>
                  <a:cubicBezTo>
                    <a:pt x="11957" y="3823"/>
                    <a:pt x="11913" y="3439"/>
                    <a:pt x="11879" y="3023"/>
                  </a:cubicBezTo>
                  <a:cubicBezTo>
                    <a:pt x="11858" y="2741"/>
                    <a:pt x="11578" y="1964"/>
                    <a:pt x="11669" y="1716"/>
                  </a:cubicBezTo>
                  <a:lnTo>
                    <a:pt x="11669" y="1716"/>
                  </a:lnTo>
                  <a:cubicBezTo>
                    <a:pt x="11594" y="1911"/>
                    <a:pt x="11563" y="2127"/>
                    <a:pt x="11584" y="2333"/>
                  </a:cubicBezTo>
                  <a:cubicBezTo>
                    <a:pt x="11529" y="1939"/>
                    <a:pt x="11387" y="1567"/>
                    <a:pt x="11168" y="1239"/>
                  </a:cubicBezTo>
                  <a:lnTo>
                    <a:pt x="11168" y="1239"/>
                  </a:lnTo>
                  <a:cubicBezTo>
                    <a:pt x="11157" y="1479"/>
                    <a:pt x="11179" y="1731"/>
                    <a:pt x="11256" y="1961"/>
                  </a:cubicBezTo>
                  <a:lnTo>
                    <a:pt x="10862" y="1337"/>
                  </a:lnTo>
                  <a:cubicBezTo>
                    <a:pt x="10752" y="1414"/>
                    <a:pt x="10665" y="1534"/>
                    <a:pt x="10621" y="1665"/>
                  </a:cubicBezTo>
                  <a:cubicBezTo>
                    <a:pt x="10336" y="702"/>
                    <a:pt x="9329" y="45"/>
                    <a:pt x="8332" y="45"/>
                  </a:cubicBezTo>
                  <a:cubicBezTo>
                    <a:pt x="8059" y="45"/>
                    <a:pt x="7796" y="100"/>
                    <a:pt x="7533" y="198"/>
                  </a:cubicBezTo>
                  <a:cubicBezTo>
                    <a:pt x="7555" y="132"/>
                    <a:pt x="7533" y="56"/>
                    <a:pt x="7490" y="1"/>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617188" y="3102200"/>
              <a:ext cx="2881" cy="6338"/>
            </a:xfrm>
            <a:custGeom>
              <a:avLst/>
              <a:gdLst/>
              <a:ahLst/>
              <a:cxnLst/>
              <a:rect l="l" t="t" r="r" b="b"/>
              <a:pathLst>
                <a:path w="100" h="220" extrusionOk="0">
                  <a:moveTo>
                    <a:pt x="1" y="0"/>
                  </a:moveTo>
                  <a:lnTo>
                    <a:pt x="1" y="0"/>
                  </a:lnTo>
                  <a:cubicBezTo>
                    <a:pt x="12" y="77"/>
                    <a:pt x="44" y="143"/>
                    <a:pt x="78" y="219"/>
                  </a:cubicBezTo>
                  <a:cubicBezTo>
                    <a:pt x="88" y="219"/>
                    <a:pt x="88" y="209"/>
                    <a:pt x="99" y="209"/>
                  </a:cubicBezTo>
                  <a:cubicBezTo>
                    <a:pt x="99" y="197"/>
                    <a:pt x="88" y="197"/>
                    <a:pt x="88" y="197"/>
                  </a:cubicBezTo>
                  <a:cubicBezTo>
                    <a:pt x="56" y="132"/>
                    <a:pt x="22" y="77"/>
                    <a:pt x="1" y="0"/>
                  </a:cubicBezTo>
                  <a:close/>
                </a:path>
              </a:pathLst>
            </a:custGeom>
            <a:solidFill>
              <a:srgbClr val="19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543377" y="2944178"/>
              <a:ext cx="313568" cy="164044"/>
            </a:xfrm>
            <a:custGeom>
              <a:avLst/>
              <a:gdLst/>
              <a:ahLst/>
              <a:cxnLst/>
              <a:rect l="l" t="t" r="r" b="b"/>
              <a:pathLst>
                <a:path w="10884" h="5694" extrusionOk="0">
                  <a:moveTo>
                    <a:pt x="1194" y="0"/>
                  </a:moveTo>
                  <a:cubicBezTo>
                    <a:pt x="1063" y="110"/>
                    <a:pt x="964" y="241"/>
                    <a:pt x="898" y="394"/>
                  </a:cubicBezTo>
                  <a:cubicBezTo>
                    <a:pt x="833" y="548"/>
                    <a:pt x="789" y="723"/>
                    <a:pt x="789" y="887"/>
                  </a:cubicBezTo>
                  <a:cubicBezTo>
                    <a:pt x="778" y="1051"/>
                    <a:pt x="800" y="1227"/>
                    <a:pt x="833" y="1390"/>
                  </a:cubicBezTo>
                  <a:cubicBezTo>
                    <a:pt x="866" y="1555"/>
                    <a:pt x="910" y="1708"/>
                    <a:pt x="954" y="1862"/>
                  </a:cubicBezTo>
                  <a:cubicBezTo>
                    <a:pt x="997" y="1862"/>
                    <a:pt x="1041" y="1850"/>
                    <a:pt x="1085" y="1840"/>
                  </a:cubicBezTo>
                  <a:cubicBezTo>
                    <a:pt x="789" y="1358"/>
                    <a:pt x="778" y="712"/>
                    <a:pt x="1052" y="219"/>
                  </a:cubicBezTo>
                  <a:cubicBezTo>
                    <a:pt x="1095" y="142"/>
                    <a:pt x="1139" y="77"/>
                    <a:pt x="1194" y="0"/>
                  </a:cubicBezTo>
                  <a:close/>
                  <a:moveTo>
                    <a:pt x="669" y="1916"/>
                  </a:moveTo>
                  <a:lnTo>
                    <a:pt x="669" y="1916"/>
                  </a:lnTo>
                  <a:cubicBezTo>
                    <a:pt x="581" y="1927"/>
                    <a:pt x="482" y="1938"/>
                    <a:pt x="395" y="1960"/>
                  </a:cubicBezTo>
                  <a:lnTo>
                    <a:pt x="1" y="2025"/>
                  </a:lnTo>
                  <a:cubicBezTo>
                    <a:pt x="220" y="1993"/>
                    <a:pt x="438" y="1960"/>
                    <a:pt x="669" y="1916"/>
                  </a:cubicBezTo>
                  <a:close/>
                  <a:moveTo>
                    <a:pt x="4884" y="3460"/>
                  </a:moveTo>
                  <a:cubicBezTo>
                    <a:pt x="4654" y="3657"/>
                    <a:pt x="4391" y="3810"/>
                    <a:pt x="4095" y="3930"/>
                  </a:cubicBezTo>
                  <a:cubicBezTo>
                    <a:pt x="4139" y="3920"/>
                    <a:pt x="4172" y="3898"/>
                    <a:pt x="4216" y="3887"/>
                  </a:cubicBezTo>
                  <a:lnTo>
                    <a:pt x="4260" y="3865"/>
                  </a:lnTo>
                  <a:cubicBezTo>
                    <a:pt x="4270" y="3865"/>
                    <a:pt x="4292" y="3854"/>
                    <a:pt x="4304" y="3843"/>
                  </a:cubicBezTo>
                  <a:lnTo>
                    <a:pt x="4402" y="3799"/>
                  </a:lnTo>
                  <a:lnTo>
                    <a:pt x="4489" y="3755"/>
                  </a:lnTo>
                  <a:cubicBezTo>
                    <a:pt x="4523" y="3733"/>
                    <a:pt x="4555" y="3711"/>
                    <a:pt x="4577" y="3701"/>
                  </a:cubicBezTo>
                  <a:cubicBezTo>
                    <a:pt x="4687" y="3624"/>
                    <a:pt x="4786" y="3548"/>
                    <a:pt x="4884" y="3460"/>
                  </a:cubicBezTo>
                  <a:close/>
                  <a:moveTo>
                    <a:pt x="2891" y="4905"/>
                  </a:moveTo>
                  <a:cubicBezTo>
                    <a:pt x="2891" y="4905"/>
                    <a:pt x="2882" y="4905"/>
                    <a:pt x="2881" y="4913"/>
                  </a:cubicBezTo>
                  <a:lnTo>
                    <a:pt x="2881" y="4913"/>
                  </a:lnTo>
                  <a:cubicBezTo>
                    <a:pt x="2884" y="4910"/>
                    <a:pt x="2888" y="4908"/>
                    <a:pt x="2891" y="4905"/>
                  </a:cubicBezTo>
                  <a:close/>
                  <a:moveTo>
                    <a:pt x="2881" y="4913"/>
                  </a:moveTo>
                  <a:lnTo>
                    <a:pt x="2881" y="4913"/>
                  </a:lnTo>
                  <a:cubicBezTo>
                    <a:pt x="2876" y="4917"/>
                    <a:pt x="2870" y="4921"/>
                    <a:pt x="2865" y="4926"/>
                  </a:cubicBezTo>
                  <a:lnTo>
                    <a:pt x="2865" y="4926"/>
                  </a:lnTo>
                  <a:cubicBezTo>
                    <a:pt x="2870" y="4922"/>
                    <a:pt x="2875" y="4919"/>
                    <a:pt x="2880" y="4916"/>
                  </a:cubicBezTo>
                  <a:cubicBezTo>
                    <a:pt x="2880" y="4915"/>
                    <a:pt x="2881" y="4914"/>
                    <a:pt x="2881" y="4913"/>
                  </a:cubicBezTo>
                  <a:close/>
                  <a:moveTo>
                    <a:pt x="3713" y="4883"/>
                  </a:moveTo>
                  <a:lnTo>
                    <a:pt x="3625" y="4905"/>
                  </a:lnTo>
                  <a:lnTo>
                    <a:pt x="3537" y="4938"/>
                  </a:lnTo>
                  <a:lnTo>
                    <a:pt x="3450" y="4971"/>
                  </a:lnTo>
                  <a:cubicBezTo>
                    <a:pt x="3329" y="5015"/>
                    <a:pt x="3231" y="5081"/>
                    <a:pt x="3132" y="5146"/>
                  </a:cubicBezTo>
                  <a:cubicBezTo>
                    <a:pt x="3034" y="5222"/>
                    <a:pt x="2935" y="5299"/>
                    <a:pt x="2859" y="5387"/>
                  </a:cubicBezTo>
                  <a:cubicBezTo>
                    <a:pt x="2804" y="5449"/>
                    <a:pt x="2751" y="5515"/>
                    <a:pt x="2705" y="5587"/>
                  </a:cubicBezTo>
                  <a:lnTo>
                    <a:pt x="2705" y="5587"/>
                  </a:lnTo>
                  <a:lnTo>
                    <a:pt x="2738" y="5529"/>
                  </a:lnTo>
                  <a:lnTo>
                    <a:pt x="2793" y="5453"/>
                  </a:lnTo>
                  <a:lnTo>
                    <a:pt x="2847" y="5387"/>
                  </a:lnTo>
                  <a:cubicBezTo>
                    <a:pt x="2924" y="5288"/>
                    <a:pt x="3022" y="5212"/>
                    <a:pt x="3121" y="5135"/>
                  </a:cubicBezTo>
                  <a:cubicBezTo>
                    <a:pt x="3219" y="5069"/>
                    <a:pt x="3329" y="5003"/>
                    <a:pt x="3438" y="4960"/>
                  </a:cubicBezTo>
                  <a:lnTo>
                    <a:pt x="3526" y="4927"/>
                  </a:lnTo>
                  <a:lnTo>
                    <a:pt x="3614" y="4905"/>
                  </a:lnTo>
                  <a:lnTo>
                    <a:pt x="3713" y="4883"/>
                  </a:lnTo>
                  <a:close/>
                  <a:moveTo>
                    <a:pt x="10883" y="142"/>
                  </a:moveTo>
                  <a:cubicBezTo>
                    <a:pt x="10326" y="230"/>
                    <a:pt x="9789" y="427"/>
                    <a:pt x="9318" y="755"/>
                  </a:cubicBezTo>
                  <a:cubicBezTo>
                    <a:pt x="8815" y="1106"/>
                    <a:pt x="8399" y="1587"/>
                    <a:pt x="8124" y="2135"/>
                  </a:cubicBezTo>
                  <a:cubicBezTo>
                    <a:pt x="7983" y="2409"/>
                    <a:pt x="7873" y="2694"/>
                    <a:pt x="7796" y="2989"/>
                  </a:cubicBezTo>
                  <a:cubicBezTo>
                    <a:pt x="7720" y="3295"/>
                    <a:pt x="7686" y="3602"/>
                    <a:pt x="7686" y="3909"/>
                  </a:cubicBezTo>
                  <a:lnTo>
                    <a:pt x="7686" y="3920"/>
                  </a:lnTo>
                  <a:cubicBezTo>
                    <a:pt x="7227" y="3942"/>
                    <a:pt x="6778" y="3964"/>
                    <a:pt x="6318" y="3996"/>
                  </a:cubicBezTo>
                  <a:cubicBezTo>
                    <a:pt x="5869" y="4029"/>
                    <a:pt x="5409" y="4084"/>
                    <a:pt x="4961" y="4161"/>
                  </a:cubicBezTo>
                  <a:lnTo>
                    <a:pt x="4873" y="4171"/>
                  </a:lnTo>
                  <a:lnTo>
                    <a:pt x="4796" y="4193"/>
                  </a:lnTo>
                  <a:cubicBezTo>
                    <a:pt x="4742" y="4193"/>
                    <a:pt x="4698" y="4205"/>
                    <a:pt x="4654" y="4215"/>
                  </a:cubicBezTo>
                  <a:cubicBezTo>
                    <a:pt x="4041" y="4368"/>
                    <a:pt x="3428" y="4544"/>
                    <a:pt x="2913" y="4894"/>
                  </a:cubicBezTo>
                  <a:cubicBezTo>
                    <a:pt x="2859" y="4927"/>
                    <a:pt x="2815" y="4971"/>
                    <a:pt x="2771" y="5025"/>
                  </a:cubicBezTo>
                  <a:cubicBezTo>
                    <a:pt x="2797" y="4990"/>
                    <a:pt x="2830" y="4955"/>
                    <a:pt x="2865" y="4926"/>
                  </a:cubicBezTo>
                  <a:lnTo>
                    <a:pt x="2865" y="4926"/>
                  </a:lnTo>
                  <a:cubicBezTo>
                    <a:pt x="2635" y="5077"/>
                    <a:pt x="2531" y="5261"/>
                    <a:pt x="2563" y="5485"/>
                  </a:cubicBezTo>
                  <a:cubicBezTo>
                    <a:pt x="2584" y="5562"/>
                    <a:pt x="2618" y="5617"/>
                    <a:pt x="2650" y="5682"/>
                  </a:cubicBezTo>
                  <a:cubicBezTo>
                    <a:pt x="2650" y="5682"/>
                    <a:pt x="2661" y="5682"/>
                    <a:pt x="2661" y="5694"/>
                  </a:cubicBezTo>
                  <a:cubicBezTo>
                    <a:pt x="3285" y="5015"/>
                    <a:pt x="4227" y="4741"/>
                    <a:pt x="5146" y="4675"/>
                  </a:cubicBezTo>
                  <a:cubicBezTo>
                    <a:pt x="5343" y="4664"/>
                    <a:pt x="5541" y="4653"/>
                    <a:pt x="5738" y="4653"/>
                  </a:cubicBezTo>
                  <a:cubicBezTo>
                    <a:pt x="6044" y="4653"/>
                    <a:pt x="6362" y="4675"/>
                    <a:pt x="6669" y="4686"/>
                  </a:cubicBezTo>
                  <a:cubicBezTo>
                    <a:pt x="6975" y="4697"/>
                    <a:pt x="7292" y="4708"/>
                    <a:pt x="7599" y="4708"/>
                  </a:cubicBezTo>
                  <a:lnTo>
                    <a:pt x="7917" y="4708"/>
                  </a:lnTo>
                  <a:cubicBezTo>
                    <a:pt x="7971" y="4708"/>
                    <a:pt x="8026" y="4697"/>
                    <a:pt x="8070" y="4664"/>
                  </a:cubicBezTo>
                  <a:cubicBezTo>
                    <a:pt x="8114" y="4621"/>
                    <a:pt x="8114" y="4544"/>
                    <a:pt x="8114" y="4489"/>
                  </a:cubicBezTo>
                  <a:cubicBezTo>
                    <a:pt x="8081" y="3373"/>
                    <a:pt x="8409" y="2234"/>
                    <a:pt x="9110" y="1358"/>
                  </a:cubicBezTo>
                  <a:cubicBezTo>
                    <a:pt x="9570" y="799"/>
                    <a:pt x="10194" y="361"/>
                    <a:pt x="10883" y="142"/>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442427" y="2914820"/>
              <a:ext cx="266579" cy="202995"/>
            </a:xfrm>
            <a:custGeom>
              <a:avLst/>
              <a:gdLst/>
              <a:ahLst/>
              <a:cxnLst/>
              <a:rect l="l" t="t" r="r" b="b"/>
              <a:pathLst>
                <a:path w="9253" h="7046" extrusionOk="0">
                  <a:moveTo>
                    <a:pt x="6761" y="1"/>
                  </a:moveTo>
                  <a:cubicBezTo>
                    <a:pt x="6655" y="1"/>
                    <a:pt x="6544" y="8"/>
                    <a:pt x="6428" y="23"/>
                  </a:cubicBezTo>
                  <a:cubicBezTo>
                    <a:pt x="5684" y="110"/>
                    <a:pt x="4939" y="570"/>
                    <a:pt x="4556" y="1238"/>
                  </a:cubicBezTo>
                  <a:cubicBezTo>
                    <a:pt x="4282" y="1731"/>
                    <a:pt x="4293" y="2377"/>
                    <a:pt x="4589" y="2859"/>
                  </a:cubicBezTo>
                  <a:cubicBezTo>
                    <a:pt x="3253" y="3154"/>
                    <a:pt x="2037" y="3044"/>
                    <a:pt x="954" y="4030"/>
                  </a:cubicBezTo>
                  <a:cubicBezTo>
                    <a:pt x="385" y="4545"/>
                    <a:pt x="1" y="5289"/>
                    <a:pt x="23" y="6056"/>
                  </a:cubicBezTo>
                  <a:cubicBezTo>
                    <a:pt x="45" y="6482"/>
                    <a:pt x="253" y="6954"/>
                    <a:pt x="658" y="7030"/>
                  </a:cubicBezTo>
                  <a:cubicBezTo>
                    <a:pt x="709" y="7040"/>
                    <a:pt x="758" y="7045"/>
                    <a:pt x="805" y="7045"/>
                  </a:cubicBezTo>
                  <a:cubicBezTo>
                    <a:pt x="1386" y="7045"/>
                    <a:pt x="1629" y="6269"/>
                    <a:pt x="1994" y="5924"/>
                  </a:cubicBezTo>
                  <a:cubicBezTo>
                    <a:pt x="2475" y="5464"/>
                    <a:pt x="3122" y="5190"/>
                    <a:pt x="3789" y="5190"/>
                  </a:cubicBezTo>
                  <a:cubicBezTo>
                    <a:pt x="4118" y="5190"/>
                    <a:pt x="4458" y="5202"/>
                    <a:pt x="4808" y="5212"/>
                  </a:cubicBezTo>
                  <a:cubicBezTo>
                    <a:pt x="5120" y="5230"/>
                    <a:pt x="5432" y="5244"/>
                    <a:pt x="5743" y="5244"/>
                  </a:cubicBezTo>
                  <a:cubicBezTo>
                    <a:pt x="6020" y="5244"/>
                    <a:pt x="6297" y="5233"/>
                    <a:pt x="6570" y="5202"/>
                  </a:cubicBezTo>
                  <a:cubicBezTo>
                    <a:pt x="7468" y="5114"/>
                    <a:pt x="8410" y="4698"/>
                    <a:pt x="8847" y="3910"/>
                  </a:cubicBezTo>
                  <a:cubicBezTo>
                    <a:pt x="9253" y="3187"/>
                    <a:pt x="9176" y="2278"/>
                    <a:pt x="8815" y="1545"/>
                  </a:cubicBezTo>
                  <a:cubicBezTo>
                    <a:pt x="8360" y="634"/>
                    <a:pt x="7761" y="1"/>
                    <a:pt x="6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97309" y="2961204"/>
              <a:ext cx="7606" cy="27802"/>
            </a:xfrm>
            <a:custGeom>
              <a:avLst/>
              <a:gdLst/>
              <a:ahLst/>
              <a:cxnLst/>
              <a:rect l="l" t="t" r="r" b="b"/>
              <a:pathLst>
                <a:path w="264" h="965" extrusionOk="0">
                  <a:moveTo>
                    <a:pt x="0" y="1"/>
                  </a:moveTo>
                  <a:lnTo>
                    <a:pt x="0" y="1"/>
                  </a:lnTo>
                  <a:cubicBezTo>
                    <a:pt x="132" y="307"/>
                    <a:pt x="231" y="636"/>
                    <a:pt x="263" y="964"/>
                  </a:cubicBezTo>
                  <a:cubicBezTo>
                    <a:pt x="253" y="614"/>
                    <a:pt x="165" y="274"/>
                    <a:pt x="0" y="1"/>
                  </a:cubicBezTo>
                  <a:close/>
                </a:path>
              </a:pathLst>
            </a:custGeom>
            <a:solidFill>
              <a:srgbClr val="5E3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704886" y="2988977"/>
              <a:ext cx="346" cy="6943"/>
            </a:xfrm>
            <a:custGeom>
              <a:avLst/>
              <a:gdLst/>
              <a:ahLst/>
              <a:cxnLst/>
              <a:rect l="l" t="t" r="r" b="b"/>
              <a:pathLst>
                <a:path w="12" h="241" extrusionOk="0">
                  <a:moveTo>
                    <a:pt x="0" y="0"/>
                  </a:moveTo>
                  <a:cubicBezTo>
                    <a:pt x="0" y="76"/>
                    <a:pt x="12" y="164"/>
                    <a:pt x="12" y="241"/>
                  </a:cubicBezTo>
                  <a:cubicBezTo>
                    <a:pt x="12" y="153"/>
                    <a:pt x="12" y="76"/>
                    <a:pt x="0" y="0"/>
                  </a:cubicBezTo>
                  <a:close/>
                </a:path>
              </a:pathLst>
            </a:custGeom>
            <a:solidFill>
              <a:srgbClr val="5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494486" y="3064344"/>
              <a:ext cx="113886" cy="37568"/>
            </a:xfrm>
            <a:custGeom>
              <a:avLst/>
              <a:gdLst/>
              <a:ahLst/>
              <a:cxnLst/>
              <a:rect l="l" t="t" r="r" b="b"/>
              <a:pathLst>
                <a:path w="3953" h="1304" extrusionOk="0">
                  <a:moveTo>
                    <a:pt x="2037" y="0"/>
                  </a:moveTo>
                  <a:cubicBezTo>
                    <a:pt x="2354" y="0"/>
                    <a:pt x="2672" y="12"/>
                    <a:pt x="2989" y="22"/>
                  </a:cubicBezTo>
                  <a:cubicBezTo>
                    <a:pt x="3307" y="44"/>
                    <a:pt x="3636" y="56"/>
                    <a:pt x="3953" y="56"/>
                  </a:cubicBezTo>
                  <a:cubicBezTo>
                    <a:pt x="3636" y="56"/>
                    <a:pt x="3318" y="44"/>
                    <a:pt x="3001" y="22"/>
                  </a:cubicBezTo>
                  <a:cubicBezTo>
                    <a:pt x="2672" y="12"/>
                    <a:pt x="2354" y="0"/>
                    <a:pt x="2048" y="0"/>
                  </a:cubicBezTo>
                  <a:close/>
                  <a:moveTo>
                    <a:pt x="1118" y="154"/>
                  </a:moveTo>
                  <a:lnTo>
                    <a:pt x="1118" y="154"/>
                  </a:lnTo>
                  <a:cubicBezTo>
                    <a:pt x="1074" y="176"/>
                    <a:pt x="1030" y="187"/>
                    <a:pt x="986" y="209"/>
                  </a:cubicBezTo>
                  <a:cubicBezTo>
                    <a:pt x="997" y="241"/>
                    <a:pt x="997" y="263"/>
                    <a:pt x="997" y="296"/>
                  </a:cubicBezTo>
                  <a:cubicBezTo>
                    <a:pt x="1019" y="241"/>
                    <a:pt x="1052" y="187"/>
                    <a:pt x="1118" y="154"/>
                  </a:cubicBezTo>
                  <a:close/>
                  <a:moveTo>
                    <a:pt x="1" y="1260"/>
                  </a:moveTo>
                  <a:cubicBezTo>
                    <a:pt x="67" y="1292"/>
                    <a:pt x="143" y="1304"/>
                    <a:pt x="220" y="1304"/>
                  </a:cubicBezTo>
                  <a:cubicBezTo>
                    <a:pt x="274" y="1304"/>
                    <a:pt x="318" y="1304"/>
                    <a:pt x="362" y="1292"/>
                  </a:cubicBezTo>
                  <a:cubicBezTo>
                    <a:pt x="406" y="1282"/>
                    <a:pt x="439" y="1270"/>
                    <a:pt x="471" y="1260"/>
                  </a:cubicBezTo>
                  <a:lnTo>
                    <a:pt x="471" y="1260"/>
                  </a:lnTo>
                  <a:cubicBezTo>
                    <a:pt x="395" y="1270"/>
                    <a:pt x="318" y="1282"/>
                    <a:pt x="242" y="1282"/>
                  </a:cubicBezTo>
                  <a:cubicBezTo>
                    <a:pt x="165" y="1282"/>
                    <a:pt x="77" y="1270"/>
                    <a:pt x="1" y="1260"/>
                  </a:cubicBezTo>
                  <a:close/>
                </a:path>
              </a:pathLst>
            </a:custGeom>
            <a:solidFill>
              <a:srgbClr val="19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489445" y="3070336"/>
              <a:ext cx="33765" cy="30942"/>
            </a:xfrm>
            <a:custGeom>
              <a:avLst/>
              <a:gdLst/>
              <a:ahLst/>
              <a:cxnLst/>
              <a:rect l="l" t="t" r="r" b="b"/>
              <a:pathLst>
                <a:path w="1172" h="1074" extrusionOk="0">
                  <a:moveTo>
                    <a:pt x="329" y="570"/>
                  </a:moveTo>
                  <a:lnTo>
                    <a:pt x="362" y="690"/>
                  </a:lnTo>
                  <a:lnTo>
                    <a:pt x="395" y="822"/>
                  </a:lnTo>
                  <a:lnTo>
                    <a:pt x="417" y="942"/>
                  </a:lnTo>
                  <a:lnTo>
                    <a:pt x="384" y="822"/>
                  </a:lnTo>
                  <a:lnTo>
                    <a:pt x="351" y="690"/>
                  </a:lnTo>
                  <a:lnTo>
                    <a:pt x="329" y="570"/>
                  </a:lnTo>
                  <a:close/>
                  <a:moveTo>
                    <a:pt x="1161" y="1"/>
                  </a:moveTo>
                  <a:cubicBezTo>
                    <a:pt x="1150" y="1"/>
                    <a:pt x="1139" y="11"/>
                    <a:pt x="1118" y="23"/>
                  </a:cubicBezTo>
                  <a:cubicBezTo>
                    <a:pt x="1084" y="176"/>
                    <a:pt x="1040" y="340"/>
                    <a:pt x="986" y="493"/>
                  </a:cubicBezTo>
                  <a:cubicBezTo>
                    <a:pt x="964" y="548"/>
                    <a:pt x="931" y="603"/>
                    <a:pt x="877" y="603"/>
                  </a:cubicBezTo>
                  <a:cubicBezTo>
                    <a:pt x="865" y="461"/>
                    <a:pt x="865" y="307"/>
                    <a:pt x="843" y="154"/>
                  </a:cubicBezTo>
                  <a:cubicBezTo>
                    <a:pt x="821" y="176"/>
                    <a:pt x="789" y="198"/>
                    <a:pt x="756" y="220"/>
                  </a:cubicBezTo>
                  <a:cubicBezTo>
                    <a:pt x="767" y="285"/>
                    <a:pt x="778" y="351"/>
                    <a:pt x="789" y="427"/>
                  </a:cubicBezTo>
                  <a:lnTo>
                    <a:pt x="800" y="559"/>
                  </a:lnTo>
                  <a:lnTo>
                    <a:pt x="811" y="690"/>
                  </a:lnTo>
                  <a:lnTo>
                    <a:pt x="811" y="833"/>
                  </a:lnTo>
                  <a:lnTo>
                    <a:pt x="800" y="690"/>
                  </a:lnTo>
                  <a:lnTo>
                    <a:pt x="789" y="559"/>
                  </a:lnTo>
                  <a:lnTo>
                    <a:pt x="778" y="427"/>
                  </a:lnTo>
                  <a:cubicBezTo>
                    <a:pt x="767" y="362"/>
                    <a:pt x="756" y="285"/>
                    <a:pt x="745" y="220"/>
                  </a:cubicBezTo>
                  <a:lnTo>
                    <a:pt x="734" y="230"/>
                  </a:lnTo>
                  <a:cubicBezTo>
                    <a:pt x="734" y="427"/>
                    <a:pt x="734" y="624"/>
                    <a:pt x="701" y="822"/>
                  </a:cubicBezTo>
                  <a:lnTo>
                    <a:pt x="680" y="822"/>
                  </a:lnTo>
                  <a:cubicBezTo>
                    <a:pt x="592" y="822"/>
                    <a:pt x="515" y="767"/>
                    <a:pt x="471" y="690"/>
                  </a:cubicBezTo>
                  <a:cubicBezTo>
                    <a:pt x="439" y="624"/>
                    <a:pt x="417" y="559"/>
                    <a:pt x="405" y="483"/>
                  </a:cubicBezTo>
                  <a:cubicBezTo>
                    <a:pt x="395" y="493"/>
                    <a:pt x="373" y="504"/>
                    <a:pt x="362" y="526"/>
                  </a:cubicBezTo>
                  <a:lnTo>
                    <a:pt x="329" y="559"/>
                  </a:lnTo>
                  <a:lnTo>
                    <a:pt x="329" y="570"/>
                  </a:lnTo>
                  <a:cubicBezTo>
                    <a:pt x="318" y="570"/>
                    <a:pt x="318" y="570"/>
                    <a:pt x="318" y="559"/>
                  </a:cubicBezTo>
                  <a:cubicBezTo>
                    <a:pt x="296" y="592"/>
                    <a:pt x="264" y="624"/>
                    <a:pt x="230" y="668"/>
                  </a:cubicBezTo>
                  <a:cubicBezTo>
                    <a:pt x="230" y="702"/>
                    <a:pt x="220" y="734"/>
                    <a:pt x="186" y="756"/>
                  </a:cubicBezTo>
                  <a:cubicBezTo>
                    <a:pt x="176" y="767"/>
                    <a:pt x="165" y="767"/>
                    <a:pt x="154" y="767"/>
                  </a:cubicBezTo>
                  <a:cubicBezTo>
                    <a:pt x="110" y="843"/>
                    <a:pt x="55" y="920"/>
                    <a:pt x="1" y="997"/>
                  </a:cubicBezTo>
                  <a:lnTo>
                    <a:pt x="33" y="997"/>
                  </a:lnTo>
                  <a:cubicBezTo>
                    <a:pt x="55" y="997"/>
                    <a:pt x="99" y="1008"/>
                    <a:pt x="165" y="1040"/>
                  </a:cubicBezTo>
                  <a:lnTo>
                    <a:pt x="176" y="1052"/>
                  </a:lnTo>
                  <a:cubicBezTo>
                    <a:pt x="252" y="1062"/>
                    <a:pt x="340" y="1074"/>
                    <a:pt x="417" y="1074"/>
                  </a:cubicBezTo>
                  <a:cubicBezTo>
                    <a:pt x="493" y="1074"/>
                    <a:pt x="570" y="1062"/>
                    <a:pt x="646" y="1052"/>
                  </a:cubicBezTo>
                  <a:cubicBezTo>
                    <a:pt x="734" y="1019"/>
                    <a:pt x="811" y="975"/>
                    <a:pt x="887" y="920"/>
                  </a:cubicBezTo>
                  <a:cubicBezTo>
                    <a:pt x="931" y="887"/>
                    <a:pt x="986" y="855"/>
                    <a:pt x="1019" y="811"/>
                  </a:cubicBezTo>
                  <a:cubicBezTo>
                    <a:pt x="1052" y="767"/>
                    <a:pt x="1074" y="723"/>
                    <a:pt x="1084" y="668"/>
                  </a:cubicBezTo>
                  <a:cubicBezTo>
                    <a:pt x="1118" y="581"/>
                    <a:pt x="1139" y="483"/>
                    <a:pt x="1139" y="384"/>
                  </a:cubicBezTo>
                  <a:cubicBezTo>
                    <a:pt x="1150" y="274"/>
                    <a:pt x="1150" y="176"/>
                    <a:pt x="1172" y="88"/>
                  </a:cubicBezTo>
                  <a:cubicBezTo>
                    <a:pt x="1172" y="55"/>
                    <a:pt x="1172" y="33"/>
                    <a:pt x="1161" y="1"/>
                  </a:cubicBezTo>
                  <a:close/>
                </a:path>
              </a:pathLst>
            </a:custGeom>
            <a:solidFill>
              <a:srgbClr val="5E3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7449082" y="3108827"/>
              <a:ext cx="14837" cy="8873"/>
            </a:xfrm>
            <a:custGeom>
              <a:avLst/>
              <a:gdLst/>
              <a:ahLst/>
              <a:cxnLst/>
              <a:rect l="l" t="t" r="r" b="b"/>
              <a:pathLst>
                <a:path w="515" h="308" extrusionOk="0">
                  <a:moveTo>
                    <a:pt x="0" y="1"/>
                  </a:moveTo>
                  <a:lnTo>
                    <a:pt x="0" y="55"/>
                  </a:lnTo>
                  <a:cubicBezTo>
                    <a:pt x="98" y="176"/>
                    <a:pt x="230" y="263"/>
                    <a:pt x="416" y="296"/>
                  </a:cubicBezTo>
                  <a:cubicBezTo>
                    <a:pt x="449" y="307"/>
                    <a:pt x="482" y="307"/>
                    <a:pt x="514" y="307"/>
                  </a:cubicBezTo>
                  <a:cubicBezTo>
                    <a:pt x="493" y="307"/>
                    <a:pt x="460" y="307"/>
                    <a:pt x="427" y="296"/>
                  </a:cubicBezTo>
                  <a:cubicBezTo>
                    <a:pt x="252" y="263"/>
                    <a:pt x="110" y="154"/>
                    <a:pt x="0" y="1"/>
                  </a:cubicBezTo>
                  <a:close/>
                </a:path>
              </a:pathLst>
            </a:custGeom>
            <a:solidFill>
              <a:srgbClr val="19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7444328" y="3097476"/>
              <a:ext cx="4782" cy="12936"/>
            </a:xfrm>
            <a:custGeom>
              <a:avLst/>
              <a:gdLst/>
              <a:ahLst/>
              <a:cxnLst/>
              <a:rect l="l" t="t" r="r" b="b"/>
              <a:pathLst>
                <a:path w="166" h="449" extrusionOk="0">
                  <a:moveTo>
                    <a:pt x="1" y="0"/>
                  </a:moveTo>
                  <a:cubicBezTo>
                    <a:pt x="23" y="164"/>
                    <a:pt x="78" y="329"/>
                    <a:pt x="165" y="449"/>
                  </a:cubicBezTo>
                  <a:lnTo>
                    <a:pt x="165" y="395"/>
                  </a:lnTo>
                  <a:cubicBezTo>
                    <a:pt x="110" y="307"/>
                    <a:pt x="56" y="197"/>
                    <a:pt x="23" y="98"/>
                  </a:cubicBezTo>
                  <a:cubicBezTo>
                    <a:pt x="12" y="66"/>
                    <a:pt x="12" y="33"/>
                    <a:pt x="1" y="0"/>
                  </a:cubicBezTo>
                  <a:close/>
                </a:path>
              </a:pathLst>
            </a:custGeom>
            <a:solidFill>
              <a:srgbClr val="908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444962" y="3100299"/>
              <a:ext cx="29" cy="29"/>
            </a:xfrm>
            <a:custGeom>
              <a:avLst/>
              <a:gdLst/>
              <a:ahLst/>
              <a:cxnLst/>
              <a:rect l="l" t="t" r="r" b="b"/>
              <a:pathLst>
                <a:path w="1" h="1" extrusionOk="0">
                  <a:moveTo>
                    <a:pt x="1" y="0"/>
                  </a:moveTo>
                  <a:lnTo>
                    <a:pt x="1" y="0"/>
                  </a:lnTo>
                  <a:lnTo>
                    <a:pt x="1" y="0"/>
                  </a:lnTo>
                  <a:close/>
                </a:path>
              </a:pathLst>
            </a:custGeom>
            <a:solidFill>
              <a:srgbClr val="836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7443060" y="2955817"/>
              <a:ext cx="262171" cy="161883"/>
            </a:xfrm>
            <a:custGeom>
              <a:avLst/>
              <a:gdLst/>
              <a:ahLst/>
              <a:cxnLst/>
              <a:rect l="l" t="t" r="r" b="b"/>
              <a:pathLst>
                <a:path w="9100" h="5619" extrusionOk="0">
                  <a:moveTo>
                    <a:pt x="4418" y="3724"/>
                  </a:moveTo>
                  <a:cubicBezTo>
                    <a:pt x="4690" y="3746"/>
                    <a:pt x="4962" y="3757"/>
                    <a:pt x="5234" y="3757"/>
                  </a:cubicBezTo>
                  <a:cubicBezTo>
                    <a:pt x="5344" y="3757"/>
                    <a:pt x="5453" y="3767"/>
                    <a:pt x="5552" y="3767"/>
                  </a:cubicBezTo>
                  <a:lnTo>
                    <a:pt x="5234" y="3767"/>
                  </a:lnTo>
                  <a:cubicBezTo>
                    <a:pt x="4962" y="3757"/>
                    <a:pt x="4690" y="3746"/>
                    <a:pt x="4418" y="3724"/>
                  </a:cubicBezTo>
                  <a:close/>
                  <a:moveTo>
                    <a:pt x="275" y="3823"/>
                  </a:moveTo>
                  <a:cubicBezTo>
                    <a:pt x="275" y="3823"/>
                    <a:pt x="274" y="3823"/>
                    <a:pt x="274" y="3824"/>
                  </a:cubicBezTo>
                  <a:lnTo>
                    <a:pt x="274" y="3824"/>
                  </a:lnTo>
                  <a:cubicBezTo>
                    <a:pt x="275" y="3823"/>
                    <a:pt x="275" y="3823"/>
                    <a:pt x="275" y="3823"/>
                  </a:cubicBezTo>
                  <a:close/>
                  <a:moveTo>
                    <a:pt x="8684" y="1"/>
                  </a:moveTo>
                  <a:cubicBezTo>
                    <a:pt x="8684" y="483"/>
                    <a:pt x="8596" y="954"/>
                    <a:pt x="8355" y="1381"/>
                  </a:cubicBezTo>
                  <a:cubicBezTo>
                    <a:pt x="8300" y="1490"/>
                    <a:pt x="8212" y="1611"/>
                    <a:pt x="8092" y="1643"/>
                  </a:cubicBezTo>
                  <a:cubicBezTo>
                    <a:pt x="8070" y="1655"/>
                    <a:pt x="8037" y="1655"/>
                    <a:pt x="8015" y="1655"/>
                  </a:cubicBezTo>
                  <a:cubicBezTo>
                    <a:pt x="7884" y="1655"/>
                    <a:pt x="7752" y="1578"/>
                    <a:pt x="7687" y="1468"/>
                  </a:cubicBezTo>
                  <a:cubicBezTo>
                    <a:pt x="7599" y="1326"/>
                    <a:pt x="7567" y="1162"/>
                    <a:pt x="7545" y="1008"/>
                  </a:cubicBezTo>
                  <a:cubicBezTo>
                    <a:pt x="7315" y="1392"/>
                    <a:pt x="7151" y="1830"/>
                    <a:pt x="7063" y="2268"/>
                  </a:cubicBezTo>
                  <a:cubicBezTo>
                    <a:pt x="6986" y="2059"/>
                    <a:pt x="6910" y="1852"/>
                    <a:pt x="6844" y="1643"/>
                  </a:cubicBezTo>
                  <a:cubicBezTo>
                    <a:pt x="6329" y="2334"/>
                    <a:pt x="5530" y="2804"/>
                    <a:pt x="4676" y="2925"/>
                  </a:cubicBezTo>
                  <a:cubicBezTo>
                    <a:pt x="4545" y="2935"/>
                    <a:pt x="4402" y="2947"/>
                    <a:pt x="4260" y="2947"/>
                  </a:cubicBezTo>
                  <a:cubicBezTo>
                    <a:pt x="3538" y="2947"/>
                    <a:pt x="2826" y="2706"/>
                    <a:pt x="2256" y="2268"/>
                  </a:cubicBezTo>
                  <a:lnTo>
                    <a:pt x="2256" y="2268"/>
                  </a:lnTo>
                  <a:cubicBezTo>
                    <a:pt x="2487" y="2585"/>
                    <a:pt x="2650" y="2957"/>
                    <a:pt x="2738" y="3341"/>
                  </a:cubicBezTo>
                  <a:cubicBezTo>
                    <a:pt x="2760" y="3450"/>
                    <a:pt x="2771" y="3548"/>
                    <a:pt x="2771" y="3647"/>
                  </a:cubicBezTo>
                  <a:cubicBezTo>
                    <a:pt x="2771" y="3735"/>
                    <a:pt x="2782" y="3811"/>
                    <a:pt x="2782" y="3887"/>
                  </a:cubicBezTo>
                  <a:lnTo>
                    <a:pt x="2782" y="3887"/>
                  </a:lnTo>
                  <a:cubicBezTo>
                    <a:pt x="2782" y="3811"/>
                    <a:pt x="2771" y="3745"/>
                    <a:pt x="2771" y="3669"/>
                  </a:cubicBezTo>
                  <a:cubicBezTo>
                    <a:pt x="2760" y="3779"/>
                    <a:pt x="2749" y="3888"/>
                    <a:pt x="2728" y="3998"/>
                  </a:cubicBezTo>
                  <a:cubicBezTo>
                    <a:pt x="2749" y="3986"/>
                    <a:pt x="2760" y="3976"/>
                    <a:pt x="2771" y="3976"/>
                  </a:cubicBezTo>
                  <a:cubicBezTo>
                    <a:pt x="2815" y="3954"/>
                    <a:pt x="2859" y="3943"/>
                    <a:pt x="2903" y="3921"/>
                  </a:cubicBezTo>
                  <a:cubicBezTo>
                    <a:pt x="2925" y="3910"/>
                    <a:pt x="2946" y="3899"/>
                    <a:pt x="2979" y="3899"/>
                  </a:cubicBezTo>
                  <a:cubicBezTo>
                    <a:pt x="3001" y="3888"/>
                    <a:pt x="3034" y="3877"/>
                    <a:pt x="3056" y="3877"/>
                  </a:cubicBezTo>
                  <a:cubicBezTo>
                    <a:pt x="3242" y="3823"/>
                    <a:pt x="3428" y="3779"/>
                    <a:pt x="3625" y="3767"/>
                  </a:cubicBezTo>
                  <a:lnTo>
                    <a:pt x="3833" y="3767"/>
                  </a:lnTo>
                  <a:cubicBezTo>
                    <a:pt x="4139" y="3767"/>
                    <a:pt x="4457" y="3779"/>
                    <a:pt x="4786" y="3789"/>
                  </a:cubicBezTo>
                  <a:cubicBezTo>
                    <a:pt x="5103" y="3811"/>
                    <a:pt x="5421" y="3823"/>
                    <a:pt x="5738" y="3823"/>
                  </a:cubicBezTo>
                  <a:cubicBezTo>
                    <a:pt x="6012" y="3823"/>
                    <a:pt x="6275" y="3811"/>
                    <a:pt x="6538" y="3779"/>
                  </a:cubicBezTo>
                  <a:cubicBezTo>
                    <a:pt x="6779" y="3757"/>
                    <a:pt x="7030" y="3713"/>
                    <a:pt x="7271" y="3636"/>
                  </a:cubicBezTo>
                  <a:lnTo>
                    <a:pt x="7271" y="3636"/>
                  </a:lnTo>
                  <a:cubicBezTo>
                    <a:pt x="7151" y="3669"/>
                    <a:pt x="7019" y="3691"/>
                    <a:pt x="6899" y="3702"/>
                  </a:cubicBezTo>
                  <a:cubicBezTo>
                    <a:pt x="6625" y="3745"/>
                    <a:pt x="6341" y="3757"/>
                    <a:pt x="6066" y="3767"/>
                  </a:cubicBezTo>
                  <a:lnTo>
                    <a:pt x="5552" y="3767"/>
                  </a:lnTo>
                  <a:cubicBezTo>
                    <a:pt x="5727" y="3767"/>
                    <a:pt x="5903" y="3757"/>
                    <a:pt x="6066" y="3757"/>
                  </a:cubicBezTo>
                  <a:cubicBezTo>
                    <a:pt x="6341" y="3745"/>
                    <a:pt x="6625" y="3735"/>
                    <a:pt x="6899" y="3691"/>
                  </a:cubicBezTo>
                  <a:cubicBezTo>
                    <a:pt x="7030" y="3669"/>
                    <a:pt x="7173" y="3647"/>
                    <a:pt x="7304" y="3614"/>
                  </a:cubicBezTo>
                  <a:cubicBezTo>
                    <a:pt x="7370" y="3592"/>
                    <a:pt x="7435" y="3570"/>
                    <a:pt x="7512" y="3548"/>
                  </a:cubicBezTo>
                  <a:cubicBezTo>
                    <a:pt x="7862" y="3417"/>
                    <a:pt x="8190" y="3220"/>
                    <a:pt x="8453" y="2957"/>
                  </a:cubicBezTo>
                  <a:cubicBezTo>
                    <a:pt x="8618" y="2782"/>
                    <a:pt x="8749" y="2574"/>
                    <a:pt x="8859" y="2355"/>
                  </a:cubicBezTo>
                  <a:cubicBezTo>
                    <a:pt x="8968" y="2103"/>
                    <a:pt x="9044" y="1830"/>
                    <a:pt x="9056" y="1556"/>
                  </a:cubicBezTo>
                  <a:cubicBezTo>
                    <a:pt x="9078" y="1282"/>
                    <a:pt x="9056" y="1008"/>
                    <a:pt x="8968" y="746"/>
                  </a:cubicBezTo>
                  <a:lnTo>
                    <a:pt x="8968" y="746"/>
                  </a:lnTo>
                  <a:cubicBezTo>
                    <a:pt x="9056" y="998"/>
                    <a:pt x="9088" y="1282"/>
                    <a:pt x="9066" y="1556"/>
                  </a:cubicBezTo>
                  <a:cubicBezTo>
                    <a:pt x="9044" y="1840"/>
                    <a:pt x="8979" y="2103"/>
                    <a:pt x="8859" y="2366"/>
                  </a:cubicBezTo>
                  <a:cubicBezTo>
                    <a:pt x="8793" y="2509"/>
                    <a:pt x="8716" y="2651"/>
                    <a:pt x="8618" y="2782"/>
                  </a:cubicBezTo>
                  <a:cubicBezTo>
                    <a:pt x="8694" y="2694"/>
                    <a:pt x="8760" y="2585"/>
                    <a:pt x="8825" y="2487"/>
                  </a:cubicBezTo>
                  <a:cubicBezTo>
                    <a:pt x="8990" y="2180"/>
                    <a:pt x="9088" y="1786"/>
                    <a:pt x="9100" y="1392"/>
                  </a:cubicBezTo>
                  <a:cubicBezTo>
                    <a:pt x="9100" y="1315"/>
                    <a:pt x="9088" y="1227"/>
                    <a:pt x="9088" y="1151"/>
                  </a:cubicBezTo>
                  <a:cubicBezTo>
                    <a:pt x="9056" y="823"/>
                    <a:pt x="8957" y="494"/>
                    <a:pt x="8825" y="188"/>
                  </a:cubicBezTo>
                  <a:cubicBezTo>
                    <a:pt x="8804" y="166"/>
                    <a:pt x="8793" y="144"/>
                    <a:pt x="8782" y="122"/>
                  </a:cubicBezTo>
                  <a:cubicBezTo>
                    <a:pt x="8749" y="78"/>
                    <a:pt x="8716" y="34"/>
                    <a:pt x="8684" y="1"/>
                  </a:cubicBezTo>
                  <a:close/>
                  <a:moveTo>
                    <a:pt x="2246" y="3483"/>
                  </a:moveTo>
                  <a:lnTo>
                    <a:pt x="2246" y="3483"/>
                  </a:lnTo>
                  <a:cubicBezTo>
                    <a:pt x="2278" y="3647"/>
                    <a:pt x="2311" y="3811"/>
                    <a:pt x="2322" y="3976"/>
                  </a:cubicBezTo>
                  <a:cubicBezTo>
                    <a:pt x="2344" y="4052"/>
                    <a:pt x="2355" y="4118"/>
                    <a:pt x="2366" y="4195"/>
                  </a:cubicBezTo>
                  <a:cubicBezTo>
                    <a:pt x="2399" y="4173"/>
                    <a:pt x="2431" y="4151"/>
                    <a:pt x="2453" y="4129"/>
                  </a:cubicBezTo>
                  <a:cubicBezTo>
                    <a:pt x="2431" y="3899"/>
                    <a:pt x="2377" y="3669"/>
                    <a:pt x="2246" y="3483"/>
                  </a:cubicBezTo>
                  <a:close/>
                  <a:moveTo>
                    <a:pt x="2333" y="4085"/>
                  </a:moveTo>
                  <a:cubicBezTo>
                    <a:pt x="2333" y="4129"/>
                    <a:pt x="2344" y="4173"/>
                    <a:pt x="2344" y="4205"/>
                  </a:cubicBezTo>
                  <a:lnTo>
                    <a:pt x="2355" y="4195"/>
                  </a:lnTo>
                  <a:cubicBezTo>
                    <a:pt x="2344" y="4161"/>
                    <a:pt x="2344" y="4129"/>
                    <a:pt x="2333" y="4085"/>
                  </a:cubicBezTo>
                  <a:close/>
                  <a:moveTo>
                    <a:pt x="1577" y="3494"/>
                  </a:moveTo>
                  <a:lnTo>
                    <a:pt x="1611" y="3592"/>
                  </a:lnTo>
                  <a:cubicBezTo>
                    <a:pt x="1676" y="3735"/>
                    <a:pt x="1742" y="3888"/>
                    <a:pt x="1796" y="4041"/>
                  </a:cubicBezTo>
                  <a:cubicBezTo>
                    <a:pt x="1852" y="4205"/>
                    <a:pt x="1895" y="4370"/>
                    <a:pt x="1939" y="4534"/>
                  </a:cubicBezTo>
                  <a:lnTo>
                    <a:pt x="1972" y="4501"/>
                  </a:lnTo>
                  <a:cubicBezTo>
                    <a:pt x="1983" y="4479"/>
                    <a:pt x="2005" y="4468"/>
                    <a:pt x="2015" y="4458"/>
                  </a:cubicBezTo>
                  <a:cubicBezTo>
                    <a:pt x="2015" y="4436"/>
                    <a:pt x="2005" y="4414"/>
                    <a:pt x="2005" y="4392"/>
                  </a:cubicBezTo>
                  <a:cubicBezTo>
                    <a:pt x="1939" y="4063"/>
                    <a:pt x="1808" y="3735"/>
                    <a:pt x="1577" y="3494"/>
                  </a:cubicBezTo>
                  <a:close/>
                  <a:moveTo>
                    <a:pt x="1643" y="3702"/>
                  </a:moveTo>
                  <a:cubicBezTo>
                    <a:pt x="1731" y="3976"/>
                    <a:pt x="1796" y="4260"/>
                    <a:pt x="1840" y="4545"/>
                  </a:cubicBezTo>
                  <a:cubicBezTo>
                    <a:pt x="1852" y="4578"/>
                    <a:pt x="1852" y="4611"/>
                    <a:pt x="1840" y="4643"/>
                  </a:cubicBezTo>
                  <a:cubicBezTo>
                    <a:pt x="1874" y="4599"/>
                    <a:pt x="1906" y="4567"/>
                    <a:pt x="1928" y="4534"/>
                  </a:cubicBezTo>
                  <a:cubicBezTo>
                    <a:pt x="1884" y="4370"/>
                    <a:pt x="1840" y="4205"/>
                    <a:pt x="1775" y="4052"/>
                  </a:cubicBezTo>
                  <a:cubicBezTo>
                    <a:pt x="1742" y="3932"/>
                    <a:pt x="1698" y="3823"/>
                    <a:pt x="1643" y="3702"/>
                  </a:cubicBezTo>
                  <a:close/>
                  <a:moveTo>
                    <a:pt x="505" y="4589"/>
                  </a:moveTo>
                  <a:lnTo>
                    <a:pt x="472" y="4643"/>
                  </a:lnTo>
                  <a:lnTo>
                    <a:pt x="450" y="4687"/>
                  </a:lnTo>
                  <a:lnTo>
                    <a:pt x="472" y="4633"/>
                  </a:lnTo>
                  <a:lnTo>
                    <a:pt x="505" y="4589"/>
                  </a:lnTo>
                  <a:close/>
                  <a:moveTo>
                    <a:pt x="450" y="4687"/>
                  </a:moveTo>
                  <a:lnTo>
                    <a:pt x="428" y="4742"/>
                  </a:lnTo>
                  <a:lnTo>
                    <a:pt x="417" y="4786"/>
                  </a:lnTo>
                  <a:cubicBezTo>
                    <a:pt x="385" y="4862"/>
                    <a:pt x="373" y="4928"/>
                    <a:pt x="351" y="5005"/>
                  </a:cubicBezTo>
                  <a:cubicBezTo>
                    <a:pt x="341" y="5071"/>
                    <a:pt x="329" y="5147"/>
                    <a:pt x="329" y="5213"/>
                  </a:cubicBezTo>
                  <a:cubicBezTo>
                    <a:pt x="319" y="5290"/>
                    <a:pt x="319" y="5366"/>
                    <a:pt x="329" y="5432"/>
                  </a:cubicBezTo>
                  <a:cubicBezTo>
                    <a:pt x="319" y="5366"/>
                    <a:pt x="307" y="5290"/>
                    <a:pt x="319" y="5213"/>
                  </a:cubicBezTo>
                  <a:cubicBezTo>
                    <a:pt x="319" y="5147"/>
                    <a:pt x="329" y="5071"/>
                    <a:pt x="341" y="4994"/>
                  </a:cubicBezTo>
                  <a:cubicBezTo>
                    <a:pt x="351" y="4928"/>
                    <a:pt x="373" y="4852"/>
                    <a:pt x="406" y="4786"/>
                  </a:cubicBezTo>
                  <a:lnTo>
                    <a:pt x="428" y="4731"/>
                  </a:lnTo>
                  <a:lnTo>
                    <a:pt x="450" y="4687"/>
                  </a:lnTo>
                  <a:close/>
                  <a:moveTo>
                    <a:pt x="899" y="4950"/>
                  </a:moveTo>
                  <a:cubicBezTo>
                    <a:pt x="888" y="4961"/>
                    <a:pt x="877" y="4972"/>
                    <a:pt x="877" y="4983"/>
                  </a:cubicBezTo>
                  <a:lnTo>
                    <a:pt x="855" y="5015"/>
                  </a:lnTo>
                  <a:lnTo>
                    <a:pt x="833" y="5049"/>
                  </a:lnTo>
                  <a:lnTo>
                    <a:pt x="822" y="5081"/>
                  </a:lnTo>
                  <a:cubicBezTo>
                    <a:pt x="801" y="5136"/>
                    <a:pt x="789" y="5180"/>
                    <a:pt x="779" y="5234"/>
                  </a:cubicBezTo>
                  <a:cubicBezTo>
                    <a:pt x="767" y="5290"/>
                    <a:pt x="757" y="5333"/>
                    <a:pt x="757" y="5388"/>
                  </a:cubicBezTo>
                  <a:cubicBezTo>
                    <a:pt x="757" y="5443"/>
                    <a:pt x="767" y="5497"/>
                    <a:pt x="779" y="5541"/>
                  </a:cubicBezTo>
                  <a:cubicBezTo>
                    <a:pt x="757" y="5497"/>
                    <a:pt x="745" y="5443"/>
                    <a:pt x="745" y="5388"/>
                  </a:cubicBezTo>
                  <a:cubicBezTo>
                    <a:pt x="745" y="5333"/>
                    <a:pt x="745" y="5278"/>
                    <a:pt x="757" y="5234"/>
                  </a:cubicBezTo>
                  <a:cubicBezTo>
                    <a:pt x="767" y="5180"/>
                    <a:pt x="789" y="5125"/>
                    <a:pt x="811" y="5081"/>
                  </a:cubicBezTo>
                  <a:lnTo>
                    <a:pt x="833" y="5049"/>
                  </a:lnTo>
                  <a:lnTo>
                    <a:pt x="844" y="5015"/>
                  </a:lnTo>
                  <a:lnTo>
                    <a:pt x="866" y="4983"/>
                  </a:lnTo>
                  <a:lnTo>
                    <a:pt x="899" y="4950"/>
                  </a:lnTo>
                  <a:close/>
                  <a:moveTo>
                    <a:pt x="1096" y="3702"/>
                  </a:moveTo>
                  <a:lnTo>
                    <a:pt x="1096" y="3702"/>
                  </a:lnTo>
                  <a:cubicBezTo>
                    <a:pt x="1227" y="3964"/>
                    <a:pt x="1337" y="4227"/>
                    <a:pt x="1424" y="4512"/>
                  </a:cubicBezTo>
                  <a:cubicBezTo>
                    <a:pt x="1436" y="4534"/>
                    <a:pt x="1446" y="4567"/>
                    <a:pt x="1457" y="4599"/>
                  </a:cubicBezTo>
                  <a:lnTo>
                    <a:pt x="1501" y="4698"/>
                  </a:lnTo>
                  <a:lnTo>
                    <a:pt x="1534" y="4808"/>
                  </a:lnTo>
                  <a:lnTo>
                    <a:pt x="1567" y="4906"/>
                  </a:lnTo>
                  <a:lnTo>
                    <a:pt x="1589" y="4994"/>
                  </a:lnTo>
                  <a:lnTo>
                    <a:pt x="1556" y="4906"/>
                  </a:lnTo>
                  <a:lnTo>
                    <a:pt x="1523" y="4808"/>
                  </a:lnTo>
                  <a:lnTo>
                    <a:pt x="1490" y="4698"/>
                  </a:lnTo>
                  <a:lnTo>
                    <a:pt x="1468" y="4633"/>
                  </a:lnTo>
                  <a:lnTo>
                    <a:pt x="1468" y="4633"/>
                  </a:lnTo>
                  <a:cubicBezTo>
                    <a:pt x="1490" y="4764"/>
                    <a:pt x="1512" y="4906"/>
                    <a:pt x="1457" y="5015"/>
                  </a:cubicBezTo>
                  <a:cubicBezTo>
                    <a:pt x="1239" y="4917"/>
                    <a:pt x="1074" y="4698"/>
                    <a:pt x="910" y="4523"/>
                  </a:cubicBezTo>
                  <a:cubicBezTo>
                    <a:pt x="855" y="4458"/>
                    <a:pt x="253" y="3877"/>
                    <a:pt x="274" y="3824"/>
                  </a:cubicBezTo>
                  <a:lnTo>
                    <a:pt x="274" y="3824"/>
                  </a:lnTo>
                  <a:cubicBezTo>
                    <a:pt x="121" y="4097"/>
                    <a:pt x="1" y="4546"/>
                    <a:pt x="45" y="4917"/>
                  </a:cubicBezTo>
                  <a:cubicBezTo>
                    <a:pt x="56" y="4950"/>
                    <a:pt x="56" y="4983"/>
                    <a:pt x="67" y="5015"/>
                  </a:cubicBezTo>
                  <a:cubicBezTo>
                    <a:pt x="100" y="5114"/>
                    <a:pt x="154" y="5224"/>
                    <a:pt x="209" y="5312"/>
                  </a:cubicBezTo>
                  <a:cubicBezTo>
                    <a:pt x="319" y="5465"/>
                    <a:pt x="461" y="5574"/>
                    <a:pt x="636" y="5607"/>
                  </a:cubicBezTo>
                  <a:cubicBezTo>
                    <a:pt x="669" y="5618"/>
                    <a:pt x="702" y="5618"/>
                    <a:pt x="723" y="5618"/>
                  </a:cubicBezTo>
                  <a:lnTo>
                    <a:pt x="757" y="5618"/>
                  </a:lnTo>
                  <a:cubicBezTo>
                    <a:pt x="954" y="5618"/>
                    <a:pt x="1129" y="5541"/>
                    <a:pt x="1271" y="5399"/>
                  </a:cubicBezTo>
                  <a:cubicBezTo>
                    <a:pt x="1359" y="5312"/>
                    <a:pt x="1446" y="5213"/>
                    <a:pt x="1512" y="5103"/>
                  </a:cubicBezTo>
                  <a:cubicBezTo>
                    <a:pt x="1545" y="5049"/>
                    <a:pt x="1567" y="5015"/>
                    <a:pt x="1589" y="4994"/>
                  </a:cubicBezTo>
                  <a:lnTo>
                    <a:pt x="1611" y="4972"/>
                  </a:lnTo>
                  <a:cubicBezTo>
                    <a:pt x="1665" y="4895"/>
                    <a:pt x="1720" y="4818"/>
                    <a:pt x="1764" y="4742"/>
                  </a:cubicBezTo>
                  <a:lnTo>
                    <a:pt x="1753" y="4742"/>
                  </a:lnTo>
                  <a:cubicBezTo>
                    <a:pt x="1709" y="4742"/>
                    <a:pt x="1676" y="4731"/>
                    <a:pt x="1655" y="4698"/>
                  </a:cubicBezTo>
                  <a:cubicBezTo>
                    <a:pt x="1611" y="4665"/>
                    <a:pt x="1599" y="4611"/>
                    <a:pt x="1577" y="4567"/>
                  </a:cubicBezTo>
                  <a:cubicBezTo>
                    <a:pt x="1468" y="4249"/>
                    <a:pt x="1348" y="3921"/>
                    <a:pt x="1096" y="3702"/>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7477460" y="2987998"/>
              <a:ext cx="24316" cy="23711"/>
            </a:xfrm>
            <a:custGeom>
              <a:avLst/>
              <a:gdLst/>
              <a:ahLst/>
              <a:cxnLst/>
              <a:rect l="l" t="t" r="r" b="b"/>
              <a:pathLst>
                <a:path w="844" h="823" extrusionOk="0">
                  <a:moveTo>
                    <a:pt x="1" y="1"/>
                  </a:moveTo>
                  <a:cubicBezTo>
                    <a:pt x="4" y="4"/>
                    <a:pt x="8" y="6"/>
                    <a:pt x="11" y="9"/>
                  </a:cubicBezTo>
                  <a:lnTo>
                    <a:pt x="11" y="9"/>
                  </a:lnTo>
                  <a:cubicBezTo>
                    <a:pt x="9" y="1"/>
                    <a:pt x="1" y="1"/>
                    <a:pt x="1" y="1"/>
                  </a:cubicBezTo>
                  <a:close/>
                  <a:moveTo>
                    <a:pt x="11" y="9"/>
                  </a:moveTo>
                  <a:cubicBezTo>
                    <a:pt x="11" y="10"/>
                    <a:pt x="11" y="11"/>
                    <a:pt x="11" y="12"/>
                  </a:cubicBezTo>
                  <a:lnTo>
                    <a:pt x="14" y="12"/>
                  </a:lnTo>
                  <a:cubicBezTo>
                    <a:pt x="13" y="11"/>
                    <a:pt x="12" y="10"/>
                    <a:pt x="11" y="9"/>
                  </a:cubicBezTo>
                  <a:close/>
                  <a:moveTo>
                    <a:pt x="14" y="12"/>
                  </a:moveTo>
                  <a:lnTo>
                    <a:pt x="14" y="12"/>
                  </a:lnTo>
                  <a:cubicBezTo>
                    <a:pt x="77" y="65"/>
                    <a:pt x="147" y="125"/>
                    <a:pt x="208" y="176"/>
                  </a:cubicBezTo>
                  <a:cubicBezTo>
                    <a:pt x="362" y="307"/>
                    <a:pt x="504" y="450"/>
                    <a:pt x="636" y="603"/>
                  </a:cubicBezTo>
                  <a:cubicBezTo>
                    <a:pt x="701" y="669"/>
                    <a:pt x="767" y="745"/>
                    <a:pt x="821" y="822"/>
                  </a:cubicBezTo>
                  <a:lnTo>
                    <a:pt x="843" y="822"/>
                  </a:lnTo>
                  <a:lnTo>
                    <a:pt x="646" y="592"/>
                  </a:lnTo>
                  <a:cubicBezTo>
                    <a:pt x="515" y="439"/>
                    <a:pt x="373" y="297"/>
                    <a:pt x="220" y="165"/>
                  </a:cubicBezTo>
                  <a:cubicBezTo>
                    <a:pt x="154" y="110"/>
                    <a:pt x="88" y="56"/>
                    <a:pt x="23" y="12"/>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7522893" y="3060887"/>
              <a:ext cx="317" cy="6914"/>
            </a:xfrm>
            <a:custGeom>
              <a:avLst/>
              <a:gdLst/>
              <a:ahLst/>
              <a:cxnLst/>
              <a:rect l="l" t="t" r="r" b="b"/>
              <a:pathLst>
                <a:path w="11" h="240" extrusionOk="0">
                  <a:moveTo>
                    <a:pt x="0" y="0"/>
                  </a:moveTo>
                  <a:lnTo>
                    <a:pt x="0" y="22"/>
                  </a:lnTo>
                  <a:cubicBezTo>
                    <a:pt x="0" y="98"/>
                    <a:pt x="11" y="163"/>
                    <a:pt x="11" y="239"/>
                  </a:cubicBezTo>
                  <a:lnTo>
                    <a:pt x="11" y="239"/>
                  </a:lnTo>
                  <a:cubicBezTo>
                    <a:pt x="11" y="163"/>
                    <a:pt x="0" y="87"/>
                    <a:pt x="0" y="0"/>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7856916" y="2946684"/>
              <a:ext cx="56813" cy="7606"/>
            </a:xfrm>
            <a:custGeom>
              <a:avLst/>
              <a:gdLst/>
              <a:ahLst/>
              <a:cxnLst/>
              <a:rect l="l" t="t" r="r" b="b"/>
              <a:pathLst>
                <a:path w="1972" h="264" extrusionOk="0">
                  <a:moveTo>
                    <a:pt x="581" y="1"/>
                  </a:moveTo>
                  <a:cubicBezTo>
                    <a:pt x="438" y="1"/>
                    <a:pt x="297" y="11"/>
                    <a:pt x="154" y="23"/>
                  </a:cubicBezTo>
                  <a:cubicBezTo>
                    <a:pt x="121" y="23"/>
                    <a:pt x="78" y="33"/>
                    <a:pt x="44" y="33"/>
                  </a:cubicBezTo>
                  <a:cubicBezTo>
                    <a:pt x="34" y="45"/>
                    <a:pt x="12" y="45"/>
                    <a:pt x="0" y="55"/>
                  </a:cubicBezTo>
                  <a:cubicBezTo>
                    <a:pt x="56" y="45"/>
                    <a:pt x="99" y="33"/>
                    <a:pt x="154" y="33"/>
                  </a:cubicBezTo>
                  <a:cubicBezTo>
                    <a:pt x="293" y="12"/>
                    <a:pt x="443" y="1"/>
                    <a:pt x="593" y="1"/>
                  </a:cubicBezTo>
                  <a:lnTo>
                    <a:pt x="593" y="1"/>
                  </a:lnTo>
                  <a:cubicBezTo>
                    <a:pt x="1070" y="2"/>
                    <a:pt x="1537" y="90"/>
                    <a:pt x="1971" y="264"/>
                  </a:cubicBezTo>
                  <a:cubicBezTo>
                    <a:pt x="1533" y="89"/>
                    <a:pt x="1063" y="1"/>
                    <a:pt x="603" y="1"/>
                  </a:cubicBezTo>
                  <a:cubicBezTo>
                    <a:pt x="600" y="1"/>
                    <a:pt x="596" y="1"/>
                    <a:pt x="593" y="1"/>
                  </a:cubicBezTo>
                  <a:lnTo>
                    <a:pt x="593" y="1"/>
                  </a:lnTo>
                  <a:cubicBezTo>
                    <a:pt x="589" y="1"/>
                    <a:pt x="585" y="1"/>
                    <a:pt x="581" y="1"/>
                  </a:cubicBez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677459" y="3064661"/>
              <a:ext cx="4437" cy="663"/>
            </a:xfrm>
            <a:custGeom>
              <a:avLst/>
              <a:gdLst/>
              <a:ahLst/>
              <a:cxnLst/>
              <a:rect l="l" t="t" r="r" b="b"/>
              <a:pathLst>
                <a:path w="154" h="23" extrusionOk="0">
                  <a:moveTo>
                    <a:pt x="142" y="1"/>
                  </a:moveTo>
                  <a:cubicBezTo>
                    <a:pt x="88" y="11"/>
                    <a:pt x="44" y="11"/>
                    <a:pt x="0" y="23"/>
                  </a:cubicBezTo>
                  <a:cubicBezTo>
                    <a:pt x="54" y="23"/>
                    <a:pt x="98" y="11"/>
                    <a:pt x="153" y="1"/>
                  </a:cubicBezTo>
                  <a:close/>
                </a:path>
              </a:pathLst>
            </a:custGeom>
            <a:solidFill>
              <a:srgbClr val="11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623181" y="3085145"/>
              <a:ext cx="4120" cy="3832"/>
            </a:xfrm>
            <a:custGeom>
              <a:avLst/>
              <a:gdLst/>
              <a:ahLst/>
              <a:cxnLst/>
              <a:rect l="l" t="t" r="r" b="b"/>
              <a:pathLst>
                <a:path w="143" h="133" extrusionOk="0">
                  <a:moveTo>
                    <a:pt x="143" y="1"/>
                  </a:moveTo>
                  <a:cubicBezTo>
                    <a:pt x="132" y="1"/>
                    <a:pt x="132" y="1"/>
                    <a:pt x="121" y="12"/>
                  </a:cubicBezTo>
                  <a:cubicBezTo>
                    <a:pt x="77" y="45"/>
                    <a:pt x="33" y="89"/>
                    <a:pt x="1" y="132"/>
                  </a:cubicBezTo>
                  <a:cubicBezTo>
                    <a:pt x="45" y="78"/>
                    <a:pt x="89" y="34"/>
                    <a:pt x="143" y="1"/>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619723" y="3107876"/>
              <a:ext cx="29" cy="346"/>
            </a:xfrm>
            <a:custGeom>
              <a:avLst/>
              <a:gdLst/>
              <a:ahLst/>
              <a:cxnLst/>
              <a:rect l="l" t="t" r="r" b="b"/>
              <a:pathLst>
                <a:path w="1" h="12" extrusionOk="0">
                  <a:moveTo>
                    <a:pt x="0" y="0"/>
                  </a:moveTo>
                  <a:lnTo>
                    <a:pt x="0" y="12"/>
                  </a:lnTo>
                  <a:lnTo>
                    <a:pt x="0" y="0"/>
                  </a:lnTo>
                  <a:close/>
                </a:path>
              </a:pathLst>
            </a:custGeom>
            <a:solidFill>
              <a:srgbClr val="11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629807" y="3116058"/>
              <a:ext cx="29" cy="29"/>
            </a:xfrm>
            <a:custGeom>
              <a:avLst/>
              <a:gdLst/>
              <a:ahLst/>
              <a:cxnLst/>
              <a:rect l="l" t="t" r="r" b="b"/>
              <a:pathLst>
                <a:path w="1" h="1" extrusionOk="0">
                  <a:moveTo>
                    <a:pt x="0" y="1"/>
                  </a:moveTo>
                  <a:lnTo>
                    <a:pt x="0" y="1"/>
                  </a:lnTo>
                  <a:lnTo>
                    <a:pt x="0" y="1"/>
                  </a:lnTo>
                  <a:close/>
                </a:path>
              </a:pathLst>
            </a:custGeom>
            <a:solidFill>
              <a:srgbClr val="141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488811" y="3099982"/>
              <a:ext cx="346" cy="346"/>
            </a:xfrm>
            <a:custGeom>
              <a:avLst/>
              <a:gdLst/>
              <a:ahLst/>
              <a:cxnLst/>
              <a:rect l="l" t="t" r="r" b="b"/>
              <a:pathLst>
                <a:path w="12" h="12" extrusionOk="0">
                  <a:moveTo>
                    <a:pt x="1" y="1"/>
                  </a:moveTo>
                  <a:lnTo>
                    <a:pt x="1" y="1"/>
                  </a:lnTo>
                  <a:lnTo>
                    <a:pt x="11" y="11"/>
                  </a:lnTo>
                  <a:close/>
                </a:path>
              </a:pathLst>
            </a:custGeom>
            <a:solidFill>
              <a:srgbClr val="141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538335" y="2944178"/>
              <a:ext cx="39470" cy="59003"/>
            </a:xfrm>
            <a:custGeom>
              <a:avLst/>
              <a:gdLst/>
              <a:ahLst/>
              <a:cxnLst/>
              <a:rect l="l" t="t" r="r" b="b"/>
              <a:pathLst>
                <a:path w="1370" h="2048" extrusionOk="0">
                  <a:moveTo>
                    <a:pt x="1369" y="0"/>
                  </a:moveTo>
                  <a:cubicBezTo>
                    <a:pt x="1238" y="98"/>
                    <a:pt x="1139" y="241"/>
                    <a:pt x="1063" y="394"/>
                  </a:cubicBezTo>
                  <a:cubicBezTo>
                    <a:pt x="997" y="548"/>
                    <a:pt x="964" y="712"/>
                    <a:pt x="953" y="887"/>
                  </a:cubicBezTo>
                  <a:cubicBezTo>
                    <a:pt x="942" y="1051"/>
                    <a:pt x="964" y="1227"/>
                    <a:pt x="997" y="1390"/>
                  </a:cubicBezTo>
                  <a:cubicBezTo>
                    <a:pt x="1030" y="1555"/>
                    <a:pt x="1073" y="1708"/>
                    <a:pt x="1117" y="1872"/>
                  </a:cubicBezTo>
                  <a:lnTo>
                    <a:pt x="1129" y="1862"/>
                  </a:lnTo>
                  <a:cubicBezTo>
                    <a:pt x="1085" y="1708"/>
                    <a:pt x="1041" y="1555"/>
                    <a:pt x="1008" y="1390"/>
                  </a:cubicBezTo>
                  <a:cubicBezTo>
                    <a:pt x="975" y="1227"/>
                    <a:pt x="953" y="1051"/>
                    <a:pt x="964" y="887"/>
                  </a:cubicBezTo>
                  <a:cubicBezTo>
                    <a:pt x="964" y="723"/>
                    <a:pt x="1008" y="548"/>
                    <a:pt x="1073" y="394"/>
                  </a:cubicBezTo>
                  <a:cubicBezTo>
                    <a:pt x="1139" y="241"/>
                    <a:pt x="1238" y="110"/>
                    <a:pt x="1369" y="0"/>
                  </a:cubicBezTo>
                  <a:close/>
                  <a:moveTo>
                    <a:pt x="1030" y="1884"/>
                  </a:moveTo>
                  <a:lnTo>
                    <a:pt x="1030" y="1884"/>
                  </a:lnTo>
                  <a:cubicBezTo>
                    <a:pt x="876" y="1905"/>
                    <a:pt x="723" y="1916"/>
                    <a:pt x="570" y="1949"/>
                  </a:cubicBezTo>
                  <a:cubicBezTo>
                    <a:pt x="384" y="1971"/>
                    <a:pt x="198" y="2003"/>
                    <a:pt x="12" y="2047"/>
                  </a:cubicBezTo>
                  <a:lnTo>
                    <a:pt x="12" y="2047"/>
                  </a:lnTo>
                  <a:cubicBezTo>
                    <a:pt x="64" y="2046"/>
                    <a:pt x="115" y="2036"/>
                    <a:pt x="176" y="2025"/>
                  </a:cubicBezTo>
                  <a:lnTo>
                    <a:pt x="570" y="1960"/>
                  </a:lnTo>
                  <a:cubicBezTo>
                    <a:pt x="657" y="1938"/>
                    <a:pt x="756" y="1927"/>
                    <a:pt x="844" y="1916"/>
                  </a:cubicBezTo>
                  <a:cubicBezTo>
                    <a:pt x="910" y="1905"/>
                    <a:pt x="964" y="1894"/>
                    <a:pt x="1030" y="1884"/>
                  </a:cubicBezTo>
                  <a:close/>
                  <a:moveTo>
                    <a:pt x="12" y="2047"/>
                  </a:moveTo>
                  <a:cubicBezTo>
                    <a:pt x="8" y="2047"/>
                    <a:pt x="4" y="2047"/>
                    <a:pt x="0" y="2047"/>
                  </a:cubicBezTo>
                  <a:lnTo>
                    <a:pt x="12" y="2047"/>
                  </a:lnTo>
                  <a:cubicBezTo>
                    <a:pt x="12" y="2047"/>
                    <a:pt x="12" y="2047"/>
                    <a:pt x="12" y="2047"/>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522893" y="2997793"/>
              <a:ext cx="48257" cy="9507"/>
            </a:xfrm>
            <a:custGeom>
              <a:avLst/>
              <a:gdLst/>
              <a:ahLst/>
              <a:cxnLst/>
              <a:rect l="l" t="t" r="r" b="b"/>
              <a:pathLst>
                <a:path w="1675" h="330" extrusionOk="0">
                  <a:moveTo>
                    <a:pt x="1665" y="1"/>
                  </a:moveTo>
                  <a:lnTo>
                    <a:pt x="1653" y="11"/>
                  </a:lnTo>
                  <a:lnTo>
                    <a:pt x="1653" y="23"/>
                  </a:lnTo>
                  <a:lnTo>
                    <a:pt x="1566" y="23"/>
                  </a:lnTo>
                  <a:cubicBezTo>
                    <a:pt x="1500" y="33"/>
                    <a:pt x="1446" y="44"/>
                    <a:pt x="1380" y="55"/>
                  </a:cubicBezTo>
                  <a:cubicBezTo>
                    <a:pt x="1478" y="44"/>
                    <a:pt x="1566" y="44"/>
                    <a:pt x="1665" y="33"/>
                  </a:cubicBezTo>
                  <a:lnTo>
                    <a:pt x="1675" y="33"/>
                  </a:lnTo>
                  <a:lnTo>
                    <a:pt x="1665" y="23"/>
                  </a:lnTo>
                  <a:lnTo>
                    <a:pt x="1665" y="1"/>
                  </a:lnTo>
                  <a:close/>
                  <a:moveTo>
                    <a:pt x="712" y="164"/>
                  </a:moveTo>
                  <a:cubicBezTo>
                    <a:pt x="646" y="176"/>
                    <a:pt x="592" y="186"/>
                    <a:pt x="536" y="186"/>
                  </a:cubicBezTo>
                  <a:cubicBezTo>
                    <a:pt x="361" y="230"/>
                    <a:pt x="175" y="274"/>
                    <a:pt x="0" y="329"/>
                  </a:cubicBezTo>
                  <a:cubicBezTo>
                    <a:pt x="186" y="285"/>
                    <a:pt x="373" y="241"/>
                    <a:pt x="548" y="198"/>
                  </a:cubicBezTo>
                  <a:lnTo>
                    <a:pt x="712" y="164"/>
                  </a:ln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7652509" y="3035937"/>
              <a:ext cx="38836" cy="24633"/>
            </a:xfrm>
            <a:custGeom>
              <a:avLst/>
              <a:gdLst/>
              <a:ahLst/>
              <a:cxnLst/>
              <a:rect l="l" t="t" r="r" b="b"/>
              <a:pathLst>
                <a:path w="1348" h="855" extrusionOk="0">
                  <a:moveTo>
                    <a:pt x="1348" y="1"/>
                  </a:moveTo>
                  <a:cubicBezTo>
                    <a:pt x="1293" y="67"/>
                    <a:pt x="1238" y="122"/>
                    <a:pt x="1183" y="176"/>
                  </a:cubicBezTo>
                  <a:cubicBezTo>
                    <a:pt x="1161" y="198"/>
                    <a:pt x="1139" y="231"/>
                    <a:pt x="1118" y="253"/>
                  </a:cubicBezTo>
                  <a:lnTo>
                    <a:pt x="1118" y="253"/>
                  </a:lnTo>
                  <a:lnTo>
                    <a:pt x="1260" y="110"/>
                  </a:lnTo>
                  <a:cubicBezTo>
                    <a:pt x="1293" y="78"/>
                    <a:pt x="1315" y="45"/>
                    <a:pt x="1348" y="1"/>
                  </a:cubicBezTo>
                  <a:close/>
                  <a:moveTo>
                    <a:pt x="1117" y="253"/>
                  </a:moveTo>
                  <a:lnTo>
                    <a:pt x="1117" y="253"/>
                  </a:lnTo>
                  <a:cubicBezTo>
                    <a:pt x="1107" y="264"/>
                    <a:pt x="1096" y="264"/>
                    <a:pt x="1096" y="275"/>
                  </a:cubicBezTo>
                  <a:lnTo>
                    <a:pt x="1117" y="253"/>
                  </a:lnTo>
                  <a:close/>
                  <a:moveTo>
                    <a:pt x="307" y="745"/>
                  </a:moveTo>
                  <a:lnTo>
                    <a:pt x="251" y="767"/>
                  </a:lnTo>
                  <a:lnTo>
                    <a:pt x="251" y="767"/>
                  </a:lnTo>
                  <a:cubicBezTo>
                    <a:pt x="270" y="764"/>
                    <a:pt x="288" y="755"/>
                    <a:pt x="307" y="745"/>
                  </a:cubicBezTo>
                  <a:close/>
                  <a:moveTo>
                    <a:pt x="251" y="767"/>
                  </a:moveTo>
                  <a:lnTo>
                    <a:pt x="251" y="767"/>
                  </a:lnTo>
                  <a:cubicBezTo>
                    <a:pt x="248" y="767"/>
                    <a:pt x="245" y="767"/>
                    <a:pt x="242" y="767"/>
                  </a:cubicBezTo>
                  <a:cubicBezTo>
                    <a:pt x="167" y="796"/>
                    <a:pt x="101" y="823"/>
                    <a:pt x="35" y="844"/>
                  </a:cubicBezTo>
                  <a:lnTo>
                    <a:pt x="45" y="844"/>
                  </a:lnTo>
                  <a:lnTo>
                    <a:pt x="251" y="767"/>
                  </a:lnTo>
                  <a:close/>
                  <a:moveTo>
                    <a:pt x="34" y="844"/>
                  </a:moveTo>
                  <a:cubicBezTo>
                    <a:pt x="28" y="844"/>
                    <a:pt x="21" y="848"/>
                    <a:pt x="15" y="851"/>
                  </a:cubicBezTo>
                  <a:lnTo>
                    <a:pt x="15" y="851"/>
                  </a:lnTo>
                  <a:cubicBezTo>
                    <a:pt x="22" y="849"/>
                    <a:pt x="29" y="847"/>
                    <a:pt x="35" y="844"/>
                  </a:cubicBezTo>
                  <a:close/>
                  <a:moveTo>
                    <a:pt x="15" y="851"/>
                  </a:moveTo>
                  <a:lnTo>
                    <a:pt x="15" y="851"/>
                  </a:lnTo>
                  <a:cubicBezTo>
                    <a:pt x="10" y="852"/>
                    <a:pt x="6" y="854"/>
                    <a:pt x="1" y="855"/>
                  </a:cubicBezTo>
                  <a:cubicBezTo>
                    <a:pt x="6" y="855"/>
                    <a:pt x="11" y="853"/>
                    <a:pt x="15" y="851"/>
                  </a:cubicBez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27"/>
            <p:cNvGrpSpPr/>
            <p:nvPr/>
          </p:nvGrpSpPr>
          <p:grpSpPr>
            <a:xfrm>
              <a:off x="7451905" y="2947635"/>
              <a:ext cx="406307" cy="168423"/>
              <a:chOff x="7451905" y="2947635"/>
              <a:chExt cx="406307" cy="168423"/>
            </a:xfrm>
          </p:grpSpPr>
          <p:sp>
            <p:nvSpPr>
              <p:cNvPr id="648" name="Google Shape;648;p27"/>
              <p:cNvSpPr/>
              <p:nvPr/>
            </p:nvSpPr>
            <p:spPr>
              <a:xfrm>
                <a:off x="7501113" y="3011679"/>
                <a:ext cx="21809" cy="49870"/>
              </a:xfrm>
              <a:custGeom>
                <a:avLst/>
                <a:gdLst/>
                <a:ahLst/>
                <a:cxnLst/>
                <a:rect l="l" t="t" r="r" b="b"/>
                <a:pathLst>
                  <a:path w="757" h="1731" extrusionOk="0">
                    <a:moveTo>
                      <a:pt x="0" y="0"/>
                    </a:moveTo>
                    <a:cubicBezTo>
                      <a:pt x="187" y="252"/>
                      <a:pt x="351" y="504"/>
                      <a:pt x="472" y="789"/>
                    </a:cubicBezTo>
                    <a:cubicBezTo>
                      <a:pt x="515" y="876"/>
                      <a:pt x="559" y="964"/>
                      <a:pt x="592" y="1062"/>
                    </a:cubicBezTo>
                    <a:cubicBezTo>
                      <a:pt x="625" y="1161"/>
                      <a:pt x="657" y="1248"/>
                      <a:pt x="679" y="1347"/>
                    </a:cubicBezTo>
                    <a:cubicBezTo>
                      <a:pt x="713" y="1478"/>
                      <a:pt x="734" y="1609"/>
                      <a:pt x="756" y="1730"/>
                    </a:cubicBezTo>
                    <a:lnTo>
                      <a:pt x="756" y="1708"/>
                    </a:lnTo>
                    <a:lnTo>
                      <a:pt x="691" y="1347"/>
                    </a:lnTo>
                    <a:cubicBezTo>
                      <a:pt x="657" y="1248"/>
                      <a:pt x="635" y="1150"/>
                      <a:pt x="603" y="1062"/>
                    </a:cubicBezTo>
                    <a:cubicBezTo>
                      <a:pt x="559" y="964"/>
                      <a:pt x="526" y="865"/>
                      <a:pt x="482" y="777"/>
                    </a:cubicBezTo>
                    <a:cubicBezTo>
                      <a:pt x="362" y="504"/>
                      <a:pt x="197" y="241"/>
                      <a:pt x="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7677459" y="2947635"/>
                <a:ext cx="180754" cy="118006"/>
              </a:xfrm>
              <a:custGeom>
                <a:avLst/>
                <a:gdLst/>
                <a:ahLst/>
                <a:cxnLst/>
                <a:rect l="l" t="t" r="r" b="b"/>
                <a:pathLst>
                  <a:path w="6274" h="4096" extrusionOk="0">
                    <a:moveTo>
                      <a:pt x="6273" y="0"/>
                    </a:moveTo>
                    <a:cubicBezTo>
                      <a:pt x="5704" y="88"/>
                      <a:pt x="5135" y="296"/>
                      <a:pt x="4664" y="625"/>
                    </a:cubicBezTo>
                    <a:cubicBezTo>
                      <a:pt x="4149" y="975"/>
                      <a:pt x="3733" y="1457"/>
                      <a:pt x="3449" y="2004"/>
                    </a:cubicBezTo>
                    <a:cubicBezTo>
                      <a:pt x="3307" y="2278"/>
                      <a:pt x="3197" y="2574"/>
                      <a:pt x="3131" y="2869"/>
                    </a:cubicBezTo>
                    <a:cubicBezTo>
                      <a:pt x="3054" y="3165"/>
                      <a:pt x="3022" y="3471"/>
                      <a:pt x="3022" y="3778"/>
                    </a:cubicBezTo>
                    <a:cubicBezTo>
                      <a:pt x="2573" y="3800"/>
                      <a:pt x="2113" y="3832"/>
                      <a:pt x="1664" y="3866"/>
                    </a:cubicBezTo>
                    <a:cubicBezTo>
                      <a:pt x="1204" y="3898"/>
                      <a:pt x="755" y="3953"/>
                      <a:pt x="307" y="4029"/>
                    </a:cubicBezTo>
                    <a:lnTo>
                      <a:pt x="219" y="4041"/>
                    </a:lnTo>
                    <a:lnTo>
                      <a:pt x="153" y="4063"/>
                    </a:lnTo>
                    <a:cubicBezTo>
                      <a:pt x="127" y="4068"/>
                      <a:pt x="104" y="4073"/>
                      <a:pt x="81" y="4078"/>
                    </a:cubicBezTo>
                    <a:lnTo>
                      <a:pt x="81" y="4078"/>
                    </a:lnTo>
                    <a:cubicBezTo>
                      <a:pt x="100" y="4075"/>
                      <a:pt x="120" y="4073"/>
                      <a:pt x="142" y="4073"/>
                    </a:cubicBezTo>
                    <a:lnTo>
                      <a:pt x="219" y="4051"/>
                    </a:lnTo>
                    <a:lnTo>
                      <a:pt x="307" y="4041"/>
                    </a:lnTo>
                    <a:cubicBezTo>
                      <a:pt x="755" y="3964"/>
                      <a:pt x="1215" y="3909"/>
                      <a:pt x="1664" y="3876"/>
                    </a:cubicBezTo>
                    <a:cubicBezTo>
                      <a:pt x="2124" y="3844"/>
                      <a:pt x="2573" y="3822"/>
                      <a:pt x="3032" y="3800"/>
                    </a:cubicBezTo>
                    <a:lnTo>
                      <a:pt x="3032" y="3789"/>
                    </a:lnTo>
                    <a:cubicBezTo>
                      <a:pt x="3032" y="3482"/>
                      <a:pt x="3066" y="3175"/>
                      <a:pt x="3142" y="2869"/>
                    </a:cubicBezTo>
                    <a:cubicBezTo>
                      <a:pt x="3219" y="2574"/>
                      <a:pt x="3329" y="2289"/>
                      <a:pt x="3470" y="2015"/>
                    </a:cubicBezTo>
                    <a:cubicBezTo>
                      <a:pt x="3745" y="1467"/>
                      <a:pt x="4161" y="986"/>
                      <a:pt x="4664" y="635"/>
                    </a:cubicBezTo>
                    <a:cubicBezTo>
                      <a:pt x="5135" y="307"/>
                      <a:pt x="5672" y="110"/>
                      <a:pt x="6229" y="22"/>
                    </a:cubicBezTo>
                    <a:cubicBezTo>
                      <a:pt x="6241" y="12"/>
                      <a:pt x="6263" y="12"/>
                      <a:pt x="6273" y="0"/>
                    </a:cubicBezTo>
                    <a:close/>
                    <a:moveTo>
                      <a:pt x="81" y="4078"/>
                    </a:moveTo>
                    <a:cubicBezTo>
                      <a:pt x="52" y="4082"/>
                      <a:pt x="26" y="4089"/>
                      <a:pt x="0" y="4095"/>
                    </a:cubicBezTo>
                    <a:cubicBezTo>
                      <a:pt x="29" y="4090"/>
                      <a:pt x="55" y="4084"/>
                      <a:pt x="81" y="407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7619723" y="3084857"/>
                <a:ext cx="30625" cy="23048"/>
              </a:xfrm>
              <a:custGeom>
                <a:avLst/>
                <a:gdLst/>
                <a:ahLst/>
                <a:cxnLst/>
                <a:rect l="l" t="t" r="r" b="b"/>
                <a:pathLst>
                  <a:path w="1063" h="800" extrusionOk="0">
                    <a:moveTo>
                      <a:pt x="1063" y="0"/>
                    </a:moveTo>
                    <a:lnTo>
                      <a:pt x="964" y="22"/>
                    </a:lnTo>
                    <a:lnTo>
                      <a:pt x="876" y="44"/>
                    </a:lnTo>
                    <a:lnTo>
                      <a:pt x="788" y="77"/>
                    </a:lnTo>
                    <a:cubicBezTo>
                      <a:pt x="679" y="120"/>
                      <a:pt x="569" y="186"/>
                      <a:pt x="471" y="252"/>
                    </a:cubicBezTo>
                    <a:cubicBezTo>
                      <a:pt x="372" y="329"/>
                      <a:pt x="274" y="405"/>
                      <a:pt x="197" y="504"/>
                    </a:cubicBezTo>
                    <a:lnTo>
                      <a:pt x="143" y="570"/>
                    </a:lnTo>
                    <a:lnTo>
                      <a:pt x="88" y="646"/>
                    </a:lnTo>
                    <a:lnTo>
                      <a:pt x="55" y="704"/>
                    </a:lnTo>
                    <a:lnTo>
                      <a:pt x="55" y="704"/>
                    </a:lnTo>
                    <a:cubicBezTo>
                      <a:pt x="101" y="632"/>
                      <a:pt x="154" y="566"/>
                      <a:pt x="209" y="504"/>
                    </a:cubicBezTo>
                    <a:cubicBezTo>
                      <a:pt x="285" y="416"/>
                      <a:pt x="384" y="339"/>
                      <a:pt x="482" y="263"/>
                    </a:cubicBezTo>
                    <a:cubicBezTo>
                      <a:pt x="581" y="198"/>
                      <a:pt x="679" y="132"/>
                      <a:pt x="800" y="88"/>
                    </a:cubicBezTo>
                    <a:lnTo>
                      <a:pt x="887" y="55"/>
                    </a:lnTo>
                    <a:lnTo>
                      <a:pt x="975" y="22"/>
                    </a:lnTo>
                    <a:lnTo>
                      <a:pt x="1063" y="0"/>
                    </a:lnTo>
                    <a:close/>
                    <a:moveTo>
                      <a:pt x="55" y="704"/>
                    </a:moveTo>
                    <a:lnTo>
                      <a:pt x="55" y="704"/>
                    </a:lnTo>
                    <a:cubicBezTo>
                      <a:pt x="35" y="735"/>
                      <a:pt x="17" y="767"/>
                      <a:pt x="0" y="799"/>
                    </a:cubicBezTo>
                    <a:lnTo>
                      <a:pt x="44" y="723"/>
                    </a:lnTo>
                    <a:lnTo>
                      <a:pt x="55" y="704"/>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629836" y="3095891"/>
                <a:ext cx="32181" cy="20167"/>
              </a:xfrm>
              <a:custGeom>
                <a:avLst/>
                <a:gdLst/>
                <a:ahLst/>
                <a:cxnLst/>
                <a:rect l="l" t="t" r="r" b="b"/>
                <a:pathLst>
                  <a:path w="1117" h="700" extrusionOk="0">
                    <a:moveTo>
                      <a:pt x="1116" y="0"/>
                    </a:moveTo>
                    <a:lnTo>
                      <a:pt x="1029" y="12"/>
                    </a:lnTo>
                    <a:lnTo>
                      <a:pt x="952" y="33"/>
                    </a:lnTo>
                    <a:lnTo>
                      <a:pt x="875" y="55"/>
                    </a:lnTo>
                    <a:lnTo>
                      <a:pt x="788" y="88"/>
                    </a:lnTo>
                    <a:cubicBezTo>
                      <a:pt x="690" y="132"/>
                      <a:pt x="580" y="175"/>
                      <a:pt x="493" y="241"/>
                    </a:cubicBezTo>
                    <a:cubicBezTo>
                      <a:pt x="394" y="296"/>
                      <a:pt x="306" y="372"/>
                      <a:pt x="218" y="450"/>
                    </a:cubicBezTo>
                    <a:cubicBezTo>
                      <a:pt x="143" y="525"/>
                      <a:pt x="66" y="612"/>
                      <a:pt x="1" y="699"/>
                    </a:cubicBezTo>
                    <a:lnTo>
                      <a:pt x="1" y="699"/>
                    </a:lnTo>
                    <a:cubicBezTo>
                      <a:pt x="66" y="612"/>
                      <a:pt x="143" y="525"/>
                      <a:pt x="230" y="460"/>
                    </a:cubicBezTo>
                    <a:cubicBezTo>
                      <a:pt x="306" y="384"/>
                      <a:pt x="405" y="307"/>
                      <a:pt x="493" y="252"/>
                    </a:cubicBezTo>
                    <a:cubicBezTo>
                      <a:pt x="591" y="187"/>
                      <a:pt x="690" y="143"/>
                      <a:pt x="799" y="99"/>
                    </a:cubicBezTo>
                    <a:lnTo>
                      <a:pt x="875" y="66"/>
                    </a:lnTo>
                    <a:lnTo>
                      <a:pt x="952" y="44"/>
                    </a:lnTo>
                    <a:lnTo>
                      <a:pt x="1040" y="12"/>
                    </a:lnTo>
                    <a:lnTo>
                      <a:pt x="1116"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468010" y="3054232"/>
                <a:ext cx="17344" cy="35062"/>
              </a:xfrm>
              <a:custGeom>
                <a:avLst/>
                <a:gdLst/>
                <a:ahLst/>
                <a:cxnLst/>
                <a:rect l="l" t="t" r="r" b="b"/>
                <a:pathLst>
                  <a:path w="602" h="1217" extrusionOk="0">
                    <a:moveTo>
                      <a:pt x="0" y="1"/>
                    </a:moveTo>
                    <a:cubicBezTo>
                      <a:pt x="76" y="132"/>
                      <a:pt x="142" y="253"/>
                      <a:pt x="219" y="385"/>
                    </a:cubicBezTo>
                    <a:lnTo>
                      <a:pt x="416" y="779"/>
                    </a:lnTo>
                    <a:cubicBezTo>
                      <a:pt x="471" y="910"/>
                      <a:pt x="526" y="1042"/>
                      <a:pt x="580" y="1183"/>
                    </a:cubicBezTo>
                    <a:lnTo>
                      <a:pt x="602" y="1217"/>
                    </a:lnTo>
                    <a:cubicBezTo>
                      <a:pt x="591" y="1195"/>
                      <a:pt x="580" y="1173"/>
                      <a:pt x="580" y="1151"/>
                    </a:cubicBezTo>
                    <a:cubicBezTo>
                      <a:pt x="570" y="1129"/>
                      <a:pt x="570" y="1107"/>
                      <a:pt x="558" y="1096"/>
                    </a:cubicBezTo>
                    <a:lnTo>
                      <a:pt x="427" y="767"/>
                    </a:lnTo>
                    <a:cubicBezTo>
                      <a:pt x="361" y="636"/>
                      <a:pt x="295" y="505"/>
                      <a:pt x="230" y="385"/>
                    </a:cubicBezTo>
                    <a:cubicBezTo>
                      <a:pt x="154" y="253"/>
                      <a:pt x="76" y="122"/>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484086" y="3085779"/>
                <a:ext cx="4754" cy="13915"/>
              </a:xfrm>
              <a:custGeom>
                <a:avLst/>
                <a:gdLst/>
                <a:ahLst/>
                <a:cxnLst/>
                <a:rect l="l" t="t" r="r" b="b"/>
                <a:pathLst>
                  <a:path w="165" h="483" extrusionOk="0">
                    <a:moveTo>
                      <a:pt x="0" y="1"/>
                    </a:moveTo>
                    <a:cubicBezTo>
                      <a:pt x="5" y="9"/>
                      <a:pt x="9" y="20"/>
                      <a:pt x="13" y="31"/>
                    </a:cubicBezTo>
                    <a:lnTo>
                      <a:pt x="13" y="31"/>
                    </a:lnTo>
                    <a:cubicBezTo>
                      <a:pt x="10" y="19"/>
                      <a:pt x="7" y="8"/>
                      <a:pt x="0" y="1"/>
                    </a:cubicBezTo>
                    <a:close/>
                    <a:moveTo>
                      <a:pt x="13" y="31"/>
                    </a:moveTo>
                    <a:lnTo>
                      <a:pt x="13" y="31"/>
                    </a:lnTo>
                    <a:cubicBezTo>
                      <a:pt x="16" y="39"/>
                      <a:pt x="18" y="48"/>
                      <a:pt x="22" y="56"/>
                    </a:cubicBezTo>
                    <a:cubicBezTo>
                      <a:pt x="22" y="78"/>
                      <a:pt x="33" y="100"/>
                      <a:pt x="44" y="122"/>
                    </a:cubicBezTo>
                    <a:lnTo>
                      <a:pt x="66" y="187"/>
                    </a:lnTo>
                    <a:lnTo>
                      <a:pt x="99" y="297"/>
                    </a:lnTo>
                    <a:lnTo>
                      <a:pt x="132" y="395"/>
                    </a:lnTo>
                    <a:lnTo>
                      <a:pt x="165" y="483"/>
                    </a:lnTo>
                    <a:lnTo>
                      <a:pt x="143" y="395"/>
                    </a:lnTo>
                    <a:lnTo>
                      <a:pt x="110" y="297"/>
                    </a:lnTo>
                    <a:lnTo>
                      <a:pt x="77" y="187"/>
                    </a:lnTo>
                    <a:lnTo>
                      <a:pt x="33" y="88"/>
                    </a:lnTo>
                    <a:cubicBezTo>
                      <a:pt x="27" y="69"/>
                      <a:pt x="20" y="49"/>
                      <a:pt x="13" y="3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489445" y="3059302"/>
                <a:ext cx="9507" cy="27139"/>
              </a:xfrm>
              <a:custGeom>
                <a:avLst/>
                <a:gdLst/>
                <a:ahLst/>
                <a:cxnLst/>
                <a:rect l="l" t="t" r="r" b="b"/>
                <a:pathLst>
                  <a:path w="330" h="942" extrusionOk="0">
                    <a:moveTo>
                      <a:pt x="1" y="0"/>
                    </a:moveTo>
                    <a:lnTo>
                      <a:pt x="1" y="0"/>
                    </a:lnTo>
                    <a:cubicBezTo>
                      <a:pt x="11" y="33"/>
                      <a:pt x="23" y="77"/>
                      <a:pt x="33" y="110"/>
                    </a:cubicBezTo>
                    <a:cubicBezTo>
                      <a:pt x="88" y="231"/>
                      <a:pt x="132" y="340"/>
                      <a:pt x="165" y="460"/>
                    </a:cubicBezTo>
                    <a:cubicBezTo>
                      <a:pt x="230" y="613"/>
                      <a:pt x="274" y="778"/>
                      <a:pt x="318" y="942"/>
                    </a:cubicBezTo>
                    <a:lnTo>
                      <a:pt x="329" y="942"/>
                    </a:lnTo>
                    <a:cubicBezTo>
                      <a:pt x="285" y="778"/>
                      <a:pt x="242" y="613"/>
                      <a:pt x="186" y="449"/>
                    </a:cubicBezTo>
                    <a:cubicBezTo>
                      <a:pt x="132" y="296"/>
                      <a:pt x="66" y="143"/>
                      <a:pt x="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497655" y="3037868"/>
                <a:ext cx="12648" cy="35667"/>
              </a:xfrm>
              <a:custGeom>
                <a:avLst/>
                <a:gdLst/>
                <a:ahLst/>
                <a:cxnLst/>
                <a:rect l="l" t="t" r="r" b="b"/>
                <a:pathLst>
                  <a:path w="439" h="1238" extrusionOk="0">
                    <a:moveTo>
                      <a:pt x="1" y="0"/>
                    </a:moveTo>
                    <a:lnTo>
                      <a:pt x="1" y="0"/>
                    </a:lnTo>
                    <a:cubicBezTo>
                      <a:pt x="88" y="165"/>
                      <a:pt x="154" y="328"/>
                      <a:pt x="219" y="503"/>
                    </a:cubicBezTo>
                    <a:cubicBezTo>
                      <a:pt x="285" y="668"/>
                      <a:pt x="339" y="843"/>
                      <a:pt x="383" y="1018"/>
                    </a:cubicBezTo>
                    <a:cubicBezTo>
                      <a:pt x="405" y="1095"/>
                      <a:pt x="427" y="1172"/>
                      <a:pt x="438" y="1237"/>
                    </a:cubicBezTo>
                    <a:cubicBezTo>
                      <a:pt x="438" y="1204"/>
                      <a:pt x="438" y="1172"/>
                      <a:pt x="427" y="1128"/>
                    </a:cubicBezTo>
                    <a:cubicBezTo>
                      <a:pt x="416" y="1095"/>
                      <a:pt x="416" y="1051"/>
                      <a:pt x="405" y="1018"/>
                    </a:cubicBezTo>
                    <a:cubicBezTo>
                      <a:pt x="361" y="843"/>
                      <a:pt x="307" y="668"/>
                      <a:pt x="230" y="493"/>
                    </a:cubicBezTo>
                    <a:cubicBezTo>
                      <a:pt x="164" y="328"/>
                      <a:pt x="88" y="165"/>
                      <a:pt x="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7510908" y="3076646"/>
                <a:ext cx="1901" cy="17689"/>
              </a:xfrm>
              <a:custGeom>
                <a:avLst/>
                <a:gdLst/>
                <a:ahLst/>
                <a:cxnLst/>
                <a:rect l="l" t="t" r="r" b="b"/>
                <a:pathLst>
                  <a:path w="66" h="614" extrusionOk="0">
                    <a:moveTo>
                      <a:pt x="0" y="1"/>
                    </a:moveTo>
                    <a:cubicBezTo>
                      <a:pt x="11" y="66"/>
                      <a:pt x="22" y="143"/>
                      <a:pt x="33" y="208"/>
                    </a:cubicBezTo>
                    <a:lnTo>
                      <a:pt x="44" y="340"/>
                    </a:lnTo>
                    <a:lnTo>
                      <a:pt x="55" y="471"/>
                    </a:lnTo>
                    <a:lnTo>
                      <a:pt x="66" y="614"/>
                    </a:lnTo>
                    <a:lnTo>
                      <a:pt x="66" y="471"/>
                    </a:lnTo>
                    <a:lnTo>
                      <a:pt x="55" y="340"/>
                    </a:lnTo>
                    <a:lnTo>
                      <a:pt x="44" y="208"/>
                    </a:lnTo>
                    <a:cubicBezTo>
                      <a:pt x="33" y="132"/>
                      <a:pt x="22" y="66"/>
                      <a:pt x="1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7509928" y="3070336"/>
                <a:ext cx="1296" cy="6338"/>
              </a:xfrm>
              <a:custGeom>
                <a:avLst/>
                <a:gdLst/>
                <a:ahLst/>
                <a:cxnLst/>
                <a:rect l="l" t="t" r="r" b="b"/>
                <a:pathLst>
                  <a:path w="45" h="220" extrusionOk="0">
                    <a:moveTo>
                      <a:pt x="1" y="1"/>
                    </a:moveTo>
                    <a:lnTo>
                      <a:pt x="1" y="1"/>
                    </a:lnTo>
                    <a:cubicBezTo>
                      <a:pt x="12" y="45"/>
                      <a:pt x="12" y="77"/>
                      <a:pt x="12" y="110"/>
                    </a:cubicBezTo>
                    <a:cubicBezTo>
                      <a:pt x="23" y="154"/>
                      <a:pt x="23" y="186"/>
                      <a:pt x="34" y="220"/>
                    </a:cubicBezTo>
                    <a:lnTo>
                      <a:pt x="45" y="220"/>
                    </a:lnTo>
                    <a:cubicBezTo>
                      <a:pt x="34" y="143"/>
                      <a:pt x="23" y="77"/>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7464524" y="3098397"/>
                <a:ext cx="4437" cy="17084"/>
              </a:xfrm>
              <a:custGeom>
                <a:avLst/>
                <a:gdLst/>
                <a:ahLst/>
                <a:cxnLst/>
                <a:rect l="l" t="t" r="r" b="b"/>
                <a:pathLst>
                  <a:path w="154" h="593" extrusionOk="0">
                    <a:moveTo>
                      <a:pt x="154" y="1"/>
                    </a:moveTo>
                    <a:lnTo>
                      <a:pt x="121" y="34"/>
                    </a:lnTo>
                    <a:lnTo>
                      <a:pt x="99" y="66"/>
                    </a:lnTo>
                    <a:lnTo>
                      <a:pt x="88" y="100"/>
                    </a:lnTo>
                    <a:lnTo>
                      <a:pt x="110" y="66"/>
                    </a:lnTo>
                    <a:lnTo>
                      <a:pt x="132" y="34"/>
                    </a:lnTo>
                    <a:cubicBezTo>
                      <a:pt x="132" y="23"/>
                      <a:pt x="143" y="12"/>
                      <a:pt x="154" y="1"/>
                    </a:cubicBezTo>
                    <a:close/>
                    <a:moveTo>
                      <a:pt x="88" y="100"/>
                    </a:moveTo>
                    <a:lnTo>
                      <a:pt x="66" y="132"/>
                    </a:lnTo>
                    <a:cubicBezTo>
                      <a:pt x="44" y="176"/>
                      <a:pt x="22" y="231"/>
                      <a:pt x="12" y="285"/>
                    </a:cubicBezTo>
                    <a:cubicBezTo>
                      <a:pt x="0" y="329"/>
                      <a:pt x="0" y="384"/>
                      <a:pt x="0" y="439"/>
                    </a:cubicBezTo>
                    <a:cubicBezTo>
                      <a:pt x="0" y="494"/>
                      <a:pt x="12" y="548"/>
                      <a:pt x="34" y="592"/>
                    </a:cubicBezTo>
                    <a:cubicBezTo>
                      <a:pt x="22" y="548"/>
                      <a:pt x="12" y="494"/>
                      <a:pt x="12" y="439"/>
                    </a:cubicBezTo>
                    <a:cubicBezTo>
                      <a:pt x="12" y="384"/>
                      <a:pt x="22" y="341"/>
                      <a:pt x="34" y="285"/>
                    </a:cubicBezTo>
                    <a:cubicBezTo>
                      <a:pt x="44" y="231"/>
                      <a:pt x="56" y="187"/>
                      <a:pt x="77" y="132"/>
                    </a:cubicBezTo>
                    <a:lnTo>
                      <a:pt x="88" y="10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451905" y="3087997"/>
                <a:ext cx="5704" cy="24316"/>
              </a:xfrm>
              <a:custGeom>
                <a:avLst/>
                <a:gdLst/>
                <a:ahLst/>
                <a:cxnLst/>
                <a:rect l="l" t="t" r="r" b="b"/>
                <a:pathLst>
                  <a:path w="198" h="844" extrusionOk="0">
                    <a:moveTo>
                      <a:pt x="198" y="1"/>
                    </a:moveTo>
                    <a:lnTo>
                      <a:pt x="165" y="45"/>
                    </a:lnTo>
                    <a:lnTo>
                      <a:pt x="143" y="99"/>
                    </a:lnTo>
                    <a:lnTo>
                      <a:pt x="165" y="55"/>
                    </a:lnTo>
                    <a:lnTo>
                      <a:pt x="198" y="1"/>
                    </a:lnTo>
                    <a:close/>
                    <a:moveTo>
                      <a:pt x="143" y="99"/>
                    </a:moveTo>
                    <a:lnTo>
                      <a:pt x="121" y="143"/>
                    </a:lnTo>
                    <a:lnTo>
                      <a:pt x="99" y="198"/>
                    </a:lnTo>
                    <a:cubicBezTo>
                      <a:pt x="66" y="264"/>
                      <a:pt x="44" y="340"/>
                      <a:pt x="34" y="406"/>
                    </a:cubicBezTo>
                    <a:cubicBezTo>
                      <a:pt x="22" y="483"/>
                      <a:pt x="12" y="559"/>
                      <a:pt x="12" y="625"/>
                    </a:cubicBezTo>
                    <a:cubicBezTo>
                      <a:pt x="0" y="702"/>
                      <a:pt x="12" y="778"/>
                      <a:pt x="22" y="844"/>
                    </a:cubicBezTo>
                    <a:cubicBezTo>
                      <a:pt x="12" y="778"/>
                      <a:pt x="12" y="702"/>
                      <a:pt x="22" y="625"/>
                    </a:cubicBezTo>
                    <a:cubicBezTo>
                      <a:pt x="22" y="559"/>
                      <a:pt x="34" y="483"/>
                      <a:pt x="44" y="417"/>
                    </a:cubicBezTo>
                    <a:cubicBezTo>
                      <a:pt x="66" y="340"/>
                      <a:pt x="78" y="274"/>
                      <a:pt x="110" y="198"/>
                    </a:cubicBezTo>
                    <a:lnTo>
                      <a:pt x="121" y="154"/>
                    </a:lnTo>
                    <a:lnTo>
                      <a:pt x="143" y="9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653777" y="3039106"/>
                <a:ext cx="35062" cy="21175"/>
              </a:xfrm>
              <a:custGeom>
                <a:avLst/>
                <a:gdLst/>
                <a:ahLst/>
                <a:cxnLst/>
                <a:rect l="l" t="t" r="r" b="b"/>
                <a:pathLst>
                  <a:path w="1217" h="735" extrusionOk="0">
                    <a:moveTo>
                      <a:pt x="1216" y="0"/>
                    </a:moveTo>
                    <a:lnTo>
                      <a:pt x="1052" y="165"/>
                    </a:lnTo>
                    <a:cubicBezTo>
                      <a:pt x="954" y="253"/>
                      <a:pt x="855" y="329"/>
                      <a:pt x="745" y="406"/>
                    </a:cubicBezTo>
                    <a:cubicBezTo>
                      <a:pt x="723" y="416"/>
                      <a:pt x="691" y="438"/>
                      <a:pt x="657" y="460"/>
                    </a:cubicBezTo>
                    <a:lnTo>
                      <a:pt x="570" y="504"/>
                    </a:lnTo>
                    <a:lnTo>
                      <a:pt x="472" y="548"/>
                    </a:lnTo>
                    <a:cubicBezTo>
                      <a:pt x="460" y="559"/>
                      <a:pt x="438" y="570"/>
                      <a:pt x="428" y="570"/>
                    </a:cubicBezTo>
                    <a:lnTo>
                      <a:pt x="384" y="592"/>
                    </a:lnTo>
                    <a:cubicBezTo>
                      <a:pt x="340" y="603"/>
                      <a:pt x="307" y="625"/>
                      <a:pt x="263" y="635"/>
                    </a:cubicBezTo>
                    <a:lnTo>
                      <a:pt x="1" y="734"/>
                    </a:lnTo>
                    <a:cubicBezTo>
                      <a:pt x="132" y="701"/>
                      <a:pt x="263" y="657"/>
                      <a:pt x="384" y="603"/>
                    </a:cubicBezTo>
                    <a:lnTo>
                      <a:pt x="438" y="581"/>
                    </a:lnTo>
                    <a:cubicBezTo>
                      <a:pt x="450" y="581"/>
                      <a:pt x="460" y="570"/>
                      <a:pt x="482" y="559"/>
                    </a:cubicBezTo>
                    <a:lnTo>
                      <a:pt x="570" y="515"/>
                    </a:lnTo>
                    <a:lnTo>
                      <a:pt x="669" y="472"/>
                    </a:lnTo>
                    <a:cubicBezTo>
                      <a:pt x="701" y="450"/>
                      <a:pt x="723" y="428"/>
                      <a:pt x="756" y="416"/>
                    </a:cubicBezTo>
                    <a:cubicBezTo>
                      <a:pt x="876" y="340"/>
                      <a:pt x="975" y="253"/>
                      <a:pt x="1074" y="154"/>
                    </a:cubicBezTo>
                    <a:cubicBezTo>
                      <a:pt x="1129" y="99"/>
                      <a:pt x="1172" y="56"/>
                      <a:pt x="121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570314" y="2977280"/>
                <a:ext cx="134600" cy="87093"/>
              </a:xfrm>
              <a:custGeom>
                <a:avLst/>
                <a:gdLst/>
                <a:ahLst/>
                <a:cxnLst/>
                <a:rect l="l" t="t" r="r" b="b"/>
                <a:pathLst>
                  <a:path w="4672" h="3023" extrusionOk="0">
                    <a:moveTo>
                      <a:pt x="4551" y="1"/>
                    </a:moveTo>
                    <a:cubicBezTo>
                      <a:pt x="4639" y="263"/>
                      <a:pt x="4661" y="537"/>
                      <a:pt x="4639" y="811"/>
                    </a:cubicBezTo>
                    <a:cubicBezTo>
                      <a:pt x="4627" y="1085"/>
                      <a:pt x="4551" y="1358"/>
                      <a:pt x="4442" y="1610"/>
                    </a:cubicBezTo>
                    <a:cubicBezTo>
                      <a:pt x="4332" y="1829"/>
                      <a:pt x="4201" y="2037"/>
                      <a:pt x="4036" y="2212"/>
                    </a:cubicBezTo>
                    <a:cubicBezTo>
                      <a:pt x="4091" y="2158"/>
                      <a:pt x="4146" y="2103"/>
                      <a:pt x="4201" y="2037"/>
                    </a:cubicBezTo>
                    <a:cubicBezTo>
                      <a:pt x="4299" y="1906"/>
                      <a:pt x="4376" y="1764"/>
                      <a:pt x="4442" y="1621"/>
                    </a:cubicBezTo>
                    <a:cubicBezTo>
                      <a:pt x="4562" y="1358"/>
                      <a:pt x="4627" y="1095"/>
                      <a:pt x="4649" y="811"/>
                    </a:cubicBezTo>
                    <a:cubicBezTo>
                      <a:pt x="4671" y="537"/>
                      <a:pt x="4639" y="253"/>
                      <a:pt x="4551" y="1"/>
                    </a:cubicBezTo>
                    <a:close/>
                    <a:moveTo>
                      <a:pt x="1" y="2979"/>
                    </a:moveTo>
                    <a:cubicBezTo>
                      <a:pt x="273" y="3001"/>
                      <a:pt x="545" y="3012"/>
                      <a:pt x="817" y="3022"/>
                    </a:cubicBezTo>
                    <a:lnTo>
                      <a:pt x="1135" y="3022"/>
                    </a:lnTo>
                    <a:cubicBezTo>
                      <a:pt x="1036" y="3022"/>
                      <a:pt x="927" y="3012"/>
                      <a:pt x="817" y="3012"/>
                    </a:cubicBezTo>
                    <a:cubicBezTo>
                      <a:pt x="545" y="3012"/>
                      <a:pt x="273" y="3001"/>
                      <a:pt x="1" y="2979"/>
                    </a:cubicBezTo>
                    <a:close/>
                    <a:moveTo>
                      <a:pt x="3095" y="2803"/>
                    </a:moveTo>
                    <a:lnTo>
                      <a:pt x="3095" y="2803"/>
                    </a:lnTo>
                    <a:cubicBezTo>
                      <a:pt x="3018" y="2825"/>
                      <a:pt x="2953" y="2847"/>
                      <a:pt x="2887" y="2869"/>
                    </a:cubicBezTo>
                    <a:cubicBezTo>
                      <a:pt x="2756" y="2902"/>
                      <a:pt x="2613" y="2924"/>
                      <a:pt x="2482" y="2946"/>
                    </a:cubicBezTo>
                    <a:cubicBezTo>
                      <a:pt x="2208" y="2990"/>
                      <a:pt x="1924" y="3000"/>
                      <a:pt x="1649" y="3012"/>
                    </a:cubicBezTo>
                    <a:cubicBezTo>
                      <a:pt x="1486" y="3012"/>
                      <a:pt x="1310" y="3022"/>
                      <a:pt x="1135" y="3022"/>
                    </a:cubicBezTo>
                    <a:lnTo>
                      <a:pt x="1649" y="3022"/>
                    </a:lnTo>
                    <a:cubicBezTo>
                      <a:pt x="1924" y="3012"/>
                      <a:pt x="2208" y="3000"/>
                      <a:pt x="2482" y="2957"/>
                    </a:cubicBezTo>
                    <a:cubicBezTo>
                      <a:pt x="2602" y="2946"/>
                      <a:pt x="2734" y="2924"/>
                      <a:pt x="2854" y="2891"/>
                    </a:cubicBezTo>
                    <a:cubicBezTo>
                      <a:pt x="2931" y="2869"/>
                      <a:pt x="3007" y="2837"/>
                      <a:pt x="3095" y="280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27"/>
            <p:cNvSpPr/>
            <p:nvPr/>
          </p:nvSpPr>
          <p:spPr>
            <a:xfrm>
              <a:off x="7341188" y="2951438"/>
              <a:ext cx="101901" cy="52492"/>
            </a:xfrm>
            <a:custGeom>
              <a:avLst/>
              <a:gdLst/>
              <a:ahLst/>
              <a:cxnLst/>
              <a:rect l="l" t="t" r="r" b="b"/>
              <a:pathLst>
                <a:path w="3537" h="1822" extrusionOk="0">
                  <a:moveTo>
                    <a:pt x="1643" y="0"/>
                  </a:moveTo>
                  <a:cubicBezTo>
                    <a:pt x="1543" y="0"/>
                    <a:pt x="1444" y="10"/>
                    <a:pt x="1347" y="33"/>
                  </a:cubicBezTo>
                  <a:cubicBezTo>
                    <a:pt x="1172" y="77"/>
                    <a:pt x="1008" y="186"/>
                    <a:pt x="855" y="296"/>
                  </a:cubicBezTo>
                  <a:cubicBezTo>
                    <a:pt x="636" y="449"/>
                    <a:pt x="439" y="613"/>
                    <a:pt x="242" y="799"/>
                  </a:cubicBezTo>
                  <a:cubicBezTo>
                    <a:pt x="132" y="909"/>
                    <a:pt x="23" y="1040"/>
                    <a:pt x="11" y="1194"/>
                  </a:cubicBezTo>
                  <a:cubicBezTo>
                    <a:pt x="1" y="1456"/>
                    <a:pt x="274" y="1632"/>
                    <a:pt x="526" y="1708"/>
                  </a:cubicBezTo>
                  <a:cubicBezTo>
                    <a:pt x="778" y="1784"/>
                    <a:pt x="1040" y="1821"/>
                    <a:pt x="1303" y="1821"/>
                  </a:cubicBezTo>
                  <a:cubicBezTo>
                    <a:pt x="2089" y="1821"/>
                    <a:pt x="2877" y="1489"/>
                    <a:pt x="3395" y="898"/>
                  </a:cubicBezTo>
                  <a:cubicBezTo>
                    <a:pt x="3471" y="821"/>
                    <a:pt x="3537" y="734"/>
                    <a:pt x="3515" y="635"/>
                  </a:cubicBezTo>
                  <a:cubicBezTo>
                    <a:pt x="3504" y="580"/>
                    <a:pt x="3471" y="537"/>
                    <a:pt x="3439" y="503"/>
                  </a:cubicBezTo>
                  <a:cubicBezTo>
                    <a:pt x="3274" y="340"/>
                    <a:pt x="3045" y="262"/>
                    <a:pt x="2814" y="208"/>
                  </a:cubicBezTo>
                  <a:cubicBezTo>
                    <a:pt x="2563" y="142"/>
                    <a:pt x="2311" y="87"/>
                    <a:pt x="2059" y="44"/>
                  </a:cubicBezTo>
                  <a:cubicBezTo>
                    <a:pt x="1920" y="18"/>
                    <a:pt x="1781" y="0"/>
                    <a:pt x="1643" y="0"/>
                  </a:cubicBezTo>
                  <a:close/>
                </a:path>
              </a:pathLst>
            </a:custGeom>
            <a:solidFill>
              <a:srgbClr val="BC6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347815" y="2967197"/>
              <a:ext cx="81100" cy="36301"/>
            </a:xfrm>
            <a:custGeom>
              <a:avLst/>
              <a:gdLst/>
              <a:ahLst/>
              <a:cxnLst/>
              <a:rect l="l" t="t" r="r" b="b"/>
              <a:pathLst>
                <a:path w="2815" h="1260" extrusionOk="0">
                  <a:moveTo>
                    <a:pt x="285" y="0"/>
                  </a:moveTo>
                  <a:lnTo>
                    <a:pt x="285" y="0"/>
                  </a:lnTo>
                  <a:cubicBezTo>
                    <a:pt x="280" y="5"/>
                    <a:pt x="275" y="10"/>
                    <a:pt x="270" y="15"/>
                  </a:cubicBezTo>
                  <a:lnTo>
                    <a:pt x="270" y="15"/>
                  </a:lnTo>
                  <a:cubicBezTo>
                    <a:pt x="271" y="14"/>
                    <a:pt x="273" y="13"/>
                    <a:pt x="275" y="12"/>
                  </a:cubicBezTo>
                  <a:cubicBezTo>
                    <a:pt x="275" y="12"/>
                    <a:pt x="285" y="12"/>
                    <a:pt x="285" y="0"/>
                  </a:cubicBezTo>
                  <a:close/>
                  <a:moveTo>
                    <a:pt x="270" y="15"/>
                  </a:moveTo>
                  <a:cubicBezTo>
                    <a:pt x="173" y="91"/>
                    <a:pt x="87" y="177"/>
                    <a:pt x="0" y="263"/>
                  </a:cubicBezTo>
                  <a:lnTo>
                    <a:pt x="0" y="274"/>
                  </a:lnTo>
                  <a:cubicBezTo>
                    <a:pt x="0" y="263"/>
                    <a:pt x="12" y="263"/>
                    <a:pt x="12" y="252"/>
                  </a:cubicBezTo>
                  <a:cubicBezTo>
                    <a:pt x="94" y="170"/>
                    <a:pt x="186" y="97"/>
                    <a:pt x="270" y="15"/>
                  </a:cubicBezTo>
                  <a:close/>
                  <a:moveTo>
                    <a:pt x="2815" y="679"/>
                  </a:moveTo>
                  <a:cubicBezTo>
                    <a:pt x="2442" y="975"/>
                    <a:pt x="1983" y="1172"/>
                    <a:pt x="1511" y="1238"/>
                  </a:cubicBezTo>
                  <a:cubicBezTo>
                    <a:pt x="1501" y="1248"/>
                    <a:pt x="1489" y="1248"/>
                    <a:pt x="1479" y="1248"/>
                  </a:cubicBezTo>
                  <a:cubicBezTo>
                    <a:pt x="1501" y="1248"/>
                    <a:pt x="1511" y="1260"/>
                    <a:pt x="1533" y="1260"/>
                  </a:cubicBezTo>
                  <a:cubicBezTo>
                    <a:pt x="1949" y="1260"/>
                    <a:pt x="2442" y="986"/>
                    <a:pt x="2815" y="679"/>
                  </a:cubicBezTo>
                  <a:close/>
                </a:path>
              </a:pathLst>
            </a:custGeom>
            <a:solidFill>
              <a:srgbClr val="563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7344040" y="2964661"/>
              <a:ext cx="94641" cy="38202"/>
            </a:xfrm>
            <a:custGeom>
              <a:avLst/>
              <a:gdLst/>
              <a:ahLst/>
              <a:cxnLst/>
              <a:rect l="l" t="t" r="r" b="b"/>
              <a:pathLst>
                <a:path w="3285" h="1326" extrusionOk="0">
                  <a:moveTo>
                    <a:pt x="1150" y="1"/>
                  </a:moveTo>
                  <a:cubicBezTo>
                    <a:pt x="997" y="1"/>
                    <a:pt x="854" y="12"/>
                    <a:pt x="701" y="34"/>
                  </a:cubicBezTo>
                  <a:cubicBezTo>
                    <a:pt x="603" y="56"/>
                    <a:pt x="515" y="66"/>
                    <a:pt x="416" y="88"/>
                  </a:cubicBezTo>
                  <a:cubicBezTo>
                    <a:pt x="328" y="176"/>
                    <a:pt x="230" y="253"/>
                    <a:pt x="143" y="340"/>
                  </a:cubicBezTo>
                  <a:cubicBezTo>
                    <a:pt x="143" y="351"/>
                    <a:pt x="131" y="351"/>
                    <a:pt x="131" y="362"/>
                  </a:cubicBezTo>
                  <a:cubicBezTo>
                    <a:pt x="99" y="384"/>
                    <a:pt x="77" y="417"/>
                    <a:pt x="55" y="450"/>
                  </a:cubicBezTo>
                  <a:cubicBezTo>
                    <a:pt x="11" y="504"/>
                    <a:pt x="0" y="603"/>
                    <a:pt x="55" y="636"/>
                  </a:cubicBezTo>
                  <a:cubicBezTo>
                    <a:pt x="77" y="647"/>
                    <a:pt x="88" y="657"/>
                    <a:pt x="109" y="657"/>
                  </a:cubicBezTo>
                  <a:cubicBezTo>
                    <a:pt x="153" y="657"/>
                    <a:pt x="187" y="636"/>
                    <a:pt x="230" y="614"/>
                  </a:cubicBezTo>
                  <a:cubicBezTo>
                    <a:pt x="537" y="460"/>
                    <a:pt x="876" y="351"/>
                    <a:pt x="1216" y="285"/>
                  </a:cubicBezTo>
                  <a:lnTo>
                    <a:pt x="1216" y="285"/>
                  </a:lnTo>
                  <a:cubicBezTo>
                    <a:pt x="963" y="417"/>
                    <a:pt x="778" y="657"/>
                    <a:pt x="701" y="932"/>
                  </a:cubicBezTo>
                  <a:cubicBezTo>
                    <a:pt x="766" y="833"/>
                    <a:pt x="843" y="735"/>
                    <a:pt x="920" y="636"/>
                  </a:cubicBezTo>
                  <a:cubicBezTo>
                    <a:pt x="1019" y="516"/>
                    <a:pt x="1128" y="417"/>
                    <a:pt x="1238" y="319"/>
                  </a:cubicBezTo>
                  <a:cubicBezTo>
                    <a:pt x="1358" y="220"/>
                    <a:pt x="1489" y="132"/>
                    <a:pt x="1620" y="56"/>
                  </a:cubicBezTo>
                  <a:lnTo>
                    <a:pt x="1654" y="44"/>
                  </a:lnTo>
                  <a:cubicBezTo>
                    <a:pt x="1489" y="22"/>
                    <a:pt x="1325" y="1"/>
                    <a:pt x="1150" y="1"/>
                  </a:cubicBezTo>
                  <a:close/>
                  <a:moveTo>
                    <a:pt x="1664" y="44"/>
                  </a:moveTo>
                  <a:lnTo>
                    <a:pt x="1620" y="66"/>
                  </a:lnTo>
                  <a:cubicBezTo>
                    <a:pt x="1489" y="143"/>
                    <a:pt x="1369" y="231"/>
                    <a:pt x="1248" y="329"/>
                  </a:cubicBezTo>
                  <a:cubicBezTo>
                    <a:pt x="1139" y="428"/>
                    <a:pt x="1029" y="526"/>
                    <a:pt x="931" y="647"/>
                  </a:cubicBezTo>
                  <a:cubicBezTo>
                    <a:pt x="843" y="735"/>
                    <a:pt x="766" y="844"/>
                    <a:pt x="701" y="942"/>
                  </a:cubicBezTo>
                  <a:lnTo>
                    <a:pt x="701" y="964"/>
                  </a:lnTo>
                  <a:cubicBezTo>
                    <a:pt x="690" y="1008"/>
                    <a:pt x="679" y="1074"/>
                    <a:pt x="723" y="1117"/>
                  </a:cubicBezTo>
                  <a:cubicBezTo>
                    <a:pt x="734" y="1129"/>
                    <a:pt x="756" y="1139"/>
                    <a:pt x="788" y="1139"/>
                  </a:cubicBezTo>
                  <a:cubicBezTo>
                    <a:pt x="832" y="1139"/>
                    <a:pt x="898" y="1107"/>
                    <a:pt x="942" y="1074"/>
                  </a:cubicBezTo>
                  <a:cubicBezTo>
                    <a:pt x="1281" y="800"/>
                    <a:pt x="1654" y="548"/>
                    <a:pt x="2070" y="494"/>
                  </a:cubicBezTo>
                  <a:cubicBezTo>
                    <a:pt x="2114" y="482"/>
                    <a:pt x="2157" y="482"/>
                    <a:pt x="2190" y="482"/>
                  </a:cubicBezTo>
                  <a:cubicBezTo>
                    <a:pt x="2267" y="482"/>
                    <a:pt x="2332" y="494"/>
                    <a:pt x="2398" y="526"/>
                  </a:cubicBezTo>
                  <a:cubicBezTo>
                    <a:pt x="2486" y="581"/>
                    <a:pt x="2551" y="713"/>
                    <a:pt x="2496" y="811"/>
                  </a:cubicBezTo>
                  <a:cubicBezTo>
                    <a:pt x="2474" y="855"/>
                    <a:pt x="2431" y="888"/>
                    <a:pt x="2387" y="920"/>
                  </a:cubicBezTo>
                  <a:cubicBezTo>
                    <a:pt x="2146" y="1074"/>
                    <a:pt x="1895" y="1216"/>
                    <a:pt x="1642" y="1326"/>
                  </a:cubicBezTo>
                  <a:cubicBezTo>
                    <a:pt x="2114" y="1260"/>
                    <a:pt x="2573" y="1063"/>
                    <a:pt x="2946" y="767"/>
                  </a:cubicBezTo>
                  <a:cubicBezTo>
                    <a:pt x="3077" y="669"/>
                    <a:pt x="3186" y="559"/>
                    <a:pt x="3285" y="450"/>
                  </a:cubicBezTo>
                  <a:cubicBezTo>
                    <a:pt x="3088" y="395"/>
                    <a:pt x="2890" y="329"/>
                    <a:pt x="2693" y="275"/>
                  </a:cubicBezTo>
                  <a:cubicBezTo>
                    <a:pt x="2365" y="176"/>
                    <a:pt x="2015" y="88"/>
                    <a:pt x="1664" y="44"/>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7362969" y="2991484"/>
              <a:ext cx="1268" cy="2535"/>
            </a:xfrm>
            <a:custGeom>
              <a:avLst/>
              <a:gdLst/>
              <a:ahLst/>
              <a:cxnLst/>
              <a:rect l="l" t="t" r="r" b="b"/>
              <a:pathLst>
                <a:path w="44" h="88" extrusionOk="0">
                  <a:moveTo>
                    <a:pt x="44" y="1"/>
                  </a:moveTo>
                  <a:cubicBezTo>
                    <a:pt x="33" y="33"/>
                    <a:pt x="12" y="54"/>
                    <a:pt x="0" y="87"/>
                  </a:cubicBezTo>
                  <a:lnTo>
                    <a:pt x="0" y="87"/>
                  </a:lnTo>
                  <a:cubicBezTo>
                    <a:pt x="12" y="54"/>
                    <a:pt x="33" y="33"/>
                    <a:pt x="44" y="11"/>
                  </a:cubicBezTo>
                  <a:lnTo>
                    <a:pt x="44" y="1"/>
                  </a:lnTo>
                  <a:close/>
                </a:path>
              </a:pathLst>
            </a:custGeom>
            <a:solidFill>
              <a:srgbClr val="A04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7247844" y="2669128"/>
              <a:ext cx="335003" cy="320223"/>
            </a:xfrm>
            <a:custGeom>
              <a:avLst/>
              <a:gdLst/>
              <a:ahLst/>
              <a:cxnLst/>
              <a:rect l="l" t="t" r="r" b="b"/>
              <a:pathLst>
                <a:path w="11628" h="11115" extrusionOk="0">
                  <a:moveTo>
                    <a:pt x="10149" y="613"/>
                  </a:moveTo>
                  <a:cubicBezTo>
                    <a:pt x="10139" y="616"/>
                    <a:pt x="10130" y="618"/>
                    <a:pt x="10120" y="621"/>
                  </a:cubicBezTo>
                  <a:lnTo>
                    <a:pt x="10120" y="621"/>
                  </a:lnTo>
                  <a:cubicBezTo>
                    <a:pt x="10130" y="619"/>
                    <a:pt x="10140" y="616"/>
                    <a:pt x="10149" y="613"/>
                  </a:cubicBezTo>
                  <a:close/>
                  <a:moveTo>
                    <a:pt x="536" y="4965"/>
                  </a:moveTo>
                  <a:lnTo>
                    <a:pt x="536" y="4965"/>
                  </a:lnTo>
                  <a:cubicBezTo>
                    <a:pt x="536" y="4967"/>
                    <a:pt x="536" y="4969"/>
                    <a:pt x="536" y="4971"/>
                  </a:cubicBezTo>
                  <a:cubicBezTo>
                    <a:pt x="536" y="4969"/>
                    <a:pt x="536" y="4967"/>
                    <a:pt x="536" y="4965"/>
                  </a:cubicBezTo>
                  <a:close/>
                  <a:moveTo>
                    <a:pt x="8791" y="0"/>
                  </a:moveTo>
                  <a:lnTo>
                    <a:pt x="8791" y="0"/>
                  </a:lnTo>
                  <a:cubicBezTo>
                    <a:pt x="8452" y="110"/>
                    <a:pt x="8113" y="230"/>
                    <a:pt x="7774" y="339"/>
                  </a:cubicBezTo>
                  <a:cubicBezTo>
                    <a:pt x="7258" y="517"/>
                    <a:pt x="6727" y="695"/>
                    <a:pt x="6187" y="695"/>
                  </a:cubicBezTo>
                  <a:cubicBezTo>
                    <a:pt x="6096" y="695"/>
                    <a:pt x="6004" y="690"/>
                    <a:pt x="5912" y="679"/>
                  </a:cubicBezTo>
                  <a:cubicBezTo>
                    <a:pt x="5551" y="635"/>
                    <a:pt x="5190" y="536"/>
                    <a:pt x="4861" y="405"/>
                  </a:cubicBezTo>
                  <a:cubicBezTo>
                    <a:pt x="4620" y="307"/>
                    <a:pt x="4204" y="241"/>
                    <a:pt x="4018" y="66"/>
                  </a:cubicBezTo>
                  <a:lnTo>
                    <a:pt x="4018" y="66"/>
                  </a:lnTo>
                  <a:cubicBezTo>
                    <a:pt x="4182" y="251"/>
                    <a:pt x="4423" y="514"/>
                    <a:pt x="4653" y="613"/>
                  </a:cubicBezTo>
                  <a:cubicBezTo>
                    <a:pt x="4310" y="469"/>
                    <a:pt x="3937" y="394"/>
                    <a:pt x="3563" y="394"/>
                  </a:cubicBezTo>
                  <a:cubicBezTo>
                    <a:pt x="3257" y="394"/>
                    <a:pt x="2951" y="444"/>
                    <a:pt x="2660" y="548"/>
                  </a:cubicBezTo>
                  <a:cubicBezTo>
                    <a:pt x="2967" y="569"/>
                    <a:pt x="3273" y="646"/>
                    <a:pt x="3569" y="745"/>
                  </a:cubicBezTo>
                  <a:cubicBezTo>
                    <a:pt x="2704" y="766"/>
                    <a:pt x="1861" y="1139"/>
                    <a:pt x="1259" y="1752"/>
                  </a:cubicBezTo>
                  <a:cubicBezTo>
                    <a:pt x="1526" y="1580"/>
                    <a:pt x="1843" y="1483"/>
                    <a:pt x="2160" y="1483"/>
                  </a:cubicBezTo>
                  <a:cubicBezTo>
                    <a:pt x="2207" y="1483"/>
                    <a:pt x="2253" y="1485"/>
                    <a:pt x="2299" y="1489"/>
                  </a:cubicBezTo>
                  <a:cubicBezTo>
                    <a:pt x="1609" y="1818"/>
                    <a:pt x="854" y="2200"/>
                    <a:pt x="558" y="2901"/>
                  </a:cubicBezTo>
                  <a:cubicBezTo>
                    <a:pt x="767" y="2792"/>
                    <a:pt x="974" y="2693"/>
                    <a:pt x="1183" y="2584"/>
                  </a:cubicBezTo>
                  <a:lnTo>
                    <a:pt x="1183" y="2584"/>
                  </a:lnTo>
                  <a:cubicBezTo>
                    <a:pt x="908" y="2891"/>
                    <a:pt x="624" y="3273"/>
                    <a:pt x="492" y="3667"/>
                  </a:cubicBezTo>
                  <a:cubicBezTo>
                    <a:pt x="329" y="4159"/>
                    <a:pt x="502" y="4497"/>
                    <a:pt x="536" y="4965"/>
                  </a:cubicBezTo>
                  <a:lnTo>
                    <a:pt x="536" y="4965"/>
                  </a:lnTo>
                  <a:cubicBezTo>
                    <a:pt x="494" y="4354"/>
                    <a:pt x="724" y="3732"/>
                    <a:pt x="1161" y="3295"/>
                  </a:cubicBezTo>
                  <a:lnTo>
                    <a:pt x="1161" y="3295"/>
                  </a:lnTo>
                  <a:cubicBezTo>
                    <a:pt x="1007" y="4018"/>
                    <a:pt x="1105" y="4774"/>
                    <a:pt x="1007" y="5507"/>
                  </a:cubicBezTo>
                  <a:cubicBezTo>
                    <a:pt x="930" y="6164"/>
                    <a:pt x="733" y="6766"/>
                    <a:pt x="470" y="7368"/>
                  </a:cubicBezTo>
                  <a:cubicBezTo>
                    <a:pt x="208" y="7981"/>
                    <a:pt x="0" y="8671"/>
                    <a:pt x="175" y="9339"/>
                  </a:cubicBezTo>
                  <a:cubicBezTo>
                    <a:pt x="372" y="10105"/>
                    <a:pt x="1105" y="10697"/>
                    <a:pt x="1894" y="10740"/>
                  </a:cubicBezTo>
                  <a:cubicBezTo>
                    <a:pt x="1933" y="10743"/>
                    <a:pt x="1971" y="10744"/>
                    <a:pt x="2010" y="10744"/>
                  </a:cubicBezTo>
                  <a:cubicBezTo>
                    <a:pt x="2711" y="10744"/>
                    <a:pt x="3367" y="10384"/>
                    <a:pt x="4073" y="10280"/>
                  </a:cubicBezTo>
                  <a:cubicBezTo>
                    <a:pt x="4233" y="10254"/>
                    <a:pt x="4393" y="10242"/>
                    <a:pt x="4554" y="10242"/>
                  </a:cubicBezTo>
                  <a:cubicBezTo>
                    <a:pt x="5064" y="10242"/>
                    <a:pt x="5574" y="10361"/>
                    <a:pt x="6066" y="10511"/>
                  </a:cubicBezTo>
                  <a:cubicBezTo>
                    <a:pt x="6711" y="10697"/>
                    <a:pt x="7346" y="10937"/>
                    <a:pt x="8015" y="11058"/>
                  </a:cubicBezTo>
                  <a:cubicBezTo>
                    <a:pt x="8231" y="11094"/>
                    <a:pt x="8452" y="11114"/>
                    <a:pt x="8673" y="11114"/>
                  </a:cubicBezTo>
                  <a:cubicBezTo>
                    <a:pt x="9135" y="11114"/>
                    <a:pt x="9592" y="11025"/>
                    <a:pt x="9985" y="10795"/>
                  </a:cubicBezTo>
                  <a:cubicBezTo>
                    <a:pt x="10949" y="10259"/>
                    <a:pt x="11146" y="8901"/>
                    <a:pt x="11190" y="7905"/>
                  </a:cubicBezTo>
                  <a:cubicBezTo>
                    <a:pt x="11222" y="7302"/>
                    <a:pt x="11255" y="6689"/>
                    <a:pt x="11277" y="6076"/>
                  </a:cubicBezTo>
                  <a:cubicBezTo>
                    <a:pt x="11310" y="5518"/>
                    <a:pt x="11430" y="4937"/>
                    <a:pt x="11343" y="4380"/>
                  </a:cubicBezTo>
                  <a:lnTo>
                    <a:pt x="11343" y="4380"/>
                  </a:lnTo>
                  <a:cubicBezTo>
                    <a:pt x="11397" y="4445"/>
                    <a:pt x="11452" y="4511"/>
                    <a:pt x="11496" y="4577"/>
                  </a:cubicBezTo>
                  <a:cubicBezTo>
                    <a:pt x="11572" y="4139"/>
                    <a:pt x="11474" y="3667"/>
                    <a:pt x="11233" y="3285"/>
                  </a:cubicBezTo>
                  <a:lnTo>
                    <a:pt x="11233" y="3285"/>
                  </a:lnTo>
                  <a:cubicBezTo>
                    <a:pt x="11353" y="3350"/>
                    <a:pt x="11485" y="3405"/>
                    <a:pt x="11628" y="3427"/>
                  </a:cubicBezTo>
                  <a:cubicBezTo>
                    <a:pt x="11562" y="3131"/>
                    <a:pt x="11430" y="2869"/>
                    <a:pt x="11255" y="2628"/>
                  </a:cubicBezTo>
                  <a:cubicBezTo>
                    <a:pt x="11156" y="2496"/>
                    <a:pt x="11047" y="2375"/>
                    <a:pt x="10915" y="2266"/>
                  </a:cubicBezTo>
                  <a:lnTo>
                    <a:pt x="10915" y="2266"/>
                  </a:lnTo>
                  <a:cubicBezTo>
                    <a:pt x="11134" y="2343"/>
                    <a:pt x="11343" y="2419"/>
                    <a:pt x="11562" y="2496"/>
                  </a:cubicBezTo>
                  <a:cubicBezTo>
                    <a:pt x="11357" y="2169"/>
                    <a:pt x="10647" y="1289"/>
                    <a:pt x="10144" y="1289"/>
                  </a:cubicBezTo>
                  <a:cubicBezTo>
                    <a:pt x="10114" y="1289"/>
                    <a:pt x="10086" y="1292"/>
                    <a:pt x="10058" y="1298"/>
                  </a:cubicBezTo>
                  <a:lnTo>
                    <a:pt x="10058" y="1298"/>
                  </a:lnTo>
                  <a:cubicBezTo>
                    <a:pt x="10218" y="1258"/>
                    <a:pt x="10383" y="1238"/>
                    <a:pt x="10548" y="1238"/>
                  </a:cubicBezTo>
                  <a:cubicBezTo>
                    <a:pt x="10683" y="1238"/>
                    <a:pt x="10818" y="1252"/>
                    <a:pt x="10949" y="1281"/>
                  </a:cubicBezTo>
                  <a:cubicBezTo>
                    <a:pt x="10635" y="968"/>
                    <a:pt x="10190" y="786"/>
                    <a:pt x="9749" y="786"/>
                  </a:cubicBezTo>
                  <a:cubicBezTo>
                    <a:pt x="9682" y="786"/>
                    <a:pt x="9614" y="790"/>
                    <a:pt x="9547" y="799"/>
                  </a:cubicBezTo>
                  <a:cubicBezTo>
                    <a:pt x="9735" y="736"/>
                    <a:pt x="9923" y="674"/>
                    <a:pt x="10120" y="621"/>
                  </a:cubicBezTo>
                  <a:lnTo>
                    <a:pt x="10120" y="621"/>
                  </a:lnTo>
                  <a:cubicBezTo>
                    <a:pt x="10078" y="630"/>
                    <a:pt x="10030" y="634"/>
                    <a:pt x="9978" y="634"/>
                  </a:cubicBezTo>
                  <a:cubicBezTo>
                    <a:pt x="9857" y="634"/>
                    <a:pt x="9713" y="613"/>
                    <a:pt x="9569" y="591"/>
                  </a:cubicBezTo>
                  <a:cubicBezTo>
                    <a:pt x="9434" y="573"/>
                    <a:pt x="9299" y="555"/>
                    <a:pt x="9182" y="555"/>
                  </a:cubicBezTo>
                  <a:cubicBezTo>
                    <a:pt x="9157" y="555"/>
                    <a:pt x="9133" y="556"/>
                    <a:pt x="9109" y="558"/>
                  </a:cubicBezTo>
                  <a:cubicBezTo>
                    <a:pt x="8803" y="591"/>
                    <a:pt x="8485" y="646"/>
                    <a:pt x="8190" y="766"/>
                  </a:cubicBezTo>
                  <a:cubicBezTo>
                    <a:pt x="8397" y="504"/>
                    <a:pt x="8594" y="251"/>
                    <a:pt x="87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7362652" y="2671635"/>
              <a:ext cx="19245" cy="15183"/>
            </a:xfrm>
            <a:custGeom>
              <a:avLst/>
              <a:gdLst/>
              <a:ahLst/>
              <a:cxnLst/>
              <a:rect l="l" t="t" r="r" b="b"/>
              <a:pathLst>
                <a:path w="668" h="527" extrusionOk="0">
                  <a:moveTo>
                    <a:pt x="0" y="1"/>
                  </a:moveTo>
                  <a:cubicBezTo>
                    <a:pt x="132" y="143"/>
                    <a:pt x="296" y="329"/>
                    <a:pt x="471" y="449"/>
                  </a:cubicBezTo>
                  <a:cubicBezTo>
                    <a:pt x="520" y="465"/>
                    <a:pt x="569" y="482"/>
                    <a:pt x="617" y="503"/>
                  </a:cubicBezTo>
                  <a:lnTo>
                    <a:pt x="617" y="503"/>
                  </a:lnTo>
                  <a:cubicBezTo>
                    <a:pt x="449" y="416"/>
                    <a:pt x="282" y="249"/>
                    <a:pt x="142" y="99"/>
                  </a:cubicBezTo>
                  <a:cubicBezTo>
                    <a:pt x="88" y="66"/>
                    <a:pt x="33" y="33"/>
                    <a:pt x="0" y="1"/>
                  </a:cubicBezTo>
                  <a:close/>
                  <a:moveTo>
                    <a:pt x="617" y="503"/>
                  </a:moveTo>
                  <a:lnTo>
                    <a:pt x="617" y="503"/>
                  </a:lnTo>
                  <a:cubicBezTo>
                    <a:pt x="634" y="511"/>
                    <a:pt x="651" y="519"/>
                    <a:pt x="668" y="526"/>
                  </a:cubicBezTo>
                  <a:cubicBezTo>
                    <a:pt x="651" y="518"/>
                    <a:pt x="634" y="510"/>
                    <a:pt x="617" y="503"/>
                  </a:cubicBezTo>
                  <a:close/>
                </a:path>
              </a:pathLst>
            </a:custGeom>
            <a:solidFill>
              <a:srgbClr val="A0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7323528" y="2684888"/>
              <a:ext cx="27168" cy="6021"/>
            </a:xfrm>
            <a:custGeom>
              <a:avLst/>
              <a:gdLst/>
              <a:ahLst/>
              <a:cxnLst/>
              <a:rect l="l" t="t" r="r" b="b"/>
              <a:pathLst>
                <a:path w="943" h="209" extrusionOk="0">
                  <a:moveTo>
                    <a:pt x="55" y="1"/>
                  </a:moveTo>
                  <a:cubicBezTo>
                    <a:pt x="33" y="11"/>
                    <a:pt x="23" y="11"/>
                    <a:pt x="1" y="22"/>
                  </a:cubicBezTo>
                  <a:cubicBezTo>
                    <a:pt x="296" y="44"/>
                    <a:pt x="581" y="110"/>
                    <a:pt x="855" y="208"/>
                  </a:cubicBezTo>
                  <a:cubicBezTo>
                    <a:pt x="887" y="198"/>
                    <a:pt x="909" y="198"/>
                    <a:pt x="942" y="198"/>
                  </a:cubicBezTo>
                  <a:cubicBezTo>
                    <a:pt x="658" y="99"/>
                    <a:pt x="362" y="33"/>
                    <a:pt x="55" y="1"/>
                  </a:cubicBezTo>
                  <a:close/>
                </a:path>
              </a:pathLst>
            </a:custGeom>
            <a:solidFill>
              <a:srgbClr val="CA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7252540" y="2906955"/>
              <a:ext cx="375" cy="1585"/>
            </a:xfrm>
            <a:custGeom>
              <a:avLst/>
              <a:gdLst/>
              <a:ahLst/>
              <a:cxnLst/>
              <a:rect l="l" t="t" r="r" b="b"/>
              <a:pathLst>
                <a:path w="13" h="55" extrusionOk="0">
                  <a:moveTo>
                    <a:pt x="1" y="0"/>
                  </a:moveTo>
                  <a:lnTo>
                    <a:pt x="1" y="55"/>
                  </a:lnTo>
                  <a:cubicBezTo>
                    <a:pt x="1" y="44"/>
                    <a:pt x="1" y="22"/>
                    <a:pt x="12" y="0"/>
                  </a:cubicBezTo>
                  <a:close/>
                </a:path>
              </a:pathLst>
            </a:custGeom>
            <a:solidFill>
              <a:srgbClr val="7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7252540" y="2903469"/>
              <a:ext cx="1008" cy="3515"/>
            </a:xfrm>
            <a:custGeom>
              <a:avLst/>
              <a:gdLst/>
              <a:ahLst/>
              <a:cxnLst/>
              <a:rect l="l" t="t" r="r" b="b"/>
              <a:pathLst>
                <a:path w="35" h="122" extrusionOk="0">
                  <a:moveTo>
                    <a:pt x="34" y="1"/>
                  </a:moveTo>
                  <a:cubicBezTo>
                    <a:pt x="30" y="18"/>
                    <a:pt x="25" y="35"/>
                    <a:pt x="22" y="52"/>
                  </a:cubicBezTo>
                  <a:lnTo>
                    <a:pt x="22" y="52"/>
                  </a:lnTo>
                  <a:cubicBezTo>
                    <a:pt x="26" y="38"/>
                    <a:pt x="30" y="24"/>
                    <a:pt x="34" y="12"/>
                  </a:cubicBezTo>
                  <a:lnTo>
                    <a:pt x="34" y="1"/>
                  </a:lnTo>
                  <a:close/>
                  <a:moveTo>
                    <a:pt x="22" y="52"/>
                  </a:moveTo>
                  <a:cubicBezTo>
                    <a:pt x="15" y="76"/>
                    <a:pt x="8" y="101"/>
                    <a:pt x="1" y="121"/>
                  </a:cubicBezTo>
                  <a:lnTo>
                    <a:pt x="12" y="121"/>
                  </a:lnTo>
                  <a:cubicBezTo>
                    <a:pt x="12" y="101"/>
                    <a:pt x="16" y="78"/>
                    <a:pt x="22" y="52"/>
                  </a:cubicBezTo>
                  <a:close/>
                </a:path>
              </a:pathLst>
            </a:custGeom>
            <a:solidFill>
              <a:srgbClr val="648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7250667" y="2921763"/>
              <a:ext cx="980" cy="12014"/>
            </a:xfrm>
            <a:custGeom>
              <a:avLst/>
              <a:gdLst/>
              <a:ahLst/>
              <a:cxnLst/>
              <a:rect l="l" t="t" r="r" b="b"/>
              <a:pathLst>
                <a:path w="34" h="417" extrusionOk="0">
                  <a:moveTo>
                    <a:pt x="12" y="1"/>
                  </a:moveTo>
                  <a:cubicBezTo>
                    <a:pt x="0" y="143"/>
                    <a:pt x="0" y="275"/>
                    <a:pt x="0" y="417"/>
                  </a:cubicBezTo>
                  <a:cubicBezTo>
                    <a:pt x="12" y="417"/>
                    <a:pt x="22" y="406"/>
                    <a:pt x="33" y="406"/>
                  </a:cubicBezTo>
                  <a:cubicBezTo>
                    <a:pt x="12" y="275"/>
                    <a:pt x="12" y="143"/>
                    <a:pt x="12" y="1"/>
                  </a:cubicBezTo>
                  <a:close/>
                </a:path>
              </a:pathLst>
            </a:custGeom>
            <a:solidFill>
              <a:srgbClr val="7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7291030" y="2966880"/>
              <a:ext cx="65341" cy="12331"/>
            </a:xfrm>
            <a:custGeom>
              <a:avLst/>
              <a:gdLst/>
              <a:ahLst/>
              <a:cxnLst/>
              <a:rect l="l" t="t" r="r" b="b"/>
              <a:pathLst>
                <a:path w="2268" h="428" extrusionOk="0">
                  <a:moveTo>
                    <a:pt x="2267" y="1"/>
                  </a:moveTo>
                  <a:lnTo>
                    <a:pt x="2267" y="1"/>
                  </a:lnTo>
                  <a:cubicBezTo>
                    <a:pt x="1676" y="143"/>
                    <a:pt x="1095" y="405"/>
                    <a:pt x="504" y="405"/>
                  </a:cubicBezTo>
                  <a:lnTo>
                    <a:pt x="395" y="405"/>
                  </a:lnTo>
                  <a:cubicBezTo>
                    <a:pt x="263" y="405"/>
                    <a:pt x="132" y="383"/>
                    <a:pt x="1" y="340"/>
                  </a:cubicBezTo>
                  <a:lnTo>
                    <a:pt x="1" y="340"/>
                  </a:lnTo>
                  <a:cubicBezTo>
                    <a:pt x="110" y="383"/>
                    <a:pt x="231" y="427"/>
                    <a:pt x="362" y="427"/>
                  </a:cubicBezTo>
                  <a:lnTo>
                    <a:pt x="472" y="427"/>
                  </a:lnTo>
                  <a:cubicBezTo>
                    <a:pt x="1074" y="427"/>
                    <a:pt x="1643" y="164"/>
                    <a:pt x="2246" y="23"/>
                  </a:cubicBezTo>
                  <a:cubicBezTo>
                    <a:pt x="2246" y="11"/>
                    <a:pt x="2256" y="11"/>
                    <a:pt x="2267" y="1"/>
                  </a:cubicBezTo>
                  <a:close/>
                </a:path>
              </a:pathLst>
            </a:custGeom>
            <a:solidFill>
              <a:srgbClr val="55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7355708" y="2966880"/>
              <a:ext cx="951" cy="663"/>
            </a:xfrm>
            <a:custGeom>
              <a:avLst/>
              <a:gdLst/>
              <a:ahLst/>
              <a:cxnLst/>
              <a:rect l="l" t="t" r="r" b="b"/>
              <a:pathLst>
                <a:path w="33" h="23" extrusionOk="0">
                  <a:moveTo>
                    <a:pt x="22" y="1"/>
                  </a:moveTo>
                  <a:cubicBezTo>
                    <a:pt x="11" y="11"/>
                    <a:pt x="1" y="11"/>
                    <a:pt x="1" y="23"/>
                  </a:cubicBezTo>
                  <a:cubicBezTo>
                    <a:pt x="1" y="23"/>
                    <a:pt x="11" y="23"/>
                    <a:pt x="11" y="11"/>
                  </a:cubicBezTo>
                  <a:cubicBezTo>
                    <a:pt x="22" y="11"/>
                    <a:pt x="33" y="1"/>
                    <a:pt x="33" y="1"/>
                  </a:cubicBezTo>
                  <a:close/>
                </a:path>
              </a:pathLst>
            </a:custGeom>
            <a:solidFill>
              <a:srgbClr val="4E2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7356025" y="2964373"/>
              <a:ext cx="36618" cy="2852"/>
            </a:xfrm>
            <a:custGeom>
              <a:avLst/>
              <a:gdLst/>
              <a:ahLst/>
              <a:cxnLst/>
              <a:rect l="l" t="t" r="r" b="b"/>
              <a:pathLst>
                <a:path w="1271" h="99" extrusionOk="0">
                  <a:moveTo>
                    <a:pt x="766" y="0"/>
                  </a:moveTo>
                  <a:cubicBezTo>
                    <a:pt x="613" y="0"/>
                    <a:pt x="471" y="0"/>
                    <a:pt x="318" y="32"/>
                  </a:cubicBezTo>
                  <a:cubicBezTo>
                    <a:pt x="219" y="44"/>
                    <a:pt x="121" y="66"/>
                    <a:pt x="22" y="88"/>
                  </a:cubicBezTo>
                  <a:cubicBezTo>
                    <a:pt x="22" y="88"/>
                    <a:pt x="16" y="93"/>
                    <a:pt x="9" y="96"/>
                  </a:cubicBezTo>
                  <a:lnTo>
                    <a:pt x="9" y="96"/>
                  </a:lnTo>
                  <a:cubicBezTo>
                    <a:pt x="104" y="76"/>
                    <a:pt x="190" y="65"/>
                    <a:pt x="285" y="44"/>
                  </a:cubicBezTo>
                  <a:cubicBezTo>
                    <a:pt x="438" y="22"/>
                    <a:pt x="581" y="11"/>
                    <a:pt x="734" y="11"/>
                  </a:cubicBezTo>
                  <a:cubicBezTo>
                    <a:pt x="909" y="11"/>
                    <a:pt x="1073" y="32"/>
                    <a:pt x="1238" y="54"/>
                  </a:cubicBezTo>
                  <a:lnTo>
                    <a:pt x="1270" y="32"/>
                  </a:lnTo>
                  <a:cubicBezTo>
                    <a:pt x="1106" y="11"/>
                    <a:pt x="942" y="0"/>
                    <a:pt x="766" y="0"/>
                  </a:cubicBezTo>
                  <a:close/>
                  <a:moveTo>
                    <a:pt x="9" y="96"/>
                  </a:moveTo>
                  <a:cubicBezTo>
                    <a:pt x="6" y="97"/>
                    <a:pt x="3" y="97"/>
                    <a:pt x="0" y="98"/>
                  </a:cubicBezTo>
                  <a:cubicBezTo>
                    <a:pt x="3" y="98"/>
                    <a:pt x="6" y="97"/>
                    <a:pt x="9" y="96"/>
                  </a:cubicBezTo>
                  <a:close/>
                </a:path>
              </a:pathLst>
            </a:custGeom>
            <a:solidFill>
              <a:srgbClr val="9C4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7438652" y="2976963"/>
              <a:ext cx="99078" cy="12965"/>
            </a:xfrm>
            <a:custGeom>
              <a:avLst/>
              <a:gdLst/>
              <a:ahLst/>
              <a:cxnLst/>
              <a:rect l="l" t="t" r="r" b="b"/>
              <a:pathLst>
                <a:path w="3439" h="450" extrusionOk="0">
                  <a:moveTo>
                    <a:pt x="22" y="1"/>
                  </a:moveTo>
                  <a:cubicBezTo>
                    <a:pt x="22" y="12"/>
                    <a:pt x="22" y="12"/>
                    <a:pt x="12" y="12"/>
                  </a:cubicBezTo>
                  <a:cubicBezTo>
                    <a:pt x="12" y="23"/>
                    <a:pt x="12" y="23"/>
                    <a:pt x="1" y="33"/>
                  </a:cubicBezTo>
                  <a:cubicBezTo>
                    <a:pt x="450" y="176"/>
                    <a:pt x="888" y="308"/>
                    <a:pt x="1348" y="384"/>
                  </a:cubicBezTo>
                  <a:cubicBezTo>
                    <a:pt x="1336" y="373"/>
                    <a:pt x="1314" y="362"/>
                    <a:pt x="1304" y="351"/>
                  </a:cubicBezTo>
                  <a:cubicBezTo>
                    <a:pt x="866" y="274"/>
                    <a:pt x="450" y="143"/>
                    <a:pt x="22" y="1"/>
                  </a:cubicBezTo>
                  <a:close/>
                  <a:moveTo>
                    <a:pt x="3438" y="77"/>
                  </a:moveTo>
                  <a:cubicBezTo>
                    <a:pt x="3417" y="89"/>
                    <a:pt x="3384" y="99"/>
                    <a:pt x="3362" y="110"/>
                  </a:cubicBezTo>
                  <a:cubicBezTo>
                    <a:pt x="2968" y="340"/>
                    <a:pt x="2519" y="428"/>
                    <a:pt x="2059" y="428"/>
                  </a:cubicBezTo>
                  <a:cubicBezTo>
                    <a:pt x="1840" y="428"/>
                    <a:pt x="1610" y="406"/>
                    <a:pt x="1392" y="373"/>
                  </a:cubicBezTo>
                  <a:cubicBezTo>
                    <a:pt x="1370" y="362"/>
                    <a:pt x="1348" y="362"/>
                    <a:pt x="1326" y="351"/>
                  </a:cubicBezTo>
                  <a:lnTo>
                    <a:pt x="1326" y="351"/>
                  </a:lnTo>
                  <a:cubicBezTo>
                    <a:pt x="1336" y="373"/>
                    <a:pt x="1358" y="384"/>
                    <a:pt x="1370" y="395"/>
                  </a:cubicBezTo>
                  <a:cubicBezTo>
                    <a:pt x="1589" y="428"/>
                    <a:pt x="1808" y="449"/>
                    <a:pt x="2027" y="449"/>
                  </a:cubicBezTo>
                  <a:cubicBezTo>
                    <a:pt x="2486" y="449"/>
                    <a:pt x="2935" y="362"/>
                    <a:pt x="3329" y="132"/>
                  </a:cubicBezTo>
                  <a:cubicBezTo>
                    <a:pt x="3373" y="121"/>
                    <a:pt x="3406" y="99"/>
                    <a:pt x="3438" y="77"/>
                  </a:cubicBezTo>
                  <a:close/>
                </a:path>
              </a:pathLst>
            </a:custGeom>
            <a:solidFill>
              <a:srgbClr val="55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7476192" y="2987076"/>
              <a:ext cx="1930" cy="1296"/>
            </a:xfrm>
            <a:custGeom>
              <a:avLst/>
              <a:gdLst/>
              <a:ahLst/>
              <a:cxnLst/>
              <a:rect l="l" t="t" r="r" b="b"/>
              <a:pathLst>
                <a:path w="67" h="45" extrusionOk="0">
                  <a:moveTo>
                    <a:pt x="1" y="0"/>
                  </a:moveTo>
                  <a:cubicBezTo>
                    <a:pt x="11" y="11"/>
                    <a:pt x="33" y="22"/>
                    <a:pt x="45" y="33"/>
                  </a:cubicBezTo>
                  <a:cubicBezTo>
                    <a:pt x="45" y="33"/>
                    <a:pt x="55" y="33"/>
                    <a:pt x="55" y="44"/>
                  </a:cubicBezTo>
                  <a:lnTo>
                    <a:pt x="67" y="44"/>
                  </a:lnTo>
                  <a:cubicBezTo>
                    <a:pt x="55" y="33"/>
                    <a:pt x="33" y="22"/>
                    <a:pt x="23" y="0"/>
                  </a:cubicBezTo>
                  <a:close/>
                </a:path>
              </a:pathLst>
            </a:custGeom>
            <a:solidFill>
              <a:srgbClr val="3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7438652" y="2976963"/>
              <a:ext cx="663" cy="980"/>
            </a:xfrm>
            <a:custGeom>
              <a:avLst/>
              <a:gdLst/>
              <a:ahLst/>
              <a:cxnLst/>
              <a:rect l="l" t="t" r="r" b="b"/>
              <a:pathLst>
                <a:path w="23" h="34" extrusionOk="0">
                  <a:moveTo>
                    <a:pt x="22" y="1"/>
                  </a:moveTo>
                  <a:lnTo>
                    <a:pt x="12" y="12"/>
                  </a:lnTo>
                  <a:lnTo>
                    <a:pt x="12" y="12"/>
                  </a:lnTo>
                  <a:cubicBezTo>
                    <a:pt x="22" y="12"/>
                    <a:pt x="22" y="12"/>
                    <a:pt x="22" y="1"/>
                  </a:cubicBezTo>
                  <a:close/>
                  <a:moveTo>
                    <a:pt x="12" y="12"/>
                  </a:moveTo>
                  <a:lnTo>
                    <a:pt x="1" y="23"/>
                  </a:lnTo>
                  <a:lnTo>
                    <a:pt x="1" y="33"/>
                  </a:lnTo>
                  <a:cubicBezTo>
                    <a:pt x="12" y="23"/>
                    <a:pt x="12" y="23"/>
                    <a:pt x="12" y="12"/>
                  </a:cubicBezTo>
                  <a:close/>
                </a:path>
              </a:pathLst>
            </a:custGeom>
            <a:solidFill>
              <a:srgbClr val="AA5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7391980" y="2965295"/>
              <a:ext cx="47335" cy="12331"/>
            </a:xfrm>
            <a:custGeom>
              <a:avLst/>
              <a:gdLst/>
              <a:ahLst/>
              <a:cxnLst/>
              <a:rect l="l" t="t" r="r" b="b"/>
              <a:pathLst>
                <a:path w="1643" h="428" extrusionOk="0">
                  <a:moveTo>
                    <a:pt x="44" y="0"/>
                  </a:moveTo>
                  <a:lnTo>
                    <a:pt x="0" y="22"/>
                  </a:lnTo>
                  <a:cubicBezTo>
                    <a:pt x="351" y="66"/>
                    <a:pt x="701" y="154"/>
                    <a:pt x="1029" y="253"/>
                  </a:cubicBezTo>
                  <a:cubicBezTo>
                    <a:pt x="1226" y="307"/>
                    <a:pt x="1424" y="373"/>
                    <a:pt x="1621" y="428"/>
                  </a:cubicBezTo>
                  <a:lnTo>
                    <a:pt x="1642" y="406"/>
                  </a:lnTo>
                  <a:cubicBezTo>
                    <a:pt x="1445" y="351"/>
                    <a:pt x="1260" y="285"/>
                    <a:pt x="1063" y="231"/>
                  </a:cubicBezTo>
                  <a:cubicBezTo>
                    <a:pt x="734" y="132"/>
                    <a:pt x="384" y="44"/>
                    <a:pt x="44" y="0"/>
                  </a:cubicBezTo>
                  <a:close/>
                </a:path>
              </a:pathLst>
            </a:custGeom>
            <a:solidFill>
              <a:srgbClr val="9C4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7391663" y="2965295"/>
              <a:ext cx="1585" cy="663"/>
            </a:xfrm>
            <a:custGeom>
              <a:avLst/>
              <a:gdLst/>
              <a:ahLst/>
              <a:cxnLst/>
              <a:rect l="l" t="t" r="r" b="b"/>
              <a:pathLst>
                <a:path w="55" h="23" extrusionOk="0">
                  <a:moveTo>
                    <a:pt x="33" y="0"/>
                  </a:moveTo>
                  <a:lnTo>
                    <a:pt x="1" y="22"/>
                  </a:lnTo>
                  <a:lnTo>
                    <a:pt x="11" y="22"/>
                  </a:lnTo>
                  <a:lnTo>
                    <a:pt x="55" y="0"/>
                  </a:lnTo>
                  <a:close/>
                </a:path>
              </a:pathLst>
            </a:custGeom>
            <a:solidFill>
              <a:srgbClr val="852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7250984" y="2746080"/>
              <a:ext cx="314202" cy="243214"/>
            </a:xfrm>
            <a:custGeom>
              <a:avLst/>
              <a:gdLst/>
              <a:ahLst/>
              <a:cxnLst/>
              <a:rect l="l" t="t" r="r" b="b"/>
              <a:pathLst>
                <a:path w="10906" h="8442" extrusionOk="0">
                  <a:moveTo>
                    <a:pt x="8409" y="1"/>
                  </a:moveTo>
                  <a:cubicBezTo>
                    <a:pt x="8047" y="931"/>
                    <a:pt x="7522" y="1807"/>
                    <a:pt x="6865" y="2573"/>
                  </a:cubicBezTo>
                  <a:cubicBezTo>
                    <a:pt x="6909" y="2420"/>
                    <a:pt x="6942" y="2266"/>
                    <a:pt x="6974" y="2125"/>
                  </a:cubicBezTo>
                  <a:cubicBezTo>
                    <a:pt x="7073" y="1730"/>
                    <a:pt x="7161" y="1325"/>
                    <a:pt x="7161" y="931"/>
                  </a:cubicBezTo>
                  <a:cubicBezTo>
                    <a:pt x="7161" y="789"/>
                    <a:pt x="7150" y="636"/>
                    <a:pt x="7117" y="493"/>
                  </a:cubicBezTo>
                  <a:cubicBezTo>
                    <a:pt x="6964" y="1215"/>
                    <a:pt x="6712" y="1928"/>
                    <a:pt x="6373" y="2584"/>
                  </a:cubicBezTo>
                  <a:cubicBezTo>
                    <a:pt x="6351" y="1862"/>
                    <a:pt x="6307" y="1128"/>
                    <a:pt x="6000" y="471"/>
                  </a:cubicBezTo>
                  <a:cubicBezTo>
                    <a:pt x="5923" y="1215"/>
                    <a:pt x="5814" y="1960"/>
                    <a:pt x="5672" y="2694"/>
                  </a:cubicBezTo>
                  <a:cubicBezTo>
                    <a:pt x="5047" y="2004"/>
                    <a:pt x="4522" y="1215"/>
                    <a:pt x="4139" y="373"/>
                  </a:cubicBezTo>
                  <a:cubicBezTo>
                    <a:pt x="4040" y="723"/>
                    <a:pt x="3986" y="1095"/>
                    <a:pt x="3986" y="1456"/>
                  </a:cubicBezTo>
                  <a:cubicBezTo>
                    <a:pt x="3986" y="1697"/>
                    <a:pt x="4008" y="1949"/>
                    <a:pt x="4052" y="2190"/>
                  </a:cubicBezTo>
                  <a:cubicBezTo>
                    <a:pt x="3460" y="1631"/>
                    <a:pt x="2869" y="975"/>
                    <a:pt x="2792" y="164"/>
                  </a:cubicBezTo>
                  <a:cubicBezTo>
                    <a:pt x="2485" y="383"/>
                    <a:pt x="2179" y="602"/>
                    <a:pt x="1928" y="876"/>
                  </a:cubicBezTo>
                  <a:cubicBezTo>
                    <a:pt x="1675" y="1139"/>
                    <a:pt x="1478" y="1478"/>
                    <a:pt x="1424" y="1840"/>
                  </a:cubicBezTo>
                  <a:cubicBezTo>
                    <a:pt x="1347" y="1709"/>
                    <a:pt x="1281" y="1566"/>
                    <a:pt x="1237" y="1412"/>
                  </a:cubicBezTo>
                  <a:cubicBezTo>
                    <a:pt x="1227" y="1566"/>
                    <a:pt x="1215" y="1709"/>
                    <a:pt x="1205" y="1850"/>
                  </a:cubicBezTo>
                  <a:cubicBezTo>
                    <a:pt x="1172" y="2387"/>
                    <a:pt x="1161" y="2945"/>
                    <a:pt x="1074" y="3482"/>
                  </a:cubicBezTo>
                  <a:cubicBezTo>
                    <a:pt x="986" y="4052"/>
                    <a:pt x="821" y="4599"/>
                    <a:pt x="482" y="5059"/>
                  </a:cubicBezTo>
                  <a:cubicBezTo>
                    <a:pt x="373" y="5212"/>
                    <a:pt x="241" y="5354"/>
                    <a:pt x="88" y="5464"/>
                  </a:cubicBezTo>
                  <a:cubicBezTo>
                    <a:pt x="77" y="5507"/>
                    <a:pt x="66" y="5551"/>
                    <a:pt x="66" y="5584"/>
                  </a:cubicBezTo>
                  <a:cubicBezTo>
                    <a:pt x="55" y="5606"/>
                    <a:pt x="55" y="5628"/>
                    <a:pt x="55" y="5639"/>
                  </a:cubicBezTo>
                  <a:cubicBezTo>
                    <a:pt x="22" y="5792"/>
                    <a:pt x="11" y="5945"/>
                    <a:pt x="1" y="6099"/>
                  </a:cubicBezTo>
                  <a:cubicBezTo>
                    <a:pt x="1" y="6241"/>
                    <a:pt x="1" y="6373"/>
                    <a:pt x="22" y="6504"/>
                  </a:cubicBezTo>
                  <a:cubicBezTo>
                    <a:pt x="964" y="6241"/>
                    <a:pt x="1512" y="5245"/>
                    <a:pt x="1730" y="4292"/>
                  </a:cubicBezTo>
                  <a:cubicBezTo>
                    <a:pt x="1938" y="3318"/>
                    <a:pt x="1928" y="2288"/>
                    <a:pt x="2288" y="1369"/>
                  </a:cubicBezTo>
                  <a:cubicBezTo>
                    <a:pt x="2858" y="2212"/>
                    <a:pt x="3679" y="2880"/>
                    <a:pt x="4621" y="3263"/>
                  </a:cubicBezTo>
                  <a:cubicBezTo>
                    <a:pt x="4566" y="2935"/>
                    <a:pt x="4511" y="2606"/>
                    <a:pt x="4456" y="2288"/>
                  </a:cubicBezTo>
                  <a:lnTo>
                    <a:pt x="4456" y="2288"/>
                  </a:lnTo>
                  <a:cubicBezTo>
                    <a:pt x="4949" y="2639"/>
                    <a:pt x="5344" y="3132"/>
                    <a:pt x="5595" y="3679"/>
                  </a:cubicBezTo>
                  <a:cubicBezTo>
                    <a:pt x="5738" y="3427"/>
                    <a:pt x="5880" y="3176"/>
                    <a:pt x="6022" y="2913"/>
                  </a:cubicBezTo>
                  <a:lnTo>
                    <a:pt x="6022" y="2913"/>
                  </a:lnTo>
                  <a:cubicBezTo>
                    <a:pt x="6022" y="3263"/>
                    <a:pt x="6011" y="3602"/>
                    <a:pt x="6011" y="3953"/>
                  </a:cubicBezTo>
                  <a:cubicBezTo>
                    <a:pt x="6285" y="3745"/>
                    <a:pt x="6526" y="3504"/>
                    <a:pt x="6712" y="3219"/>
                  </a:cubicBezTo>
                  <a:lnTo>
                    <a:pt x="6712" y="3219"/>
                  </a:lnTo>
                  <a:cubicBezTo>
                    <a:pt x="6657" y="3449"/>
                    <a:pt x="6635" y="3679"/>
                    <a:pt x="6668" y="3909"/>
                  </a:cubicBezTo>
                  <a:cubicBezTo>
                    <a:pt x="7456" y="3219"/>
                    <a:pt x="8015" y="2278"/>
                    <a:pt x="8244" y="1259"/>
                  </a:cubicBezTo>
                  <a:cubicBezTo>
                    <a:pt x="8792" y="1949"/>
                    <a:pt x="9252" y="2595"/>
                    <a:pt x="10117" y="2913"/>
                  </a:cubicBezTo>
                  <a:cubicBezTo>
                    <a:pt x="9821" y="4018"/>
                    <a:pt x="9536" y="5201"/>
                    <a:pt x="9865" y="6296"/>
                  </a:cubicBezTo>
                  <a:cubicBezTo>
                    <a:pt x="9964" y="6624"/>
                    <a:pt x="10106" y="6974"/>
                    <a:pt x="9964" y="7281"/>
                  </a:cubicBezTo>
                  <a:cubicBezTo>
                    <a:pt x="9898" y="7434"/>
                    <a:pt x="9767" y="7544"/>
                    <a:pt x="9635" y="7631"/>
                  </a:cubicBezTo>
                  <a:cubicBezTo>
                    <a:pt x="9296" y="7862"/>
                    <a:pt x="8891" y="7949"/>
                    <a:pt x="8475" y="7949"/>
                  </a:cubicBezTo>
                  <a:cubicBezTo>
                    <a:pt x="7807" y="7949"/>
                    <a:pt x="7095" y="7719"/>
                    <a:pt x="6558" y="7434"/>
                  </a:cubicBezTo>
                  <a:cubicBezTo>
                    <a:pt x="6942" y="7424"/>
                    <a:pt x="7325" y="7336"/>
                    <a:pt x="7653" y="7128"/>
                  </a:cubicBezTo>
                  <a:cubicBezTo>
                    <a:pt x="7971" y="6920"/>
                    <a:pt x="8223" y="6580"/>
                    <a:pt x="8234" y="6198"/>
                  </a:cubicBezTo>
                  <a:cubicBezTo>
                    <a:pt x="8266" y="5365"/>
                    <a:pt x="7412" y="4511"/>
                    <a:pt x="6570" y="4511"/>
                  </a:cubicBezTo>
                  <a:cubicBezTo>
                    <a:pt x="6460" y="4511"/>
                    <a:pt x="6351" y="4522"/>
                    <a:pt x="6252" y="4555"/>
                  </a:cubicBezTo>
                  <a:cubicBezTo>
                    <a:pt x="6318" y="4577"/>
                    <a:pt x="6373" y="4599"/>
                    <a:pt x="6427" y="4643"/>
                  </a:cubicBezTo>
                  <a:cubicBezTo>
                    <a:pt x="6701" y="4697"/>
                    <a:pt x="6953" y="4785"/>
                    <a:pt x="7183" y="4906"/>
                  </a:cubicBezTo>
                  <a:cubicBezTo>
                    <a:pt x="7292" y="4971"/>
                    <a:pt x="7390" y="5037"/>
                    <a:pt x="7478" y="5125"/>
                  </a:cubicBezTo>
                  <a:cubicBezTo>
                    <a:pt x="7643" y="5300"/>
                    <a:pt x="7719" y="5541"/>
                    <a:pt x="7785" y="5760"/>
                  </a:cubicBezTo>
                  <a:cubicBezTo>
                    <a:pt x="7643" y="6011"/>
                    <a:pt x="7522" y="6263"/>
                    <a:pt x="7358" y="6482"/>
                  </a:cubicBezTo>
                  <a:cubicBezTo>
                    <a:pt x="7227" y="6657"/>
                    <a:pt x="7073" y="6811"/>
                    <a:pt x="6854" y="6920"/>
                  </a:cubicBezTo>
                  <a:cubicBezTo>
                    <a:pt x="6657" y="7030"/>
                    <a:pt x="6416" y="7052"/>
                    <a:pt x="6186" y="7062"/>
                  </a:cubicBezTo>
                  <a:cubicBezTo>
                    <a:pt x="6077" y="7073"/>
                    <a:pt x="5967" y="7073"/>
                    <a:pt x="5858" y="7073"/>
                  </a:cubicBezTo>
                  <a:cubicBezTo>
                    <a:pt x="5639" y="7073"/>
                    <a:pt x="5431" y="7062"/>
                    <a:pt x="5212" y="7040"/>
                  </a:cubicBezTo>
                  <a:cubicBezTo>
                    <a:pt x="4971" y="7018"/>
                    <a:pt x="4730" y="6986"/>
                    <a:pt x="4522" y="6876"/>
                  </a:cubicBezTo>
                  <a:cubicBezTo>
                    <a:pt x="4347" y="6799"/>
                    <a:pt x="4249" y="6701"/>
                    <a:pt x="4172" y="6580"/>
                  </a:cubicBezTo>
                  <a:cubicBezTo>
                    <a:pt x="3865" y="6931"/>
                    <a:pt x="3405" y="7139"/>
                    <a:pt x="2967" y="7314"/>
                  </a:cubicBezTo>
                  <a:cubicBezTo>
                    <a:pt x="2453" y="7544"/>
                    <a:pt x="1884" y="7752"/>
                    <a:pt x="1325" y="7752"/>
                  </a:cubicBezTo>
                  <a:cubicBezTo>
                    <a:pt x="1128" y="7752"/>
                    <a:pt x="920" y="7719"/>
                    <a:pt x="734" y="7665"/>
                  </a:cubicBezTo>
                  <a:lnTo>
                    <a:pt x="734" y="7665"/>
                  </a:lnTo>
                  <a:cubicBezTo>
                    <a:pt x="975" y="7741"/>
                    <a:pt x="1161" y="7906"/>
                    <a:pt x="1391" y="8004"/>
                  </a:cubicBezTo>
                  <a:cubicBezTo>
                    <a:pt x="1522" y="8047"/>
                    <a:pt x="1653" y="8069"/>
                    <a:pt x="1785" y="8069"/>
                  </a:cubicBezTo>
                  <a:lnTo>
                    <a:pt x="1894" y="8069"/>
                  </a:lnTo>
                  <a:cubicBezTo>
                    <a:pt x="2485" y="8069"/>
                    <a:pt x="3066" y="7807"/>
                    <a:pt x="3657" y="7665"/>
                  </a:cubicBezTo>
                  <a:lnTo>
                    <a:pt x="3668" y="7665"/>
                  </a:lnTo>
                  <a:cubicBezTo>
                    <a:pt x="3767" y="7643"/>
                    <a:pt x="3865" y="7621"/>
                    <a:pt x="3964" y="7609"/>
                  </a:cubicBezTo>
                  <a:cubicBezTo>
                    <a:pt x="4117" y="7577"/>
                    <a:pt x="4259" y="7577"/>
                    <a:pt x="4412" y="7577"/>
                  </a:cubicBezTo>
                  <a:cubicBezTo>
                    <a:pt x="4588" y="7577"/>
                    <a:pt x="4752" y="7588"/>
                    <a:pt x="4916" y="7609"/>
                  </a:cubicBezTo>
                  <a:lnTo>
                    <a:pt x="4938" y="7609"/>
                  </a:lnTo>
                  <a:cubicBezTo>
                    <a:pt x="5278" y="7653"/>
                    <a:pt x="5628" y="7741"/>
                    <a:pt x="5957" y="7840"/>
                  </a:cubicBezTo>
                  <a:cubicBezTo>
                    <a:pt x="6154" y="7894"/>
                    <a:pt x="6339" y="7960"/>
                    <a:pt x="6536" y="8015"/>
                  </a:cubicBezTo>
                  <a:cubicBezTo>
                    <a:pt x="6964" y="8157"/>
                    <a:pt x="7380" y="8288"/>
                    <a:pt x="7818" y="8365"/>
                  </a:cubicBezTo>
                  <a:lnTo>
                    <a:pt x="7840" y="8365"/>
                  </a:lnTo>
                  <a:cubicBezTo>
                    <a:pt x="7862" y="8376"/>
                    <a:pt x="7884" y="8376"/>
                    <a:pt x="7906" y="8387"/>
                  </a:cubicBezTo>
                  <a:cubicBezTo>
                    <a:pt x="8124" y="8420"/>
                    <a:pt x="8354" y="8442"/>
                    <a:pt x="8573" y="8442"/>
                  </a:cubicBezTo>
                  <a:cubicBezTo>
                    <a:pt x="9033" y="8442"/>
                    <a:pt x="9482" y="8354"/>
                    <a:pt x="9876" y="8124"/>
                  </a:cubicBezTo>
                  <a:cubicBezTo>
                    <a:pt x="9898" y="8113"/>
                    <a:pt x="9931" y="8103"/>
                    <a:pt x="9952" y="8091"/>
                  </a:cubicBezTo>
                  <a:cubicBezTo>
                    <a:pt x="10489" y="7730"/>
                    <a:pt x="10763" y="7106"/>
                    <a:pt x="10905" y="6449"/>
                  </a:cubicBezTo>
                  <a:cubicBezTo>
                    <a:pt x="10675" y="6274"/>
                    <a:pt x="10500" y="6033"/>
                    <a:pt x="10402" y="5770"/>
                  </a:cubicBezTo>
                  <a:cubicBezTo>
                    <a:pt x="10205" y="5278"/>
                    <a:pt x="10227" y="4730"/>
                    <a:pt x="10303" y="4205"/>
                  </a:cubicBezTo>
                  <a:cubicBezTo>
                    <a:pt x="10303" y="4139"/>
                    <a:pt x="10314" y="4073"/>
                    <a:pt x="10325" y="4008"/>
                  </a:cubicBezTo>
                  <a:cubicBezTo>
                    <a:pt x="10412" y="3383"/>
                    <a:pt x="10478" y="2748"/>
                    <a:pt x="10489" y="2113"/>
                  </a:cubicBezTo>
                  <a:cubicBezTo>
                    <a:pt x="10193" y="1478"/>
                    <a:pt x="9898" y="855"/>
                    <a:pt x="9602" y="220"/>
                  </a:cubicBezTo>
                  <a:lnTo>
                    <a:pt x="9602" y="220"/>
                  </a:lnTo>
                  <a:cubicBezTo>
                    <a:pt x="9646" y="712"/>
                    <a:pt x="9690" y="1215"/>
                    <a:pt x="9733" y="1719"/>
                  </a:cubicBezTo>
                  <a:cubicBezTo>
                    <a:pt x="9515" y="1631"/>
                    <a:pt x="9361" y="1446"/>
                    <a:pt x="9219" y="1259"/>
                  </a:cubicBezTo>
                  <a:cubicBezTo>
                    <a:pt x="8913" y="855"/>
                    <a:pt x="8650" y="438"/>
                    <a:pt x="8409" y="1"/>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7211860" y="2691226"/>
              <a:ext cx="119590" cy="218351"/>
            </a:xfrm>
            <a:custGeom>
              <a:avLst/>
              <a:gdLst/>
              <a:ahLst/>
              <a:cxnLst/>
              <a:rect l="l" t="t" r="r" b="b"/>
              <a:pathLst>
                <a:path w="4151" h="7579" extrusionOk="0">
                  <a:moveTo>
                    <a:pt x="3094" y="1"/>
                  </a:moveTo>
                  <a:cubicBezTo>
                    <a:pt x="2877" y="1"/>
                    <a:pt x="2658" y="16"/>
                    <a:pt x="2442" y="32"/>
                  </a:cubicBezTo>
                  <a:cubicBezTo>
                    <a:pt x="2059" y="54"/>
                    <a:pt x="1654" y="87"/>
                    <a:pt x="1325" y="284"/>
                  </a:cubicBezTo>
                  <a:cubicBezTo>
                    <a:pt x="855" y="547"/>
                    <a:pt x="614" y="1094"/>
                    <a:pt x="527" y="1620"/>
                  </a:cubicBezTo>
                  <a:cubicBezTo>
                    <a:pt x="449" y="2156"/>
                    <a:pt x="493" y="2703"/>
                    <a:pt x="461" y="3240"/>
                  </a:cubicBezTo>
                  <a:cubicBezTo>
                    <a:pt x="395" y="4346"/>
                    <a:pt x="1" y="5430"/>
                    <a:pt x="23" y="6535"/>
                  </a:cubicBezTo>
                  <a:cubicBezTo>
                    <a:pt x="23" y="6831"/>
                    <a:pt x="67" y="7149"/>
                    <a:pt x="274" y="7368"/>
                  </a:cubicBezTo>
                  <a:cubicBezTo>
                    <a:pt x="417" y="7510"/>
                    <a:pt x="615" y="7578"/>
                    <a:pt x="818" y="7578"/>
                  </a:cubicBezTo>
                  <a:cubicBezTo>
                    <a:pt x="927" y="7578"/>
                    <a:pt x="1036" y="7559"/>
                    <a:pt x="1140" y="7521"/>
                  </a:cubicBezTo>
                  <a:cubicBezTo>
                    <a:pt x="1424" y="7423"/>
                    <a:pt x="1665" y="7204"/>
                    <a:pt x="1840" y="6951"/>
                  </a:cubicBezTo>
                  <a:cubicBezTo>
                    <a:pt x="2497" y="6054"/>
                    <a:pt x="2497" y="4861"/>
                    <a:pt x="2563" y="3754"/>
                  </a:cubicBezTo>
                  <a:cubicBezTo>
                    <a:pt x="2629" y="2649"/>
                    <a:pt x="2836" y="1423"/>
                    <a:pt x="3734" y="766"/>
                  </a:cubicBezTo>
                  <a:cubicBezTo>
                    <a:pt x="3921" y="623"/>
                    <a:pt x="4150" y="404"/>
                    <a:pt x="4030" y="218"/>
                  </a:cubicBezTo>
                  <a:cubicBezTo>
                    <a:pt x="3975" y="131"/>
                    <a:pt x="3877" y="98"/>
                    <a:pt x="3789" y="76"/>
                  </a:cubicBezTo>
                  <a:cubicBezTo>
                    <a:pt x="3562" y="19"/>
                    <a:pt x="3329" y="1"/>
                    <a:pt x="3094" y="1"/>
                  </a:cubicBezTo>
                  <a:close/>
                </a:path>
              </a:pathLst>
            </a:custGeom>
            <a:solidFill>
              <a:srgbClr val="54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7305550" y="2690246"/>
              <a:ext cx="19908" cy="4754"/>
            </a:xfrm>
            <a:custGeom>
              <a:avLst/>
              <a:gdLst/>
              <a:ahLst/>
              <a:cxnLst/>
              <a:rect l="l" t="t" r="r" b="b"/>
              <a:pathLst>
                <a:path w="691" h="165" extrusionOk="0">
                  <a:moveTo>
                    <a:pt x="274" y="0"/>
                  </a:moveTo>
                  <a:cubicBezTo>
                    <a:pt x="187" y="0"/>
                    <a:pt x="99" y="12"/>
                    <a:pt x="0" y="44"/>
                  </a:cubicBezTo>
                  <a:cubicBezTo>
                    <a:pt x="175" y="44"/>
                    <a:pt x="362" y="66"/>
                    <a:pt x="537" y="110"/>
                  </a:cubicBezTo>
                  <a:cubicBezTo>
                    <a:pt x="581" y="121"/>
                    <a:pt x="635" y="143"/>
                    <a:pt x="679" y="165"/>
                  </a:cubicBezTo>
                  <a:cubicBezTo>
                    <a:pt x="679" y="153"/>
                    <a:pt x="690" y="153"/>
                    <a:pt x="690" y="153"/>
                  </a:cubicBezTo>
                  <a:cubicBezTo>
                    <a:pt x="581" y="44"/>
                    <a:pt x="438" y="0"/>
                    <a:pt x="274" y="0"/>
                  </a:cubicBezTo>
                  <a:close/>
                </a:path>
              </a:pathLst>
            </a:custGeom>
            <a:solidFill>
              <a:srgbClr val="A9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7228570" y="2903469"/>
              <a:ext cx="24978" cy="6338"/>
            </a:xfrm>
            <a:custGeom>
              <a:avLst/>
              <a:gdLst/>
              <a:ahLst/>
              <a:cxnLst/>
              <a:rect l="l" t="t" r="r" b="b"/>
              <a:pathLst>
                <a:path w="867" h="220" extrusionOk="0">
                  <a:moveTo>
                    <a:pt x="866" y="1"/>
                  </a:moveTo>
                  <a:cubicBezTo>
                    <a:pt x="767" y="66"/>
                    <a:pt x="669" y="121"/>
                    <a:pt x="560" y="154"/>
                  </a:cubicBezTo>
                  <a:cubicBezTo>
                    <a:pt x="461" y="198"/>
                    <a:pt x="351" y="209"/>
                    <a:pt x="253" y="209"/>
                  </a:cubicBezTo>
                  <a:cubicBezTo>
                    <a:pt x="165" y="209"/>
                    <a:pt x="78" y="198"/>
                    <a:pt x="1" y="176"/>
                  </a:cubicBezTo>
                  <a:lnTo>
                    <a:pt x="1" y="176"/>
                  </a:lnTo>
                  <a:cubicBezTo>
                    <a:pt x="78" y="209"/>
                    <a:pt x="154" y="219"/>
                    <a:pt x="253" y="219"/>
                  </a:cubicBezTo>
                  <a:cubicBezTo>
                    <a:pt x="341" y="219"/>
                    <a:pt x="439" y="209"/>
                    <a:pt x="560" y="165"/>
                  </a:cubicBezTo>
                  <a:cubicBezTo>
                    <a:pt x="669" y="132"/>
                    <a:pt x="767" y="78"/>
                    <a:pt x="866" y="12"/>
                  </a:cubicBezTo>
                  <a:lnTo>
                    <a:pt x="866" y="1"/>
                  </a:lnTo>
                  <a:close/>
                </a:path>
              </a:pathLst>
            </a:custGeom>
            <a:solidFill>
              <a:srgbClr val="547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7253519" y="2903152"/>
              <a:ext cx="317" cy="346"/>
            </a:xfrm>
            <a:custGeom>
              <a:avLst/>
              <a:gdLst/>
              <a:ahLst/>
              <a:cxnLst/>
              <a:rect l="l" t="t" r="r" b="b"/>
              <a:pathLst>
                <a:path w="11" h="12" extrusionOk="0">
                  <a:moveTo>
                    <a:pt x="11" y="1"/>
                  </a:moveTo>
                  <a:cubicBezTo>
                    <a:pt x="0" y="1"/>
                    <a:pt x="0" y="12"/>
                    <a:pt x="0" y="12"/>
                  </a:cubicBezTo>
                  <a:lnTo>
                    <a:pt x="11" y="1"/>
                  </a:lnTo>
                  <a:close/>
                </a:path>
              </a:pathLst>
            </a:custGeom>
            <a:solidFill>
              <a:srgbClr val="4C6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7253519" y="2846483"/>
              <a:ext cx="28407" cy="57015"/>
            </a:xfrm>
            <a:custGeom>
              <a:avLst/>
              <a:gdLst/>
              <a:ahLst/>
              <a:cxnLst/>
              <a:rect l="l" t="t" r="r" b="b"/>
              <a:pathLst>
                <a:path w="986" h="1979" extrusionOk="0">
                  <a:moveTo>
                    <a:pt x="985" y="0"/>
                  </a:moveTo>
                  <a:lnTo>
                    <a:pt x="985" y="0"/>
                  </a:lnTo>
                  <a:cubicBezTo>
                    <a:pt x="897" y="569"/>
                    <a:pt x="733" y="1103"/>
                    <a:pt x="394" y="1562"/>
                  </a:cubicBezTo>
                  <a:cubicBezTo>
                    <a:pt x="285" y="1716"/>
                    <a:pt x="153" y="1859"/>
                    <a:pt x="11" y="1968"/>
                  </a:cubicBezTo>
                  <a:lnTo>
                    <a:pt x="0" y="1979"/>
                  </a:lnTo>
                  <a:cubicBezTo>
                    <a:pt x="153" y="1869"/>
                    <a:pt x="285" y="1727"/>
                    <a:pt x="394" y="1574"/>
                  </a:cubicBezTo>
                  <a:cubicBezTo>
                    <a:pt x="733" y="1115"/>
                    <a:pt x="897" y="569"/>
                    <a:pt x="985" y="0"/>
                  </a:cubicBezTo>
                  <a:close/>
                </a:path>
              </a:pathLst>
            </a:custGeom>
            <a:solidFill>
              <a:srgbClr val="6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7215951" y="2691485"/>
              <a:ext cx="109190" cy="218005"/>
            </a:xfrm>
            <a:custGeom>
              <a:avLst/>
              <a:gdLst/>
              <a:ahLst/>
              <a:cxnLst/>
              <a:rect l="l" t="t" r="r" b="b"/>
              <a:pathLst>
                <a:path w="3790" h="7567" extrusionOk="0">
                  <a:moveTo>
                    <a:pt x="3110" y="1"/>
                  </a:moveTo>
                  <a:cubicBezTo>
                    <a:pt x="2453" y="166"/>
                    <a:pt x="1643" y="823"/>
                    <a:pt x="1392" y="1096"/>
                  </a:cubicBezTo>
                  <a:cubicBezTo>
                    <a:pt x="1589" y="1096"/>
                    <a:pt x="1786" y="1107"/>
                    <a:pt x="1972" y="1107"/>
                  </a:cubicBezTo>
                  <a:cubicBezTo>
                    <a:pt x="1534" y="1523"/>
                    <a:pt x="1205" y="2081"/>
                    <a:pt x="1063" y="2672"/>
                  </a:cubicBezTo>
                  <a:cubicBezTo>
                    <a:pt x="1205" y="2596"/>
                    <a:pt x="1348" y="2509"/>
                    <a:pt x="1490" y="2432"/>
                  </a:cubicBezTo>
                  <a:lnTo>
                    <a:pt x="1490" y="2432"/>
                  </a:lnTo>
                  <a:cubicBezTo>
                    <a:pt x="1358" y="2728"/>
                    <a:pt x="1271" y="3034"/>
                    <a:pt x="1227" y="3351"/>
                  </a:cubicBezTo>
                  <a:cubicBezTo>
                    <a:pt x="1140" y="3976"/>
                    <a:pt x="1227" y="4611"/>
                    <a:pt x="1490" y="5169"/>
                  </a:cubicBezTo>
                  <a:cubicBezTo>
                    <a:pt x="1611" y="4983"/>
                    <a:pt x="1720" y="4797"/>
                    <a:pt x="1840" y="4599"/>
                  </a:cubicBezTo>
                  <a:lnTo>
                    <a:pt x="1840" y="4599"/>
                  </a:lnTo>
                  <a:cubicBezTo>
                    <a:pt x="1698" y="5333"/>
                    <a:pt x="1370" y="6034"/>
                    <a:pt x="899" y="6614"/>
                  </a:cubicBezTo>
                  <a:cubicBezTo>
                    <a:pt x="702" y="6855"/>
                    <a:pt x="439" y="7085"/>
                    <a:pt x="144" y="7085"/>
                  </a:cubicBezTo>
                  <a:cubicBezTo>
                    <a:pt x="100" y="7085"/>
                    <a:pt x="45" y="7074"/>
                    <a:pt x="1" y="7063"/>
                  </a:cubicBezTo>
                  <a:lnTo>
                    <a:pt x="1" y="7063"/>
                  </a:lnTo>
                  <a:cubicBezTo>
                    <a:pt x="122" y="7282"/>
                    <a:pt x="253" y="7457"/>
                    <a:pt x="439" y="7534"/>
                  </a:cubicBezTo>
                  <a:cubicBezTo>
                    <a:pt x="516" y="7556"/>
                    <a:pt x="603" y="7567"/>
                    <a:pt x="691" y="7567"/>
                  </a:cubicBezTo>
                  <a:cubicBezTo>
                    <a:pt x="789" y="7567"/>
                    <a:pt x="899" y="7556"/>
                    <a:pt x="998" y="7512"/>
                  </a:cubicBezTo>
                  <a:cubicBezTo>
                    <a:pt x="1107" y="7479"/>
                    <a:pt x="1205" y="7424"/>
                    <a:pt x="1304" y="7359"/>
                  </a:cubicBezTo>
                  <a:cubicBezTo>
                    <a:pt x="1304" y="7359"/>
                    <a:pt x="1304" y="7348"/>
                    <a:pt x="1315" y="7348"/>
                  </a:cubicBezTo>
                  <a:cubicBezTo>
                    <a:pt x="1457" y="7239"/>
                    <a:pt x="1589" y="7096"/>
                    <a:pt x="1698" y="6942"/>
                  </a:cubicBezTo>
                  <a:cubicBezTo>
                    <a:pt x="2037" y="6483"/>
                    <a:pt x="2202" y="5947"/>
                    <a:pt x="2290" y="5377"/>
                  </a:cubicBezTo>
                  <a:cubicBezTo>
                    <a:pt x="2366" y="4852"/>
                    <a:pt x="2388" y="4293"/>
                    <a:pt x="2421" y="3757"/>
                  </a:cubicBezTo>
                  <a:cubicBezTo>
                    <a:pt x="2421" y="3614"/>
                    <a:pt x="2443" y="3461"/>
                    <a:pt x="2453" y="3307"/>
                  </a:cubicBezTo>
                  <a:cubicBezTo>
                    <a:pt x="2388" y="3089"/>
                    <a:pt x="2344" y="2859"/>
                    <a:pt x="2344" y="2629"/>
                  </a:cubicBezTo>
                  <a:cubicBezTo>
                    <a:pt x="2344" y="2552"/>
                    <a:pt x="2355" y="2475"/>
                    <a:pt x="2355" y="2399"/>
                  </a:cubicBezTo>
                  <a:lnTo>
                    <a:pt x="2355" y="2399"/>
                  </a:lnTo>
                  <a:cubicBezTo>
                    <a:pt x="1928" y="2848"/>
                    <a:pt x="1643" y="3417"/>
                    <a:pt x="1643" y="4041"/>
                  </a:cubicBezTo>
                  <a:lnTo>
                    <a:pt x="1643" y="4195"/>
                  </a:lnTo>
                  <a:cubicBezTo>
                    <a:pt x="1621" y="3866"/>
                    <a:pt x="1523" y="3604"/>
                    <a:pt x="1534" y="3307"/>
                  </a:cubicBezTo>
                  <a:cubicBezTo>
                    <a:pt x="1534" y="3176"/>
                    <a:pt x="1545" y="3045"/>
                    <a:pt x="1599" y="2891"/>
                  </a:cubicBezTo>
                  <a:cubicBezTo>
                    <a:pt x="1731" y="2497"/>
                    <a:pt x="2015" y="2115"/>
                    <a:pt x="2290" y="1808"/>
                  </a:cubicBezTo>
                  <a:lnTo>
                    <a:pt x="2290" y="1808"/>
                  </a:lnTo>
                  <a:cubicBezTo>
                    <a:pt x="2081" y="1917"/>
                    <a:pt x="1874" y="2016"/>
                    <a:pt x="1665" y="2125"/>
                  </a:cubicBezTo>
                  <a:cubicBezTo>
                    <a:pt x="1961" y="1424"/>
                    <a:pt x="2716" y="1042"/>
                    <a:pt x="3406" y="713"/>
                  </a:cubicBezTo>
                  <a:lnTo>
                    <a:pt x="3264" y="713"/>
                  </a:lnTo>
                  <a:cubicBezTo>
                    <a:pt x="2951" y="713"/>
                    <a:pt x="2638" y="798"/>
                    <a:pt x="2377" y="968"/>
                  </a:cubicBezTo>
                  <a:lnTo>
                    <a:pt x="2377" y="968"/>
                  </a:lnTo>
                  <a:lnTo>
                    <a:pt x="2377" y="964"/>
                  </a:lnTo>
                  <a:cubicBezTo>
                    <a:pt x="2738" y="604"/>
                    <a:pt x="3209" y="297"/>
                    <a:pt x="3701" y="144"/>
                  </a:cubicBezTo>
                  <a:cubicBezTo>
                    <a:pt x="3735" y="132"/>
                    <a:pt x="3757" y="122"/>
                    <a:pt x="3789" y="122"/>
                  </a:cubicBezTo>
                  <a:cubicBezTo>
                    <a:pt x="3745" y="100"/>
                    <a:pt x="3691" y="78"/>
                    <a:pt x="3647" y="67"/>
                  </a:cubicBezTo>
                  <a:cubicBezTo>
                    <a:pt x="3472" y="23"/>
                    <a:pt x="3285" y="1"/>
                    <a:pt x="3110" y="1"/>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7492268" y="2674804"/>
              <a:ext cx="137885" cy="263727"/>
            </a:xfrm>
            <a:custGeom>
              <a:avLst/>
              <a:gdLst/>
              <a:ahLst/>
              <a:cxnLst/>
              <a:rect l="l" t="t" r="r" b="b"/>
              <a:pathLst>
                <a:path w="4786" h="9154" extrusionOk="0">
                  <a:moveTo>
                    <a:pt x="1532" y="0"/>
                  </a:moveTo>
                  <a:cubicBezTo>
                    <a:pt x="989" y="0"/>
                    <a:pt x="457" y="137"/>
                    <a:pt x="1" y="449"/>
                  </a:cubicBezTo>
                  <a:cubicBezTo>
                    <a:pt x="1052" y="1084"/>
                    <a:pt x="1796" y="2212"/>
                    <a:pt x="2015" y="3416"/>
                  </a:cubicBezTo>
                  <a:cubicBezTo>
                    <a:pt x="2202" y="4434"/>
                    <a:pt x="2081" y="5463"/>
                    <a:pt x="1950" y="6482"/>
                  </a:cubicBezTo>
                  <a:cubicBezTo>
                    <a:pt x="1939" y="6547"/>
                    <a:pt x="1928" y="6613"/>
                    <a:pt x="1928" y="6679"/>
                  </a:cubicBezTo>
                  <a:cubicBezTo>
                    <a:pt x="1852" y="7204"/>
                    <a:pt x="1830" y="7752"/>
                    <a:pt x="2027" y="8244"/>
                  </a:cubicBezTo>
                  <a:cubicBezTo>
                    <a:pt x="2212" y="8726"/>
                    <a:pt x="2672" y="9153"/>
                    <a:pt x="3198" y="9153"/>
                  </a:cubicBezTo>
                  <a:cubicBezTo>
                    <a:pt x="3205" y="9153"/>
                    <a:pt x="3213" y="9153"/>
                    <a:pt x="3220" y="9153"/>
                  </a:cubicBezTo>
                  <a:cubicBezTo>
                    <a:pt x="3683" y="9153"/>
                    <a:pt x="4111" y="8829"/>
                    <a:pt x="4337" y="8419"/>
                  </a:cubicBezTo>
                  <a:cubicBezTo>
                    <a:pt x="4577" y="8003"/>
                    <a:pt x="4654" y="7521"/>
                    <a:pt x="4698" y="7051"/>
                  </a:cubicBezTo>
                  <a:cubicBezTo>
                    <a:pt x="4786" y="6044"/>
                    <a:pt x="4720" y="5047"/>
                    <a:pt x="4589" y="4051"/>
                  </a:cubicBezTo>
                  <a:cubicBezTo>
                    <a:pt x="4479" y="3120"/>
                    <a:pt x="4370" y="2234"/>
                    <a:pt x="3844" y="1423"/>
                  </a:cubicBezTo>
                  <a:cubicBezTo>
                    <a:pt x="3395" y="745"/>
                    <a:pt x="2957" y="197"/>
                    <a:pt x="2136" y="54"/>
                  </a:cubicBezTo>
                  <a:cubicBezTo>
                    <a:pt x="1935" y="19"/>
                    <a:pt x="1733" y="0"/>
                    <a:pt x="1532" y="0"/>
                  </a:cubicBezTo>
                  <a:close/>
                </a:path>
              </a:pathLst>
            </a:custGeom>
            <a:solidFill>
              <a:srgbClr val="54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7617188" y="2850891"/>
              <a:ext cx="11380" cy="66493"/>
            </a:xfrm>
            <a:custGeom>
              <a:avLst/>
              <a:gdLst/>
              <a:ahLst/>
              <a:cxnLst/>
              <a:rect l="l" t="t" r="r" b="b"/>
              <a:pathLst>
                <a:path w="395" h="2308" extrusionOk="0">
                  <a:moveTo>
                    <a:pt x="395" y="0"/>
                  </a:moveTo>
                  <a:cubicBezTo>
                    <a:pt x="395" y="316"/>
                    <a:pt x="384" y="622"/>
                    <a:pt x="362" y="939"/>
                  </a:cubicBezTo>
                  <a:cubicBezTo>
                    <a:pt x="318" y="1409"/>
                    <a:pt x="241" y="1891"/>
                    <a:pt x="1" y="2307"/>
                  </a:cubicBezTo>
                  <a:lnTo>
                    <a:pt x="34" y="2307"/>
                  </a:lnTo>
                  <a:cubicBezTo>
                    <a:pt x="253" y="1903"/>
                    <a:pt x="318" y="1431"/>
                    <a:pt x="362" y="972"/>
                  </a:cubicBezTo>
                  <a:cubicBezTo>
                    <a:pt x="384" y="644"/>
                    <a:pt x="395" y="328"/>
                    <a:pt x="395" y="0"/>
                  </a:cubicBezTo>
                  <a:close/>
                </a:path>
              </a:pathLst>
            </a:custGeom>
            <a:solidFill>
              <a:srgbClr val="4A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7588810" y="2917355"/>
              <a:ext cx="29357" cy="21175"/>
            </a:xfrm>
            <a:custGeom>
              <a:avLst/>
              <a:gdLst/>
              <a:ahLst/>
              <a:cxnLst/>
              <a:rect l="l" t="t" r="r" b="b"/>
              <a:pathLst>
                <a:path w="1019" h="735" extrusionOk="0">
                  <a:moveTo>
                    <a:pt x="986" y="0"/>
                  </a:moveTo>
                  <a:cubicBezTo>
                    <a:pt x="778" y="373"/>
                    <a:pt x="406" y="679"/>
                    <a:pt x="0" y="734"/>
                  </a:cubicBezTo>
                  <a:lnTo>
                    <a:pt x="77" y="734"/>
                  </a:lnTo>
                  <a:cubicBezTo>
                    <a:pt x="449" y="734"/>
                    <a:pt x="832" y="318"/>
                    <a:pt x="986" y="34"/>
                  </a:cubicBezTo>
                  <a:lnTo>
                    <a:pt x="1019" y="0"/>
                  </a:lnTo>
                  <a:close/>
                </a:path>
              </a:pathLst>
            </a:custGeom>
            <a:solidFill>
              <a:srgbClr val="5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7493247" y="2675726"/>
              <a:ext cx="135321" cy="262805"/>
            </a:xfrm>
            <a:custGeom>
              <a:avLst/>
              <a:gdLst/>
              <a:ahLst/>
              <a:cxnLst/>
              <a:rect l="l" t="t" r="r" b="b"/>
              <a:pathLst>
                <a:path w="4697" h="9122" extrusionOk="0">
                  <a:moveTo>
                    <a:pt x="1541" y="1069"/>
                  </a:moveTo>
                  <a:cubicBezTo>
                    <a:pt x="1534" y="1070"/>
                    <a:pt x="1528" y="1072"/>
                    <a:pt x="1522" y="1074"/>
                  </a:cubicBezTo>
                  <a:cubicBezTo>
                    <a:pt x="1528" y="1072"/>
                    <a:pt x="1534" y="1070"/>
                    <a:pt x="1541" y="1069"/>
                  </a:cubicBezTo>
                  <a:close/>
                  <a:moveTo>
                    <a:pt x="1500" y="1"/>
                  </a:moveTo>
                  <a:cubicBezTo>
                    <a:pt x="974" y="1"/>
                    <a:pt x="449" y="132"/>
                    <a:pt x="0" y="428"/>
                  </a:cubicBezTo>
                  <a:cubicBezTo>
                    <a:pt x="197" y="384"/>
                    <a:pt x="394" y="351"/>
                    <a:pt x="591" y="329"/>
                  </a:cubicBezTo>
                  <a:lnTo>
                    <a:pt x="668" y="329"/>
                  </a:lnTo>
                  <a:cubicBezTo>
                    <a:pt x="777" y="329"/>
                    <a:pt x="920" y="351"/>
                    <a:pt x="1051" y="362"/>
                  </a:cubicBezTo>
                  <a:cubicBezTo>
                    <a:pt x="1193" y="384"/>
                    <a:pt x="1324" y="406"/>
                    <a:pt x="1445" y="406"/>
                  </a:cubicBezTo>
                  <a:cubicBezTo>
                    <a:pt x="1511" y="406"/>
                    <a:pt x="1577" y="395"/>
                    <a:pt x="1631" y="384"/>
                  </a:cubicBezTo>
                  <a:lnTo>
                    <a:pt x="1631" y="384"/>
                  </a:lnTo>
                  <a:cubicBezTo>
                    <a:pt x="1423" y="439"/>
                    <a:pt x="1226" y="504"/>
                    <a:pt x="1029" y="570"/>
                  </a:cubicBezTo>
                  <a:cubicBezTo>
                    <a:pt x="1084" y="559"/>
                    <a:pt x="1149" y="559"/>
                    <a:pt x="1215" y="559"/>
                  </a:cubicBezTo>
                  <a:cubicBezTo>
                    <a:pt x="1664" y="559"/>
                    <a:pt x="2113" y="735"/>
                    <a:pt x="2431" y="1052"/>
                  </a:cubicBezTo>
                  <a:cubicBezTo>
                    <a:pt x="2299" y="1019"/>
                    <a:pt x="2168" y="1008"/>
                    <a:pt x="2037" y="1008"/>
                  </a:cubicBezTo>
                  <a:cubicBezTo>
                    <a:pt x="1868" y="1008"/>
                    <a:pt x="1700" y="1028"/>
                    <a:pt x="1541" y="1069"/>
                  </a:cubicBezTo>
                  <a:lnTo>
                    <a:pt x="1541" y="1069"/>
                  </a:lnTo>
                  <a:cubicBezTo>
                    <a:pt x="1567" y="1063"/>
                    <a:pt x="1594" y="1063"/>
                    <a:pt x="1621" y="1063"/>
                  </a:cubicBezTo>
                  <a:cubicBezTo>
                    <a:pt x="2135" y="1063"/>
                    <a:pt x="2835" y="1939"/>
                    <a:pt x="3044" y="2267"/>
                  </a:cubicBezTo>
                  <a:cubicBezTo>
                    <a:pt x="2825" y="2190"/>
                    <a:pt x="2616" y="2114"/>
                    <a:pt x="2397" y="2037"/>
                  </a:cubicBezTo>
                  <a:lnTo>
                    <a:pt x="2397" y="2037"/>
                  </a:lnTo>
                  <a:cubicBezTo>
                    <a:pt x="2529" y="2146"/>
                    <a:pt x="2638" y="2267"/>
                    <a:pt x="2737" y="2399"/>
                  </a:cubicBezTo>
                  <a:cubicBezTo>
                    <a:pt x="2912" y="2640"/>
                    <a:pt x="3044" y="2902"/>
                    <a:pt x="3110" y="3198"/>
                  </a:cubicBezTo>
                  <a:cubicBezTo>
                    <a:pt x="2967" y="3176"/>
                    <a:pt x="2835" y="3121"/>
                    <a:pt x="2715" y="3056"/>
                  </a:cubicBezTo>
                  <a:lnTo>
                    <a:pt x="2715" y="3056"/>
                  </a:lnTo>
                  <a:cubicBezTo>
                    <a:pt x="2857" y="3275"/>
                    <a:pt x="2956" y="3537"/>
                    <a:pt x="2989" y="3789"/>
                  </a:cubicBezTo>
                  <a:cubicBezTo>
                    <a:pt x="2989" y="3811"/>
                    <a:pt x="3000" y="3986"/>
                    <a:pt x="3000" y="4139"/>
                  </a:cubicBezTo>
                  <a:cubicBezTo>
                    <a:pt x="3000" y="4282"/>
                    <a:pt x="2989" y="4402"/>
                    <a:pt x="2978" y="4402"/>
                  </a:cubicBezTo>
                  <a:cubicBezTo>
                    <a:pt x="2672" y="4238"/>
                    <a:pt x="2397" y="3997"/>
                    <a:pt x="2168" y="3723"/>
                  </a:cubicBezTo>
                  <a:lnTo>
                    <a:pt x="2168" y="3723"/>
                  </a:lnTo>
                  <a:cubicBezTo>
                    <a:pt x="2288" y="4183"/>
                    <a:pt x="2354" y="4654"/>
                    <a:pt x="2354" y="5125"/>
                  </a:cubicBezTo>
                  <a:lnTo>
                    <a:pt x="2354" y="5146"/>
                  </a:lnTo>
                  <a:cubicBezTo>
                    <a:pt x="2266" y="4971"/>
                    <a:pt x="2178" y="4786"/>
                    <a:pt x="2091" y="4599"/>
                  </a:cubicBezTo>
                  <a:lnTo>
                    <a:pt x="2091" y="4599"/>
                  </a:lnTo>
                  <a:cubicBezTo>
                    <a:pt x="2113" y="5114"/>
                    <a:pt x="2113" y="5618"/>
                    <a:pt x="2135" y="6121"/>
                  </a:cubicBezTo>
                  <a:cubicBezTo>
                    <a:pt x="2376" y="5727"/>
                    <a:pt x="2562" y="5311"/>
                    <a:pt x="2694" y="4862"/>
                  </a:cubicBezTo>
                  <a:cubicBezTo>
                    <a:pt x="2748" y="5070"/>
                    <a:pt x="2857" y="5256"/>
                    <a:pt x="3000" y="5421"/>
                  </a:cubicBezTo>
                  <a:cubicBezTo>
                    <a:pt x="3120" y="5026"/>
                    <a:pt x="3219" y="4621"/>
                    <a:pt x="3263" y="4216"/>
                  </a:cubicBezTo>
                  <a:cubicBezTo>
                    <a:pt x="3788" y="4807"/>
                    <a:pt x="3908" y="5650"/>
                    <a:pt x="3964" y="6428"/>
                  </a:cubicBezTo>
                  <a:cubicBezTo>
                    <a:pt x="3985" y="6910"/>
                    <a:pt x="3985" y="7402"/>
                    <a:pt x="3876" y="7862"/>
                  </a:cubicBezTo>
                  <a:cubicBezTo>
                    <a:pt x="3755" y="8333"/>
                    <a:pt x="3504" y="8738"/>
                    <a:pt x="3120" y="9044"/>
                  </a:cubicBezTo>
                  <a:cubicBezTo>
                    <a:pt x="3186" y="9077"/>
                    <a:pt x="3251" y="9110"/>
                    <a:pt x="3317" y="9121"/>
                  </a:cubicBezTo>
                  <a:cubicBezTo>
                    <a:pt x="3723" y="9066"/>
                    <a:pt x="4095" y="8760"/>
                    <a:pt x="4303" y="8387"/>
                  </a:cubicBezTo>
                  <a:cubicBezTo>
                    <a:pt x="4543" y="7971"/>
                    <a:pt x="4620" y="7489"/>
                    <a:pt x="4664" y="7019"/>
                  </a:cubicBezTo>
                  <a:cubicBezTo>
                    <a:pt x="4686" y="6701"/>
                    <a:pt x="4697" y="6395"/>
                    <a:pt x="4697" y="6078"/>
                  </a:cubicBezTo>
                  <a:cubicBezTo>
                    <a:pt x="4697" y="5399"/>
                    <a:pt x="4642" y="4730"/>
                    <a:pt x="4555" y="4052"/>
                  </a:cubicBezTo>
                  <a:cubicBezTo>
                    <a:pt x="4445" y="3121"/>
                    <a:pt x="4336" y="2234"/>
                    <a:pt x="3810" y="1424"/>
                  </a:cubicBezTo>
                  <a:cubicBezTo>
                    <a:pt x="3361" y="756"/>
                    <a:pt x="2923" y="198"/>
                    <a:pt x="2102" y="56"/>
                  </a:cubicBezTo>
                  <a:cubicBezTo>
                    <a:pt x="1894" y="22"/>
                    <a:pt x="1697" y="1"/>
                    <a:pt x="1500" y="1"/>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7257380" y="2669128"/>
              <a:ext cx="325467" cy="154883"/>
            </a:xfrm>
            <a:custGeom>
              <a:avLst/>
              <a:gdLst/>
              <a:ahLst/>
              <a:cxnLst/>
              <a:rect l="l" t="t" r="r" b="b"/>
              <a:pathLst>
                <a:path w="11297" h="5376" extrusionOk="0">
                  <a:moveTo>
                    <a:pt x="9818" y="613"/>
                  </a:moveTo>
                  <a:cubicBezTo>
                    <a:pt x="9808" y="616"/>
                    <a:pt x="9799" y="618"/>
                    <a:pt x="9789" y="621"/>
                  </a:cubicBezTo>
                  <a:lnTo>
                    <a:pt x="9789" y="621"/>
                  </a:lnTo>
                  <a:cubicBezTo>
                    <a:pt x="9799" y="619"/>
                    <a:pt x="9809" y="616"/>
                    <a:pt x="9818" y="613"/>
                  </a:cubicBezTo>
                  <a:close/>
                  <a:moveTo>
                    <a:pt x="203" y="4948"/>
                  </a:moveTo>
                  <a:cubicBezTo>
                    <a:pt x="204" y="4955"/>
                    <a:pt x="205" y="4963"/>
                    <a:pt x="205" y="4971"/>
                  </a:cubicBezTo>
                  <a:cubicBezTo>
                    <a:pt x="205" y="4963"/>
                    <a:pt x="204" y="4955"/>
                    <a:pt x="203" y="4948"/>
                  </a:cubicBezTo>
                  <a:close/>
                  <a:moveTo>
                    <a:pt x="8460" y="0"/>
                  </a:moveTo>
                  <a:lnTo>
                    <a:pt x="8460" y="0"/>
                  </a:lnTo>
                  <a:cubicBezTo>
                    <a:pt x="8121" y="110"/>
                    <a:pt x="7782" y="230"/>
                    <a:pt x="7443" y="339"/>
                  </a:cubicBezTo>
                  <a:cubicBezTo>
                    <a:pt x="6927" y="517"/>
                    <a:pt x="6396" y="695"/>
                    <a:pt x="5856" y="695"/>
                  </a:cubicBezTo>
                  <a:cubicBezTo>
                    <a:pt x="5765" y="695"/>
                    <a:pt x="5673" y="690"/>
                    <a:pt x="5581" y="679"/>
                  </a:cubicBezTo>
                  <a:cubicBezTo>
                    <a:pt x="5220" y="635"/>
                    <a:pt x="4859" y="536"/>
                    <a:pt x="4530" y="405"/>
                  </a:cubicBezTo>
                  <a:cubicBezTo>
                    <a:pt x="4289" y="307"/>
                    <a:pt x="3873" y="241"/>
                    <a:pt x="3687" y="66"/>
                  </a:cubicBezTo>
                  <a:lnTo>
                    <a:pt x="3687" y="66"/>
                  </a:lnTo>
                  <a:cubicBezTo>
                    <a:pt x="3851" y="251"/>
                    <a:pt x="4092" y="514"/>
                    <a:pt x="4322" y="613"/>
                  </a:cubicBezTo>
                  <a:cubicBezTo>
                    <a:pt x="3979" y="469"/>
                    <a:pt x="3606" y="394"/>
                    <a:pt x="3232" y="394"/>
                  </a:cubicBezTo>
                  <a:cubicBezTo>
                    <a:pt x="2926" y="394"/>
                    <a:pt x="2620" y="444"/>
                    <a:pt x="2329" y="548"/>
                  </a:cubicBezTo>
                  <a:cubicBezTo>
                    <a:pt x="2636" y="569"/>
                    <a:pt x="2942" y="646"/>
                    <a:pt x="3238" y="745"/>
                  </a:cubicBezTo>
                  <a:cubicBezTo>
                    <a:pt x="2373" y="766"/>
                    <a:pt x="1530" y="1139"/>
                    <a:pt x="928" y="1752"/>
                  </a:cubicBezTo>
                  <a:cubicBezTo>
                    <a:pt x="1195" y="1580"/>
                    <a:pt x="1512" y="1483"/>
                    <a:pt x="1829" y="1483"/>
                  </a:cubicBezTo>
                  <a:cubicBezTo>
                    <a:pt x="1876" y="1483"/>
                    <a:pt x="1922" y="1485"/>
                    <a:pt x="1968" y="1489"/>
                  </a:cubicBezTo>
                  <a:cubicBezTo>
                    <a:pt x="1278" y="1818"/>
                    <a:pt x="523" y="2200"/>
                    <a:pt x="227" y="2901"/>
                  </a:cubicBezTo>
                  <a:cubicBezTo>
                    <a:pt x="436" y="2792"/>
                    <a:pt x="643" y="2693"/>
                    <a:pt x="852" y="2584"/>
                  </a:cubicBezTo>
                  <a:lnTo>
                    <a:pt x="852" y="2584"/>
                  </a:lnTo>
                  <a:cubicBezTo>
                    <a:pt x="577" y="2891"/>
                    <a:pt x="293" y="3273"/>
                    <a:pt x="161" y="3667"/>
                  </a:cubicBezTo>
                  <a:cubicBezTo>
                    <a:pt x="0" y="4152"/>
                    <a:pt x="167" y="4488"/>
                    <a:pt x="203" y="4948"/>
                  </a:cubicBezTo>
                  <a:lnTo>
                    <a:pt x="203" y="4948"/>
                  </a:lnTo>
                  <a:cubicBezTo>
                    <a:pt x="158" y="4278"/>
                    <a:pt x="463" y="3651"/>
                    <a:pt x="917" y="3175"/>
                  </a:cubicBezTo>
                  <a:lnTo>
                    <a:pt x="917" y="3175"/>
                  </a:lnTo>
                  <a:cubicBezTo>
                    <a:pt x="873" y="3635"/>
                    <a:pt x="972" y="4117"/>
                    <a:pt x="1202" y="4511"/>
                  </a:cubicBezTo>
                  <a:cubicBezTo>
                    <a:pt x="1256" y="4149"/>
                    <a:pt x="1453" y="3810"/>
                    <a:pt x="1706" y="3547"/>
                  </a:cubicBezTo>
                  <a:cubicBezTo>
                    <a:pt x="1957" y="3273"/>
                    <a:pt x="2263" y="3054"/>
                    <a:pt x="2570" y="2835"/>
                  </a:cubicBezTo>
                  <a:cubicBezTo>
                    <a:pt x="2647" y="3646"/>
                    <a:pt x="3238" y="4302"/>
                    <a:pt x="3830" y="4861"/>
                  </a:cubicBezTo>
                  <a:cubicBezTo>
                    <a:pt x="3720" y="4259"/>
                    <a:pt x="3753" y="3635"/>
                    <a:pt x="3917" y="3044"/>
                  </a:cubicBezTo>
                  <a:cubicBezTo>
                    <a:pt x="4300" y="3886"/>
                    <a:pt x="4825" y="4675"/>
                    <a:pt x="5450" y="5365"/>
                  </a:cubicBezTo>
                  <a:cubicBezTo>
                    <a:pt x="5592" y="4631"/>
                    <a:pt x="5701" y="3886"/>
                    <a:pt x="5778" y="3142"/>
                  </a:cubicBezTo>
                  <a:cubicBezTo>
                    <a:pt x="6085" y="3799"/>
                    <a:pt x="6129" y="4533"/>
                    <a:pt x="6151" y="5255"/>
                  </a:cubicBezTo>
                  <a:cubicBezTo>
                    <a:pt x="6490" y="4599"/>
                    <a:pt x="6742" y="3886"/>
                    <a:pt x="6895" y="3164"/>
                  </a:cubicBezTo>
                  <a:lnTo>
                    <a:pt x="6895" y="3164"/>
                  </a:lnTo>
                  <a:cubicBezTo>
                    <a:pt x="7005" y="3701"/>
                    <a:pt x="6884" y="4259"/>
                    <a:pt x="6752" y="4796"/>
                  </a:cubicBezTo>
                  <a:cubicBezTo>
                    <a:pt x="6720" y="4937"/>
                    <a:pt x="6687" y="5091"/>
                    <a:pt x="6643" y="5244"/>
                  </a:cubicBezTo>
                  <a:cubicBezTo>
                    <a:pt x="7300" y="4478"/>
                    <a:pt x="7825" y="3602"/>
                    <a:pt x="8187" y="2672"/>
                  </a:cubicBezTo>
                  <a:cubicBezTo>
                    <a:pt x="8428" y="3109"/>
                    <a:pt x="8691" y="3526"/>
                    <a:pt x="8997" y="3930"/>
                  </a:cubicBezTo>
                  <a:cubicBezTo>
                    <a:pt x="9139" y="4117"/>
                    <a:pt x="9293" y="4302"/>
                    <a:pt x="9511" y="4390"/>
                  </a:cubicBezTo>
                  <a:cubicBezTo>
                    <a:pt x="9468" y="3886"/>
                    <a:pt x="9424" y="3383"/>
                    <a:pt x="9380" y="2891"/>
                  </a:cubicBezTo>
                  <a:lnTo>
                    <a:pt x="9380" y="2891"/>
                  </a:lnTo>
                  <a:cubicBezTo>
                    <a:pt x="9764" y="3723"/>
                    <a:pt x="10147" y="4555"/>
                    <a:pt x="10541" y="5375"/>
                  </a:cubicBezTo>
                  <a:cubicBezTo>
                    <a:pt x="10541" y="4905"/>
                    <a:pt x="10475" y="4423"/>
                    <a:pt x="10355" y="3952"/>
                  </a:cubicBezTo>
                  <a:lnTo>
                    <a:pt x="10355" y="3952"/>
                  </a:lnTo>
                  <a:cubicBezTo>
                    <a:pt x="10584" y="4226"/>
                    <a:pt x="10859" y="4467"/>
                    <a:pt x="11165" y="4631"/>
                  </a:cubicBezTo>
                  <a:cubicBezTo>
                    <a:pt x="11187" y="4631"/>
                    <a:pt x="11176" y="4062"/>
                    <a:pt x="11176" y="4018"/>
                  </a:cubicBezTo>
                  <a:cubicBezTo>
                    <a:pt x="11143" y="3766"/>
                    <a:pt x="11044" y="3504"/>
                    <a:pt x="10902" y="3285"/>
                  </a:cubicBezTo>
                  <a:lnTo>
                    <a:pt x="10902" y="3285"/>
                  </a:lnTo>
                  <a:cubicBezTo>
                    <a:pt x="11022" y="3350"/>
                    <a:pt x="11154" y="3405"/>
                    <a:pt x="11297" y="3427"/>
                  </a:cubicBezTo>
                  <a:cubicBezTo>
                    <a:pt x="11231" y="3131"/>
                    <a:pt x="11099" y="2869"/>
                    <a:pt x="10924" y="2628"/>
                  </a:cubicBezTo>
                  <a:cubicBezTo>
                    <a:pt x="10825" y="2496"/>
                    <a:pt x="10716" y="2375"/>
                    <a:pt x="10584" y="2266"/>
                  </a:cubicBezTo>
                  <a:lnTo>
                    <a:pt x="10584" y="2266"/>
                  </a:lnTo>
                  <a:cubicBezTo>
                    <a:pt x="10803" y="2343"/>
                    <a:pt x="11012" y="2419"/>
                    <a:pt x="11231" y="2496"/>
                  </a:cubicBezTo>
                  <a:cubicBezTo>
                    <a:pt x="11026" y="2169"/>
                    <a:pt x="10316" y="1289"/>
                    <a:pt x="9813" y="1289"/>
                  </a:cubicBezTo>
                  <a:cubicBezTo>
                    <a:pt x="9783" y="1289"/>
                    <a:pt x="9755" y="1292"/>
                    <a:pt x="9727" y="1298"/>
                  </a:cubicBezTo>
                  <a:lnTo>
                    <a:pt x="9727" y="1298"/>
                  </a:lnTo>
                  <a:cubicBezTo>
                    <a:pt x="9887" y="1258"/>
                    <a:pt x="10052" y="1238"/>
                    <a:pt x="10217" y="1238"/>
                  </a:cubicBezTo>
                  <a:cubicBezTo>
                    <a:pt x="10352" y="1238"/>
                    <a:pt x="10487" y="1252"/>
                    <a:pt x="10618" y="1281"/>
                  </a:cubicBezTo>
                  <a:cubicBezTo>
                    <a:pt x="10304" y="968"/>
                    <a:pt x="9859" y="786"/>
                    <a:pt x="9418" y="786"/>
                  </a:cubicBezTo>
                  <a:cubicBezTo>
                    <a:pt x="9351" y="786"/>
                    <a:pt x="9283" y="790"/>
                    <a:pt x="9216" y="799"/>
                  </a:cubicBezTo>
                  <a:cubicBezTo>
                    <a:pt x="9404" y="736"/>
                    <a:pt x="9592" y="674"/>
                    <a:pt x="9789" y="621"/>
                  </a:cubicBezTo>
                  <a:lnTo>
                    <a:pt x="9789" y="621"/>
                  </a:lnTo>
                  <a:cubicBezTo>
                    <a:pt x="9747" y="630"/>
                    <a:pt x="9699" y="634"/>
                    <a:pt x="9647" y="634"/>
                  </a:cubicBezTo>
                  <a:cubicBezTo>
                    <a:pt x="9526" y="634"/>
                    <a:pt x="9382" y="613"/>
                    <a:pt x="9238" y="591"/>
                  </a:cubicBezTo>
                  <a:cubicBezTo>
                    <a:pt x="9103" y="573"/>
                    <a:pt x="8968" y="555"/>
                    <a:pt x="8851" y="555"/>
                  </a:cubicBezTo>
                  <a:cubicBezTo>
                    <a:pt x="8826" y="555"/>
                    <a:pt x="8802" y="556"/>
                    <a:pt x="8778" y="558"/>
                  </a:cubicBezTo>
                  <a:cubicBezTo>
                    <a:pt x="8472" y="591"/>
                    <a:pt x="8154" y="646"/>
                    <a:pt x="7859" y="766"/>
                  </a:cubicBezTo>
                  <a:cubicBezTo>
                    <a:pt x="8066" y="504"/>
                    <a:pt x="8263" y="251"/>
                    <a:pt x="8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7398607" y="2684571"/>
              <a:ext cx="19245" cy="4120"/>
            </a:xfrm>
            <a:custGeom>
              <a:avLst/>
              <a:gdLst/>
              <a:ahLst/>
              <a:cxnLst/>
              <a:rect l="l" t="t" r="r" b="b"/>
              <a:pathLst>
                <a:path w="668" h="143" extrusionOk="0">
                  <a:moveTo>
                    <a:pt x="1" y="0"/>
                  </a:moveTo>
                  <a:cubicBezTo>
                    <a:pt x="192" y="57"/>
                    <a:pt x="391" y="98"/>
                    <a:pt x="584" y="130"/>
                  </a:cubicBezTo>
                  <a:lnTo>
                    <a:pt x="584" y="130"/>
                  </a:lnTo>
                  <a:cubicBezTo>
                    <a:pt x="387" y="96"/>
                    <a:pt x="202" y="49"/>
                    <a:pt x="1" y="0"/>
                  </a:cubicBezTo>
                  <a:close/>
                  <a:moveTo>
                    <a:pt x="584" y="130"/>
                  </a:moveTo>
                  <a:cubicBezTo>
                    <a:pt x="612" y="134"/>
                    <a:pt x="640" y="139"/>
                    <a:pt x="668" y="143"/>
                  </a:cubicBezTo>
                  <a:cubicBezTo>
                    <a:pt x="640" y="139"/>
                    <a:pt x="612" y="134"/>
                    <a:pt x="584" y="130"/>
                  </a:cubicBezTo>
                  <a:close/>
                </a:path>
              </a:pathLst>
            </a:custGeom>
            <a:solidFill>
              <a:srgbClr val="9B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7328886" y="2690563"/>
              <a:ext cx="18640" cy="3198"/>
            </a:xfrm>
            <a:custGeom>
              <a:avLst/>
              <a:gdLst/>
              <a:ahLst/>
              <a:cxnLst/>
              <a:rect l="l" t="t" r="r" b="b"/>
              <a:pathLst>
                <a:path w="647" h="111" extrusionOk="0">
                  <a:moveTo>
                    <a:pt x="537" y="1"/>
                  </a:moveTo>
                  <a:cubicBezTo>
                    <a:pt x="504" y="1"/>
                    <a:pt x="482" y="1"/>
                    <a:pt x="450" y="11"/>
                  </a:cubicBezTo>
                  <a:cubicBezTo>
                    <a:pt x="307" y="33"/>
                    <a:pt x="154" y="66"/>
                    <a:pt x="0" y="110"/>
                  </a:cubicBezTo>
                  <a:cubicBezTo>
                    <a:pt x="209" y="55"/>
                    <a:pt x="428" y="22"/>
                    <a:pt x="647" y="11"/>
                  </a:cubicBezTo>
                  <a:cubicBezTo>
                    <a:pt x="614" y="1"/>
                    <a:pt x="570" y="1"/>
                    <a:pt x="537" y="1"/>
                  </a:cubicBezTo>
                  <a:close/>
                </a:path>
              </a:pathLst>
            </a:custGeom>
            <a:solidFill>
              <a:srgbClr val="C3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7284548" y="2695605"/>
              <a:ext cx="38058" cy="23567"/>
            </a:xfrm>
            <a:custGeom>
              <a:avLst/>
              <a:gdLst/>
              <a:ahLst/>
              <a:cxnLst/>
              <a:rect l="l" t="t" r="r" b="b"/>
              <a:pathLst>
                <a:path w="1321" h="818" extrusionOk="0">
                  <a:moveTo>
                    <a:pt x="1320" y="1"/>
                  </a:moveTo>
                  <a:lnTo>
                    <a:pt x="1320" y="1"/>
                  </a:lnTo>
                  <a:cubicBezTo>
                    <a:pt x="830" y="153"/>
                    <a:pt x="361" y="458"/>
                    <a:pt x="0" y="817"/>
                  </a:cubicBezTo>
                  <a:lnTo>
                    <a:pt x="0" y="817"/>
                  </a:lnTo>
                  <a:cubicBezTo>
                    <a:pt x="372" y="447"/>
                    <a:pt x="830" y="164"/>
                    <a:pt x="1320" y="1"/>
                  </a:cubicBezTo>
                  <a:close/>
                </a:path>
              </a:pathLst>
            </a:custGeom>
            <a:solidFill>
              <a:srgbClr val="38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7259829" y="2669128"/>
              <a:ext cx="323018" cy="154883"/>
            </a:xfrm>
            <a:custGeom>
              <a:avLst/>
              <a:gdLst/>
              <a:ahLst/>
              <a:cxnLst/>
              <a:rect l="l" t="t" r="r" b="b"/>
              <a:pathLst>
                <a:path w="11212" h="5376" extrusionOk="0">
                  <a:moveTo>
                    <a:pt x="854" y="1744"/>
                  </a:moveTo>
                  <a:cubicBezTo>
                    <a:pt x="850" y="1747"/>
                    <a:pt x="847" y="1749"/>
                    <a:pt x="843" y="1752"/>
                  </a:cubicBezTo>
                  <a:lnTo>
                    <a:pt x="854" y="1752"/>
                  </a:lnTo>
                  <a:lnTo>
                    <a:pt x="854" y="1744"/>
                  </a:lnTo>
                  <a:close/>
                  <a:moveTo>
                    <a:pt x="8375" y="0"/>
                  </a:moveTo>
                  <a:lnTo>
                    <a:pt x="8375" y="0"/>
                  </a:lnTo>
                  <a:cubicBezTo>
                    <a:pt x="8036" y="110"/>
                    <a:pt x="7697" y="230"/>
                    <a:pt x="7358" y="339"/>
                  </a:cubicBezTo>
                  <a:cubicBezTo>
                    <a:pt x="7324" y="361"/>
                    <a:pt x="7281" y="372"/>
                    <a:pt x="7248" y="383"/>
                  </a:cubicBezTo>
                  <a:cubicBezTo>
                    <a:pt x="6766" y="536"/>
                    <a:pt x="6273" y="689"/>
                    <a:pt x="5770" y="689"/>
                  </a:cubicBezTo>
                  <a:cubicBezTo>
                    <a:pt x="5682" y="689"/>
                    <a:pt x="5584" y="689"/>
                    <a:pt x="5496" y="679"/>
                  </a:cubicBezTo>
                  <a:lnTo>
                    <a:pt x="5485" y="679"/>
                  </a:lnTo>
                  <a:cubicBezTo>
                    <a:pt x="5266" y="646"/>
                    <a:pt x="5037" y="602"/>
                    <a:pt x="4818" y="536"/>
                  </a:cubicBezTo>
                  <a:cubicBezTo>
                    <a:pt x="4664" y="504"/>
                    <a:pt x="4500" y="470"/>
                    <a:pt x="4336" y="460"/>
                  </a:cubicBezTo>
                  <a:lnTo>
                    <a:pt x="4336" y="460"/>
                  </a:lnTo>
                  <a:cubicBezTo>
                    <a:pt x="4390" y="514"/>
                    <a:pt x="4445" y="569"/>
                    <a:pt x="4500" y="613"/>
                  </a:cubicBezTo>
                  <a:cubicBezTo>
                    <a:pt x="4336" y="745"/>
                    <a:pt x="4171" y="865"/>
                    <a:pt x="4018" y="985"/>
                  </a:cubicBezTo>
                  <a:cubicBezTo>
                    <a:pt x="3964" y="1029"/>
                    <a:pt x="3908" y="1073"/>
                    <a:pt x="3898" y="1139"/>
                  </a:cubicBezTo>
                  <a:cubicBezTo>
                    <a:pt x="3886" y="1193"/>
                    <a:pt x="3908" y="1248"/>
                    <a:pt x="3930" y="1303"/>
                  </a:cubicBezTo>
                  <a:cubicBezTo>
                    <a:pt x="4193" y="1883"/>
                    <a:pt x="4565" y="2419"/>
                    <a:pt x="5025" y="2869"/>
                  </a:cubicBezTo>
                  <a:cubicBezTo>
                    <a:pt x="5124" y="2847"/>
                    <a:pt x="5080" y="2693"/>
                    <a:pt x="5113" y="2594"/>
                  </a:cubicBezTo>
                  <a:cubicBezTo>
                    <a:pt x="5135" y="2529"/>
                    <a:pt x="5200" y="2507"/>
                    <a:pt x="5266" y="2507"/>
                  </a:cubicBezTo>
                  <a:cubicBezTo>
                    <a:pt x="5332" y="2507"/>
                    <a:pt x="5387" y="2518"/>
                    <a:pt x="5431" y="2562"/>
                  </a:cubicBezTo>
                  <a:cubicBezTo>
                    <a:pt x="5529" y="2638"/>
                    <a:pt x="5584" y="2748"/>
                    <a:pt x="5682" y="2835"/>
                  </a:cubicBezTo>
                  <a:cubicBezTo>
                    <a:pt x="5726" y="2891"/>
                    <a:pt x="5803" y="2912"/>
                    <a:pt x="5879" y="2912"/>
                  </a:cubicBezTo>
                  <a:cubicBezTo>
                    <a:pt x="5934" y="2912"/>
                    <a:pt x="5978" y="2901"/>
                    <a:pt x="6011" y="2857"/>
                  </a:cubicBezTo>
                  <a:lnTo>
                    <a:pt x="6011" y="2857"/>
                  </a:lnTo>
                  <a:cubicBezTo>
                    <a:pt x="5956" y="3022"/>
                    <a:pt x="6142" y="3153"/>
                    <a:pt x="6317" y="3153"/>
                  </a:cubicBezTo>
                  <a:cubicBezTo>
                    <a:pt x="6361" y="3153"/>
                    <a:pt x="6394" y="3153"/>
                    <a:pt x="6438" y="3131"/>
                  </a:cubicBezTo>
                  <a:cubicBezTo>
                    <a:pt x="6635" y="3032"/>
                    <a:pt x="6723" y="2813"/>
                    <a:pt x="6788" y="2606"/>
                  </a:cubicBezTo>
                  <a:cubicBezTo>
                    <a:pt x="6876" y="2759"/>
                    <a:pt x="6963" y="2923"/>
                    <a:pt x="7040" y="3076"/>
                  </a:cubicBezTo>
                  <a:cubicBezTo>
                    <a:pt x="7270" y="2857"/>
                    <a:pt x="7412" y="2573"/>
                    <a:pt x="7456" y="2266"/>
                  </a:cubicBezTo>
                  <a:lnTo>
                    <a:pt x="7456" y="2266"/>
                  </a:lnTo>
                  <a:cubicBezTo>
                    <a:pt x="7445" y="2375"/>
                    <a:pt x="7565" y="2441"/>
                    <a:pt x="7675" y="2441"/>
                  </a:cubicBezTo>
                  <a:cubicBezTo>
                    <a:pt x="7719" y="2441"/>
                    <a:pt x="7774" y="2431"/>
                    <a:pt x="7806" y="2397"/>
                  </a:cubicBezTo>
                  <a:cubicBezTo>
                    <a:pt x="7937" y="2310"/>
                    <a:pt x="7971" y="2124"/>
                    <a:pt x="7949" y="1971"/>
                  </a:cubicBezTo>
                  <a:cubicBezTo>
                    <a:pt x="7937" y="1806"/>
                    <a:pt x="7883" y="1653"/>
                    <a:pt x="7894" y="1489"/>
                  </a:cubicBezTo>
                  <a:cubicBezTo>
                    <a:pt x="7916" y="1336"/>
                    <a:pt x="8015" y="1161"/>
                    <a:pt x="8178" y="1149"/>
                  </a:cubicBezTo>
                  <a:cubicBezTo>
                    <a:pt x="8803" y="1762"/>
                    <a:pt x="9142" y="2650"/>
                    <a:pt x="9088" y="3526"/>
                  </a:cubicBezTo>
                  <a:cubicBezTo>
                    <a:pt x="8803" y="3120"/>
                    <a:pt x="8463" y="2748"/>
                    <a:pt x="8080" y="2441"/>
                  </a:cubicBezTo>
                  <a:lnTo>
                    <a:pt x="6963" y="4281"/>
                  </a:lnTo>
                  <a:cubicBezTo>
                    <a:pt x="7127" y="3865"/>
                    <a:pt x="7062" y="3372"/>
                    <a:pt x="6810" y="3011"/>
                  </a:cubicBezTo>
                  <a:cubicBezTo>
                    <a:pt x="6667" y="3547"/>
                    <a:pt x="6438" y="4073"/>
                    <a:pt x="6131" y="4555"/>
                  </a:cubicBezTo>
                  <a:cubicBezTo>
                    <a:pt x="6109" y="3996"/>
                    <a:pt x="5945" y="3448"/>
                    <a:pt x="5660" y="2967"/>
                  </a:cubicBezTo>
                  <a:cubicBezTo>
                    <a:pt x="5397" y="3526"/>
                    <a:pt x="5234" y="4127"/>
                    <a:pt x="5190" y="4740"/>
                  </a:cubicBezTo>
                  <a:cubicBezTo>
                    <a:pt x="4740" y="4007"/>
                    <a:pt x="4248" y="3295"/>
                    <a:pt x="3733" y="2616"/>
                  </a:cubicBezTo>
                  <a:cubicBezTo>
                    <a:pt x="3558" y="3109"/>
                    <a:pt x="3482" y="3635"/>
                    <a:pt x="3514" y="4161"/>
                  </a:cubicBezTo>
                  <a:cubicBezTo>
                    <a:pt x="3120" y="3558"/>
                    <a:pt x="2945" y="2813"/>
                    <a:pt x="3032" y="2091"/>
                  </a:cubicBezTo>
                  <a:lnTo>
                    <a:pt x="3032" y="2091"/>
                  </a:lnTo>
                  <a:cubicBezTo>
                    <a:pt x="2321" y="2474"/>
                    <a:pt x="1697" y="3022"/>
                    <a:pt x="1226" y="3679"/>
                  </a:cubicBezTo>
                  <a:cubicBezTo>
                    <a:pt x="1259" y="3175"/>
                    <a:pt x="1456" y="2693"/>
                    <a:pt x="1784" y="2310"/>
                  </a:cubicBezTo>
                  <a:lnTo>
                    <a:pt x="1784" y="2310"/>
                  </a:lnTo>
                  <a:cubicBezTo>
                    <a:pt x="1248" y="2540"/>
                    <a:pt x="777" y="2934"/>
                    <a:pt x="460" y="3416"/>
                  </a:cubicBezTo>
                  <a:cubicBezTo>
                    <a:pt x="821" y="2825"/>
                    <a:pt x="1281" y="2277"/>
                    <a:pt x="1828" y="1828"/>
                  </a:cubicBezTo>
                  <a:lnTo>
                    <a:pt x="1828" y="1828"/>
                  </a:lnTo>
                  <a:cubicBezTo>
                    <a:pt x="1686" y="1872"/>
                    <a:pt x="1543" y="1916"/>
                    <a:pt x="1423" y="1981"/>
                  </a:cubicBezTo>
                  <a:cubicBezTo>
                    <a:pt x="1916" y="1675"/>
                    <a:pt x="2441" y="1434"/>
                    <a:pt x="2989" y="1259"/>
                  </a:cubicBezTo>
                  <a:cubicBezTo>
                    <a:pt x="2814" y="1215"/>
                    <a:pt x="2638" y="1193"/>
                    <a:pt x="2453" y="1193"/>
                  </a:cubicBezTo>
                  <a:cubicBezTo>
                    <a:pt x="2321" y="1193"/>
                    <a:pt x="2190" y="1204"/>
                    <a:pt x="2059" y="1237"/>
                  </a:cubicBezTo>
                  <a:cubicBezTo>
                    <a:pt x="2573" y="1095"/>
                    <a:pt x="3088" y="952"/>
                    <a:pt x="3602" y="821"/>
                  </a:cubicBezTo>
                  <a:cubicBezTo>
                    <a:pt x="3580" y="821"/>
                    <a:pt x="3548" y="832"/>
                    <a:pt x="3526" y="832"/>
                  </a:cubicBezTo>
                  <a:cubicBezTo>
                    <a:pt x="3438" y="832"/>
                    <a:pt x="3339" y="810"/>
                    <a:pt x="3230" y="788"/>
                  </a:cubicBezTo>
                  <a:cubicBezTo>
                    <a:pt x="3175" y="777"/>
                    <a:pt x="3110" y="755"/>
                    <a:pt x="3044" y="755"/>
                  </a:cubicBezTo>
                  <a:cubicBezTo>
                    <a:pt x="2825" y="766"/>
                    <a:pt x="2606" y="799"/>
                    <a:pt x="2397" y="854"/>
                  </a:cubicBezTo>
                  <a:cubicBezTo>
                    <a:pt x="2321" y="876"/>
                    <a:pt x="2256" y="898"/>
                    <a:pt x="2178" y="920"/>
                  </a:cubicBezTo>
                  <a:cubicBezTo>
                    <a:pt x="1686" y="1084"/>
                    <a:pt x="1226" y="1368"/>
                    <a:pt x="854" y="1740"/>
                  </a:cubicBezTo>
                  <a:lnTo>
                    <a:pt x="854" y="1744"/>
                  </a:lnTo>
                  <a:lnTo>
                    <a:pt x="854" y="1744"/>
                  </a:lnTo>
                  <a:cubicBezTo>
                    <a:pt x="1115" y="1574"/>
                    <a:pt x="1428" y="1489"/>
                    <a:pt x="1741" y="1489"/>
                  </a:cubicBezTo>
                  <a:lnTo>
                    <a:pt x="1883" y="1489"/>
                  </a:lnTo>
                  <a:cubicBezTo>
                    <a:pt x="1193" y="1818"/>
                    <a:pt x="438" y="2200"/>
                    <a:pt x="142" y="2901"/>
                  </a:cubicBezTo>
                  <a:cubicBezTo>
                    <a:pt x="351" y="2792"/>
                    <a:pt x="558" y="2693"/>
                    <a:pt x="767" y="2584"/>
                  </a:cubicBezTo>
                  <a:lnTo>
                    <a:pt x="767" y="2584"/>
                  </a:lnTo>
                  <a:cubicBezTo>
                    <a:pt x="492" y="2891"/>
                    <a:pt x="208" y="3273"/>
                    <a:pt x="76" y="3667"/>
                  </a:cubicBezTo>
                  <a:cubicBezTo>
                    <a:pt x="22" y="3821"/>
                    <a:pt x="11" y="3952"/>
                    <a:pt x="11" y="4083"/>
                  </a:cubicBezTo>
                  <a:cubicBezTo>
                    <a:pt x="0" y="4380"/>
                    <a:pt x="98" y="4642"/>
                    <a:pt x="120" y="4971"/>
                  </a:cubicBezTo>
                  <a:lnTo>
                    <a:pt x="120" y="4817"/>
                  </a:lnTo>
                  <a:cubicBezTo>
                    <a:pt x="120" y="4193"/>
                    <a:pt x="405" y="3624"/>
                    <a:pt x="832" y="3175"/>
                  </a:cubicBezTo>
                  <a:lnTo>
                    <a:pt x="832" y="3175"/>
                  </a:lnTo>
                  <a:cubicBezTo>
                    <a:pt x="832" y="3251"/>
                    <a:pt x="821" y="3328"/>
                    <a:pt x="821" y="3405"/>
                  </a:cubicBezTo>
                  <a:cubicBezTo>
                    <a:pt x="821" y="3788"/>
                    <a:pt x="920" y="4182"/>
                    <a:pt x="1117" y="4511"/>
                  </a:cubicBezTo>
                  <a:cubicBezTo>
                    <a:pt x="1171" y="4149"/>
                    <a:pt x="1368" y="3810"/>
                    <a:pt x="1621" y="3547"/>
                  </a:cubicBezTo>
                  <a:cubicBezTo>
                    <a:pt x="1872" y="3273"/>
                    <a:pt x="2178" y="3054"/>
                    <a:pt x="2485" y="2835"/>
                  </a:cubicBezTo>
                  <a:cubicBezTo>
                    <a:pt x="2562" y="3646"/>
                    <a:pt x="3153" y="4302"/>
                    <a:pt x="3745" y="4861"/>
                  </a:cubicBezTo>
                  <a:cubicBezTo>
                    <a:pt x="3701" y="4620"/>
                    <a:pt x="3679" y="4368"/>
                    <a:pt x="3679" y="4127"/>
                  </a:cubicBezTo>
                  <a:cubicBezTo>
                    <a:pt x="3679" y="3766"/>
                    <a:pt x="3733" y="3394"/>
                    <a:pt x="3832" y="3044"/>
                  </a:cubicBezTo>
                  <a:cubicBezTo>
                    <a:pt x="4215" y="3886"/>
                    <a:pt x="4740" y="4675"/>
                    <a:pt x="5365" y="5365"/>
                  </a:cubicBezTo>
                  <a:cubicBezTo>
                    <a:pt x="5507" y="4631"/>
                    <a:pt x="5616" y="3886"/>
                    <a:pt x="5693" y="3142"/>
                  </a:cubicBezTo>
                  <a:cubicBezTo>
                    <a:pt x="6000" y="3799"/>
                    <a:pt x="6044" y="4533"/>
                    <a:pt x="6066" y="5255"/>
                  </a:cubicBezTo>
                  <a:cubicBezTo>
                    <a:pt x="6405" y="4599"/>
                    <a:pt x="6657" y="3886"/>
                    <a:pt x="6810" y="3164"/>
                  </a:cubicBezTo>
                  <a:cubicBezTo>
                    <a:pt x="6843" y="3307"/>
                    <a:pt x="6854" y="3460"/>
                    <a:pt x="6854" y="3602"/>
                  </a:cubicBezTo>
                  <a:cubicBezTo>
                    <a:pt x="6854" y="3996"/>
                    <a:pt x="6766" y="4401"/>
                    <a:pt x="6667" y="4796"/>
                  </a:cubicBezTo>
                  <a:cubicBezTo>
                    <a:pt x="6635" y="4937"/>
                    <a:pt x="6602" y="5091"/>
                    <a:pt x="6558" y="5244"/>
                  </a:cubicBezTo>
                  <a:cubicBezTo>
                    <a:pt x="7215" y="4478"/>
                    <a:pt x="7740" y="3602"/>
                    <a:pt x="8102" y="2672"/>
                  </a:cubicBezTo>
                  <a:cubicBezTo>
                    <a:pt x="8343" y="3109"/>
                    <a:pt x="8606" y="3526"/>
                    <a:pt x="8912" y="3930"/>
                  </a:cubicBezTo>
                  <a:cubicBezTo>
                    <a:pt x="9054" y="4117"/>
                    <a:pt x="9208" y="4302"/>
                    <a:pt x="9426" y="4390"/>
                  </a:cubicBezTo>
                  <a:cubicBezTo>
                    <a:pt x="9383" y="3886"/>
                    <a:pt x="9339" y="3383"/>
                    <a:pt x="9295" y="2891"/>
                  </a:cubicBezTo>
                  <a:lnTo>
                    <a:pt x="9295" y="2891"/>
                  </a:lnTo>
                  <a:cubicBezTo>
                    <a:pt x="9679" y="3723"/>
                    <a:pt x="10062" y="4555"/>
                    <a:pt x="10456" y="5375"/>
                  </a:cubicBezTo>
                  <a:lnTo>
                    <a:pt x="10456" y="5354"/>
                  </a:lnTo>
                  <a:cubicBezTo>
                    <a:pt x="10456" y="4883"/>
                    <a:pt x="10390" y="4412"/>
                    <a:pt x="10270" y="3952"/>
                  </a:cubicBezTo>
                  <a:lnTo>
                    <a:pt x="10270" y="3952"/>
                  </a:lnTo>
                  <a:cubicBezTo>
                    <a:pt x="10499" y="4226"/>
                    <a:pt x="10774" y="4467"/>
                    <a:pt x="11080" y="4631"/>
                  </a:cubicBezTo>
                  <a:cubicBezTo>
                    <a:pt x="11091" y="4631"/>
                    <a:pt x="11102" y="4511"/>
                    <a:pt x="11102" y="4368"/>
                  </a:cubicBezTo>
                  <a:cubicBezTo>
                    <a:pt x="11102" y="4215"/>
                    <a:pt x="11091" y="4040"/>
                    <a:pt x="11091" y="4018"/>
                  </a:cubicBezTo>
                  <a:cubicBezTo>
                    <a:pt x="11058" y="3766"/>
                    <a:pt x="10959" y="3504"/>
                    <a:pt x="10817" y="3285"/>
                  </a:cubicBezTo>
                  <a:lnTo>
                    <a:pt x="10817" y="3285"/>
                  </a:lnTo>
                  <a:cubicBezTo>
                    <a:pt x="10937" y="3350"/>
                    <a:pt x="11069" y="3405"/>
                    <a:pt x="11212" y="3427"/>
                  </a:cubicBezTo>
                  <a:cubicBezTo>
                    <a:pt x="11146" y="3131"/>
                    <a:pt x="11014" y="2869"/>
                    <a:pt x="10839" y="2628"/>
                  </a:cubicBezTo>
                  <a:cubicBezTo>
                    <a:pt x="10740" y="2496"/>
                    <a:pt x="10631" y="2375"/>
                    <a:pt x="10499" y="2266"/>
                  </a:cubicBezTo>
                  <a:lnTo>
                    <a:pt x="10499" y="2266"/>
                  </a:lnTo>
                  <a:cubicBezTo>
                    <a:pt x="10718" y="2343"/>
                    <a:pt x="10927" y="2419"/>
                    <a:pt x="11146" y="2496"/>
                  </a:cubicBezTo>
                  <a:cubicBezTo>
                    <a:pt x="10937" y="2168"/>
                    <a:pt x="10237" y="1292"/>
                    <a:pt x="9723" y="1292"/>
                  </a:cubicBezTo>
                  <a:cubicBezTo>
                    <a:pt x="9696" y="1292"/>
                    <a:pt x="9669" y="1292"/>
                    <a:pt x="9643" y="1298"/>
                  </a:cubicBezTo>
                  <a:lnTo>
                    <a:pt x="9643" y="1298"/>
                  </a:lnTo>
                  <a:cubicBezTo>
                    <a:pt x="9802" y="1257"/>
                    <a:pt x="9970" y="1237"/>
                    <a:pt x="10139" y="1237"/>
                  </a:cubicBezTo>
                  <a:cubicBezTo>
                    <a:pt x="10270" y="1237"/>
                    <a:pt x="10401" y="1248"/>
                    <a:pt x="10533" y="1281"/>
                  </a:cubicBezTo>
                  <a:cubicBezTo>
                    <a:pt x="10215" y="964"/>
                    <a:pt x="9766" y="788"/>
                    <a:pt x="9317" y="788"/>
                  </a:cubicBezTo>
                  <a:cubicBezTo>
                    <a:pt x="9251" y="788"/>
                    <a:pt x="9186" y="788"/>
                    <a:pt x="9131" y="799"/>
                  </a:cubicBezTo>
                  <a:cubicBezTo>
                    <a:pt x="9328" y="733"/>
                    <a:pt x="9525" y="668"/>
                    <a:pt x="9733" y="613"/>
                  </a:cubicBezTo>
                  <a:lnTo>
                    <a:pt x="9733" y="613"/>
                  </a:lnTo>
                  <a:cubicBezTo>
                    <a:pt x="9679" y="624"/>
                    <a:pt x="9613" y="635"/>
                    <a:pt x="9547" y="635"/>
                  </a:cubicBezTo>
                  <a:cubicBezTo>
                    <a:pt x="9426" y="635"/>
                    <a:pt x="9295" y="613"/>
                    <a:pt x="9153" y="591"/>
                  </a:cubicBezTo>
                  <a:cubicBezTo>
                    <a:pt x="9022" y="580"/>
                    <a:pt x="8879" y="558"/>
                    <a:pt x="8770" y="558"/>
                  </a:cubicBezTo>
                  <a:lnTo>
                    <a:pt x="8693" y="558"/>
                  </a:lnTo>
                  <a:cubicBezTo>
                    <a:pt x="8387" y="591"/>
                    <a:pt x="8069" y="646"/>
                    <a:pt x="7774" y="766"/>
                  </a:cubicBezTo>
                  <a:cubicBezTo>
                    <a:pt x="7981" y="504"/>
                    <a:pt x="8178" y="251"/>
                    <a:pt x="8375"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27"/>
            <p:cNvGrpSpPr/>
            <p:nvPr/>
          </p:nvGrpSpPr>
          <p:grpSpPr>
            <a:xfrm>
              <a:off x="7356025" y="2877598"/>
              <a:ext cx="119245" cy="66609"/>
              <a:chOff x="7356025" y="2877598"/>
              <a:chExt cx="119245" cy="66609"/>
            </a:xfrm>
          </p:grpSpPr>
          <p:sp>
            <p:nvSpPr>
              <p:cNvPr id="697" name="Google Shape;697;p27"/>
              <p:cNvSpPr/>
              <p:nvPr/>
            </p:nvSpPr>
            <p:spPr>
              <a:xfrm>
                <a:off x="7356025" y="2877598"/>
                <a:ext cx="89916" cy="58081"/>
              </a:xfrm>
              <a:custGeom>
                <a:avLst/>
                <a:gdLst/>
                <a:ahLst/>
                <a:cxnLst/>
                <a:rect l="l" t="t" r="r" b="b"/>
                <a:pathLst>
                  <a:path w="3121" h="2016" extrusionOk="0">
                    <a:moveTo>
                      <a:pt x="2530" y="362"/>
                    </a:moveTo>
                    <a:cubicBezTo>
                      <a:pt x="2365" y="384"/>
                      <a:pt x="2190" y="384"/>
                      <a:pt x="2015" y="395"/>
                    </a:cubicBezTo>
                    <a:cubicBezTo>
                      <a:pt x="1839" y="417"/>
                      <a:pt x="1664" y="428"/>
                      <a:pt x="1489" y="461"/>
                    </a:cubicBezTo>
                    <a:cubicBezTo>
                      <a:pt x="1314" y="494"/>
                      <a:pt x="1150" y="538"/>
                      <a:pt x="985" y="603"/>
                    </a:cubicBezTo>
                    <a:cubicBezTo>
                      <a:pt x="832" y="680"/>
                      <a:pt x="690" y="779"/>
                      <a:pt x="581" y="920"/>
                    </a:cubicBezTo>
                    <a:cubicBezTo>
                      <a:pt x="635" y="844"/>
                      <a:pt x="690" y="789"/>
                      <a:pt x="756" y="735"/>
                    </a:cubicBezTo>
                    <a:cubicBezTo>
                      <a:pt x="832" y="680"/>
                      <a:pt x="909" y="636"/>
                      <a:pt x="985" y="592"/>
                    </a:cubicBezTo>
                    <a:cubicBezTo>
                      <a:pt x="1150" y="516"/>
                      <a:pt x="1314" y="472"/>
                      <a:pt x="1489" y="450"/>
                    </a:cubicBezTo>
                    <a:cubicBezTo>
                      <a:pt x="1664" y="417"/>
                      <a:pt x="1839" y="395"/>
                      <a:pt x="2015" y="384"/>
                    </a:cubicBezTo>
                    <a:cubicBezTo>
                      <a:pt x="2102" y="384"/>
                      <a:pt x="2190" y="384"/>
                      <a:pt x="2267" y="373"/>
                    </a:cubicBezTo>
                    <a:cubicBezTo>
                      <a:pt x="2354" y="373"/>
                      <a:pt x="2442" y="373"/>
                      <a:pt x="2530" y="362"/>
                    </a:cubicBezTo>
                    <a:close/>
                    <a:moveTo>
                      <a:pt x="2092" y="1"/>
                    </a:moveTo>
                    <a:cubicBezTo>
                      <a:pt x="1303" y="1"/>
                      <a:pt x="504" y="275"/>
                      <a:pt x="77" y="888"/>
                    </a:cubicBezTo>
                    <a:cubicBezTo>
                      <a:pt x="44" y="932"/>
                      <a:pt x="11" y="986"/>
                      <a:pt x="0" y="1041"/>
                    </a:cubicBezTo>
                    <a:cubicBezTo>
                      <a:pt x="0" y="1107"/>
                      <a:pt x="0" y="1161"/>
                      <a:pt x="22" y="1227"/>
                    </a:cubicBezTo>
                    <a:cubicBezTo>
                      <a:pt x="143" y="1205"/>
                      <a:pt x="252" y="1205"/>
                      <a:pt x="372" y="1205"/>
                    </a:cubicBezTo>
                    <a:cubicBezTo>
                      <a:pt x="679" y="1205"/>
                      <a:pt x="975" y="1249"/>
                      <a:pt x="1260" y="1358"/>
                    </a:cubicBezTo>
                    <a:cubicBezTo>
                      <a:pt x="1489" y="1435"/>
                      <a:pt x="1708" y="1555"/>
                      <a:pt x="1938" y="1567"/>
                    </a:cubicBezTo>
                    <a:lnTo>
                      <a:pt x="1982" y="1567"/>
                    </a:lnTo>
                    <a:cubicBezTo>
                      <a:pt x="2277" y="1567"/>
                      <a:pt x="2552" y="1414"/>
                      <a:pt x="2814" y="1293"/>
                    </a:cubicBezTo>
                    <a:cubicBezTo>
                      <a:pt x="2825" y="1282"/>
                      <a:pt x="2847" y="1282"/>
                      <a:pt x="2858" y="1271"/>
                    </a:cubicBezTo>
                    <a:cubicBezTo>
                      <a:pt x="2956" y="1161"/>
                      <a:pt x="3033" y="1041"/>
                      <a:pt x="3077" y="899"/>
                    </a:cubicBezTo>
                    <a:cubicBezTo>
                      <a:pt x="3077" y="877"/>
                      <a:pt x="3088" y="844"/>
                      <a:pt x="3088" y="811"/>
                    </a:cubicBezTo>
                    <a:lnTo>
                      <a:pt x="3088" y="811"/>
                    </a:lnTo>
                    <a:cubicBezTo>
                      <a:pt x="3022" y="833"/>
                      <a:pt x="2968" y="855"/>
                      <a:pt x="2902" y="888"/>
                    </a:cubicBezTo>
                    <a:cubicBezTo>
                      <a:pt x="2956" y="844"/>
                      <a:pt x="3022" y="811"/>
                      <a:pt x="3099" y="789"/>
                    </a:cubicBezTo>
                    <a:cubicBezTo>
                      <a:pt x="3121" y="516"/>
                      <a:pt x="3000" y="220"/>
                      <a:pt x="2781" y="78"/>
                    </a:cubicBezTo>
                    <a:cubicBezTo>
                      <a:pt x="2562" y="23"/>
                      <a:pt x="2321" y="1"/>
                      <a:pt x="2092" y="1"/>
                    </a:cubicBezTo>
                    <a:close/>
                    <a:moveTo>
                      <a:pt x="416" y="1840"/>
                    </a:moveTo>
                    <a:lnTo>
                      <a:pt x="416" y="1840"/>
                    </a:lnTo>
                    <a:cubicBezTo>
                      <a:pt x="449" y="1906"/>
                      <a:pt x="493" y="1961"/>
                      <a:pt x="526" y="2015"/>
                    </a:cubicBezTo>
                    <a:cubicBezTo>
                      <a:pt x="493" y="1961"/>
                      <a:pt x="460" y="1895"/>
                      <a:pt x="416" y="18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7371151" y="2879816"/>
                <a:ext cx="104119" cy="64390"/>
              </a:xfrm>
              <a:custGeom>
                <a:avLst/>
                <a:gdLst/>
                <a:ahLst/>
                <a:cxnLst/>
                <a:rect l="l" t="t" r="r" b="b"/>
                <a:pathLst>
                  <a:path w="3614" h="2235" extrusionOk="0">
                    <a:moveTo>
                      <a:pt x="2256" y="1"/>
                    </a:moveTo>
                    <a:lnTo>
                      <a:pt x="2256" y="1"/>
                    </a:lnTo>
                    <a:cubicBezTo>
                      <a:pt x="2475" y="143"/>
                      <a:pt x="2596" y="439"/>
                      <a:pt x="2574" y="712"/>
                    </a:cubicBezTo>
                    <a:cubicBezTo>
                      <a:pt x="2650" y="690"/>
                      <a:pt x="2727" y="668"/>
                      <a:pt x="2793" y="658"/>
                    </a:cubicBezTo>
                    <a:lnTo>
                      <a:pt x="2881" y="658"/>
                    </a:lnTo>
                    <a:cubicBezTo>
                      <a:pt x="2924" y="658"/>
                      <a:pt x="2979" y="658"/>
                      <a:pt x="3022" y="668"/>
                    </a:cubicBezTo>
                    <a:cubicBezTo>
                      <a:pt x="3099" y="690"/>
                      <a:pt x="3165" y="712"/>
                      <a:pt x="3231" y="756"/>
                    </a:cubicBezTo>
                    <a:cubicBezTo>
                      <a:pt x="3165" y="723"/>
                      <a:pt x="3088" y="702"/>
                      <a:pt x="3022" y="690"/>
                    </a:cubicBezTo>
                    <a:lnTo>
                      <a:pt x="2803" y="690"/>
                    </a:lnTo>
                    <a:cubicBezTo>
                      <a:pt x="2727" y="702"/>
                      <a:pt x="2650" y="712"/>
                      <a:pt x="2584" y="734"/>
                    </a:cubicBezTo>
                    <a:lnTo>
                      <a:pt x="2563" y="734"/>
                    </a:lnTo>
                    <a:cubicBezTo>
                      <a:pt x="2563" y="767"/>
                      <a:pt x="2552" y="800"/>
                      <a:pt x="2552" y="822"/>
                    </a:cubicBezTo>
                    <a:cubicBezTo>
                      <a:pt x="2508" y="964"/>
                      <a:pt x="2431" y="1084"/>
                      <a:pt x="2333" y="1194"/>
                    </a:cubicBezTo>
                    <a:cubicBezTo>
                      <a:pt x="2530" y="1106"/>
                      <a:pt x="2749" y="1040"/>
                      <a:pt x="2957" y="1030"/>
                    </a:cubicBezTo>
                    <a:lnTo>
                      <a:pt x="3012" y="1030"/>
                    </a:lnTo>
                    <a:cubicBezTo>
                      <a:pt x="3219" y="1030"/>
                      <a:pt x="3406" y="1084"/>
                      <a:pt x="3603" y="1118"/>
                    </a:cubicBezTo>
                    <a:cubicBezTo>
                      <a:pt x="3460" y="1358"/>
                      <a:pt x="3351" y="1610"/>
                      <a:pt x="3187" y="1840"/>
                    </a:cubicBezTo>
                    <a:cubicBezTo>
                      <a:pt x="3351" y="1621"/>
                      <a:pt x="3472" y="1369"/>
                      <a:pt x="3614" y="1118"/>
                    </a:cubicBezTo>
                    <a:cubicBezTo>
                      <a:pt x="3548" y="899"/>
                      <a:pt x="3472" y="658"/>
                      <a:pt x="3307" y="483"/>
                    </a:cubicBezTo>
                    <a:cubicBezTo>
                      <a:pt x="3219" y="395"/>
                      <a:pt x="3121" y="329"/>
                      <a:pt x="3012" y="264"/>
                    </a:cubicBezTo>
                    <a:cubicBezTo>
                      <a:pt x="2782" y="143"/>
                      <a:pt x="2530" y="55"/>
                      <a:pt x="2256" y="1"/>
                    </a:cubicBezTo>
                    <a:close/>
                    <a:moveTo>
                      <a:pt x="1" y="1938"/>
                    </a:moveTo>
                    <a:cubicBezTo>
                      <a:pt x="54" y="2022"/>
                      <a:pt x="117" y="2094"/>
                      <a:pt x="209" y="2157"/>
                    </a:cubicBezTo>
                    <a:lnTo>
                      <a:pt x="209" y="2157"/>
                    </a:lnTo>
                    <a:cubicBezTo>
                      <a:pt x="123" y="2095"/>
                      <a:pt x="59" y="2019"/>
                      <a:pt x="1" y="1938"/>
                    </a:cubicBezTo>
                    <a:close/>
                    <a:moveTo>
                      <a:pt x="209" y="2157"/>
                    </a:moveTo>
                    <a:cubicBezTo>
                      <a:pt x="250" y="2186"/>
                      <a:pt x="297" y="2213"/>
                      <a:pt x="351" y="2234"/>
                    </a:cubicBezTo>
                    <a:cubicBezTo>
                      <a:pt x="297" y="2210"/>
                      <a:pt x="250" y="2185"/>
                      <a:pt x="209" y="21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27"/>
            <p:cNvSpPr/>
            <p:nvPr/>
          </p:nvSpPr>
          <p:spPr>
            <a:xfrm>
              <a:off x="7356342" y="2912919"/>
              <a:ext cx="11697" cy="17718"/>
            </a:xfrm>
            <a:custGeom>
              <a:avLst/>
              <a:gdLst/>
              <a:ahLst/>
              <a:cxnLst/>
              <a:rect l="l" t="t" r="r" b="b"/>
              <a:pathLst>
                <a:path w="406" h="615" extrusionOk="0">
                  <a:moveTo>
                    <a:pt x="0" y="1"/>
                  </a:moveTo>
                  <a:cubicBezTo>
                    <a:pt x="66" y="242"/>
                    <a:pt x="274" y="407"/>
                    <a:pt x="405" y="614"/>
                  </a:cubicBezTo>
                  <a:cubicBezTo>
                    <a:pt x="395" y="592"/>
                    <a:pt x="373" y="560"/>
                    <a:pt x="361" y="538"/>
                  </a:cubicBezTo>
                  <a:cubicBezTo>
                    <a:pt x="263" y="373"/>
                    <a:pt x="77" y="198"/>
                    <a:pt x="11" y="1"/>
                  </a:cubicBezTo>
                  <a:close/>
                </a:path>
              </a:pathLst>
            </a:custGeom>
            <a:solidFill>
              <a:srgbClr val="8B6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7356630" y="2912314"/>
              <a:ext cx="81763" cy="23365"/>
            </a:xfrm>
            <a:custGeom>
              <a:avLst/>
              <a:gdLst/>
              <a:ahLst/>
              <a:cxnLst/>
              <a:rect l="l" t="t" r="r" b="b"/>
              <a:pathLst>
                <a:path w="2838" h="811" extrusionOk="0">
                  <a:moveTo>
                    <a:pt x="351" y="0"/>
                  </a:moveTo>
                  <a:cubicBezTo>
                    <a:pt x="231" y="0"/>
                    <a:pt x="122" y="0"/>
                    <a:pt x="1" y="22"/>
                  </a:cubicBezTo>
                  <a:cubicBezTo>
                    <a:pt x="67" y="219"/>
                    <a:pt x="253" y="394"/>
                    <a:pt x="351" y="559"/>
                  </a:cubicBezTo>
                  <a:cubicBezTo>
                    <a:pt x="363" y="581"/>
                    <a:pt x="385" y="613"/>
                    <a:pt x="395" y="635"/>
                  </a:cubicBezTo>
                  <a:cubicBezTo>
                    <a:pt x="439" y="690"/>
                    <a:pt x="472" y="756"/>
                    <a:pt x="505" y="810"/>
                  </a:cubicBezTo>
                  <a:cubicBezTo>
                    <a:pt x="582" y="734"/>
                    <a:pt x="636" y="646"/>
                    <a:pt x="691" y="559"/>
                  </a:cubicBezTo>
                  <a:cubicBezTo>
                    <a:pt x="735" y="482"/>
                    <a:pt x="767" y="406"/>
                    <a:pt x="833" y="362"/>
                  </a:cubicBezTo>
                  <a:cubicBezTo>
                    <a:pt x="888" y="329"/>
                    <a:pt x="932" y="318"/>
                    <a:pt x="986" y="318"/>
                  </a:cubicBezTo>
                  <a:cubicBezTo>
                    <a:pt x="1151" y="318"/>
                    <a:pt x="1326" y="438"/>
                    <a:pt x="1501" y="504"/>
                  </a:cubicBezTo>
                  <a:cubicBezTo>
                    <a:pt x="1589" y="526"/>
                    <a:pt x="1677" y="537"/>
                    <a:pt x="1775" y="537"/>
                  </a:cubicBezTo>
                  <a:cubicBezTo>
                    <a:pt x="2136" y="537"/>
                    <a:pt x="2574" y="350"/>
                    <a:pt x="2837" y="66"/>
                  </a:cubicBezTo>
                  <a:lnTo>
                    <a:pt x="2837" y="66"/>
                  </a:lnTo>
                  <a:cubicBezTo>
                    <a:pt x="2826" y="77"/>
                    <a:pt x="2804" y="77"/>
                    <a:pt x="2793" y="88"/>
                  </a:cubicBezTo>
                  <a:cubicBezTo>
                    <a:pt x="2531" y="209"/>
                    <a:pt x="2256" y="362"/>
                    <a:pt x="1961" y="362"/>
                  </a:cubicBezTo>
                  <a:lnTo>
                    <a:pt x="1917" y="362"/>
                  </a:lnTo>
                  <a:cubicBezTo>
                    <a:pt x="1687" y="350"/>
                    <a:pt x="1468" y="230"/>
                    <a:pt x="1239" y="153"/>
                  </a:cubicBezTo>
                  <a:cubicBezTo>
                    <a:pt x="954" y="44"/>
                    <a:pt x="658"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7371151" y="2909461"/>
              <a:ext cx="103831" cy="40420"/>
            </a:xfrm>
            <a:custGeom>
              <a:avLst/>
              <a:gdLst/>
              <a:ahLst/>
              <a:cxnLst/>
              <a:rect l="l" t="t" r="r" b="b"/>
              <a:pathLst>
                <a:path w="3604" h="1403" extrusionOk="0">
                  <a:moveTo>
                    <a:pt x="2957" y="1"/>
                  </a:moveTo>
                  <a:cubicBezTo>
                    <a:pt x="2749" y="11"/>
                    <a:pt x="2530" y="77"/>
                    <a:pt x="2333" y="165"/>
                  </a:cubicBezTo>
                  <a:cubicBezTo>
                    <a:pt x="2070" y="449"/>
                    <a:pt x="1632" y="636"/>
                    <a:pt x="1271" y="636"/>
                  </a:cubicBezTo>
                  <a:cubicBezTo>
                    <a:pt x="1173" y="636"/>
                    <a:pt x="1085" y="625"/>
                    <a:pt x="997" y="603"/>
                  </a:cubicBezTo>
                  <a:cubicBezTo>
                    <a:pt x="822" y="537"/>
                    <a:pt x="647" y="417"/>
                    <a:pt x="482" y="417"/>
                  </a:cubicBezTo>
                  <a:cubicBezTo>
                    <a:pt x="428" y="417"/>
                    <a:pt x="384" y="428"/>
                    <a:pt x="329" y="461"/>
                  </a:cubicBezTo>
                  <a:cubicBezTo>
                    <a:pt x="263" y="505"/>
                    <a:pt x="231" y="581"/>
                    <a:pt x="187" y="658"/>
                  </a:cubicBezTo>
                  <a:cubicBezTo>
                    <a:pt x="132" y="745"/>
                    <a:pt x="78" y="833"/>
                    <a:pt x="1" y="909"/>
                  </a:cubicBezTo>
                  <a:cubicBezTo>
                    <a:pt x="88" y="1030"/>
                    <a:pt x="187" y="1140"/>
                    <a:pt x="351" y="1205"/>
                  </a:cubicBezTo>
                  <a:cubicBezTo>
                    <a:pt x="559" y="1315"/>
                    <a:pt x="800" y="1347"/>
                    <a:pt x="1041" y="1369"/>
                  </a:cubicBezTo>
                  <a:cubicBezTo>
                    <a:pt x="1260" y="1391"/>
                    <a:pt x="1468" y="1402"/>
                    <a:pt x="1687" y="1402"/>
                  </a:cubicBezTo>
                  <a:cubicBezTo>
                    <a:pt x="1796" y="1402"/>
                    <a:pt x="1906" y="1402"/>
                    <a:pt x="2015" y="1391"/>
                  </a:cubicBezTo>
                  <a:cubicBezTo>
                    <a:pt x="2245" y="1381"/>
                    <a:pt x="2486" y="1359"/>
                    <a:pt x="2683" y="1249"/>
                  </a:cubicBezTo>
                  <a:cubicBezTo>
                    <a:pt x="2902" y="1140"/>
                    <a:pt x="3056" y="986"/>
                    <a:pt x="3187" y="811"/>
                  </a:cubicBezTo>
                  <a:cubicBezTo>
                    <a:pt x="3351" y="581"/>
                    <a:pt x="3460" y="329"/>
                    <a:pt x="3603" y="89"/>
                  </a:cubicBezTo>
                  <a:cubicBezTo>
                    <a:pt x="3406" y="55"/>
                    <a:pt x="3219" y="1"/>
                    <a:pt x="3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7376826" y="2922080"/>
              <a:ext cx="21809" cy="20109"/>
            </a:xfrm>
            <a:custGeom>
              <a:avLst/>
              <a:gdLst/>
              <a:ahLst/>
              <a:cxnLst/>
              <a:rect l="l" t="t" r="r" b="b"/>
              <a:pathLst>
                <a:path w="757" h="698" extrusionOk="0">
                  <a:moveTo>
                    <a:pt x="154" y="1"/>
                  </a:moveTo>
                  <a:cubicBezTo>
                    <a:pt x="100" y="1"/>
                    <a:pt x="34" y="33"/>
                    <a:pt x="12" y="89"/>
                  </a:cubicBezTo>
                  <a:cubicBezTo>
                    <a:pt x="1" y="143"/>
                    <a:pt x="23" y="198"/>
                    <a:pt x="56" y="252"/>
                  </a:cubicBezTo>
                  <a:cubicBezTo>
                    <a:pt x="143" y="395"/>
                    <a:pt x="263" y="526"/>
                    <a:pt x="406" y="625"/>
                  </a:cubicBezTo>
                  <a:cubicBezTo>
                    <a:pt x="461" y="664"/>
                    <a:pt x="527" y="698"/>
                    <a:pt x="588" y="698"/>
                  </a:cubicBezTo>
                  <a:cubicBezTo>
                    <a:pt x="612" y="698"/>
                    <a:pt x="636" y="692"/>
                    <a:pt x="658" y="680"/>
                  </a:cubicBezTo>
                  <a:cubicBezTo>
                    <a:pt x="757" y="614"/>
                    <a:pt x="757" y="515"/>
                    <a:pt x="701" y="417"/>
                  </a:cubicBezTo>
                  <a:cubicBezTo>
                    <a:pt x="614" y="264"/>
                    <a:pt x="395" y="99"/>
                    <a:pt x="319" y="55"/>
                  </a:cubicBezTo>
                  <a:cubicBezTo>
                    <a:pt x="275" y="33"/>
                    <a:pt x="220" y="1"/>
                    <a:pt x="154"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7431075" y="2918767"/>
              <a:ext cx="23394" cy="21694"/>
            </a:xfrm>
            <a:custGeom>
              <a:avLst/>
              <a:gdLst/>
              <a:ahLst/>
              <a:cxnLst/>
              <a:rect l="l" t="t" r="r" b="b"/>
              <a:pathLst>
                <a:path w="812" h="753" extrusionOk="0">
                  <a:moveTo>
                    <a:pt x="628" y="1"/>
                  </a:moveTo>
                  <a:cubicBezTo>
                    <a:pt x="584" y="1"/>
                    <a:pt x="538" y="12"/>
                    <a:pt x="494" y="28"/>
                  </a:cubicBezTo>
                  <a:cubicBezTo>
                    <a:pt x="297" y="116"/>
                    <a:pt x="1" y="367"/>
                    <a:pt x="56" y="620"/>
                  </a:cubicBezTo>
                  <a:cubicBezTo>
                    <a:pt x="78" y="715"/>
                    <a:pt x="131" y="752"/>
                    <a:pt x="200" y="752"/>
                  </a:cubicBezTo>
                  <a:cubicBezTo>
                    <a:pt x="408" y="752"/>
                    <a:pt x="756" y="406"/>
                    <a:pt x="789" y="258"/>
                  </a:cubicBezTo>
                  <a:cubicBezTo>
                    <a:pt x="811" y="182"/>
                    <a:pt x="801" y="83"/>
                    <a:pt x="745" y="39"/>
                  </a:cubicBezTo>
                  <a:cubicBezTo>
                    <a:pt x="712" y="12"/>
                    <a:pt x="672" y="1"/>
                    <a:pt x="628"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7372735" y="2888027"/>
              <a:ext cx="56179" cy="16105"/>
            </a:xfrm>
            <a:custGeom>
              <a:avLst/>
              <a:gdLst/>
              <a:ahLst/>
              <a:cxnLst/>
              <a:rect l="l" t="t" r="r" b="b"/>
              <a:pathLst>
                <a:path w="1950" h="559" extrusionOk="0">
                  <a:moveTo>
                    <a:pt x="1950" y="0"/>
                  </a:moveTo>
                  <a:cubicBezTo>
                    <a:pt x="1862" y="11"/>
                    <a:pt x="1774" y="11"/>
                    <a:pt x="1687" y="11"/>
                  </a:cubicBezTo>
                  <a:cubicBezTo>
                    <a:pt x="1610" y="22"/>
                    <a:pt x="1522" y="22"/>
                    <a:pt x="1435" y="22"/>
                  </a:cubicBezTo>
                  <a:cubicBezTo>
                    <a:pt x="1259" y="33"/>
                    <a:pt x="1084" y="55"/>
                    <a:pt x="909" y="88"/>
                  </a:cubicBezTo>
                  <a:cubicBezTo>
                    <a:pt x="734" y="110"/>
                    <a:pt x="570" y="154"/>
                    <a:pt x="405" y="230"/>
                  </a:cubicBezTo>
                  <a:cubicBezTo>
                    <a:pt x="329" y="274"/>
                    <a:pt x="252" y="318"/>
                    <a:pt x="176" y="373"/>
                  </a:cubicBezTo>
                  <a:cubicBezTo>
                    <a:pt x="110" y="427"/>
                    <a:pt x="55" y="482"/>
                    <a:pt x="1" y="558"/>
                  </a:cubicBezTo>
                  <a:cubicBezTo>
                    <a:pt x="110" y="417"/>
                    <a:pt x="252" y="318"/>
                    <a:pt x="405" y="241"/>
                  </a:cubicBezTo>
                  <a:cubicBezTo>
                    <a:pt x="570" y="176"/>
                    <a:pt x="734" y="132"/>
                    <a:pt x="909" y="99"/>
                  </a:cubicBezTo>
                  <a:cubicBezTo>
                    <a:pt x="1084" y="66"/>
                    <a:pt x="1259" y="55"/>
                    <a:pt x="1435" y="33"/>
                  </a:cubicBezTo>
                  <a:cubicBezTo>
                    <a:pt x="1610" y="22"/>
                    <a:pt x="1785" y="22"/>
                    <a:pt x="195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7297656" y="2862155"/>
              <a:ext cx="57447" cy="22126"/>
            </a:xfrm>
            <a:custGeom>
              <a:avLst/>
              <a:gdLst/>
              <a:ahLst/>
              <a:cxnLst/>
              <a:rect l="l" t="t" r="r" b="b"/>
              <a:pathLst>
                <a:path w="1994" h="768" extrusionOk="0">
                  <a:moveTo>
                    <a:pt x="1" y="1"/>
                  </a:moveTo>
                  <a:lnTo>
                    <a:pt x="1" y="1"/>
                  </a:lnTo>
                  <a:cubicBezTo>
                    <a:pt x="12" y="55"/>
                    <a:pt x="23" y="110"/>
                    <a:pt x="45" y="154"/>
                  </a:cubicBezTo>
                  <a:cubicBezTo>
                    <a:pt x="55" y="186"/>
                    <a:pt x="67" y="208"/>
                    <a:pt x="77" y="230"/>
                  </a:cubicBezTo>
                  <a:cubicBezTo>
                    <a:pt x="77" y="242"/>
                    <a:pt x="89" y="252"/>
                    <a:pt x="89" y="263"/>
                  </a:cubicBezTo>
                  <a:cubicBezTo>
                    <a:pt x="99" y="274"/>
                    <a:pt x="110" y="296"/>
                    <a:pt x="110" y="307"/>
                  </a:cubicBezTo>
                  <a:cubicBezTo>
                    <a:pt x="165" y="395"/>
                    <a:pt x="242" y="482"/>
                    <a:pt x="318" y="548"/>
                  </a:cubicBezTo>
                  <a:cubicBezTo>
                    <a:pt x="406" y="624"/>
                    <a:pt x="493" y="679"/>
                    <a:pt x="603" y="712"/>
                  </a:cubicBezTo>
                  <a:lnTo>
                    <a:pt x="636" y="723"/>
                  </a:lnTo>
                  <a:lnTo>
                    <a:pt x="680" y="734"/>
                  </a:lnTo>
                  <a:cubicBezTo>
                    <a:pt x="690" y="745"/>
                    <a:pt x="702" y="745"/>
                    <a:pt x="724" y="745"/>
                  </a:cubicBezTo>
                  <a:cubicBezTo>
                    <a:pt x="734" y="745"/>
                    <a:pt x="746" y="756"/>
                    <a:pt x="756" y="756"/>
                  </a:cubicBezTo>
                  <a:cubicBezTo>
                    <a:pt x="811" y="767"/>
                    <a:pt x="865" y="767"/>
                    <a:pt x="921" y="767"/>
                  </a:cubicBezTo>
                  <a:cubicBezTo>
                    <a:pt x="975" y="767"/>
                    <a:pt x="1030" y="767"/>
                    <a:pt x="1084" y="756"/>
                  </a:cubicBezTo>
                  <a:cubicBezTo>
                    <a:pt x="1140" y="745"/>
                    <a:pt x="1194" y="734"/>
                    <a:pt x="1238" y="723"/>
                  </a:cubicBezTo>
                  <a:cubicBezTo>
                    <a:pt x="1293" y="701"/>
                    <a:pt x="1347" y="679"/>
                    <a:pt x="1391" y="658"/>
                  </a:cubicBezTo>
                  <a:cubicBezTo>
                    <a:pt x="1446" y="636"/>
                    <a:pt x="1490" y="614"/>
                    <a:pt x="1534" y="581"/>
                  </a:cubicBezTo>
                  <a:cubicBezTo>
                    <a:pt x="1719" y="471"/>
                    <a:pt x="1873" y="307"/>
                    <a:pt x="1994" y="132"/>
                  </a:cubicBezTo>
                  <a:lnTo>
                    <a:pt x="1994" y="132"/>
                  </a:lnTo>
                  <a:cubicBezTo>
                    <a:pt x="1917" y="220"/>
                    <a:pt x="1851" y="296"/>
                    <a:pt x="1775" y="362"/>
                  </a:cubicBezTo>
                  <a:cubicBezTo>
                    <a:pt x="1698" y="439"/>
                    <a:pt x="1610" y="504"/>
                    <a:pt x="1522" y="559"/>
                  </a:cubicBezTo>
                  <a:cubicBezTo>
                    <a:pt x="1424" y="602"/>
                    <a:pt x="1337" y="646"/>
                    <a:pt x="1227" y="679"/>
                  </a:cubicBezTo>
                  <a:cubicBezTo>
                    <a:pt x="1183" y="690"/>
                    <a:pt x="1128" y="701"/>
                    <a:pt x="1074" y="712"/>
                  </a:cubicBezTo>
                  <a:cubicBezTo>
                    <a:pt x="1030" y="723"/>
                    <a:pt x="975" y="723"/>
                    <a:pt x="921" y="723"/>
                  </a:cubicBezTo>
                  <a:cubicBezTo>
                    <a:pt x="865" y="723"/>
                    <a:pt x="822" y="723"/>
                    <a:pt x="767" y="712"/>
                  </a:cubicBezTo>
                  <a:cubicBezTo>
                    <a:pt x="712" y="701"/>
                    <a:pt x="668" y="690"/>
                    <a:pt x="614" y="668"/>
                  </a:cubicBezTo>
                  <a:cubicBezTo>
                    <a:pt x="515" y="646"/>
                    <a:pt x="428" y="592"/>
                    <a:pt x="340" y="526"/>
                  </a:cubicBezTo>
                  <a:lnTo>
                    <a:pt x="308" y="493"/>
                  </a:lnTo>
                  <a:lnTo>
                    <a:pt x="286" y="471"/>
                  </a:lnTo>
                  <a:lnTo>
                    <a:pt x="252" y="449"/>
                  </a:lnTo>
                  <a:lnTo>
                    <a:pt x="242" y="427"/>
                  </a:lnTo>
                  <a:lnTo>
                    <a:pt x="230" y="417"/>
                  </a:lnTo>
                  <a:lnTo>
                    <a:pt x="198" y="383"/>
                  </a:lnTo>
                  <a:cubicBezTo>
                    <a:pt x="187" y="373"/>
                    <a:pt x="187" y="362"/>
                    <a:pt x="176" y="351"/>
                  </a:cubicBezTo>
                  <a:cubicBezTo>
                    <a:pt x="154" y="340"/>
                    <a:pt x="143" y="318"/>
                    <a:pt x="132" y="296"/>
                  </a:cubicBezTo>
                  <a:cubicBezTo>
                    <a:pt x="67" y="208"/>
                    <a:pt x="33" y="110"/>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7472101" y="2865958"/>
              <a:ext cx="59003" cy="20397"/>
            </a:xfrm>
            <a:custGeom>
              <a:avLst/>
              <a:gdLst/>
              <a:ahLst/>
              <a:cxnLst/>
              <a:rect l="l" t="t" r="r" b="b"/>
              <a:pathLst>
                <a:path w="2048" h="708" extrusionOk="0">
                  <a:moveTo>
                    <a:pt x="0" y="0"/>
                  </a:moveTo>
                  <a:cubicBezTo>
                    <a:pt x="55" y="98"/>
                    <a:pt x="121" y="175"/>
                    <a:pt x="197" y="251"/>
                  </a:cubicBezTo>
                  <a:cubicBezTo>
                    <a:pt x="274" y="317"/>
                    <a:pt x="362" y="383"/>
                    <a:pt x="460" y="438"/>
                  </a:cubicBezTo>
                  <a:cubicBezTo>
                    <a:pt x="548" y="492"/>
                    <a:pt x="635" y="547"/>
                    <a:pt x="734" y="591"/>
                  </a:cubicBezTo>
                  <a:cubicBezTo>
                    <a:pt x="778" y="624"/>
                    <a:pt x="832" y="635"/>
                    <a:pt x="887" y="657"/>
                  </a:cubicBezTo>
                  <a:cubicBezTo>
                    <a:pt x="931" y="679"/>
                    <a:pt x="986" y="689"/>
                    <a:pt x="1041" y="701"/>
                  </a:cubicBezTo>
                  <a:cubicBezTo>
                    <a:pt x="1086" y="705"/>
                    <a:pt x="1130" y="708"/>
                    <a:pt x="1174" y="708"/>
                  </a:cubicBezTo>
                  <a:cubicBezTo>
                    <a:pt x="1238" y="708"/>
                    <a:pt x="1300" y="702"/>
                    <a:pt x="1358" y="689"/>
                  </a:cubicBezTo>
                  <a:cubicBezTo>
                    <a:pt x="1467" y="667"/>
                    <a:pt x="1566" y="624"/>
                    <a:pt x="1664" y="569"/>
                  </a:cubicBezTo>
                  <a:cubicBezTo>
                    <a:pt x="1752" y="504"/>
                    <a:pt x="1829" y="438"/>
                    <a:pt x="1895" y="350"/>
                  </a:cubicBezTo>
                  <a:cubicBezTo>
                    <a:pt x="1960" y="263"/>
                    <a:pt x="2015" y="175"/>
                    <a:pt x="2048" y="66"/>
                  </a:cubicBezTo>
                  <a:lnTo>
                    <a:pt x="2048" y="66"/>
                  </a:lnTo>
                  <a:cubicBezTo>
                    <a:pt x="2004" y="164"/>
                    <a:pt x="1949" y="263"/>
                    <a:pt x="1883" y="339"/>
                  </a:cubicBezTo>
                  <a:cubicBezTo>
                    <a:pt x="1818" y="416"/>
                    <a:pt x="1730" y="482"/>
                    <a:pt x="1642" y="536"/>
                  </a:cubicBezTo>
                  <a:cubicBezTo>
                    <a:pt x="1555" y="591"/>
                    <a:pt x="1457" y="624"/>
                    <a:pt x="1358" y="646"/>
                  </a:cubicBezTo>
                  <a:cubicBezTo>
                    <a:pt x="1293" y="659"/>
                    <a:pt x="1232" y="664"/>
                    <a:pt x="1173" y="664"/>
                  </a:cubicBezTo>
                  <a:cubicBezTo>
                    <a:pt x="1132" y="664"/>
                    <a:pt x="1092" y="661"/>
                    <a:pt x="1051" y="657"/>
                  </a:cubicBezTo>
                  <a:cubicBezTo>
                    <a:pt x="942" y="635"/>
                    <a:pt x="844" y="602"/>
                    <a:pt x="756" y="558"/>
                  </a:cubicBezTo>
                  <a:cubicBezTo>
                    <a:pt x="657" y="514"/>
                    <a:pt x="559" y="460"/>
                    <a:pt x="471" y="405"/>
                  </a:cubicBezTo>
                  <a:cubicBezTo>
                    <a:pt x="384" y="361"/>
                    <a:pt x="296" y="295"/>
                    <a:pt x="209" y="230"/>
                  </a:cubicBezTo>
                  <a:cubicBezTo>
                    <a:pt x="132" y="164"/>
                    <a:pt x="55" y="88"/>
                    <a:pt x="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7301459" y="2790879"/>
              <a:ext cx="47018" cy="33131"/>
            </a:xfrm>
            <a:custGeom>
              <a:avLst/>
              <a:gdLst/>
              <a:ahLst/>
              <a:cxnLst/>
              <a:rect l="l" t="t" r="r" b="b"/>
              <a:pathLst>
                <a:path w="1632" h="1150" extrusionOk="0">
                  <a:moveTo>
                    <a:pt x="1084" y="0"/>
                  </a:moveTo>
                  <a:cubicBezTo>
                    <a:pt x="986" y="0"/>
                    <a:pt x="887" y="11"/>
                    <a:pt x="789" y="33"/>
                  </a:cubicBezTo>
                  <a:cubicBezTo>
                    <a:pt x="701" y="55"/>
                    <a:pt x="602" y="98"/>
                    <a:pt x="526" y="154"/>
                  </a:cubicBezTo>
                  <a:cubicBezTo>
                    <a:pt x="438" y="208"/>
                    <a:pt x="361" y="263"/>
                    <a:pt x="296" y="339"/>
                  </a:cubicBezTo>
                  <a:cubicBezTo>
                    <a:pt x="230" y="416"/>
                    <a:pt x="176" y="493"/>
                    <a:pt x="132" y="580"/>
                  </a:cubicBezTo>
                  <a:cubicBezTo>
                    <a:pt x="88" y="668"/>
                    <a:pt x="55" y="767"/>
                    <a:pt x="33" y="854"/>
                  </a:cubicBezTo>
                  <a:cubicBezTo>
                    <a:pt x="11" y="952"/>
                    <a:pt x="0" y="1051"/>
                    <a:pt x="0" y="1149"/>
                  </a:cubicBezTo>
                  <a:cubicBezTo>
                    <a:pt x="22" y="952"/>
                    <a:pt x="77" y="767"/>
                    <a:pt x="164" y="602"/>
                  </a:cubicBezTo>
                  <a:cubicBezTo>
                    <a:pt x="252" y="438"/>
                    <a:pt x="383" y="285"/>
                    <a:pt x="548" y="186"/>
                  </a:cubicBezTo>
                  <a:cubicBezTo>
                    <a:pt x="701" y="88"/>
                    <a:pt x="898" y="33"/>
                    <a:pt x="1084" y="33"/>
                  </a:cubicBezTo>
                  <a:cubicBezTo>
                    <a:pt x="1270" y="33"/>
                    <a:pt x="1467" y="88"/>
                    <a:pt x="1631" y="175"/>
                  </a:cubicBezTo>
                  <a:cubicBezTo>
                    <a:pt x="1555" y="120"/>
                    <a:pt x="1467" y="88"/>
                    <a:pt x="1369" y="55"/>
                  </a:cubicBezTo>
                  <a:cubicBezTo>
                    <a:pt x="1281" y="22"/>
                    <a:pt x="1183" y="11"/>
                    <a:pt x="108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7471467" y="2792723"/>
              <a:ext cx="57764" cy="24344"/>
            </a:xfrm>
            <a:custGeom>
              <a:avLst/>
              <a:gdLst/>
              <a:ahLst/>
              <a:cxnLst/>
              <a:rect l="l" t="t" r="r" b="b"/>
              <a:pathLst>
                <a:path w="2005" h="845" extrusionOk="0">
                  <a:moveTo>
                    <a:pt x="848" y="0"/>
                  </a:moveTo>
                  <a:cubicBezTo>
                    <a:pt x="753" y="0"/>
                    <a:pt x="656" y="8"/>
                    <a:pt x="559" y="24"/>
                  </a:cubicBezTo>
                  <a:cubicBezTo>
                    <a:pt x="362" y="56"/>
                    <a:pt x="175" y="133"/>
                    <a:pt x="0" y="231"/>
                  </a:cubicBezTo>
                  <a:cubicBezTo>
                    <a:pt x="88" y="188"/>
                    <a:pt x="187" y="155"/>
                    <a:pt x="274" y="122"/>
                  </a:cubicBezTo>
                  <a:cubicBezTo>
                    <a:pt x="373" y="90"/>
                    <a:pt x="471" y="68"/>
                    <a:pt x="570" y="56"/>
                  </a:cubicBezTo>
                  <a:cubicBezTo>
                    <a:pt x="639" y="49"/>
                    <a:pt x="709" y="41"/>
                    <a:pt x="778" y="41"/>
                  </a:cubicBezTo>
                  <a:cubicBezTo>
                    <a:pt x="807" y="41"/>
                    <a:pt x="836" y="42"/>
                    <a:pt x="866" y="46"/>
                  </a:cubicBezTo>
                  <a:cubicBezTo>
                    <a:pt x="964" y="46"/>
                    <a:pt x="1063" y="56"/>
                    <a:pt x="1161" y="78"/>
                  </a:cubicBezTo>
                  <a:cubicBezTo>
                    <a:pt x="1347" y="122"/>
                    <a:pt x="1533" y="210"/>
                    <a:pt x="1686" y="341"/>
                  </a:cubicBezTo>
                  <a:cubicBezTo>
                    <a:pt x="1829" y="472"/>
                    <a:pt x="1939" y="647"/>
                    <a:pt x="2004" y="845"/>
                  </a:cubicBezTo>
                  <a:cubicBezTo>
                    <a:pt x="1982" y="746"/>
                    <a:pt x="1939" y="647"/>
                    <a:pt x="1895" y="560"/>
                  </a:cubicBezTo>
                  <a:cubicBezTo>
                    <a:pt x="1840" y="472"/>
                    <a:pt x="1774" y="385"/>
                    <a:pt x="1708" y="319"/>
                  </a:cubicBezTo>
                  <a:cubicBezTo>
                    <a:pt x="1632" y="253"/>
                    <a:pt x="1544" y="188"/>
                    <a:pt x="1457" y="144"/>
                  </a:cubicBezTo>
                  <a:cubicBezTo>
                    <a:pt x="1369" y="100"/>
                    <a:pt x="1270" y="56"/>
                    <a:pt x="1172" y="34"/>
                  </a:cubicBezTo>
                  <a:cubicBezTo>
                    <a:pt x="1067" y="11"/>
                    <a:pt x="958" y="0"/>
                    <a:pt x="84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7390713" y="2667227"/>
              <a:ext cx="85191" cy="77960"/>
            </a:xfrm>
            <a:custGeom>
              <a:avLst/>
              <a:gdLst/>
              <a:ahLst/>
              <a:cxnLst/>
              <a:rect l="l" t="t" r="r" b="b"/>
              <a:pathLst>
                <a:path w="2957" h="2706" extrusionOk="0">
                  <a:moveTo>
                    <a:pt x="1404" y="1"/>
                  </a:moveTo>
                  <a:cubicBezTo>
                    <a:pt x="1342" y="1"/>
                    <a:pt x="1280" y="15"/>
                    <a:pt x="1227" y="44"/>
                  </a:cubicBezTo>
                  <a:cubicBezTo>
                    <a:pt x="1227" y="44"/>
                    <a:pt x="1216" y="55"/>
                    <a:pt x="1205" y="55"/>
                  </a:cubicBezTo>
                  <a:cubicBezTo>
                    <a:pt x="1172" y="77"/>
                    <a:pt x="1129" y="110"/>
                    <a:pt x="1085" y="110"/>
                  </a:cubicBezTo>
                  <a:cubicBezTo>
                    <a:pt x="1051" y="110"/>
                    <a:pt x="1019" y="88"/>
                    <a:pt x="986" y="66"/>
                  </a:cubicBezTo>
                  <a:cubicBezTo>
                    <a:pt x="924" y="30"/>
                    <a:pt x="845" y="8"/>
                    <a:pt x="767" y="8"/>
                  </a:cubicBezTo>
                  <a:cubicBezTo>
                    <a:pt x="680" y="8"/>
                    <a:pt x="595" y="35"/>
                    <a:pt x="537" y="98"/>
                  </a:cubicBezTo>
                  <a:cubicBezTo>
                    <a:pt x="504" y="132"/>
                    <a:pt x="482" y="176"/>
                    <a:pt x="460" y="219"/>
                  </a:cubicBezTo>
                  <a:cubicBezTo>
                    <a:pt x="318" y="471"/>
                    <a:pt x="143" y="723"/>
                    <a:pt x="44" y="986"/>
                  </a:cubicBezTo>
                  <a:cubicBezTo>
                    <a:pt x="22" y="1030"/>
                    <a:pt x="0" y="1084"/>
                    <a:pt x="0" y="1139"/>
                  </a:cubicBezTo>
                  <a:cubicBezTo>
                    <a:pt x="0" y="1193"/>
                    <a:pt x="22" y="1259"/>
                    <a:pt x="44" y="1314"/>
                  </a:cubicBezTo>
                  <a:cubicBezTo>
                    <a:pt x="110" y="1478"/>
                    <a:pt x="187" y="1643"/>
                    <a:pt x="263" y="1796"/>
                  </a:cubicBezTo>
                  <a:cubicBezTo>
                    <a:pt x="318" y="1916"/>
                    <a:pt x="384" y="2037"/>
                    <a:pt x="494" y="2113"/>
                  </a:cubicBezTo>
                  <a:cubicBezTo>
                    <a:pt x="504" y="2124"/>
                    <a:pt x="526" y="2135"/>
                    <a:pt x="537" y="2135"/>
                  </a:cubicBezTo>
                  <a:cubicBezTo>
                    <a:pt x="542" y="2136"/>
                    <a:pt x="547" y="2136"/>
                    <a:pt x="552" y="2136"/>
                  </a:cubicBezTo>
                  <a:cubicBezTo>
                    <a:pt x="610" y="2136"/>
                    <a:pt x="648" y="2076"/>
                    <a:pt x="657" y="2025"/>
                  </a:cubicBezTo>
                  <a:cubicBezTo>
                    <a:pt x="701" y="1894"/>
                    <a:pt x="701" y="1752"/>
                    <a:pt x="669" y="1621"/>
                  </a:cubicBezTo>
                  <a:cubicBezTo>
                    <a:pt x="635" y="1522"/>
                    <a:pt x="592" y="1424"/>
                    <a:pt x="581" y="1325"/>
                  </a:cubicBezTo>
                  <a:cubicBezTo>
                    <a:pt x="570" y="1183"/>
                    <a:pt x="625" y="1051"/>
                    <a:pt x="691" y="942"/>
                  </a:cubicBezTo>
                  <a:cubicBezTo>
                    <a:pt x="745" y="854"/>
                    <a:pt x="844" y="701"/>
                    <a:pt x="931" y="657"/>
                  </a:cubicBezTo>
                  <a:cubicBezTo>
                    <a:pt x="1030" y="865"/>
                    <a:pt x="964" y="1095"/>
                    <a:pt x="942" y="1314"/>
                  </a:cubicBezTo>
                  <a:cubicBezTo>
                    <a:pt x="898" y="1653"/>
                    <a:pt x="931" y="2015"/>
                    <a:pt x="1051" y="2343"/>
                  </a:cubicBezTo>
                  <a:cubicBezTo>
                    <a:pt x="1073" y="2409"/>
                    <a:pt x="1107" y="2463"/>
                    <a:pt x="1139" y="2507"/>
                  </a:cubicBezTo>
                  <a:cubicBezTo>
                    <a:pt x="1172" y="2540"/>
                    <a:pt x="1205" y="2573"/>
                    <a:pt x="1249" y="2573"/>
                  </a:cubicBezTo>
                  <a:cubicBezTo>
                    <a:pt x="1253" y="2574"/>
                    <a:pt x="1258" y="2575"/>
                    <a:pt x="1263" y="2575"/>
                  </a:cubicBezTo>
                  <a:cubicBezTo>
                    <a:pt x="1304" y="2575"/>
                    <a:pt x="1350" y="2536"/>
                    <a:pt x="1369" y="2497"/>
                  </a:cubicBezTo>
                  <a:cubicBezTo>
                    <a:pt x="1391" y="2453"/>
                    <a:pt x="1391" y="2398"/>
                    <a:pt x="1402" y="2343"/>
                  </a:cubicBezTo>
                  <a:cubicBezTo>
                    <a:pt x="1424" y="2037"/>
                    <a:pt x="1446" y="1730"/>
                    <a:pt x="1479" y="1434"/>
                  </a:cubicBezTo>
                  <a:cubicBezTo>
                    <a:pt x="1489" y="1314"/>
                    <a:pt x="1523" y="1215"/>
                    <a:pt x="1523" y="1095"/>
                  </a:cubicBezTo>
                  <a:cubicBezTo>
                    <a:pt x="1533" y="986"/>
                    <a:pt x="1545" y="854"/>
                    <a:pt x="1621" y="777"/>
                  </a:cubicBezTo>
                  <a:cubicBezTo>
                    <a:pt x="1657" y="738"/>
                    <a:pt x="1682" y="722"/>
                    <a:pt x="1700" y="722"/>
                  </a:cubicBezTo>
                  <a:cubicBezTo>
                    <a:pt x="1743" y="722"/>
                    <a:pt x="1745" y="810"/>
                    <a:pt x="1752" y="887"/>
                  </a:cubicBezTo>
                  <a:cubicBezTo>
                    <a:pt x="1764" y="1073"/>
                    <a:pt x="1764" y="1249"/>
                    <a:pt x="1742" y="1424"/>
                  </a:cubicBezTo>
                  <a:cubicBezTo>
                    <a:pt x="1708" y="1785"/>
                    <a:pt x="1610" y="2146"/>
                    <a:pt x="1643" y="2507"/>
                  </a:cubicBezTo>
                  <a:cubicBezTo>
                    <a:pt x="1643" y="2573"/>
                    <a:pt x="1654" y="2650"/>
                    <a:pt x="1708" y="2682"/>
                  </a:cubicBezTo>
                  <a:cubicBezTo>
                    <a:pt x="1733" y="2698"/>
                    <a:pt x="1761" y="2706"/>
                    <a:pt x="1790" y="2706"/>
                  </a:cubicBezTo>
                  <a:cubicBezTo>
                    <a:pt x="1839" y="2706"/>
                    <a:pt x="1889" y="2684"/>
                    <a:pt x="1917" y="2650"/>
                  </a:cubicBezTo>
                  <a:cubicBezTo>
                    <a:pt x="1971" y="2584"/>
                    <a:pt x="1993" y="2507"/>
                    <a:pt x="2015" y="2431"/>
                  </a:cubicBezTo>
                  <a:cubicBezTo>
                    <a:pt x="2081" y="2146"/>
                    <a:pt x="2146" y="1862"/>
                    <a:pt x="2190" y="1577"/>
                  </a:cubicBezTo>
                  <a:cubicBezTo>
                    <a:pt x="2234" y="1281"/>
                    <a:pt x="2245" y="974"/>
                    <a:pt x="2311" y="690"/>
                  </a:cubicBezTo>
                  <a:cubicBezTo>
                    <a:pt x="2343" y="690"/>
                    <a:pt x="2377" y="712"/>
                    <a:pt x="2399" y="745"/>
                  </a:cubicBezTo>
                  <a:cubicBezTo>
                    <a:pt x="2431" y="789"/>
                    <a:pt x="2442" y="854"/>
                    <a:pt x="2464" y="909"/>
                  </a:cubicBezTo>
                  <a:cubicBezTo>
                    <a:pt x="2486" y="1030"/>
                    <a:pt x="2497" y="1161"/>
                    <a:pt x="2497" y="1292"/>
                  </a:cubicBezTo>
                  <a:cubicBezTo>
                    <a:pt x="2497" y="1566"/>
                    <a:pt x="2431" y="1828"/>
                    <a:pt x="2409" y="2103"/>
                  </a:cubicBezTo>
                  <a:cubicBezTo>
                    <a:pt x="2399" y="2190"/>
                    <a:pt x="2409" y="2300"/>
                    <a:pt x="2486" y="2322"/>
                  </a:cubicBezTo>
                  <a:cubicBezTo>
                    <a:pt x="2499" y="2326"/>
                    <a:pt x="2511" y="2328"/>
                    <a:pt x="2523" y="2328"/>
                  </a:cubicBezTo>
                  <a:cubicBezTo>
                    <a:pt x="2593" y="2328"/>
                    <a:pt x="2646" y="2255"/>
                    <a:pt x="2683" y="2190"/>
                  </a:cubicBezTo>
                  <a:cubicBezTo>
                    <a:pt x="2869" y="1828"/>
                    <a:pt x="2957" y="1424"/>
                    <a:pt x="2957" y="1030"/>
                  </a:cubicBezTo>
                  <a:cubicBezTo>
                    <a:pt x="2957" y="821"/>
                    <a:pt x="2924" y="614"/>
                    <a:pt x="2869" y="416"/>
                  </a:cubicBezTo>
                  <a:cubicBezTo>
                    <a:pt x="2831" y="292"/>
                    <a:pt x="2818" y="108"/>
                    <a:pt x="2669" y="108"/>
                  </a:cubicBezTo>
                  <a:cubicBezTo>
                    <a:pt x="2647" y="108"/>
                    <a:pt x="2623" y="112"/>
                    <a:pt x="2596" y="120"/>
                  </a:cubicBezTo>
                  <a:cubicBezTo>
                    <a:pt x="2562" y="132"/>
                    <a:pt x="2540" y="142"/>
                    <a:pt x="2508" y="154"/>
                  </a:cubicBezTo>
                  <a:cubicBezTo>
                    <a:pt x="2496" y="156"/>
                    <a:pt x="2484" y="157"/>
                    <a:pt x="2473" y="157"/>
                  </a:cubicBezTo>
                  <a:cubicBezTo>
                    <a:pt x="2388" y="157"/>
                    <a:pt x="2310" y="93"/>
                    <a:pt x="2223" y="55"/>
                  </a:cubicBezTo>
                  <a:cubicBezTo>
                    <a:pt x="2184" y="37"/>
                    <a:pt x="2141" y="29"/>
                    <a:pt x="2098" y="29"/>
                  </a:cubicBezTo>
                  <a:cubicBezTo>
                    <a:pt x="2032" y="29"/>
                    <a:pt x="1965" y="48"/>
                    <a:pt x="1905" y="88"/>
                  </a:cubicBezTo>
                  <a:cubicBezTo>
                    <a:pt x="1873" y="110"/>
                    <a:pt x="1840" y="142"/>
                    <a:pt x="1796" y="142"/>
                  </a:cubicBezTo>
                  <a:cubicBezTo>
                    <a:pt x="1790" y="143"/>
                    <a:pt x="1784" y="144"/>
                    <a:pt x="1778" y="144"/>
                  </a:cubicBezTo>
                  <a:cubicBezTo>
                    <a:pt x="1720" y="144"/>
                    <a:pt x="1671" y="96"/>
                    <a:pt x="1621" y="66"/>
                  </a:cubicBezTo>
                  <a:cubicBezTo>
                    <a:pt x="1560" y="23"/>
                    <a:pt x="1482" y="1"/>
                    <a:pt x="1404"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4941076" y="4287905"/>
              <a:ext cx="3465783" cy="36624"/>
            </a:xfrm>
            <a:custGeom>
              <a:avLst/>
              <a:gdLst/>
              <a:ahLst/>
              <a:cxnLst/>
              <a:rect l="l" t="t" r="r" b="b"/>
              <a:pathLst>
                <a:path w="104746" h="1271" extrusionOk="0">
                  <a:moveTo>
                    <a:pt x="0" y="1"/>
                  </a:moveTo>
                  <a:lnTo>
                    <a:pt x="0" y="1271"/>
                  </a:lnTo>
                  <a:lnTo>
                    <a:pt x="104745" y="1271"/>
                  </a:lnTo>
                  <a:lnTo>
                    <a:pt x="1047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5713596" y="3021763"/>
              <a:ext cx="1671787" cy="1001839"/>
            </a:xfrm>
            <a:custGeom>
              <a:avLst/>
              <a:gdLst/>
              <a:ahLst/>
              <a:cxnLst/>
              <a:rect l="l" t="t" r="r" b="b"/>
              <a:pathLst>
                <a:path w="58028" h="34774" extrusionOk="0">
                  <a:moveTo>
                    <a:pt x="0" y="1"/>
                  </a:moveTo>
                  <a:lnTo>
                    <a:pt x="0" y="34774"/>
                  </a:lnTo>
                  <a:lnTo>
                    <a:pt x="58028" y="34774"/>
                  </a:lnTo>
                  <a:lnTo>
                    <a:pt x="580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5766232" y="3073160"/>
              <a:ext cx="1574985" cy="897460"/>
            </a:xfrm>
            <a:custGeom>
              <a:avLst/>
              <a:gdLst/>
              <a:ahLst/>
              <a:cxnLst/>
              <a:rect l="l" t="t" r="r" b="b"/>
              <a:pathLst>
                <a:path w="54668" h="31151" extrusionOk="0">
                  <a:moveTo>
                    <a:pt x="1" y="1"/>
                  </a:moveTo>
                  <a:lnTo>
                    <a:pt x="1" y="31150"/>
                  </a:lnTo>
                  <a:lnTo>
                    <a:pt x="54668" y="31150"/>
                  </a:lnTo>
                  <a:lnTo>
                    <a:pt x="54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6373143" y="3680071"/>
              <a:ext cx="333101" cy="580752"/>
            </a:xfrm>
            <a:custGeom>
              <a:avLst/>
              <a:gdLst/>
              <a:ahLst/>
              <a:cxnLst/>
              <a:rect l="l" t="t" r="r" b="b"/>
              <a:pathLst>
                <a:path w="11562" h="20158" extrusionOk="0">
                  <a:moveTo>
                    <a:pt x="0" y="0"/>
                  </a:moveTo>
                  <a:lnTo>
                    <a:pt x="0" y="20157"/>
                  </a:lnTo>
                  <a:lnTo>
                    <a:pt x="11562" y="20157"/>
                  </a:lnTo>
                  <a:lnTo>
                    <a:pt x="115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6144133" y="3330577"/>
              <a:ext cx="802474" cy="513855"/>
            </a:xfrm>
            <a:custGeom>
              <a:avLst/>
              <a:gdLst/>
              <a:ahLst/>
              <a:cxnLst/>
              <a:rect l="l" t="t" r="r" b="b"/>
              <a:pathLst>
                <a:path w="27854" h="17836" extrusionOk="0">
                  <a:moveTo>
                    <a:pt x="0" y="0"/>
                  </a:moveTo>
                  <a:lnTo>
                    <a:pt x="0" y="17836"/>
                  </a:lnTo>
                  <a:lnTo>
                    <a:pt x="27854" y="17836"/>
                  </a:lnTo>
                  <a:lnTo>
                    <a:pt x="278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6153582" y="4215678"/>
              <a:ext cx="781385" cy="90550"/>
            </a:xfrm>
            <a:custGeom>
              <a:avLst/>
              <a:gdLst/>
              <a:ahLst/>
              <a:cxnLst/>
              <a:rect l="l" t="t" r="r" b="b"/>
              <a:pathLst>
                <a:path w="27122" h="3143" extrusionOk="0">
                  <a:moveTo>
                    <a:pt x="1" y="0"/>
                  </a:moveTo>
                  <a:lnTo>
                    <a:pt x="1" y="3143"/>
                  </a:lnTo>
                  <a:lnTo>
                    <a:pt x="27121" y="3143"/>
                  </a:lnTo>
                  <a:lnTo>
                    <a:pt x="27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27"/>
            <p:cNvGrpSpPr/>
            <p:nvPr/>
          </p:nvGrpSpPr>
          <p:grpSpPr>
            <a:xfrm rot="-1130625">
              <a:off x="6558163" y="2017014"/>
              <a:ext cx="163866" cy="39267"/>
              <a:chOff x="2959600" y="3277650"/>
              <a:chExt cx="142200" cy="34075"/>
            </a:xfrm>
          </p:grpSpPr>
          <p:sp>
            <p:nvSpPr>
              <p:cNvPr id="717" name="Google Shape;717;p27"/>
              <p:cNvSpPr/>
              <p:nvPr/>
            </p:nvSpPr>
            <p:spPr>
              <a:xfrm>
                <a:off x="2959600" y="3282950"/>
                <a:ext cx="16575" cy="28775"/>
              </a:xfrm>
              <a:custGeom>
                <a:avLst/>
                <a:gdLst/>
                <a:ahLst/>
                <a:cxnLst/>
                <a:rect l="l" t="t" r="r" b="b"/>
                <a:pathLst>
                  <a:path w="663" h="1151" extrusionOk="0">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3085250" y="3277650"/>
                <a:ext cx="16550" cy="28600"/>
              </a:xfrm>
              <a:custGeom>
                <a:avLst/>
                <a:gdLst/>
                <a:ahLst/>
                <a:cxnLst/>
                <a:rect l="l" t="t" r="r" b="b"/>
                <a:pathLst>
                  <a:path w="662" h="1144" extrusionOk="0">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1" name="Google Shape;721;p27"/>
          <p:cNvSpPr/>
          <p:nvPr/>
        </p:nvSpPr>
        <p:spPr>
          <a:xfrm>
            <a:off x="3943575" y="3729730"/>
            <a:ext cx="315300" cy="315300"/>
          </a:xfrm>
          <a:prstGeom prst="mathPlus">
            <a:avLst>
              <a:gd name="adj1" fmla="val 751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a:hlinkClick r:id="rId3" action="ppaction://hlinksldjump"/>
          </p:cNvPr>
          <p:cNvSpPr/>
          <p:nvPr/>
        </p:nvSpPr>
        <p:spPr>
          <a:xfrm>
            <a:off x="8522865" y="46022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723" name="Google Shape;723;p27"/>
          <p:cNvGrpSpPr/>
          <p:nvPr/>
        </p:nvGrpSpPr>
        <p:grpSpPr>
          <a:xfrm>
            <a:off x="613559" y="316300"/>
            <a:ext cx="4456268" cy="315300"/>
            <a:chOff x="613559" y="316300"/>
            <a:chExt cx="4456268" cy="315300"/>
          </a:xfrm>
        </p:grpSpPr>
        <p:sp>
          <p:nvSpPr>
            <p:cNvPr id="724" name="Google Shape;724;p27">
              <a:hlinkClick r:id="rId4"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dirty="0">
                <a:solidFill>
                  <a:schemeClr val="lt1"/>
                </a:solidFill>
                <a:latin typeface="Roboto"/>
                <a:ea typeface="Roboto"/>
                <a:cs typeface="Roboto"/>
                <a:sym typeface="Roboto"/>
              </a:endParaRPr>
            </a:p>
          </p:txBody>
        </p:sp>
        <p:sp>
          <p:nvSpPr>
            <p:cNvPr id="725" name="Google Shape;725;p27">
              <a:hlinkClick r:id="rId5"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dirty="0">
                <a:solidFill>
                  <a:schemeClr val="lt1"/>
                </a:solidFill>
                <a:latin typeface="Roboto"/>
                <a:ea typeface="Roboto"/>
                <a:cs typeface="Roboto"/>
                <a:sym typeface="Roboto"/>
              </a:endParaRPr>
            </a:p>
          </p:txBody>
        </p:sp>
        <p:sp>
          <p:nvSpPr>
            <p:cNvPr id="727" name="Google Shape;727;p27">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dirty="0">
                <a:solidFill>
                  <a:schemeClr val="lt1"/>
                </a:solidFill>
                <a:latin typeface="Roboto"/>
                <a:ea typeface="Roboto"/>
                <a:cs typeface="Roboto"/>
                <a:sym typeface="Roboto"/>
              </a:endParaRPr>
            </a:p>
          </p:txBody>
        </p:sp>
      </p:grpSp>
      <p:grpSp>
        <p:nvGrpSpPr>
          <p:cNvPr id="719" name="Google Shape;782;p30">
            <a:extLst>
              <a:ext uri="{FF2B5EF4-FFF2-40B4-BE49-F238E27FC236}">
                <a16:creationId xmlns:a16="http://schemas.microsoft.com/office/drawing/2014/main" id="{FF0319FE-3337-2BD7-968D-AF1D5F68901A}"/>
              </a:ext>
            </a:extLst>
          </p:cNvPr>
          <p:cNvGrpSpPr/>
          <p:nvPr/>
        </p:nvGrpSpPr>
        <p:grpSpPr>
          <a:xfrm>
            <a:off x="729152" y="316300"/>
            <a:ext cx="6140323" cy="428840"/>
            <a:chOff x="613559" y="316300"/>
            <a:chExt cx="5649271" cy="315300"/>
          </a:xfrm>
        </p:grpSpPr>
        <p:sp>
          <p:nvSpPr>
            <p:cNvPr id="720" name="Google Shape;783;p30">
              <a:hlinkClick r:id="rId4" action="ppaction://hlinksldjump"/>
              <a:extLst>
                <a:ext uri="{FF2B5EF4-FFF2-40B4-BE49-F238E27FC236}">
                  <a16:creationId xmlns:a16="http://schemas.microsoft.com/office/drawing/2014/main" id="{51F93672-A23C-0842-1226-C687B1CA479F}"/>
                </a:ext>
              </a:extLst>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726" name="Google Shape;784;p30">
              <a:hlinkClick r:id="rId5" action="ppaction://hlinksldjump"/>
              <a:extLst>
                <a:ext uri="{FF2B5EF4-FFF2-40B4-BE49-F238E27FC236}">
                  <a16:creationId xmlns:a16="http://schemas.microsoft.com/office/drawing/2014/main" id="{B8055448-1074-D8F5-5F64-68BB0AA5594E}"/>
                </a:ext>
              </a:extLst>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728" name="Google Shape;785;p30">
              <a:extLst>
                <a:ext uri="{FF2B5EF4-FFF2-40B4-BE49-F238E27FC236}">
                  <a16:creationId xmlns:a16="http://schemas.microsoft.com/office/drawing/2014/main" id="{C1030DA4-2DE6-8F3D-FFC7-AAF06A52C691}"/>
                </a:ext>
              </a:extLst>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729" name="Google Shape;786;p30">
              <a:hlinkClick r:id="" action="ppaction://noaction"/>
              <a:extLst>
                <a:ext uri="{FF2B5EF4-FFF2-40B4-BE49-F238E27FC236}">
                  <a16:creationId xmlns:a16="http://schemas.microsoft.com/office/drawing/2014/main" id="{116558AC-3B6D-A385-9A8B-F194DEB6311E}"/>
                </a:ext>
              </a:extLst>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730" name="Google Shape;787;p30">
              <a:extLst>
                <a:ext uri="{FF2B5EF4-FFF2-40B4-BE49-F238E27FC236}">
                  <a16:creationId xmlns:a16="http://schemas.microsoft.com/office/drawing/2014/main" id="{F784DC7E-2EC3-1157-F10D-0EC88E5970BC}"/>
                </a:ext>
              </a:extLst>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grpSp>
        <p:nvGrpSpPr>
          <p:cNvPr id="731" name="Google Shape;748;p28">
            <a:extLst>
              <a:ext uri="{FF2B5EF4-FFF2-40B4-BE49-F238E27FC236}">
                <a16:creationId xmlns:a16="http://schemas.microsoft.com/office/drawing/2014/main" id="{CFBBF1CB-6F09-B782-5DCE-BA66250A4E89}"/>
              </a:ext>
            </a:extLst>
          </p:cNvPr>
          <p:cNvGrpSpPr/>
          <p:nvPr/>
        </p:nvGrpSpPr>
        <p:grpSpPr>
          <a:xfrm>
            <a:off x="890225" y="4518032"/>
            <a:ext cx="7361100" cy="100205"/>
            <a:chOff x="891425" y="4642050"/>
            <a:chExt cx="7361100" cy="100205"/>
          </a:xfrm>
        </p:grpSpPr>
        <p:sp>
          <p:nvSpPr>
            <p:cNvPr id="732" name="Google Shape;749;p28">
              <a:extLst>
                <a:ext uri="{FF2B5EF4-FFF2-40B4-BE49-F238E27FC236}">
                  <a16:creationId xmlns:a16="http://schemas.microsoft.com/office/drawing/2014/main" id="{E5366775-C6FD-1B67-EFA9-A8022B80DD9B}"/>
                </a:ext>
              </a:extLst>
            </p:cNvPr>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50;p28">
              <a:extLst>
                <a:ext uri="{FF2B5EF4-FFF2-40B4-BE49-F238E27FC236}">
                  <a16:creationId xmlns:a16="http://schemas.microsoft.com/office/drawing/2014/main" id="{6211CA43-2BCF-32BE-476C-1EF814B364D8}"/>
                </a:ext>
              </a:extLst>
            </p:cNvPr>
            <p:cNvSpPr/>
            <p:nvPr/>
          </p:nvSpPr>
          <p:spPr>
            <a:xfrm>
              <a:off x="891425" y="4642050"/>
              <a:ext cx="1545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54;p28">
            <a:hlinkClick r:id="" action="ppaction://hlinkshowjump?jump=previousslide"/>
            <a:extLst>
              <a:ext uri="{FF2B5EF4-FFF2-40B4-BE49-F238E27FC236}">
                <a16:creationId xmlns:a16="http://schemas.microsoft.com/office/drawing/2014/main" id="{3B36150A-A21C-3AFB-73DD-DDC7A7BA4BAD}"/>
              </a:ext>
            </a:extLst>
          </p:cNvPr>
          <p:cNvSpPr/>
          <p:nvPr/>
        </p:nvSpPr>
        <p:spPr>
          <a:xfrm rot="-5400000" flipH="1">
            <a:off x="508326"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54;p28">
            <a:hlinkClick r:id="" action="ppaction://hlinkshowjump?jump=previousslide"/>
            <a:extLst>
              <a:ext uri="{FF2B5EF4-FFF2-40B4-BE49-F238E27FC236}">
                <a16:creationId xmlns:a16="http://schemas.microsoft.com/office/drawing/2014/main" id="{09ABB633-D971-497E-8FAE-86BBB6150909}"/>
              </a:ext>
            </a:extLst>
          </p:cNvPr>
          <p:cNvSpPr/>
          <p:nvPr/>
        </p:nvSpPr>
        <p:spPr>
          <a:xfrm rot="-5400000" flipH="1">
            <a:off x="628680" y="4495823"/>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51;p28">
            <a:hlinkClick r:id="" action="ppaction://hlinkshowjump?jump=nextslide"/>
            <a:extLst>
              <a:ext uri="{FF2B5EF4-FFF2-40B4-BE49-F238E27FC236}">
                <a16:creationId xmlns:a16="http://schemas.microsoft.com/office/drawing/2014/main" id="{46D4A54F-C9E7-EF5E-6C8E-708B16EA80F0}"/>
              </a:ext>
            </a:extLst>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51;p28">
            <a:hlinkClick r:id="" action="ppaction://hlinkshowjump?jump=nextslide"/>
            <a:extLst>
              <a:ext uri="{FF2B5EF4-FFF2-40B4-BE49-F238E27FC236}">
                <a16:creationId xmlns:a16="http://schemas.microsoft.com/office/drawing/2014/main" id="{F8117D48-DB21-1344-E204-233B8C9A4ED9}"/>
              </a:ext>
            </a:extLst>
          </p:cNvPr>
          <p:cNvSpPr/>
          <p:nvPr/>
        </p:nvSpPr>
        <p:spPr>
          <a:xfrm rot="5400000">
            <a:off x="8541094" y="4518680"/>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FDEB-7BB9-8F6A-2996-28E95FD5766D}"/>
              </a:ext>
            </a:extLst>
          </p:cNvPr>
          <p:cNvSpPr>
            <a:spLocks noGrp="1"/>
          </p:cNvSpPr>
          <p:nvPr>
            <p:ph type="title"/>
          </p:nvPr>
        </p:nvSpPr>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2A0B21A6-B12B-50CE-D594-2B9D9C412C70}"/>
              </a:ext>
            </a:extLst>
          </p:cNvPr>
          <p:cNvSpPr>
            <a:spLocks noGrp="1"/>
          </p:cNvSpPr>
          <p:nvPr>
            <p:ph type="body" idx="1"/>
          </p:nvPr>
        </p:nvSpPr>
        <p:spPr>
          <a:xfrm>
            <a:off x="234784" y="283979"/>
            <a:ext cx="8495884" cy="4859521"/>
          </a:xfrm>
        </p:spPr>
        <p:txBody>
          <a:bodyPr/>
          <a:lstStyle/>
          <a:p>
            <a:pPr algn="just">
              <a:lnSpc>
                <a:spcPct val="150000"/>
              </a:lnSpc>
              <a:buClr>
                <a:schemeClr val="accent2"/>
              </a:buClr>
              <a:buSzPct val="90000"/>
              <a:buFont typeface="Wingdings" panose="05000000000000000000" pitchFamily="2" charset="2"/>
              <a:buChar char="Ø"/>
            </a:pPr>
            <a:r>
              <a:rPr lang="en-US" sz="1800" b="1" dirty="0">
                <a:latin typeface="Amasis MT Pro Light" panose="02040304050005020304" pitchFamily="18" charset="0"/>
              </a:rPr>
              <a:t>After calculating TF-IDF scores, in order to determine which items are closer to each other, rather closer to the user profile vector space model is used.</a:t>
            </a:r>
          </a:p>
          <a:p>
            <a:pPr algn="just">
              <a:lnSpc>
                <a:spcPct val="150000"/>
              </a:lnSpc>
              <a:buClr>
                <a:schemeClr val="accent2"/>
              </a:buClr>
              <a:buSzPct val="90000"/>
              <a:buFont typeface="Wingdings" panose="05000000000000000000" pitchFamily="2" charset="2"/>
              <a:buChar char="Ø"/>
            </a:pPr>
            <a:r>
              <a:rPr lang="en-US" sz="1800" b="1" dirty="0">
                <a:latin typeface="Amasis MT Pro Light" panose="02040304050005020304" pitchFamily="18" charset="0"/>
              </a:rPr>
              <a:t>It computes the proximity based on the angle between the vectors.</a:t>
            </a:r>
          </a:p>
          <a:p>
            <a:pPr algn="just">
              <a:lnSpc>
                <a:spcPct val="150000"/>
              </a:lnSpc>
              <a:buClr>
                <a:schemeClr val="accent2"/>
              </a:buClr>
              <a:buSzPct val="90000"/>
              <a:buFont typeface="Wingdings" panose="05000000000000000000" pitchFamily="2" charset="2"/>
              <a:buChar char="Ø"/>
            </a:pPr>
            <a:r>
              <a:rPr lang="en-US" sz="1800" b="1" dirty="0">
                <a:latin typeface="Amasis MT Pro Light" panose="02040304050005020304" pitchFamily="18" charset="0"/>
              </a:rPr>
              <a:t>Steps:-</a:t>
            </a:r>
          </a:p>
          <a:p>
            <a:pPr marL="1257300" lvl="2" indent="-342900" algn="just">
              <a:lnSpc>
                <a:spcPct val="150000"/>
              </a:lnSpc>
              <a:buClr>
                <a:schemeClr val="accent2"/>
              </a:buClr>
              <a:buSzPct val="90000"/>
              <a:buFont typeface="+mj-lt"/>
              <a:buAutoNum type="arabicParenR"/>
            </a:pPr>
            <a:r>
              <a:rPr lang="en-US" sz="1800" b="1" dirty="0">
                <a:latin typeface="Amasis MT Pro Light" panose="02040304050005020304" pitchFamily="18" charset="0"/>
              </a:rPr>
              <a:t>Each item is stored as a vector of its attributes (which are also vectors) in an n-dimensional space and the angles between the vectors are calculated to determine the similarity between the vectors.</a:t>
            </a:r>
          </a:p>
          <a:p>
            <a:pPr marL="1257300" lvl="2" indent="-342900" algn="just">
              <a:lnSpc>
                <a:spcPct val="150000"/>
              </a:lnSpc>
              <a:buClr>
                <a:schemeClr val="accent2"/>
              </a:buClr>
              <a:buSzPct val="90000"/>
              <a:buFont typeface="+mj-lt"/>
              <a:buAutoNum type="arabicParenR"/>
            </a:pPr>
            <a:r>
              <a:rPr lang="en-US" sz="1800" b="1" dirty="0">
                <a:latin typeface="Amasis MT Pro Light" panose="02040304050005020304" pitchFamily="18" charset="0"/>
              </a:rPr>
              <a:t>The user profile vectors are also created based on his actions on previous attributes of items and the similarity between an item and a user is also determined in a similar way. </a:t>
            </a:r>
          </a:p>
          <a:p>
            <a:pPr marL="1257300" lvl="2" indent="-342900" algn="just">
              <a:lnSpc>
                <a:spcPct val="150000"/>
              </a:lnSpc>
              <a:buClr>
                <a:schemeClr val="accent2"/>
              </a:buClr>
              <a:buSzPct val="90000"/>
              <a:buFont typeface="+mj-lt"/>
              <a:buAutoNum type="arabicParenR"/>
            </a:pPr>
            <a:r>
              <a:rPr lang="en-US" sz="1800" b="1" dirty="0">
                <a:latin typeface="Amasis MT Pro Light" panose="02040304050005020304" pitchFamily="18" charset="0"/>
              </a:rPr>
              <a:t>Example:-Sentence 2 is more likely to be using Term 2 than using Term 1.</a:t>
            </a:r>
          </a:p>
          <a:p>
            <a:pPr marL="1257300" lvl="2" indent="-342900" algn="just">
              <a:lnSpc>
                <a:spcPct val="150000"/>
              </a:lnSpc>
              <a:buClr>
                <a:schemeClr val="accent2"/>
              </a:buClr>
              <a:buSzPct val="90000"/>
              <a:buFont typeface="+mj-lt"/>
              <a:buAutoNum type="arabicParenR"/>
            </a:pPr>
            <a:endParaRPr lang="en-US" sz="1800" b="1" dirty="0">
              <a:latin typeface="Amasis MT Pro Light" panose="02040304050005020304" pitchFamily="18" charset="0"/>
            </a:endParaRPr>
          </a:p>
          <a:p>
            <a:endParaRPr lang="en-IN" sz="1000" b="1" dirty="0"/>
          </a:p>
        </p:txBody>
      </p:sp>
    </p:spTree>
    <p:extLst>
      <p:ext uri="{BB962C8B-B14F-4D97-AF65-F5344CB8AC3E}">
        <p14:creationId xmlns:p14="http://schemas.microsoft.com/office/powerpoint/2010/main" val="399671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740D99-F93C-8C50-9598-52DCDC0E6CFD}"/>
              </a:ext>
            </a:extLst>
          </p:cNvPr>
          <p:cNvSpPr>
            <a:spLocks noGrp="1"/>
          </p:cNvSpPr>
          <p:nvPr>
            <p:ph type="title"/>
          </p:nvPr>
        </p:nvSpPr>
        <p:spPr/>
        <p:txBody>
          <a:bodyPr>
            <a:normAutofit fontScale="90000"/>
          </a:bodyPr>
          <a:lstStyle/>
          <a:p>
            <a:r>
              <a:rPr lang="en-IN" dirty="0"/>
              <a:t> </a:t>
            </a:r>
          </a:p>
        </p:txBody>
      </p:sp>
      <p:sp>
        <p:nvSpPr>
          <p:cNvPr id="8" name="Text Placeholder 7">
            <a:extLst>
              <a:ext uri="{FF2B5EF4-FFF2-40B4-BE49-F238E27FC236}">
                <a16:creationId xmlns:a16="http://schemas.microsoft.com/office/drawing/2014/main" id="{9C919304-5774-FB3F-B377-D1BD05109019}"/>
              </a:ext>
            </a:extLst>
          </p:cNvPr>
          <p:cNvSpPr>
            <a:spLocks noGrp="1"/>
          </p:cNvSpPr>
          <p:nvPr>
            <p:ph type="body" idx="1"/>
          </p:nvPr>
        </p:nvSpPr>
        <p:spPr>
          <a:xfrm>
            <a:off x="-554348" y="267257"/>
            <a:ext cx="5705855" cy="3785616"/>
          </a:xfrm>
        </p:spPr>
        <p:txBody>
          <a:bodyPr/>
          <a:lstStyle/>
          <a:p>
            <a:pPr marL="1257300" lvl="2" indent="-342900" algn="just">
              <a:lnSpc>
                <a:spcPct val="150000"/>
              </a:lnSpc>
              <a:buClr>
                <a:schemeClr val="accent2"/>
              </a:buClr>
              <a:buSzPct val="100000"/>
              <a:buFont typeface="Wingdings" panose="05000000000000000000" pitchFamily="2" charset="2"/>
              <a:buChar char="Ø"/>
            </a:pPr>
            <a:r>
              <a:rPr lang="en-US" sz="2000" b="1" dirty="0">
                <a:latin typeface="Amasis MT Pro Light" panose="02040304050005020304" pitchFamily="18" charset="0"/>
              </a:rPr>
              <a:t>The method of calculating this relative measure is calculated by taking the cosine of the angle between the sentences and the terms. The  reason behind using cosine is that the value of cosine will increase with decreasing value of the angle between which signifies more similarity.</a:t>
            </a:r>
          </a:p>
          <a:p>
            <a:pPr marL="914400" lvl="2" indent="0" algn="just">
              <a:lnSpc>
                <a:spcPct val="150000"/>
              </a:lnSpc>
              <a:buClr>
                <a:schemeClr val="accent2"/>
              </a:buClr>
              <a:buSzPct val="100000"/>
              <a:buNone/>
            </a:pPr>
            <a:r>
              <a:rPr lang="en-US" sz="2000" b="1" dirty="0">
                <a:latin typeface="Amasis MT Pro Light" panose="02040304050005020304" pitchFamily="18" charset="0"/>
              </a:rPr>
              <a:t>                      Cosine calculation is simply the sum-product of vectors.</a:t>
            </a:r>
          </a:p>
          <a:p>
            <a:endParaRPr lang="en-IN" dirty="0"/>
          </a:p>
        </p:txBody>
      </p:sp>
      <p:pic>
        <p:nvPicPr>
          <p:cNvPr id="9" name="Picture 8">
            <a:extLst>
              <a:ext uri="{FF2B5EF4-FFF2-40B4-BE49-F238E27FC236}">
                <a16:creationId xmlns:a16="http://schemas.microsoft.com/office/drawing/2014/main" id="{662F6B64-60D2-D447-F120-1ADDC8604236}"/>
              </a:ext>
            </a:extLst>
          </p:cNvPr>
          <p:cNvPicPr>
            <a:picLocks noChangeAspect="1"/>
          </p:cNvPicPr>
          <p:nvPr/>
        </p:nvPicPr>
        <p:blipFill>
          <a:blip r:embed="rId2"/>
          <a:stretch>
            <a:fillRect/>
          </a:stretch>
        </p:blipFill>
        <p:spPr>
          <a:xfrm>
            <a:off x="5473952" y="1021050"/>
            <a:ext cx="3246120" cy="2680584"/>
          </a:xfrm>
          <a:prstGeom prst="rect">
            <a:avLst/>
          </a:prstGeom>
        </p:spPr>
      </p:pic>
      <p:grpSp>
        <p:nvGrpSpPr>
          <p:cNvPr id="15" name="Google Shape;1025;p23">
            <a:extLst>
              <a:ext uri="{FF2B5EF4-FFF2-40B4-BE49-F238E27FC236}">
                <a16:creationId xmlns:a16="http://schemas.microsoft.com/office/drawing/2014/main" id="{8C795966-537A-399B-DBD2-82F145532086}"/>
              </a:ext>
            </a:extLst>
          </p:cNvPr>
          <p:cNvGrpSpPr/>
          <p:nvPr/>
        </p:nvGrpSpPr>
        <p:grpSpPr>
          <a:xfrm flipH="1">
            <a:off x="7918703" y="3867912"/>
            <a:ext cx="1225295" cy="1275588"/>
            <a:chOff x="5387400" y="2014350"/>
            <a:chExt cx="1708200" cy="1764300"/>
          </a:xfrm>
        </p:grpSpPr>
        <p:sp>
          <p:nvSpPr>
            <p:cNvPr id="16" name="Google Shape;1026;p23">
              <a:extLst>
                <a:ext uri="{FF2B5EF4-FFF2-40B4-BE49-F238E27FC236}">
                  <a16:creationId xmlns:a16="http://schemas.microsoft.com/office/drawing/2014/main" id="{C8776FC0-8DAD-6249-E093-5ED7121DB14E}"/>
                </a:ext>
              </a:extLst>
            </p:cNvPr>
            <p:cNvSpPr/>
            <p:nvPr/>
          </p:nvSpPr>
          <p:spPr>
            <a:xfrm>
              <a:off x="5465375" y="2264225"/>
              <a:ext cx="641075" cy="520525"/>
            </a:xfrm>
            <a:custGeom>
              <a:avLst/>
              <a:gdLst/>
              <a:ahLst/>
              <a:cxnLst/>
              <a:rect l="l" t="t" r="r" b="b"/>
              <a:pathLst>
                <a:path w="25643" h="20821" extrusionOk="0">
                  <a:moveTo>
                    <a:pt x="6774" y="1"/>
                  </a:moveTo>
                  <a:cubicBezTo>
                    <a:pt x="5356" y="1"/>
                    <a:pt x="4015" y="373"/>
                    <a:pt x="3121" y="1038"/>
                  </a:cubicBezTo>
                  <a:cubicBezTo>
                    <a:pt x="1" y="3435"/>
                    <a:pt x="1066" y="10130"/>
                    <a:pt x="4110" y="14353"/>
                  </a:cubicBezTo>
                  <a:cubicBezTo>
                    <a:pt x="6621" y="17815"/>
                    <a:pt x="11110" y="20364"/>
                    <a:pt x="15599" y="20783"/>
                  </a:cubicBezTo>
                  <a:cubicBezTo>
                    <a:pt x="16056" y="20821"/>
                    <a:pt x="16474" y="20821"/>
                    <a:pt x="16893" y="20821"/>
                  </a:cubicBezTo>
                  <a:cubicBezTo>
                    <a:pt x="19289" y="20821"/>
                    <a:pt x="21306" y="20174"/>
                    <a:pt x="22751" y="18766"/>
                  </a:cubicBezTo>
                  <a:cubicBezTo>
                    <a:pt x="24920" y="16750"/>
                    <a:pt x="25643" y="13060"/>
                    <a:pt x="25414" y="10397"/>
                  </a:cubicBezTo>
                  <a:cubicBezTo>
                    <a:pt x="25224" y="8190"/>
                    <a:pt x="24349" y="6478"/>
                    <a:pt x="23094" y="5641"/>
                  </a:cubicBezTo>
                  <a:cubicBezTo>
                    <a:pt x="22423" y="5241"/>
                    <a:pt x="21618" y="5051"/>
                    <a:pt x="20798" y="5051"/>
                  </a:cubicBezTo>
                  <a:cubicBezTo>
                    <a:pt x="19432" y="5051"/>
                    <a:pt x="18024" y="5580"/>
                    <a:pt x="17121" y="6554"/>
                  </a:cubicBezTo>
                  <a:cubicBezTo>
                    <a:pt x="15371" y="8494"/>
                    <a:pt x="15599" y="12603"/>
                    <a:pt x="18795" y="15609"/>
                  </a:cubicBezTo>
                  <a:cubicBezTo>
                    <a:pt x="18852" y="15647"/>
                    <a:pt x="18909" y="15666"/>
                    <a:pt x="18966" y="15666"/>
                  </a:cubicBezTo>
                  <a:cubicBezTo>
                    <a:pt x="19023" y="15666"/>
                    <a:pt x="19080" y="15647"/>
                    <a:pt x="19137" y="15609"/>
                  </a:cubicBezTo>
                  <a:cubicBezTo>
                    <a:pt x="19213" y="15494"/>
                    <a:pt x="19213" y="15342"/>
                    <a:pt x="19137" y="15266"/>
                  </a:cubicBezTo>
                  <a:cubicBezTo>
                    <a:pt x="16132" y="12489"/>
                    <a:pt x="15865" y="8685"/>
                    <a:pt x="17463" y="6897"/>
                  </a:cubicBezTo>
                  <a:cubicBezTo>
                    <a:pt x="18248" y="6041"/>
                    <a:pt x="19537" y="5571"/>
                    <a:pt x="20765" y="5571"/>
                  </a:cubicBezTo>
                  <a:cubicBezTo>
                    <a:pt x="21503" y="5571"/>
                    <a:pt x="22218" y="5741"/>
                    <a:pt x="22789" y="6098"/>
                  </a:cubicBezTo>
                  <a:cubicBezTo>
                    <a:pt x="23969" y="6782"/>
                    <a:pt x="24730" y="8418"/>
                    <a:pt x="24920" y="10511"/>
                  </a:cubicBezTo>
                  <a:cubicBezTo>
                    <a:pt x="25186" y="13060"/>
                    <a:pt x="24501" y="16560"/>
                    <a:pt x="22409" y="18500"/>
                  </a:cubicBezTo>
                  <a:cubicBezTo>
                    <a:pt x="21094" y="19686"/>
                    <a:pt x="19185" y="20359"/>
                    <a:pt x="16955" y="20359"/>
                  </a:cubicBezTo>
                  <a:cubicBezTo>
                    <a:pt x="16539" y="20359"/>
                    <a:pt x="16112" y="20336"/>
                    <a:pt x="15675" y="20288"/>
                  </a:cubicBezTo>
                  <a:cubicBezTo>
                    <a:pt x="11376" y="19870"/>
                    <a:pt x="6925" y="17359"/>
                    <a:pt x="4528" y="14087"/>
                  </a:cubicBezTo>
                  <a:cubicBezTo>
                    <a:pt x="1675" y="10130"/>
                    <a:pt x="534" y="3625"/>
                    <a:pt x="3425" y="1418"/>
                  </a:cubicBezTo>
                  <a:cubicBezTo>
                    <a:pt x="4265" y="782"/>
                    <a:pt x="5498" y="435"/>
                    <a:pt x="6803" y="435"/>
                  </a:cubicBezTo>
                  <a:cubicBezTo>
                    <a:pt x="7447" y="435"/>
                    <a:pt x="8110" y="519"/>
                    <a:pt x="8751" y="695"/>
                  </a:cubicBezTo>
                  <a:cubicBezTo>
                    <a:pt x="10615" y="1190"/>
                    <a:pt x="12061" y="2331"/>
                    <a:pt x="12708" y="3853"/>
                  </a:cubicBezTo>
                  <a:cubicBezTo>
                    <a:pt x="13963" y="6744"/>
                    <a:pt x="12517" y="10321"/>
                    <a:pt x="9474" y="12032"/>
                  </a:cubicBezTo>
                  <a:cubicBezTo>
                    <a:pt x="9398" y="12109"/>
                    <a:pt x="9322" y="12261"/>
                    <a:pt x="9398" y="12375"/>
                  </a:cubicBezTo>
                  <a:cubicBezTo>
                    <a:pt x="9454" y="12431"/>
                    <a:pt x="9550" y="12466"/>
                    <a:pt x="9628" y="12466"/>
                  </a:cubicBezTo>
                  <a:cubicBezTo>
                    <a:pt x="9656" y="12466"/>
                    <a:pt x="9682" y="12461"/>
                    <a:pt x="9702" y="12451"/>
                  </a:cubicBezTo>
                  <a:cubicBezTo>
                    <a:pt x="12936" y="10663"/>
                    <a:pt x="14458" y="6782"/>
                    <a:pt x="13126" y="3701"/>
                  </a:cubicBezTo>
                  <a:cubicBezTo>
                    <a:pt x="12441" y="2027"/>
                    <a:pt x="10920" y="810"/>
                    <a:pt x="8865" y="277"/>
                  </a:cubicBezTo>
                  <a:cubicBezTo>
                    <a:pt x="8178" y="90"/>
                    <a:pt x="7467" y="1"/>
                    <a:pt x="6774"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27;p23">
              <a:extLst>
                <a:ext uri="{FF2B5EF4-FFF2-40B4-BE49-F238E27FC236}">
                  <a16:creationId xmlns:a16="http://schemas.microsoft.com/office/drawing/2014/main" id="{9ED22572-72A4-3E6A-2DF1-384FADFA9D66}"/>
                </a:ext>
              </a:extLst>
            </p:cNvPr>
            <p:cNvSpPr/>
            <p:nvPr/>
          </p:nvSpPr>
          <p:spPr>
            <a:xfrm>
              <a:off x="6035100" y="2086625"/>
              <a:ext cx="98925" cy="145550"/>
            </a:xfrm>
            <a:custGeom>
              <a:avLst/>
              <a:gdLst/>
              <a:ahLst/>
              <a:cxnLst/>
              <a:rect l="l" t="t" r="r" b="b"/>
              <a:pathLst>
                <a:path w="3957" h="5822" extrusionOk="0">
                  <a:moveTo>
                    <a:pt x="2055" y="0"/>
                  </a:moveTo>
                  <a:cubicBezTo>
                    <a:pt x="2055" y="343"/>
                    <a:pt x="1903" y="1142"/>
                    <a:pt x="1332" y="1903"/>
                  </a:cubicBezTo>
                  <a:cubicBezTo>
                    <a:pt x="875" y="2549"/>
                    <a:pt x="305" y="2854"/>
                    <a:pt x="0" y="3006"/>
                  </a:cubicBezTo>
                  <a:cubicBezTo>
                    <a:pt x="495" y="3006"/>
                    <a:pt x="799" y="3120"/>
                    <a:pt x="1104" y="3196"/>
                  </a:cubicBezTo>
                  <a:cubicBezTo>
                    <a:pt x="1104" y="3196"/>
                    <a:pt x="1370" y="3348"/>
                    <a:pt x="1636" y="3538"/>
                  </a:cubicBezTo>
                  <a:cubicBezTo>
                    <a:pt x="2207" y="3973"/>
                    <a:pt x="2506" y="4854"/>
                    <a:pt x="2630" y="5392"/>
                  </a:cubicBezTo>
                  <a:lnTo>
                    <a:pt x="2630" y="5392"/>
                  </a:lnTo>
                  <a:cubicBezTo>
                    <a:pt x="2527" y="4522"/>
                    <a:pt x="2700" y="3818"/>
                    <a:pt x="2930" y="3424"/>
                  </a:cubicBezTo>
                  <a:cubicBezTo>
                    <a:pt x="3196" y="3120"/>
                    <a:pt x="3462" y="2854"/>
                    <a:pt x="3462" y="2854"/>
                  </a:cubicBezTo>
                  <a:cubicBezTo>
                    <a:pt x="3653" y="2778"/>
                    <a:pt x="3805" y="2625"/>
                    <a:pt x="3957" y="2587"/>
                  </a:cubicBezTo>
                  <a:cubicBezTo>
                    <a:pt x="3729" y="2473"/>
                    <a:pt x="3386" y="2397"/>
                    <a:pt x="3044" y="2093"/>
                  </a:cubicBezTo>
                  <a:cubicBezTo>
                    <a:pt x="2131" y="1408"/>
                    <a:pt x="2055" y="267"/>
                    <a:pt x="2055" y="0"/>
                  </a:cubicBezTo>
                  <a:close/>
                  <a:moveTo>
                    <a:pt x="2630" y="5392"/>
                  </a:moveTo>
                  <a:cubicBezTo>
                    <a:pt x="2647" y="5531"/>
                    <a:pt x="2670" y="5674"/>
                    <a:pt x="2702" y="5821"/>
                  </a:cubicBezTo>
                  <a:cubicBezTo>
                    <a:pt x="2702" y="5767"/>
                    <a:pt x="2680" y="5607"/>
                    <a:pt x="2630" y="53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28;p23">
              <a:extLst>
                <a:ext uri="{FF2B5EF4-FFF2-40B4-BE49-F238E27FC236}">
                  <a16:creationId xmlns:a16="http://schemas.microsoft.com/office/drawing/2014/main" id="{3A6CBE6F-40A1-5436-BCE9-B5BC8A20EC9A}"/>
                </a:ext>
              </a:extLst>
            </p:cNvPr>
            <p:cNvSpPr/>
            <p:nvPr/>
          </p:nvSpPr>
          <p:spPr>
            <a:xfrm>
              <a:off x="5717425" y="2014350"/>
              <a:ext cx="98950" cy="145525"/>
            </a:xfrm>
            <a:custGeom>
              <a:avLst/>
              <a:gdLst/>
              <a:ahLst/>
              <a:cxnLst/>
              <a:rect l="l" t="t" r="r" b="b"/>
              <a:pathLst>
                <a:path w="3958" h="5821" extrusionOk="0">
                  <a:moveTo>
                    <a:pt x="2055" y="0"/>
                  </a:moveTo>
                  <a:cubicBezTo>
                    <a:pt x="2055" y="342"/>
                    <a:pt x="1903" y="1141"/>
                    <a:pt x="1332" y="1902"/>
                  </a:cubicBezTo>
                  <a:cubicBezTo>
                    <a:pt x="876" y="2511"/>
                    <a:pt x="305" y="2853"/>
                    <a:pt x="1" y="3006"/>
                  </a:cubicBezTo>
                  <a:cubicBezTo>
                    <a:pt x="495" y="3006"/>
                    <a:pt x="838" y="3082"/>
                    <a:pt x="1104" y="3196"/>
                  </a:cubicBezTo>
                  <a:cubicBezTo>
                    <a:pt x="1104" y="3196"/>
                    <a:pt x="1408" y="3348"/>
                    <a:pt x="1637" y="3538"/>
                  </a:cubicBezTo>
                  <a:cubicBezTo>
                    <a:pt x="2154" y="3933"/>
                    <a:pt x="2480" y="4694"/>
                    <a:pt x="2635" y="5234"/>
                  </a:cubicBezTo>
                  <a:lnTo>
                    <a:pt x="2635" y="5234"/>
                  </a:lnTo>
                  <a:cubicBezTo>
                    <a:pt x="2550" y="4427"/>
                    <a:pt x="2721" y="3763"/>
                    <a:pt x="2968" y="3424"/>
                  </a:cubicBezTo>
                  <a:cubicBezTo>
                    <a:pt x="3196" y="3082"/>
                    <a:pt x="3501" y="2853"/>
                    <a:pt x="3501" y="2853"/>
                  </a:cubicBezTo>
                  <a:cubicBezTo>
                    <a:pt x="3691" y="2777"/>
                    <a:pt x="3805" y="2625"/>
                    <a:pt x="3957" y="2587"/>
                  </a:cubicBezTo>
                  <a:cubicBezTo>
                    <a:pt x="3729" y="2473"/>
                    <a:pt x="3387" y="2397"/>
                    <a:pt x="3044" y="2092"/>
                  </a:cubicBezTo>
                  <a:cubicBezTo>
                    <a:pt x="2169" y="1370"/>
                    <a:pt x="2055" y="228"/>
                    <a:pt x="2055" y="0"/>
                  </a:cubicBezTo>
                  <a:close/>
                  <a:moveTo>
                    <a:pt x="2635" y="5234"/>
                  </a:moveTo>
                  <a:cubicBezTo>
                    <a:pt x="2655" y="5422"/>
                    <a:pt x="2689" y="5619"/>
                    <a:pt x="2740" y="5821"/>
                  </a:cubicBezTo>
                  <a:cubicBezTo>
                    <a:pt x="2753" y="5754"/>
                    <a:pt x="2719" y="5527"/>
                    <a:pt x="2635" y="52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29;p23">
              <a:extLst>
                <a:ext uri="{FF2B5EF4-FFF2-40B4-BE49-F238E27FC236}">
                  <a16:creationId xmlns:a16="http://schemas.microsoft.com/office/drawing/2014/main" id="{49B44A40-E655-EACC-B783-2D8491B4B0C7}"/>
                </a:ext>
              </a:extLst>
            </p:cNvPr>
            <p:cNvSpPr/>
            <p:nvPr/>
          </p:nvSpPr>
          <p:spPr>
            <a:xfrm>
              <a:off x="6913925" y="2820875"/>
              <a:ext cx="97975" cy="144575"/>
            </a:xfrm>
            <a:custGeom>
              <a:avLst/>
              <a:gdLst/>
              <a:ahLst/>
              <a:cxnLst/>
              <a:rect l="l" t="t" r="r" b="b"/>
              <a:pathLst>
                <a:path w="3919" h="5783" extrusionOk="0">
                  <a:moveTo>
                    <a:pt x="2017" y="0"/>
                  </a:moveTo>
                  <a:cubicBezTo>
                    <a:pt x="2017" y="305"/>
                    <a:pt x="1902" y="1142"/>
                    <a:pt x="1332" y="1903"/>
                  </a:cubicBezTo>
                  <a:cubicBezTo>
                    <a:pt x="837" y="2511"/>
                    <a:pt x="267" y="2854"/>
                    <a:pt x="0" y="2968"/>
                  </a:cubicBezTo>
                  <a:cubicBezTo>
                    <a:pt x="457" y="2968"/>
                    <a:pt x="799" y="3082"/>
                    <a:pt x="1066" y="3158"/>
                  </a:cubicBezTo>
                  <a:cubicBezTo>
                    <a:pt x="1066" y="3158"/>
                    <a:pt x="1370" y="3310"/>
                    <a:pt x="1598" y="3500"/>
                  </a:cubicBezTo>
                  <a:cubicBezTo>
                    <a:pt x="2161" y="3892"/>
                    <a:pt x="2472" y="4645"/>
                    <a:pt x="2612" y="5183"/>
                  </a:cubicBezTo>
                  <a:lnTo>
                    <a:pt x="2612" y="5183"/>
                  </a:lnTo>
                  <a:cubicBezTo>
                    <a:pt x="2552" y="4410"/>
                    <a:pt x="2717" y="3759"/>
                    <a:pt x="2930" y="3424"/>
                  </a:cubicBezTo>
                  <a:cubicBezTo>
                    <a:pt x="3158" y="3082"/>
                    <a:pt x="3462" y="2854"/>
                    <a:pt x="3462" y="2854"/>
                  </a:cubicBezTo>
                  <a:cubicBezTo>
                    <a:pt x="3653" y="2739"/>
                    <a:pt x="3805" y="2587"/>
                    <a:pt x="3919" y="2549"/>
                  </a:cubicBezTo>
                  <a:cubicBezTo>
                    <a:pt x="3691" y="2473"/>
                    <a:pt x="3386" y="2359"/>
                    <a:pt x="3044" y="2093"/>
                  </a:cubicBezTo>
                  <a:cubicBezTo>
                    <a:pt x="2131" y="1370"/>
                    <a:pt x="2017" y="229"/>
                    <a:pt x="2017" y="0"/>
                  </a:cubicBezTo>
                  <a:close/>
                  <a:moveTo>
                    <a:pt x="2612" y="5183"/>
                  </a:moveTo>
                  <a:cubicBezTo>
                    <a:pt x="2627" y="5377"/>
                    <a:pt x="2656" y="5578"/>
                    <a:pt x="2701" y="5783"/>
                  </a:cubicBezTo>
                  <a:cubicBezTo>
                    <a:pt x="2715" y="5715"/>
                    <a:pt x="2690" y="5482"/>
                    <a:pt x="2612" y="51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30;p23">
              <a:extLst>
                <a:ext uri="{FF2B5EF4-FFF2-40B4-BE49-F238E27FC236}">
                  <a16:creationId xmlns:a16="http://schemas.microsoft.com/office/drawing/2014/main" id="{4F9768FB-A6E3-91F7-B61F-B7A82D2F2A09}"/>
                </a:ext>
              </a:extLst>
            </p:cNvPr>
            <p:cNvSpPr/>
            <p:nvPr/>
          </p:nvSpPr>
          <p:spPr>
            <a:xfrm>
              <a:off x="7038525" y="2719100"/>
              <a:ext cx="57075" cy="83725"/>
            </a:xfrm>
            <a:custGeom>
              <a:avLst/>
              <a:gdLst/>
              <a:ahLst/>
              <a:cxnLst/>
              <a:rect l="l" t="t" r="r" b="b"/>
              <a:pathLst>
                <a:path w="2283" h="3349" extrusionOk="0">
                  <a:moveTo>
                    <a:pt x="1179" y="1"/>
                  </a:moveTo>
                  <a:cubicBezTo>
                    <a:pt x="1141" y="191"/>
                    <a:pt x="1103" y="685"/>
                    <a:pt x="761" y="1104"/>
                  </a:cubicBezTo>
                  <a:cubicBezTo>
                    <a:pt x="495" y="1446"/>
                    <a:pt x="190" y="1636"/>
                    <a:pt x="0" y="1713"/>
                  </a:cubicBezTo>
                  <a:cubicBezTo>
                    <a:pt x="228" y="1713"/>
                    <a:pt x="495" y="1789"/>
                    <a:pt x="609" y="1827"/>
                  </a:cubicBezTo>
                  <a:lnTo>
                    <a:pt x="913" y="2017"/>
                  </a:lnTo>
                  <a:cubicBezTo>
                    <a:pt x="1370" y="2397"/>
                    <a:pt x="1522" y="3234"/>
                    <a:pt x="1560" y="3348"/>
                  </a:cubicBezTo>
                  <a:cubicBezTo>
                    <a:pt x="1446" y="2778"/>
                    <a:pt x="1522" y="2245"/>
                    <a:pt x="1712" y="2017"/>
                  </a:cubicBezTo>
                  <a:cubicBezTo>
                    <a:pt x="1826" y="1827"/>
                    <a:pt x="2016" y="1675"/>
                    <a:pt x="2016" y="1675"/>
                  </a:cubicBezTo>
                  <a:cubicBezTo>
                    <a:pt x="2092" y="1598"/>
                    <a:pt x="2207" y="1522"/>
                    <a:pt x="2283" y="1484"/>
                  </a:cubicBezTo>
                  <a:cubicBezTo>
                    <a:pt x="2131" y="1446"/>
                    <a:pt x="1940" y="1332"/>
                    <a:pt x="1750" y="1218"/>
                  </a:cubicBezTo>
                  <a:cubicBezTo>
                    <a:pt x="1256" y="761"/>
                    <a:pt x="1179" y="153"/>
                    <a:pt x="11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31;p23">
              <a:extLst>
                <a:ext uri="{FF2B5EF4-FFF2-40B4-BE49-F238E27FC236}">
                  <a16:creationId xmlns:a16="http://schemas.microsoft.com/office/drawing/2014/main" id="{1FDCB832-7CE8-6AEA-D989-CD3E2D69C45C}"/>
                </a:ext>
              </a:extLst>
            </p:cNvPr>
            <p:cNvSpPr/>
            <p:nvPr/>
          </p:nvSpPr>
          <p:spPr>
            <a:xfrm>
              <a:off x="5638475" y="2157950"/>
              <a:ext cx="50450" cy="73275"/>
            </a:xfrm>
            <a:custGeom>
              <a:avLst/>
              <a:gdLst/>
              <a:ahLst/>
              <a:cxnLst/>
              <a:rect l="l" t="t" r="r" b="b"/>
              <a:pathLst>
                <a:path w="2018" h="2931" extrusionOk="0">
                  <a:moveTo>
                    <a:pt x="1028" y="1"/>
                  </a:moveTo>
                  <a:cubicBezTo>
                    <a:pt x="990" y="191"/>
                    <a:pt x="952" y="571"/>
                    <a:pt x="648" y="952"/>
                  </a:cubicBezTo>
                  <a:cubicBezTo>
                    <a:pt x="419" y="1294"/>
                    <a:pt x="115" y="1446"/>
                    <a:pt x="1" y="1522"/>
                  </a:cubicBezTo>
                  <a:cubicBezTo>
                    <a:pt x="229" y="1522"/>
                    <a:pt x="419" y="1599"/>
                    <a:pt x="572" y="1637"/>
                  </a:cubicBezTo>
                  <a:cubicBezTo>
                    <a:pt x="572" y="1637"/>
                    <a:pt x="648" y="1675"/>
                    <a:pt x="800" y="1789"/>
                  </a:cubicBezTo>
                  <a:cubicBezTo>
                    <a:pt x="1180" y="2093"/>
                    <a:pt x="1371" y="2816"/>
                    <a:pt x="1409" y="2930"/>
                  </a:cubicBezTo>
                  <a:cubicBezTo>
                    <a:pt x="1333" y="2397"/>
                    <a:pt x="1409" y="1979"/>
                    <a:pt x="1561" y="1713"/>
                  </a:cubicBezTo>
                  <a:cubicBezTo>
                    <a:pt x="1637" y="1560"/>
                    <a:pt x="1789" y="1446"/>
                    <a:pt x="1789" y="1446"/>
                  </a:cubicBezTo>
                  <a:cubicBezTo>
                    <a:pt x="1903" y="1408"/>
                    <a:pt x="1979" y="1332"/>
                    <a:pt x="2017" y="1294"/>
                  </a:cubicBezTo>
                  <a:cubicBezTo>
                    <a:pt x="1903" y="1256"/>
                    <a:pt x="1713" y="1218"/>
                    <a:pt x="1561" y="1066"/>
                  </a:cubicBezTo>
                  <a:cubicBezTo>
                    <a:pt x="1066" y="685"/>
                    <a:pt x="1028" y="115"/>
                    <a:pt x="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32;p23">
              <a:extLst>
                <a:ext uri="{FF2B5EF4-FFF2-40B4-BE49-F238E27FC236}">
                  <a16:creationId xmlns:a16="http://schemas.microsoft.com/office/drawing/2014/main" id="{2F091826-4278-EE61-F77D-A37326F80F18}"/>
                </a:ext>
              </a:extLst>
            </p:cNvPr>
            <p:cNvSpPr/>
            <p:nvPr/>
          </p:nvSpPr>
          <p:spPr>
            <a:xfrm>
              <a:off x="6237675" y="2248300"/>
              <a:ext cx="30475" cy="43775"/>
            </a:xfrm>
            <a:custGeom>
              <a:avLst/>
              <a:gdLst/>
              <a:ahLst/>
              <a:cxnLst/>
              <a:rect l="l" t="t" r="r" b="b"/>
              <a:pathLst>
                <a:path w="1219" h="1751" extrusionOk="0">
                  <a:moveTo>
                    <a:pt x="648" y="1"/>
                  </a:moveTo>
                  <a:cubicBezTo>
                    <a:pt x="610" y="115"/>
                    <a:pt x="610" y="343"/>
                    <a:pt x="419" y="572"/>
                  </a:cubicBezTo>
                  <a:cubicBezTo>
                    <a:pt x="267" y="762"/>
                    <a:pt x="77" y="876"/>
                    <a:pt x="1" y="914"/>
                  </a:cubicBezTo>
                  <a:cubicBezTo>
                    <a:pt x="115" y="914"/>
                    <a:pt x="229" y="914"/>
                    <a:pt x="305" y="952"/>
                  </a:cubicBezTo>
                  <a:cubicBezTo>
                    <a:pt x="305" y="952"/>
                    <a:pt x="381" y="1028"/>
                    <a:pt x="457" y="1066"/>
                  </a:cubicBezTo>
                  <a:cubicBezTo>
                    <a:pt x="686" y="1256"/>
                    <a:pt x="800" y="1675"/>
                    <a:pt x="838" y="1751"/>
                  </a:cubicBezTo>
                  <a:cubicBezTo>
                    <a:pt x="800" y="1447"/>
                    <a:pt x="838" y="1180"/>
                    <a:pt x="952" y="1066"/>
                  </a:cubicBezTo>
                  <a:cubicBezTo>
                    <a:pt x="990" y="952"/>
                    <a:pt x="1066" y="876"/>
                    <a:pt x="1066" y="876"/>
                  </a:cubicBezTo>
                  <a:cubicBezTo>
                    <a:pt x="1142" y="800"/>
                    <a:pt x="1180" y="762"/>
                    <a:pt x="1218" y="762"/>
                  </a:cubicBezTo>
                  <a:cubicBezTo>
                    <a:pt x="1142" y="762"/>
                    <a:pt x="1028" y="724"/>
                    <a:pt x="952" y="610"/>
                  </a:cubicBezTo>
                  <a:cubicBezTo>
                    <a:pt x="686" y="419"/>
                    <a:pt x="648" y="39"/>
                    <a:pt x="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3;p23">
              <a:extLst>
                <a:ext uri="{FF2B5EF4-FFF2-40B4-BE49-F238E27FC236}">
                  <a16:creationId xmlns:a16="http://schemas.microsoft.com/office/drawing/2014/main" id="{83069D82-156A-6BC6-5D27-1FBB5142A8A5}"/>
                </a:ext>
              </a:extLst>
            </p:cNvPr>
            <p:cNvSpPr/>
            <p:nvPr/>
          </p:nvSpPr>
          <p:spPr>
            <a:xfrm>
              <a:off x="6116900" y="2270175"/>
              <a:ext cx="69450" cy="98950"/>
            </a:xfrm>
            <a:custGeom>
              <a:avLst/>
              <a:gdLst/>
              <a:ahLst/>
              <a:cxnLst/>
              <a:rect l="l" t="t" r="r" b="b"/>
              <a:pathLst>
                <a:path w="2778" h="3958" extrusionOk="0">
                  <a:moveTo>
                    <a:pt x="1446" y="1"/>
                  </a:moveTo>
                  <a:cubicBezTo>
                    <a:pt x="1408" y="229"/>
                    <a:pt x="1294" y="800"/>
                    <a:pt x="913" y="1332"/>
                  </a:cubicBezTo>
                  <a:cubicBezTo>
                    <a:pt x="647" y="1751"/>
                    <a:pt x="190" y="1979"/>
                    <a:pt x="0" y="2093"/>
                  </a:cubicBezTo>
                  <a:cubicBezTo>
                    <a:pt x="343" y="2093"/>
                    <a:pt x="571" y="2131"/>
                    <a:pt x="761" y="2245"/>
                  </a:cubicBezTo>
                  <a:cubicBezTo>
                    <a:pt x="761" y="2245"/>
                    <a:pt x="913" y="2322"/>
                    <a:pt x="1104" y="2474"/>
                  </a:cubicBezTo>
                  <a:cubicBezTo>
                    <a:pt x="1636" y="2930"/>
                    <a:pt x="1864" y="3957"/>
                    <a:pt x="1864" y="3957"/>
                  </a:cubicBezTo>
                  <a:cubicBezTo>
                    <a:pt x="1712" y="3235"/>
                    <a:pt x="1864" y="2626"/>
                    <a:pt x="2055" y="2322"/>
                  </a:cubicBezTo>
                  <a:lnTo>
                    <a:pt x="2435" y="1941"/>
                  </a:lnTo>
                  <a:cubicBezTo>
                    <a:pt x="2587" y="1865"/>
                    <a:pt x="2663" y="1789"/>
                    <a:pt x="2777" y="1751"/>
                  </a:cubicBezTo>
                  <a:cubicBezTo>
                    <a:pt x="2625" y="1713"/>
                    <a:pt x="2397" y="1599"/>
                    <a:pt x="2169" y="1408"/>
                  </a:cubicBezTo>
                  <a:cubicBezTo>
                    <a:pt x="1484" y="952"/>
                    <a:pt x="1446" y="153"/>
                    <a:pt x="1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34;p23">
              <a:extLst>
                <a:ext uri="{FF2B5EF4-FFF2-40B4-BE49-F238E27FC236}">
                  <a16:creationId xmlns:a16="http://schemas.microsoft.com/office/drawing/2014/main" id="{5529AE08-FCE1-3714-6F1A-EDAE351BB65C}"/>
                </a:ext>
              </a:extLst>
            </p:cNvPr>
            <p:cNvSpPr/>
            <p:nvPr/>
          </p:nvSpPr>
          <p:spPr>
            <a:xfrm>
              <a:off x="6223425" y="2316800"/>
              <a:ext cx="177875" cy="343350"/>
            </a:xfrm>
            <a:custGeom>
              <a:avLst/>
              <a:gdLst/>
              <a:ahLst/>
              <a:cxnLst/>
              <a:rect l="l" t="t" r="r" b="b"/>
              <a:pathLst>
                <a:path w="7115" h="13734" extrusionOk="0">
                  <a:moveTo>
                    <a:pt x="7076" y="0"/>
                  </a:moveTo>
                  <a:cubicBezTo>
                    <a:pt x="5631" y="266"/>
                    <a:pt x="4375" y="951"/>
                    <a:pt x="3310" y="1902"/>
                  </a:cubicBezTo>
                  <a:cubicBezTo>
                    <a:pt x="2511" y="2587"/>
                    <a:pt x="0" y="5212"/>
                    <a:pt x="685" y="8674"/>
                  </a:cubicBezTo>
                  <a:cubicBezTo>
                    <a:pt x="1446" y="12326"/>
                    <a:pt x="5174" y="13696"/>
                    <a:pt x="5326" y="13734"/>
                  </a:cubicBezTo>
                  <a:lnTo>
                    <a:pt x="5402" y="13544"/>
                  </a:lnTo>
                  <a:cubicBezTo>
                    <a:pt x="5212" y="13506"/>
                    <a:pt x="1712" y="12212"/>
                    <a:pt x="951" y="8674"/>
                  </a:cubicBezTo>
                  <a:cubicBezTo>
                    <a:pt x="228" y="5326"/>
                    <a:pt x="2701" y="2777"/>
                    <a:pt x="3462" y="2092"/>
                  </a:cubicBezTo>
                  <a:cubicBezTo>
                    <a:pt x="4451" y="1179"/>
                    <a:pt x="5745" y="495"/>
                    <a:pt x="7114" y="228"/>
                  </a:cubicBezTo>
                  <a:lnTo>
                    <a:pt x="7076" y="0"/>
                  </a:lnTo>
                  <a:close/>
                </a:path>
              </a:pathLst>
            </a:custGeom>
            <a:solidFill>
              <a:srgbClr val="09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5;p23">
              <a:extLst>
                <a:ext uri="{FF2B5EF4-FFF2-40B4-BE49-F238E27FC236}">
                  <a16:creationId xmlns:a16="http://schemas.microsoft.com/office/drawing/2014/main" id="{F0B24A8E-1B28-59A9-81FA-C119723BB3A0}"/>
                </a:ext>
              </a:extLst>
            </p:cNvPr>
            <p:cNvSpPr/>
            <p:nvPr/>
          </p:nvSpPr>
          <p:spPr>
            <a:xfrm>
              <a:off x="6249100" y="2182800"/>
              <a:ext cx="693375" cy="560475"/>
            </a:xfrm>
            <a:custGeom>
              <a:avLst/>
              <a:gdLst/>
              <a:ahLst/>
              <a:cxnLst/>
              <a:rect l="l" t="t" r="r" b="b"/>
              <a:pathLst>
                <a:path w="27735" h="22419" extrusionOk="0">
                  <a:moveTo>
                    <a:pt x="8284" y="1"/>
                  </a:moveTo>
                  <a:cubicBezTo>
                    <a:pt x="7273" y="1"/>
                    <a:pt x="6450" y="258"/>
                    <a:pt x="6316" y="681"/>
                  </a:cubicBezTo>
                  <a:cubicBezTo>
                    <a:pt x="6087" y="1403"/>
                    <a:pt x="8104" y="2012"/>
                    <a:pt x="8028" y="3192"/>
                  </a:cubicBezTo>
                  <a:cubicBezTo>
                    <a:pt x="7990" y="4257"/>
                    <a:pt x="6430" y="4637"/>
                    <a:pt x="4908" y="5740"/>
                  </a:cubicBezTo>
                  <a:cubicBezTo>
                    <a:pt x="2854" y="7148"/>
                    <a:pt x="1294" y="9659"/>
                    <a:pt x="761" y="11942"/>
                  </a:cubicBezTo>
                  <a:cubicBezTo>
                    <a:pt x="0" y="15175"/>
                    <a:pt x="2778" y="18904"/>
                    <a:pt x="5517" y="20692"/>
                  </a:cubicBezTo>
                  <a:cubicBezTo>
                    <a:pt x="7531" y="22042"/>
                    <a:pt x="9604" y="22419"/>
                    <a:pt x="11681" y="22419"/>
                  </a:cubicBezTo>
                  <a:cubicBezTo>
                    <a:pt x="12939" y="22419"/>
                    <a:pt x="14198" y="22281"/>
                    <a:pt x="15446" y="22137"/>
                  </a:cubicBezTo>
                  <a:cubicBezTo>
                    <a:pt x="16588" y="22023"/>
                    <a:pt x="26479" y="20844"/>
                    <a:pt x="27506" y="16203"/>
                  </a:cubicBezTo>
                  <a:cubicBezTo>
                    <a:pt x="27735" y="14947"/>
                    <a:pt x="27392" y="13197"/>
                    <a:pt x="26441" y="12132"/>
                  </a:cubicBezTo>
                  <a:cubicBezTo>
                    <a:pt x="25300" y="10952"/>
                    <a:pt x="24196" y="11561"/>
                    <a:pt x="22941" y="10534"/>
                  </a:cubicBezTo>
                  <a:cubicBezTo>
                    <a:pt x="20887" y="8860"/>
                    <a:pt x="22256" y="6159"/>
                    <a:pt x="20506" y="4865"/>
                  </a:cubicBezTo>
                  <a:cubicBezTo>
                    <a:pt x="20059" y="4535"/>
                    <a:pt x="19575" y="4422"/>
                    <a:pt x="19067" y="4422"/>
                  </a:cubicBezTo>
                  <a:cubicBezTo>
                    <a:pt x="17992" y="4422"/>
                    <a:pt x="16813" y="4926"/>
                    <a:pt x="15672" y="4926"/>
                  </a:cubicBezTo>
                  <a:cubicBezTo>
                    <a:pt x="15059" y="4926"/>
                    <a:pt x="14456" y="4781"/>
                    <a:pt x="13887" y="4333"/>
                  </a:cubicBezTo>
                  <a:cubicBezTo>
                    <a:pt x="12517" y="3268"/>
                    <a:pt x="12897" y="1860"/>
                    <a:pt x="11338" y="833"/>
                  </a:cubicBezTo>
                  <a:cubicBezTo>
                    <a:pt x="10452" y="249"/>
                    <a:pt x="9277" y="1"/>
                    <a:pt x="8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36;p23">
              <a:extLst>
                <a:ext uri="{FF2B5EF4-FFF2-40B4-BE49-F238E27FC236}">
                  <a16:creationId xmlns:a16="http://schemas.microsoft.com/office/drawing/2014/main" id="{A19FA28A-F01E-3AA6-DAEC-CC26570DCCAC}"/>
                </a:ext>
              </a:extLst>
            </p:cNvPr>
            <p:cNvSpPr/>
            <p:nvPr/>
          </p:nvSpPr>
          <p:spPr>
            <a:xfrm>
              <a:off x="6251950" y="2387175"/>
              <a:ext cx="183600" cy="247300"/>
            </a:xfrm>
            <a:custGeom>
              <a:avLst/>
              <a:gdLst/>
              <a:ahLst/>
              <a:cxnLst/>
              <a:rect l="l" t="t" r="r" b="b"/>
              <a:pathLst>
                <a:path w="7344" h="9892" extrusionOk="0">
                  <a:moveTo>
                    <a:pt x="5555" y="0"/>
                  </a:moveTo>
                  <a:cubicBezTo>
                    <a:pt x="5251" y="114"/>
                    <a:pt x="4870" y="267"/>
                    <a:pt x="4490" y="571"/>
                  </a:cubicBezTo>
                  <a:cubicBezTo>
                    <a:pt x="4223" y="837"/>
                    <a:pt x="3957" y="1256"/>
                    <a:pt x="3463" y="2093"/>
                  </a:cubicBezTo>
                  <a:cubicBezTo>
                    <a:pt x="3196" y="2473"/>
                    <a:pt x="2816" y="3158"/>
                    <a:pt x="2397" y="3957"/>
                  </a:cubicBezTo>
                  <a:lnTo>
                    <a:pt x="2397" y="3995"/>
                  </a:lnTo>
                  <a:cubicBezTo>
                    <a:pt x="1598" y="5593"/>
                    <a:pt x="799" y="7000"/>
                    <a:pt x="0" y="8446"/>
                  </a:cubicBezTo>
                  <a:cubicBezTo>
                    <a:pt x="495" y="8903"/>
                    <a:pt x="1028" y="9435"/>
                    <a:pt x="1560" y="9892"/>
                  </a:cubicBezTo>
                  <a:cubicBezTo>
                    <a:pt x="2473" y="9169"/>
                    <a:pt x="3615" y="8066"/>
                    <a:pt x="4642" y="6620"/>
                  </a:cubicBezTo>
                  <a:lnTo>
                    <a:pt x="4946" y="6201"/>
                  </a:lnTo>
                  <a:cubicBezTo>
                    <a:pt x="4984" y="6087"/>
                    <a:pt x="5022" y="6049"/>
                    <a:pt x="5060" y="5973"/>
                  </a:cubicBezTo>
                  <a:cubicBezTo>
                    <a:pt x="5327" y="5631"/>
                    <a:pt x="5517" y="5288"/>
                    <a:pt x="5669" y="4946"/>
                  </a:cubicBezTo>
                  <a:cubicBezTo>
                    <a:pt x="5783" y="4832"/>
                    <a:pt x="5859" y="4680"/>
                    <a:pt x="5935" y="4528"/>
                  </a:cubicBezTo>
                  <a:cubicBezTo>
                    <a:pt x="6582" y="3310"/>
                    <a:pt x="7077" y="2169"/>
                    <a:pt x="7343" y="1256"/>
                  </a:cubicBezTo>
                  <a:cubicBezTo>
                    <a:pt x="6734" y="837"/>
                    <a:pt x="6164" y="457"/>
                    <a:pt x="55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7;p23">
              <a:extLst>
                <a:ext uri="{FF2B5EF4-FFF2-40B4-BE49-F238E27FC236}">
                  <a16:creationId xmlns:a16="http://schemas.microsoft.com/office/drawing/2014/main" id="{1336EB71-AA6A-B827-CFC6-2F6E4706C42C}"/>
                </a:ext>
              </a:extLst>
            </p:cNvPr>
            <p:cNvSpPr/>
            <p:nvPr/>
          </p:nvSpPr>
          <p:spPr>
            <a:xfrm>
              <a:off x="6532525" y="2394775"/>
              <a:ext cx="183600" cy="246350"/>
            </a:xfrm>
            <a:custGeom>
              <a:avLst/>
              <a:gdLst/>
              <a:ahLst/>
              <a:cxnLst/>
              <a:rect l="l" t="t" r="r" b="b"/>
              <a:pathLst>
                <a:path w="7344" h="9854" extrusionOk="0">
                  <a:moveTo>
                    <a:pt x="1827" y="1"/>
                  </a:moveTo>
                  <a:cubicBezTo>
                    <a:pt x="1180" y="419"/>
                    <a:pt x="609" y="800"/>
                    <a:pt x="1" y="1256"/>
                  </a:cubicBezTo>
                  <a:cubicBezTo>
                    <a:pt x="267" y="2207"/>
                    <a:pt x="761" y="3348"/>
                    <a:pt x="1446" y="4604"/>
                  </a:cubicBezTo>
                  <a:cubicBezTo>
                    <a:pt x="1522" y="4718"/>
                    <a:pt x="1598" y="4832"/>
                    <a:pt x="1636" y="4946"/>
                  </a:cubicBezTo>
                  <a:cubicBezTo>
                    <a:pt x="1789" y="5175"/>
                    <a:pt x="1941" y="5403"/>
                    <a:pt x="2131" y="5707"/>
                  </a:cubicBezTo>
                  <a:lnTo>
                    <a:pt x="2397" y="6126"/>
                  </a:lnTo>
                  <a:lnTo>
                    <a:pt x="2702" y="6582"/>
                  </a:lnTo>
                  <a:cubicBezTo>
                    <a:pt x="3729" y="7990"/>
                    <a:pt x="4832" y="9093"/>
                    <a:pt x="5783" y="9854"/>
                  </a:cubicBezTo>
                  <a:cubicBezTo>
                    <a:pt x="6316" y="9359"/>
                    <a:pt x="6848" y="8865"/>
                    <a:pt x="7343" y="8370"/>
                  </a:cubicBezTo>
                  <a:cubicBezTo>
                    <a:pt x="6544" y="6887"/>
                    <a:pt x="5745" y="5479"/>
                    <a:pt x="4908" y="3995"/>
                  </a:cubicBezTo>
                  <a:cubicBezTo>
                    <a:pt x="4908" y="3957"/>
                    <a:pt x="4870" y="3919"/>
                    <a:pt x="4870" y="3843"/>
                  </a:cubicBezTo>
                  <a:cubicBezTo>
                    <a:pt x="4528" y="3272"/>
                    <a:pt x="4261" y="2702"/>
                    <a:pt x="3919" y="2093"/>
                  </a:cubicBezTo>
                  <a:cubicBezTo>
                    <a:pt x="3805" y="1865"/>
                    <a:pt x="3501" y="1256"/>
                    <a:pt x="2892" y="685"/>
                  </a:cubicBezTo>
                  <a:cubicBezTo>
                    <a:pt x="2511" y="343"/>
                    <a:pt x="2131" y="115"/>
                    <a:pt x="18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8;p23">
              <a:extLst>
                <a:ext uri="{FF2B5EF4-FFF2-40B4-BE49-F238E27FC236}">
                  <a16:creationId xmlns:a16="http://schemas.microsoft.com/office/drawing/2014/main" id="{09885C24-E409-E385-55E1-EF1F0EF4BABD}"/>
                </a:ext>
              </a:extLst>
            </p:cNvPr>
            <p:cNvSpPr/>
            <p:nvPr/>
          </p:nvSpPr>
          <p:spPr>
            <a:xfrm>
              <a:off x="6262400" y="2761900"/>
              <a:ext cx="214025" cy="497450"/>
            </a:xfrm>
            <a:custGeom>
              <a:avLst/>
              <a:gdLst/>
              <a:ahLst/>
              <a:cxnLst/>
              <a:rect l="l" t="t" r="r" b="b"/>
              <a:pathLst>
                <a:path w="8561" h="19898" extrusionOk="0">
                  <a:moveTo>
                    <a:pt x="3387" y="1"/>
                  </a:moveTo>
                  <a:cubicBezTo>
                    <a:pt x="3311" y="77"/>
                    <a:pt x="3311" y="115"/>
                    <a:pt x="3311" y="153"/>
                  </a:cubicBezTo>
                  <a:cubicBezTo>
                    <a:pt x="2550" y="2816"/>
                    <a:pt x="1865" y="5783"/>
                    <a:pt x="1294" y="9055"/>
                  </a:cubicBezTo>
                  <a:cubicBezTo>
                    <a:pt x="838" y="11566"/>
                    <a:pt x="419" y="14343"/>
                    <a:pt x="191" y="17196"/>
                  </a:cubicBezTo>
                  <a:cubicBezTo>
                    <a:pt x="77" y="17881"/>
                    <a:pt x="39" y="18604"/>
                    <a:pt x="1" y="19327"/>
                  </a:cubicBezTo>
                  <a:cubicBezTo>
                    <a:pt x="1333" y="19517"/>
                    <a:pt x="2702" y="19707"/>
                    <a:pt x="4034" y="19898"/>
                  </a:cubicBezTo>
                  <a:cubicBezTo>
                    <a:pt x="4072" y="19707"/>
                    <a:pt x="4072" y="19479"/>
                    <a:pt x="4148" y="19289"/>
                  </a:cubicBezTo>
                  <a:cubicBezTo>
                    <a:pt x="4566" y="16892"/>
                    <a:pt x="5517" y="15903"/>
                    <a:pt x="6354" y="11604"/>
                  </a:cubicBezTo>
                  <a:cubicBezTo>
                    <a:pt x="6430" y="11338"/>
                    <a:pt x="6430" y="11338"/>
                    <a:pt x="6507" y="10919"/>
                  </a:cubicBezTo>
                  <a:cubicBezTo>
                    <a:pt x="6545" y="10729"/>
                    <a:pt x="6621" y="10387"/>
                    <a:pt x="6697" y="9892"/>
                  </a:cubicBezTo>
                  <a:cubicBezTo>
                    <a:pt x="6735" y="9626"/>
                    <a:pt x="6811" y="9397"/>
                    <a:pt x="6849" y="9093"/>
                  </a:cubicBezTo>
                  <a:cubicBezTo>
                    <a:pt x="7229" y="7115"/>
                    <a:pt x="7648" y="5098"/>
                    <a:pt x="8028" y="3158"/>
                  </a:cubicBezTo>
                  <a:cubicBezTo>
                    <a:pt x="8180" y="2397"/>
                    <a:pt x="8371" y="1675"/>
                    <a:pt x="8523" y="914"/>
                  </a:cubicBezTo>
                  <a:cubicBezTo>
                    <a:pt x="8523" y="838"/>
                    <a:pt x="8561" y="723"/>
                    <a:pt x="8561" y="647"/>
                  </a:cubicBezTo>
                  <a:cubicBezTo>
                    <a:pt x="8257" y="571"/>
                    <a:pt x="8028" y="571"/>
                    <a:pt x="7838" y="495"/>
                  </a:cubicBezTo>
                  <a:cubicBezTo>
                    <a:pt x="6354" y="343"/>
                    <a:pt x="4833" y="153"/>
                    <a:pt x="3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9;p23">
              <a:extLst>
                <a:ext uri="{FF2B5EF4-FFF2-40B4-BE49-F238E27FC236}">
                  <a16:creationId xmlns:a16="http://schemas.microsoft.com/office/drawing/2014/main" id="{771F943F-E155-E6F1-374C-F4CCBFE0925E}"/>
                </a:ext>
              </a:extLst>
            </p:cNvPr>
            <p:cNvSpPr/>
            <p:nvPr/>
          </p:nvSpPr>
          <p:spPr>
            <a:xfrm>
              <a:off x="6444075" y="2733375"/>
              <a:ext cx="150300" cy="496500"/>
            </a:xfrm>
            <a:custGeom>
              <a:avLst/>
              <a:gdLst/>
              <a:ahLst/>
              <a:cxnLst/>
              <a:rect l="l" t="t" r="r" b="b"/>
              <a:pathLst>
                <a:path w="6012" h="19860" extrusionOk="0">
                  <a:moveTo>
                    <a:pt x="5136" y="0"/>
                  </a:moveTo>
                  <a:cubicBezTo>
                    <a:pt x="3653" y="76"/>
                    <a:pt x="2131" y="152"/>
                    <a:pt x="685" y="190"/>
                  </a:cubicBezTo>
                  <a:cubicBezTo>
                    <a:pt x="343" y="3044"/>
                    <a:pt x="115" y="6239"/>
                    <a:pt x="0" y="9701"/>
                  </a:cubicBezTo>
                  <a:lnTo>
                    <a:pt x="0" y="12136"/>
                  </a:lnTo>
                  <a:lnTo>
                    <a:pt x="0" y="12250"/>
                  </a:lnTo>
                  <a:cubicBezTo>
                    <a:pt x="0" y="14000"/>
                    <a:pt x="38" y="15865"/>
                    <a:pt x="191" y="17691"/>
                  </a:cubicBezTo>
                  <a:lnTo>
                    <a:pt x="343" y="19859"/>
                  </a:lnTo>
                  <a:lnTo>
                    <a:pt x="381" y="19859"/>
                  </a:lnTo>
                  <a:cubicBezTo>
                    <a:pt x="1750" y="19783"/>
                    <a:pt x="3082" y="19783"/>
                    <a:pt x="4490" y="19745"/>
                  </a:cubicBezTo>
                  <a:lnTo>
                    <a:pt x="4490" y="19136"/>
                  </a:lnTo>
                  <a:cubicBezTo>
                    <a:pt x="4566" y="17082"/>
                    <a:pt x="5136" y="15979"/>
                    <a:pt x="5441" y="13049"/>
                  </a:cubicBezTo>
                  <a:lnTo>
                    <a:pt x="5441" y="12859"/>
                  </a:lnTo>
                  <a:cubicBezTo>
                    <a:pt x="5479" y="12365"/>
                    <a:pt x="5517" y="11870"/>
                    <a:pt x="5517" y="11223"/>
                  </a:cubicBezTo>
                  <a:lnTo>
                    <a:pt x="5517" y="11109"/>
                  </a:lnTo>
                  <a:cubicBezTo>
                    <a:pt x="5517" y="10843"/>
                    <a:pt x="5517" y="10843"/>
                    <a:pt x="5555" y="9511"/>
                  </a:cubicBezTo>
                  <a:cubicBezTo>
                    <a:pt x="5631" y="7191"/>
                    <a:pt x="5707" y="4870"/>
                    <a:pt x="5859" y="2625"/>
                  </a:cubicBezTo>
                  <a:cubicBezTo>
                    <a:pt x="5897" y="1712"/>
                    <a:pt x="5935" y="875"/>
                    <a:pt x="6011" y="0"/>
                  </a:cubicBezTo>
                  <a:cubicBezTo>
                    <a:pt x="5809" y="0"/>
                    <a:pt x="5623" y="34"/>
                    <a:pt x="5431" y="34"/>
                  </a:cubicBezTo>
                  <a:cubicBezTo>
                    <a:pt x="5335" y="34"/>
                    <a:pt x="5238" y="26"/>
                    <a:pt x="51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40;p23">
              <a:extLst>
                <a:ext uri="{FF2B5EF4-FFF2-40B4-BE49-F238E27FC236}">
                  <a16:creationId xmlns:a16="http://schemas.microsoft.com/office/drawing/2014/main" id="{18C412B3-DE7A-B408-2452-D95D61B7CD6B}"/>
                </a:ext>
              </a:extLst>
            </p:cNvPr>
            <p:cNvSpPr/>
            <p:nvPr/>
          </p:nvSpPr>
          <p:spPr>
            <a:xfrm>
              <a:off x="6459300" y="2288250"/>
              <a:ext cx="59925" cy="93250"/>
            </a:xfrm>
            <a:custGeom>
              <a:avLst/>
              <a:gdLst/>
              <a:ahLst/>
              <a:cxnLst/>
              <a:rect l="l" t="t" r="r" b="b"/>
              <a:pathLst>
                <a:path w="2397" h="3730" extrusionOk="0">
                  <a:moveTo>
                    <a:pt x="2055" y="1"/>
                  </a:moveTo>
                  <a:cubicBezTo>
                    <a:pt x="1370" y="77"/>
                    <a:pt x="685" y="229"/>
                    <a:pt x="0" y="305"/>
                  </a:cubicBezTo>
                  <a:lnTo>
                    <a:pt x="0" y="876"/>
                  </a:lnTo>
                  <a:lnTo>
                    <a:pt x="76" y="2397"/>
                  </a:lnTo>
                  <a:lnTo>
                    <a:pt x="114" y="3729"/>
                  </a:lnTo>
                  <a:lnTo>
                    <a:pt x="2397" y="3653"/>
                  </a:lnTo>
                  <a:cubicBezTo>
                    <a:pt x="2245" y="2397"/>
                    <a:pt x="2093" y="1180"/>
                    <a:pt x="2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1;p23">
              <a:extLst>
                <a:ext uri="{FF2B5EF4-FFF2-40B4-BE49-F238E27FC236}">
                  <a16:creationId xmlns:a16="http://schemas.microsoft.com/office/drawing/2014/main" id="{2BC536F6-10B5-8D94-00E4-F94EC1DD5770}"/>
                </a:ext>
              </a:extLst>
            </p:cNvPr>
            <p:cNvSpPr/>
            <p:nvPr/>
          </p:nvSpPr>
          <p:spPr>
            <a:xfrm>
              <a:off x="6344200" y="2366250"/>
              <a:ext cx="254925" cy="423250"/>
            </a:xfrm>
            <a:custGeom>
              <a:avLst/>
              <a:gdLst/>
              <a:ahLst/>
              <a:cxnLst/>
              <a:rect l="l" t="t" r="r" b="b"/>
              <a:pathLst>
                <a:path w="10197" h="16930" extrusionOk="0">
                  <a:moveTo>
                    <a:pt x="5669" y="0"/>
                  </a:moveTo>
                  <a:cubicBezTo>
                    <a:pt x="5517" y="0"/>
                    <a:pt x="5175" y="0"/>
                    <a:pt x="4680" y="38"/>
                  </a:cubicBezTo>
                  <a:cubicBezTo>
                    <a:pt x="4528" y="76"/>
                    <a:pt x="4338" y="76"/>
                    <a:pt x="4148" y="152"/>
                  </a:cubicBezTo>
                  <a:cubicBezTo>
                    <a:pt x="2854" y="381"/>
                    <a:pt x="1865" y="837"/>
                    <a:pt x="1180" y="1294"/>
                  </a:cubicBezTo>
                  <a:cubicBezTo>
                    <a:pt x="1446" y="1979"/>
                    <a:pt x="1637" y="2663"/>
                    <a:pt x="1865" y="3386"/>
                  </a:cubicBezTo>
                  <a:cubicBezTo>
                    <a:pt x="952" y="4033"/>
                    <a:pt x="686" y="5174"/>
                    <a:pt x="1142" y="5973"/>
                  </a:cubicBezTo>
                  <a:cubicBezTo>
                    <a:pt x="1637" y="6848"/>
                    <a:pt x="2778" y="6886"/>
                    <a:pt x="2816" y="6886"/>
                  </a:cubicBezTo>
                  <a:lnTo>
                    <a:pt x="2664" y="8903"/>
                  </a:lnTo>
                  <a:cubicBezTo>
                    <a:pt x="2664" y="9131"/>
                    <a:pt x="2626" y="9321"/>
                    <a:pt x="2626" y="9549"/>
                  </a:cubicBezTo>
                  <a:lnTo>
                    <a:pt x="2626" y="9854"/>
                  </a:lnTo>
                  <a:cubicBezTo>
                    <a:pt x="2626" y="10120"/>
                    <a:pt x="2588" y="10386"/>
                    <a:pt x="2588" y="10653"/>
                  </a:cubicBezTo>
                  <a:cubicBezTo>
                    <a:pt x="2321" y="10957"/>
                    <a:pt x="2093" y="11261"/>
                    <a:pt x="1865" y="11642"/>
                  </a:cubicBezTo>
                  <a:cubicBezTo>
                    <a:pt x="1561" y="12136"/>
                    <a:pt x="1218" y="12669"/>
                    <a:pt x="1104" y="12973"/>
                  </a:cubicBezTo>
                  <a:cubicBezTo>
                    <a:pt x="495" y="14267"/>
                    <a:pt x="39" y="15827"/>
                    <a:pt x="1" y="16017"/>
                  </a:cubicBezTo>
                  <a:cubicBezTo>
                    <a:pt x="1561" y="16283"/>
                    <a:pt x="3196" y="16473"/>
                    <a:pt x="4756" y="16702"/>
                  </a:cubicBezTo>
                  <a:lnTo>
                    <a:pt x="5251" y="16702"/>
                  </a:lnTo>
                  <a:cubicBezTo>
                    <a:pt x="6620" y="16778"/>
                    <a:pt x="7952" y="16854"/>
                    <a:pt x="9322" y="16892"/>
                  </a:cubicBezTo>
                  <a:cubicBezTo>
                    <a:pt x="9474" y="16930"/>
                    <a:pt x="9626" y="16930"/>
                    <a:pt x="9740" y="16930"/>
                  </a:cubicBezTo>
                  <a:cubicBezTo>
                    <a:pt x="9892" y="16702"/>
                    <a:pt x="10044" y="16169"/>
                    <a:pt x="10121" y="15560"/>
                  </a:cubicBezTo>
                  <a:cubicBezTo>
                    <a:pt x="10197" y="15066"/>
                    <a:pt x="10197" y="14571"/>
                    <a:pt x="10083" y="13924"/>
                  </a:cubicBezTo>
                  <a:cubicBezTo>
                    <a:pt x="9664" y="11946"/>
                    <a:pt x="8104" y="10995"/>
                    <a:pt x="7800" y="10805"/>
                  </a:cubicBezTo>
                  <a:cubicBezTo>
                    <a:pt x="7838" y="10729"/>
                    <a:pt x="7838" y="10653"/>
                    <a:pt x="7914" y="10615"/>
                  </a:cubicBezTo>
                  <a:cubicBezTo>
                    <a:pt x="8028" y="10120"/>
                    <a:pt x="8218" y="9663"/>
                    <a:pt x="8371" y="9169"/>
                  </a:cubicBezTo>
                  <a:cubicBezTo>
                    <a:pt x="8371" y="9131"/>
                    <a:pt x="8409" y="9017"/>
                    <a:pt x="8409" y="8979"/>
                  </a:cubicBezTo>
                  <a:cubicBezTo>
                    <a:pt x="8713" y="8180"/>
                    <a:pt x="8941" y="7267"/>
                    <a:pt x="9169" y="6316"/>
                  </a:cubicBezTo>
                  <a:cubicBezTo>
                    <a:pt x="9626" y="4604"/>
                    <a:pt x="9892" y="3006"/>
                    <a:pt x="10083" y="1522"/>
                  </a:cubicBezTo>
                  <a:cubicBezTo>
                    <a:pt x="8865" y="761"/>
                    <a:pt x="7762" y="419"/>
                    <a:pt x="7153" y="229"/>
                  </a:cubicBezTo>
                  <a:cubicBezTo>
                    <a:pt x="7077" y="229"/>
                    <a:pt x="7039" y="191"/>
                    <a:pt x="6963" y="191"/>
                  </a:cubicBezTo>
                  <a:cubicBezTo>
                    <a:pt x="6278" y="38"/>
                    <a:pt x="5822" y="0"/>
                    <a:pt x="5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42;p23">
              <a:extLst>
                <a:ext uri="{FF2B5EF4-FFF2-40B4-BE49-F238E27FC236}">
                  <a16:creationId xmlns:a16="http://schemas.microsoft.com/office/drawing/2014/main" id="{4F0F8372-7A28-ECC3-3B6F-7BAEEFBBE930}"/>
                </a:ext>
              </a:extLst>
            </p:cNvPr>
            <p:cNvSpPr/>
            <p:nvPr/>
          </p:nvSpPr>
          <p:spPr>
            <a:xfrm>
              <a:off x="6649500" y="2592025"/>
              <a:ext cx="206425" cy="162300"/>
            </a:xfrm>
            <a:custGeom>
              <a:avLst/>
              <a:gdLst/>
              <a:ahLst/>
              <a:cxnLst/>
              <a:rect l="l" t="t" r="r" b="b"/>
              <a:pathLst>
                <a:path w="8257" h="6492" extrusionOk="0">
                  <a:moveTo>
                    <a:pt x="1186" y="1"/>
                  </a:moveTo>
                  <a:cubicBezTo>
                    <a:pt x="950" y="1"/>
                    <a:pt x="765" y="54"/>
                    <a:pt x="610" y="138"/>
                  </a:cubicBezTo>
                  <a:cubicBezTo>
                    <a:pt x="305" y="328"/>
                    <a:pt x="115" y="671"/>
                    <a:pt x="1" y="975"/>
                  </a:cubicBezTo>
                  <a:lnTo>
                    <a:pt x="1713" y="2801"/>
                  </a:lnTo>
                  <a:cubicBezTo>
                    <a:pt x="3349" y="4018"/>
                    <a:pt x="4947" y="5236"/>
                    <a:pt x="6583" y="6491"/>
                  </a:cubicBezTo>
                  <a:cubicBezTo>
                    <a:pt x="7153" y="5997"/>
                    <a:pt x="7686" y="5540"/>
                    <a:pt x="8257" y="5046"/>
                  </a:cubicBezTo>
                  <a:cubicBezTo>
                    <a:pt x="6545" y="2915"/>
                    <a:pt x="4871" y="1660"/>
                    <a:pt x="3653" y="1013"/>
                  </a:cubicBezTo>
                  <a:cubicBezTo>
                    <a:pt x="2453" y="256"/>
                    <a:pt x="1700" y="1"/>
                    <a:pt x="1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3;p23">
              <a:extLst>
                <a:ext uri="{FF2B5EF4-FFF2-40B4-BE49-F238E27FC236}">
                  <a16:creationId xmlns:a16="http://schemas.microsoft.com/office/drawing/2014/main" id="{A4313A76-74DB-4DE8-9B93-4B238AB50D73}"/>
                </a:ext>
              </a:extLst>
            </p:cNvPr>
            <p:cNvSpPr/>
            <p:nvPr/>
          </p:nvSpPr>
          <p:spPr>
            <a:xfrm>
              <a:off x="6064575" y="2552650"/>
              <a:ext cx="230200" cy="104000"/>
            </a:xfrm>
            <a:custGeom>
              <a:avLst/>
              <a:gdLst/>
              <a:ahLst/>
              <a:cxnLst/>
              <a:rect l="l" t="t" r="r" b="b"/>
              <a:pathLst>
                <a:path w="9208" h="4160" extrusionOk="0">
                  <a:moveTo>
                    <a:pt x="1028" y="1"/>
                  </a:moveTo>
                  <a:cubicBezTo>
                    <a:pt x="686" y="648"/>
                    <a:pt x="343" y="1294"/>
                    <a:pt x="1" y="1941"/>
                  </a:cubicBezTo>
                  <a:cubicBezTo>
                    <a:pt x="2436" y="3235"/>
                    <a:pt x="4452" y="3767"/>
                    <a:pt x="5784" y="3996"/>
                  </a:cubicBezTo>
                  <a:cubicBezTo>
                    <a:pt x="6447" y="4108"/>
                    <a:pt x="6974" y="4159"/>
                    <a:pt x="7395" y="4159"/>
                  </a:cubicBezTo>
                  <a:cubicBezTo>
                    <a:pt x="8255" y="4159"/>
                    <a:pt x="8673" y="3947"/>
                    <a:pt x="8903" y="3615"/>
                  </a:cubicBezTo>
                  <a:cubicBezTo>
                    <a:pt x="9207" y="3349"/>
                    <a:pt x="9207" y="2892"/>
                    <a:pt x="9207" y="2626"/>
                  </a:cubicBezTo>
                  <a:cubicBezTo>
                    <a:pt x="8713" y="2322"/>
                    <a:pt x="8180" y="2017"/>
                    <a:pt x="7724" y="1713"/>
                  </a:cubicBezTo>
                  <a:lnTo>
                    <a:pt x="1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4;p23">
              <a:extLst>
                <a:ext uri="{FF2B5EF4-FFF2-40B4-BE49-F238E27FC236}">
                  <a16:creationId xmlns:a16="http://schemas.microsoft.com/office/drawing/2014/main" id="{1F3E7AF8-27AE-57DB-50AF-7D0EC3E8BB44}"/>
                </a:ext>
              </a:extLst>
            </p:cNvPr>
            <p:cNvSpPr/>
            <p:nvPr/>
          </p:nvSpPr>
          <p:spPr>
            <a:xfrm>
              <a:off x="6410775" y="2212075"/>
              <a:ext cx="108450" cy="127275"/>
            </a:xfrm>
            <a:custGeom>
              <a:avLst/>
              <a:gdLst/>
              <a:ahLst/>
              <a:cxnLst/>
              <a:rect l="l" t="t" r="r" b="b"/>
              <a:pathLst>
                <a:path w="4338" h="5091" extrusionOk="0">
                  <a:moveTo>
                    <a:pt x="2477" y="1"/>
                  </a:moveTo>
                  <a:cubicBezTo>
                    <a:pt x="2391" y="1"/>
                    <a:pt x="2324" y="4"/>
                    <a:pt x="2284" y="4"/>
                  </a:cubicBezTo>
                  <a:cubicBezTo>
                    <a:pt x="2093" y="42"/>
                    <a:pt x="1142" y="80"/>
                    <a:pt x="686" y="841"/>
                  </a:cubicBezTo>
                  <a:cubicBezTo>
                    <a:pt x="610" y="993"/>
                    <a:pt x="343" y="1412"/>
                    <a:pt x="419" y="1906"/>
                  </a:cubicBezTo>
                  <a:cubicBezTo>
                    <a:pt x="457" y="2097"/>
                    <a:pt x="610" y="2211"/>
                    <a:pt x="572" y="2477"/>
                  </a:cubicBezTo>
                  <a:cubicBezTo>
                    <a:pt x="572" y="2515"/>
                    <a:pt x="533" y="2857"/>
                    <a:pt x="343" y="2972"/>
                  </a:cubicBezTo>
                  <a:cubicBezTo>
                    <a:pt x="191" y="3086"/>
                    <a:pt x="39" y="3048"/>
                    <a:pt x="39" y="3124"/>
                  </a:cubicBezTo>
                  <a:cubicBezTo>
                    <a:pt x="1" y="3200"/>
                    <a:pt x="267" y="3314"/>
                    <a:pt x="381" y="3542"/>
                  </a:cubicBezTo>
                  <a:cubicBezTo>
                    <a:pt x="533" y="3847"/>
                    <a:pt x="343" y="3999"/>
                    <a:pt x="381" y="4265"/>
                  </a:cubicBezTo>
                  <a:cubicBezTo>
                    <a:pt x="419" y="4608"/>
                    <a:pt x="762" y="4798"/>
                    <a:pt x="914" y="4874"/>
                  </a:cubicBezTo>
                  <a:cubicBezTo>
                    <a:pt x="1198" y="5041"/>
                    <a:pt x="1504" y="5091"/>
                    <a:pt x="1770" y="5091"/>
                  </a:cubicBezTo>
                  <a:cubicBezTo>
                    <a:pt x="2111" y="5091"/>
                    <a:pt x="2388" y="5009"/>
                    <a:pt x="2474" y="4988"/>
                  </a:cubicBezTo>
                  <a:cubicBezTo>
                    <a:pt x="3615" y="4569"/>
                    <a:pt x="4148" y="3162"/>
                    <a:pt x="4224" y="2211"/>
                  </a:cubicBezTo>
                  <a:cubicBezTo>
                    <a:pt x="4224" y="1830"/>
                    <a:pt x="4338" y="1069"/>
                    <a:pt x="3843" y="499"/>
                  </a:cubicBezTo>
                  <a:cubicBezTo>
                    <a:pt x="3393" y="48"/>
                    <a:pt x="2800" y="1"/>
                    <a:pt x="2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45;p23">
              <a:extLst>
                <a:ext uri="{FF2B5EF4-FFF2-40B4-BE49-F238E27FC236}">
                  <a16:creationId xmlns:a16="http://schemas.microsoft.com/office/drawing/2014/main" id="{BF104F18-6DAE-C192-C7D8-5283837360C9}"/>
                </a:ext>
              </a:extLst>
            </p:cNvPr>
            <p:cNvSpPr/>
            <p:nvPr/>
          </p:nvSpPr>
          <p:spPr>
            <a:xfrm>
              <a:off x="6135925" y="3685425"/>
              <a:ext cx="180725" cy="53275"/>
            </a:xfrm>
            <a:custGeom>
              <a:avLst/>
              <a:gdLst/>
              <a:ahLst/>
              <a:cxnLst/>
              <a:rect l="l" t="t" r="r" b="b"/>
              <a:pathLst>
                <a:path w="7229" h="2131" extrusionOk="0">
                  <a:moveTo>
                    <a:pt x="6772" y="0"/>
                  </a:moveTo>
                  <a:cubicBezTo>
                    <a:pt x="5669" y="76"/>
                    <a:pt x="4641" y="114"/>
                    <a:pt x="3538" y="152"/>
                  </a:cubicBezTo>
                  <a:cubicBezTo>
                    <a:pt x="2283" y="685"/>
                    <a:pt x="1332" y="1065"/>
                    <a:pt x="875" y="1256"/>
                  </a:cubicBezTo>
                  <a:cubicBezTo>
                    <a:pt x="723" y="1294"/>
                    <a:pt x="457" y="1408"/>
                    <a:pt x="266" y="1636"/>
                  </a:cubicBezTo>
                  <a:cubicBezTo>
                    <a:pt x="114" y="1788"/>
                    <a:pt x="76" y="1979"/>
                    <a:pt x="0" y="2131"/>
                  </a:cubicBezTo>
                  <a:cubicBezTo>
                    <a:pt x="557" y="2086"/>
                    <a:pt x="1114" y="2068"/>
                    <a:pt x="1694" y="2068"/>
                  </a:cubicBezTo>
                  <a:cubicBezTo>
                    <a:pt x="2105" y="2068"/>
                    <a:pt x="2526" y="2077"/>
                    <a:pt x="2968" y="2093"/>
                  </a:cubicBezTo>
                  <a:cubicBezTo>
                    <a:pt x="4299" y="2017"/>
                    <a:pt x="5593" y="1979"/>
                    <a:pt x="6924" y="1864"/>
                  </a:cubicBezTo>
                  <a:cubicBezTo>
                    <a:pt x="6962" y="1788"/>
                    <a:pt x="7038" y="1598"/>
                    <a:pt x="7114" y="1408"/>
                  </a:cubicBezTo>
                  <a:cubicBezTo>
                    <a:pt x="7229" y="723"/>
                    <a:pt x="6962" y="190"/>
                    <a:pt x="68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46;p23">
              <a:extLst>
                <a:ext uri="{FF2B5EF4-FFF2-40B4-BE49-F238E27FC236}">
                  <a16:creationId xmlns:a16="http://schemas.microsoft.com/office/drawing/2014/main" id="{697DDAD7-C970-56E8-B3B6-F765F6064474}"/>
                </a:ext>
              </a:extLst>
            </p:cNvPr>
            <p:cNvSpPr/>
            <p:nvPr/>
          </p:nvSpPr>
          <p:spPr>
            <a:xfrm>
              <a:off x="6458350" y="2332950"/>
              <a:ext cx="15225" cy="8600"/>
            </a:xfrm>
            <a:custGeom>
              <a:avLst/>
              <a:gdLst/>
              <a:ahLst/>
              <a:cxnLst/>
              <a:rect l="l" t="t" r="r" b="b"/>
              <a:pathLst>
                <a:path w="609" h="344" extrusionOk="0">
                  <a:moveTo>
                    <a:pt x="533" y="1"/>
                  </a:moveTo>
                  <a:cubicBezTo>
                    <a:pt x="419" y="115"/>
                    <a:pt x="342" y="153"/>
                    <a:pt x="228" y="191"/>
                  </a:cubicBezTo>
                  <a:cubicBezTo>
                    <a:pt x="190" y="191"/>
                    <a:pt x="114" y="229"/>
                    <a:pt x="38" y="229"/>
                  </a:cubicBezTo>
                  <a:cubicBezTo>
                    <a:pt x="0" y="229"/>
                    <a:pt x="0" y="229"/>
                    <a:pt x="0" y="305"/>
                  </a:cubicBezTo>
                  <a:cubicBezTo>
                    <a:pt x="0" y="343"/>
                    <a:pt x="0" y="343"/>
                    <a:pt x="38" y="343"/>
                  </a:cubicBezTo>
                  <a:cubicBezTo>
                    <a:pt x="152" y="343"/>
                    <a:pt x="228" y="343"/>
                    <a:pt x="342" y="305"/>
                  </a:cubicBezTo>
                  <a:cubicBezTo>
                    <a:pt x="419" y="229"/>
                    <a:pt x="533" y="191"/>
                    <a:pt x="609" y="115"/>
                  </a:cubicBezTo>
                  <a:lnTo>
                    <a:pt x="609"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7;p23">
              <a:extLst>
                <a:ext uri="{FF2B5EF4-FFF2-40B4-BE49-F238E27FC236}">
                  <a16:creationId xmlns:a16="http://schemas.microsoft.com/office/drawing/2014/main" id="{2D3CD87E-CDB3-BD7C-B65E-7170D7722036}"/>
                </a:ext>
              </a:extLst>
            </p:cNvPr>
            <p:cNvSpPr/>
            <p:nvPr/>
          </p:nvSpPr>
          <p:spPr>
            <a:xfrm>
              <a:off x="6428850" y="2270175"/>
              <a:ext cx="4775" cy="11450"/>
            </a:xfrm>
            <a:custGeom>
              <a:avLst/>
              <a:gdLst/>
              <a:ahLst/>
              <a:cxnLst/>
              <a:rect l="l" t="t" r="r" b="b"/>
              <a:pathLst>
                <a:path w="191" h="458" extrusionOk="0">
                  <a:moveTo>
                    <a:pt x="77" y="1"/>
                  </a:moveTo>
                  <a:cubicBezTo>
                    <a:pt x="39" y="1"/>
                    <a:pt x="1" y="77"/>
                    <a:pt x="1" y="229"/>
                  </a:cubicBezTo>
                  <a:cubicBezTo>
                    <a:pt x="1" y="381"/>
                    <a:pt x="39" y="457"/>
                    <a:pt x="77" y="457"/>
                  </a:cubicBezTo>
                  <a:cubicBezTo>
                    <a:pt x="153" y="457"/>
                    <a:pt x="191" y="381"/>
                    <a:pt x="191" y="229"/>
                  </a:cubicBezTo>
                  <a:cubicBezTo>
                    <a:pt x="191" y="77"/>
                    <a:pt x="153" y="1"/>
                    <a:pt x="77"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8;p23">
              <a:extLst>
                <a:ext uri="{FF2B5EF4-FFF2-40B4-BE49-F238E27FC236}">
                  <a16:creationId xmlns:a16="http://schemas.microsoft.com/office/drawing/2014/main" id="{C982AD66-57CE-72E9-A8D4-91D5B047A95A}"/>
                </a:ext>
              </a:extLst>
            </p:cNvPr>
            <p:cNvSpPr/>
            <p:nvPr/>
          </p:nvSpPr>
          <p:spPr>
            <a:xfrm>
              <a:off x="6424100" y="2305275"/>
              <a:ext cx="24750" cy="17400"/>
            </a:xfrm>
            <a:custGeom>
              <a:avLst/>
              <a:gdLst/>
              <a:ahLst/>
              <a:cxnLst/>
              <a:rect l="l" t="t" r="r" b="b"/>
              <a:pathLst>
                <a:path w="990" h="696" extrusionOk="0">
                  <a:moveTo>
                    <a:pt x="942" y="0"/>
                  </a:moveTo>
                  <a:cubicBezTo>
                    <a:pt x="896" y="0"/>
                    <a:pt x="779" y="206"/>
                    <a:pt x="533" y="347"/>
                  </a:cubicBezTo>
                  <a:cubicBezTo>
                    <a:pt x="229" y="499"/>
                    <a:pt x="0" y="461"/>
                    <a:pt x="0" y="499"/>
                  </a:cubicBezTo>
                  <a:cubicBezTo>
                    <a:pt x="0" y="567"/>
                    <a:pt x="212" y="695"/>
                    <a:pt x="447" y="695"/>
                  </a:cubicBezTo>
                  <a:cubicBezTo>
                    <a:pt x="475" y="695"/>
                    <a:pt x="504" y="693"/>
                    <a:pt x="533" y="689"/>
                  </a:cubicBezTo>
                  <a:cubicBezTo>
                    <a:pt x="876" y="575"/>
                    <a:pt x="990" y="81"/>
                    <a:pt x="952" y="4"/>
                  </a:cubicBezTo>
                  <a:cubicBezTo>
                    <a:pt x="949" y="2"/>
                    <a:pt x="945" y="0"/>
                    <a:pt x="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9;p23">
              <a:extLst>
                <a:ext uri="{FF2B5EF4-FFF2-40B4-BE49-F238E27FC236}">
                  <a16:creationId xmlns:a16="http://schemas.microsoft.com/office/drawing/2014/main" id="{4FCFAE5F-6D24-B7F9-0738-4C78BA1E9F53}"/>
                </a:ext>
              </a:extLst>
            </p:cNvPr>
            <p:cNvSpPr/>
            <p:nvPr/>
          </p:nvSpPr>
          <p:spPr>
            <a:xfrm>
              <a:off x="6223425" y="3244124"/>
              <a:ext cx="164550" cy="445112"/>
            </a:xfrm>
            <a:custGeom>
              <a:avLst/>
              <a:gdLst/>
              <a:ahLst/>
              <a:cxnLst/>
              <a:rect l="l" t="t" r="r" b="b"/>
              <a:pathLst>
                <a:path w="6582" h="17730" extrusionOk="0">
                  <a:moveTo>
                    <a:pt x="1522" y="1"/>
                  </a:moveTo>
                  <a:cubicBezTo>
                    <a:pt x="1256" y="3159"/>
                    <a:pt x="989" y="6278"/>
                    <a:pt x="761" y="9436"/>
                  </a:cubicBezTo>
                  <a:cubicBezTo>
                    <a:pt x="571" y="11947"/>
                    <a:pt x="305" y="14458"/>
                    <a:pt x="114" y="16969"/>
                  </a:cubicBezTo>
                  <a:lnTo>
                    <a:pt x="0" y="17691"/>
                  </a:lnTo>
                  <a:cubicBezTo>
                    <a:pt x="1065" y="17691"/>
                    <a:pt x="2169" y="17729"/>
                    <a:pt x="3234" y="17729"/>
                  </a:cubicBezTo>
                  <a:cubicBezTo>
                    <a:pt x="3234" y="17691"/>
                    <a:pt x="3234" y="17615"/>
                    <a:pt x="3272" y="17539"/>
                  </a:cubicBezTo>
                  <a:cubicBezTo>
                    <a:pt x="3348" y="16931"/>
                    <a:pt x="3538" y="15941"/>
                    <a:pt x="3843" y="14800"/>
                  </a:cubicBezTo>
                  <a:cubicBezTo>
                    <a:pt x="4261" y="12974"/>
                    <a:pt x="4680" y="11490"/>
                    <a:pt x="5060" y="10235"/>
                  </a:cubicBezTo>
                  <a:cubicBezTo>
                    <a:pt x="5973" y="7229"/>
                    <a:pt x="6582" y="5289"/>
                    <a:pt x="6163" y="2778"/>
                  </a:cubicBezTo>
                  <a:cubicBezTo>
                    <a:pt x="6011" y="1751"/>
                    <a:pt x="5745" y="990"/>
                    <a:pt x="5555" y="572"/>
                  </a:cubicBezTo>
                  <a:cubicBezTo>
                    <a:pt x="4223" y="381"/>
                    <a:pt x="2853" y="191"/>
                    <a:pt x="1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50;p23">
              <a:extLst>
                <a:ext uri="{FF2B5EF4-FFF2-40B4-BE49-F238E27FC236}">
                  <a16:creationId xmlns:a16="http://schemas.microsoft.com/office/drawing/2014/main" id="{3640748A-7C24-A8F1-9037-C15D7897A685}"/>
                </a:ext>
              </a:extLst>
            </p:cNvPr>
            <p:cNvSpPr/>
            <p:nvPr/>
          </p:nvSpPr>
          <p:spPr>
            <a:xfrm>
              <a:off x="6856850" y="2982800"/>
              <a:ext cx="117975" cy="154575"/>
            </a:xfrm>
            <a:custGeom>
              <a:avLst/>
              <a:gdLst/>
              <a:ahLst/>
              <a:cxnLst/>
              <a:rect l="l" t="t" r="r" b="b"/>
              <a:pathLst>
                <a:path w="4719" h="6183" extrusionOk="0">
                  <a:moveTo>
                    <a:pt x="1461" y="0"/>
                  </a:moveTo>
                  <a:cubicBezTo>
                    <a:pt x="1370" y="0"/>
                    <a:pt x="1275" y="10"/>
                    <a:pt x="1180" y="29"/>
                  </a:cubicBezTo>
                  <a:cubicBezTo>
                    <a:pt x="533" y="181"/>
                    <a:pt x="153" y="599"/>
                    <a:pt x="1" y="790"/>
                  </a:cubicBezTo>
                  <a:cubicBezTo>
                    <a:pt x="1" y="828"/>
                    <a:pt x="39" y="828"/>
                    <a:pt x="39" y="866"/>
                  </a:cubicBezTo>
                  <a:cubicBezTo>
                    <a:pt x="533" y="1817"/>
                    <a:pt x="990" y="2844"/>
                    <a:pt x="1484" y="3795"/>
                  </a:cubicBezTo>
                  <a:cubicBezTo>
                    <a:pt x="2435" y="4746"/>
                    <a:pt x="3196" y="5393"/>
                    <a:pt x="3501" y="5773"/>
                  </a:cubicBezTo>
                  <a:cubicBezTo>
                    <a:pt x="3615" y="5888"/>
                    <a:pt x="3805" y="6078"/>
                    <a:pt x="4147" y="6154"/>
                  </a:cubicBezTo>
                  <a:cubicBezTo>
                    <a:pt x="4262" y="6173"/>
                    <a:pt x="4366" y="6182"/>
                    <a:pt x="4461" y="6182"/>
                  </a:cubicBezTo>
                  <a:cubicBezTo>
                    <a:pt x="4556" y="6182"/>
                    <a:pt x="4642" y="6173"/>
                    <a:pt x="4718" y="6154"/>
                  </a:cubicBezTo>
                  <a:cubicBezTo>
                    <a:pt x="4262" y="5317"/>
                    <a:pt x="3881" y="4442"/>
                    <a:pt x="3463" y="3529"/>
                  </a:cubicBezTo>
                  <a:cubicBezTo>
                    <a:pt x="2892" y="2388"/>
                    <a:pt x="2283" y="1208"/>
                    <a:pt x="1713" y="29"/>
                  </a:cubicBezTo>
                  <a:cubicBezTo>
                    <a:pt x="1637" y="10"/>
                    <a:pt x="1551" y="0"/>
                    <a:pt x="1461" y="0"/>
                  </a:cubicBezTo>
                  <a:close/>
                </a:path>
              </a:pathLst>
            </a:custGeom>
            <a:solidFill>
              <a:srgbClr val="F9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1;p23">
              <a:extLst>
                <a:ext uri="{FF2B5EF4-FFF2-40B4-BE49-F238E27FC236}">
                  <a16:creationId xmlns:a16="http://schemas.microsoft.com/office/drawing/2014/main" id="{FB13E4E1-15D0-BFC6-AA9F-6A5393011717}"/>
                </a:ext>
              </a:extLst>
            </p:cNvPr>
            <p:cNvSpPr/>
            <p:nvPr/>
          </p:nvSpPr>
          <p:spPr>
            <a:xfrm>
              <a:off x="6451675" y="3001575"/>
              <a:ext cx="456550" cy="279050"/>
            </a:xfrm>
            <a:custGeom>
              <a:avLst/>
              <a:gdLst/>
              <a:ahLst/>
              <a:cxnLst/>
              <a:rect l="l" t="t" r="r" b="b"/>
              <a:pathLst>
                <a:path w="18262" h="11162" extrusionOk="0">
                  <a:moveTo>
                    <a:pt x="16474" y="1"/>
                  </a:moveTo>
                  <a:cubicBezTo>
                    <a:pt x="15903" y="229"/>
                    <a:pt x="14914" y="647"/>
                    <a:pt x="13697" y="1142"/>
                  </a:cubicBezTo>
                  <a:cubicBezTo>
                    <a:pt x="12061" y="1751"/>
                    <a:pt x="10653" y="2169"/>
                    <a:pt x="9398" y="2550"/>
                  </a:cubicBezTo>
                  <a:cubicBezTo>
                    <a:pt x="8256" y="2892"/>
                    <a:pt x="7267" y="3158"/>
                    <a:pt x="6392" y="3501"/>
                  </a:cubicBezTo>
                  <a:cubicBezTo>
                    <a:pt x="4832" y="4033"/>
                    <a:pt x="3615" y="4642"/>
                    <a:pt x="2360" y="5821"/>
                  </a:cubicBezTo>
                  <a:cubicBezTo>
                    <a:pt x="1599" y="6544"/>
                    <a:pt x="1142" y="7229"/>
                    <a:pt x="876" y="7533"/>
                  </a:cubicBezTo>
                  <a:cubicBezTo>
                    <a:pt x="609" y="7914"/>
                    <a:pt x="267" y="8408"/>
                    <a:pt x="1" y="8865"/>
                  </a:cubicBezTo>
                  <a:lnTo>
                    <a:pt x="1" y="8941"/>
                  </a:lnTo>
                  <a:cubicBezTo>
                    <a:pt x="1" y="9207"/>
                    <a:pt x="39" y="9778"/>
                    <a:pt x="419" y="10311"/>
                  </a:cubicBezTo>
                  <a:cubicBezTo>
                    <a:pt x="975" y="11060"/>
                    <a:pt x="1854" y="11161"/>
                    <a:pt x="2333" y="11161"/>
                  </a:cubicBezTo>
                  <a:cubicBezTo>
                    <a:pt x="2510" y="11161"/>
                    <a:pt x="2633" y="11148"/>
                    <a:pt x="2664" y="11148"/>
                  </a:cubicBezTo>
                  <a:cubicBezTo>
                    <a:pt x="5555" y="9550"/>
                    <a:pt x="8485" y="7990"/>
                    <a:pt x="11414" y="6354"/>
                  </a:cubicBezTo>
                  <a:cubicBezTo>
                    <a:pt x="13430" y="5213"/>
                    <a:pt x="15523" y="4109"/>
                    <a:pt x="17577" y="2968"/>
                  </a:cubicBezTo>
                  <a:cubicBezTo>
                    <a:pt x="17805" y="2892"/>
                    <a:pt x="18072" y="2778"/>
                    <a:pt x="18262" y="2702"/>
                  </a:cubicBezTo>
                  <a:cubicBezTo>
                    <a:pt x="17653" y="1789"/>
                    <a:pt x="17121" y="876"/>
                    <a:pt x="16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2;p23">
              <a:extLst>
                <a:ext uri="{FF2B5EF4-FFF2-40B4-BE49-F238E27FC236}">
                  <a16:creationId xmlns:a16="http://schemas.microsoft.com/office/drawing/2014/main" id="{9AF8B0AD-AD15-9AD2-77E5-01B1E7593D3B}"/>
                </a:ext>
              </a:extLst>
            </p:cNvPr>
            <p:cNvSpPr/>
            <p:nvPr/>
          </p:nvSpPr>
          <p:spPr>
            <a:xfrm>
              <a:off x="6329950" y="3259325"/>
              <a:ext cx="23800" cy="14300"/>
            </a:xfrm>
            <a:custGeom>
              <a:avLst/>
              <a:gdLst/>
              <a:ahLst/>
              <a:cxnLst/>
              <a:rect l="l" t="t" r="r" b="b"/>
              <a:pathLst>
                <a:path w="952" h="572" extrusionOk="0">
                  <a:moveTo>
                    <a:pt x="875" y="1"/>
                  </a:moveTo>
                  <a:lnTo>
                    <a:pt x="38" y="419"/>
                  </a:lnTo>
                  <a:cubicBezTo>
                    <a:pt x="0" y="457"/>
                    <a:pt x="0" y="457"/>
                    <a:pt x="0" y="533"/>
                  </a:cubicBezTo>
                  <a:cubicBezTo>
                    <a:pt x="0" y="571"/>
                    <a:pt x="38" y="571"/>
                    <a:pt x="38" y="571"/>
                  </a:cubicBezTo>
                  <a:lnTo>
                    <a:pt x="913" y="115"/>
                  </a:lnTo>
                  <a:cubicBezTo>
                    <a:pt x="951" y="77"/>
                    <a:pt x="951" y="77"/>
                    <a:pt x="951" y="39"/>
                  </a:cubicBezTo>
                  <a:cubicBezTo>
                    <a:pt x="913" y="1"/>
                    <a:pt x="913" y="1"/>
                    <a:pt x="875"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3;p23">
              <a:extLst>
                <a:ext uri="{FF2B5EF4-FFF2-40B4-BE49-F238E27FC236}">
                  <a16:creationId xmlns:a16="http://schemas.microsoft.com/office/drawing/2014/main" id="{602E89E3-CBF0-A92E-CD2C-1862D2F7CD39}"/>
                </a:ext>
              </a:extLst>
            </p:cNvPr>
            <p:cNvSpPr/>
            <p:nvPr/>
          </p:nvSpPr>
          <p:spPr>
            <a:xfrm>
              <a:off x="6473550" y="2260675"/>
              <a:ext cx="28575" cy="42825"/>
            </a:xfrm>
            <a:custGeom>
              <a:avLst/>
              <a:gdLst/>
              <a:ahLst/>
              <a:cxnLst/>
              <a:rect l="l" t="t" r="r" b="b"/>
              <a:pathLst>
                <a:path w="1143" h="1713" extrusionOk="0">
                  <a:moveTo>
                    <a:pt x="571" y="0"/>
                  </a:moveTo>
                  <a:cubicBezTo>
                    <a:pt x="267" y="0"/>
                    <a:pt x="1" y="381"/>
                    <a:pt x="1" y="837"/>
                  </a:cubicBezTo>
                  <a:cubicBezTo>
                    <a:pt x="1" y="1332"/>
                    <a:pt x="267" y="1712"/>
                    <a:pt x="571" y="1712"/>
                  </a:cubicBezTo>
                  <a:cubicBezTo>
                    <a:pt x="914" y="1712"/>
                    <a:pt x="1142" y="1332"/>
                    <a:pt x="1142" y="837"/>
                  </a:cubicBezTo>
                  <a:cubicBezTo>
                    <a:pt x="1142" y="381"/>
                    <a:pt x="914" y="0"/>
                    <a:pt x="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54;p23">
              <a:extLst>
                <a:ext uri="{FF2B5EF4-FFF2-40B4-BE49-F238E27FC236}">
                  <a16:creationId xmlns:a16="http://schemas.microsoft.com/office/drawing/2014/main" id="{8ACDA050-C2DD-4505-88A4-80EBCEF5C27C}"/>
                </a:ext>
              </a:extLst>
            </p:cNvPr>
            <p:cNvSpPr/>
            <p:nvPr/>
          </p:nvSpPr>
          <p:spPr>
            <a:xfrm>
              <a:off x="6419350" y="2252675"/>
              <a:ext cx="21875" cy="12775"/>
            </a:xfrm>
            <a:custGeom>
              <a:avLst/>
              <a:gdLst/>
              <a:ahLst/>
              <a:cxnLst/>
              <a:rect l="l" t="t" r="r" b="b"/>
              <a:pathLst>
                <a:path w="875" h="511" extrusionOk="0">
                  <a:moveTo>
                    <a:pt x="250" y="0"/>
                  </a:moveTo>
                  <a:cubicBezTo>
                    <a:pt x="181" y="0"/>
                    <a:pt x="119" y="27"/>
                    <a:pt x="38" y="54"/>
                  </a:cubicBezTo>
                  <a:cubicBezTo>
                    <a:pt x="0" y="130"/>
                    <a:pt x="0" y="130"/>
                    <a:pt x="0" y="168"/>
                  </a:cubicBezTo>
                  <a:cubicBezTo>
                    <a:pt x="38" y="206"/>
                    <a:pt x="38" y="206"/>
                    <a:pt x="76" y="206"/>
                  </a:cubicBezTo>
                  <a:cubicBezTo>
                    <a:pt x="152" y="206"/>
                    <a:pt x="229" y="168"/>
                    <a:pt x="343" y="168"/>
                  </a:cubicBezTo>
                  <a:cubicBezTo>
                    <a:pt x="571" y="168"/>
                    <a:pt x="723" y="397"/>
                    <a:pt x="761" y="473"/>
                  </a:cubicBezTo>
                  <a:cubicBezTo>
                    <a:pt x="761" y="511"/>
                    <a:pt x="799" y="511"/>
                    <a:pt x="799" y="511"/>
                  </a:cubicBezTo>
                  <a:cubicBezTo>
                    <a:pt x="824" y="511"/>
                    <a:pt x="832" y="495"/>
                    <a:pt x="825" y="494"/>
                  </a:cubicBezTo>
                  <a:lnTo>
                    <a:pt x="825" y="494"/>
                  </a:lnTo>
                  <a:cubicBezTo>
                    <a:pt x="875" y="453"/>
                    <a:pt x="870" y="392"/>
                    <a:pt x="837" y="358"/>
                  </a:cubicBezTo>
                  <a:cubicBezTo>
                    <a:pt x="799" y="320"/>
                    <a:pt x="647" y="16"/>
                    <a:pt x="343" y="16"/>
                  </a:cubicBezTo>
                  <a:cubicBezTo>
                    <a:pt x="309" y="5"/>
                    <a:pt x="279" y="0"/>
                    <a:pt x="250" y="0"/>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55;p23">
              <a:extLst>
                <a:ext uri="{FF2B5EF4-FFF2-40B4-BE49-F238E27FC236}">
                  <a16:creationId xmlns:a16="http://schemas.microsoft.com/office/drawing/2014/main" id="{000A1726-8E14-B489-F0E0-B0FD92675A11}"/>
                </a:ext>
              </a:extLst>
            </p:cNvPr>
            <p:cNvSpPr/>
            <p:nvPr/>
          </p:nvSpPr>
          <p:spPr>
            <a:xfrm>
              <a:off x="6130200" y="3655850"/>
              <a:ext cx="189300" cy="85900"/>
            </a:xfrm>
            <a:custGeom>
              <a:avLst/>
              <a:gdLst/>
              <a:ahLst/>
              <a:cxnLst/>
              <a:rect l="l" t="t" r="r" b="b"/>
              <a:pathLst>
                <a:path w="7572" h="3436" extrusionOk="0">
                  <a:moveTo>
                    <a:pt x="3790" y="1"/>
                  </a:moveTo>
                  <a:cubicBezTo>
                    <a:pt x="3659" y="1"/>
                    <a:pt x="3485" y="20"/>
                    <a:pt x="3349" y="156"/>
                  </a:cubicBezTo>
                  <a:cubicBezTo>
                    <a:pt x="3044" y="384"/>
                    <a:pt x="3044" y="917"/>
                    <a:pt x="3387" y="1412"/>
                  </a:cubicBezTo>
                  <a:cubicBezTo>
                    <a:pt x="2892" y="1450"/>
                    <a:pt x="2131" y="1526"/>
                    <a:pt x="1370" y="1944"/>
                  </a:cubicBezTo>
                  <a:cubicBezTo>
                    <a:pt x="876" y="2248"/>
                    <a:pt x="1" y="2819"/>
                    <a:pt x="115" y="3162"/>
                  </a:cubicBezTo>
                  <a:cubicBezTo>
                    <a:pt x="159" y="3381"/>
                    <a:pt x="544" y="3436"/>
                    <a:pt x="876" y="3436"/>
                  </a:cubicBezTo>
                  <a:cubicBezTo>
                    <a:pt x="1121" y="3436"/>
                    <a:pt x="1338" y="3406"/>
                    <a:pt x="1370" y="3390"/>
                  </a:cubicBezTo>
                  <a:lnTo>
                    <a:pt x="7572" y="3390"/>
                  </a:lnTo>
                  <a:lnTo>
                    <a:pt x="7572" y="1982"/>
                  </a:lnTo>
                  <a:cubicBezTo>
                    <a:pt x="7572" y="1716"/>
                    <a:pt x="7534" y="1297"/>
                    <a:pt x="7229" y="1107"/>
                  </a:cubicBezTo>
                  <a:cubicBezTo>
                    <a:pt x="7137" y="1052"/>
                    <a:pt x="7039" y="1029"/>
                    <a:pt x="6936" y="1029"/>
                  </a:cubicBezTo>
                  <a:cubicBezTo>
                    <a:pt x="6472" y="1029"/>
                    <a:pt x="5900" y="1487"/>
                    <a:pt x="5279" y="1487"/>
                  </a:cubicBezTo>
                  <a:cubicBezTo>
                    <a:pt x="5182" y="1487"/>
                    <a:pt x="5084" y="1475"/>
                    <a:pt x="4985" y="1450"/>
                  </a:cubicBezTo>
                  <a:cubicBezTo>
                    <a:pt x="4680" y="1335"/>
                    <a:pt x="4224" y="1069"/>
                    <a:pt x="3919" y="4"/>
                  </a:cubicBezTo>
                  <a:cubicBezTo>
                    <a:pt x="3887" y="4"/>
                    <a:pt x="3842" y="1"/>
                    <a:pt x="3790"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56;p23">
              <a:extLst>
                <a:ext uri="{FF2B5EF4-FFF2-40B4-BE49-F238E27FC236}">
                  <a16:creationId xmlns:a16="http://schemas.microsoft.com/office/drawing/2014/main" id="{9B69FEBF-F46D-7651-B7C8-E86FD4F4DC06}"/>
                </a:ext>
              </a:extLst>
            </p:cNvPr>
            <p:cNvSpPr/>
            <p:nvPr/>
          </p:nvSpPr>
          <p:spPr>
            <a:xfrm>
              <a:off x="6849250" y="2974000"/>
              <a:ext cx="132225" cy="173475"/>
            </a:xfrm>
            <a:custGeom>
              <a:avLst/>
              <a:gdLst/>
              <a:ahLst/>
              <a:cxnLst/>
              <a:rect l="l" t="t" r="r" b="b"/>
              <a:pathLst>
                <a:path w="5289" h="6939" extrusionOk="0">
                  <a:moveTo>
                    <a:pt x="2017" y="0"/>
                  </a:moveTo>
                  <a:lnTo>
                    <a:pt x="723" y="609"/>
                  </a:lnTo>
                  <a:cubicBezTo>
                    <a:pt x="495" y="761"/>
                    <a:pt x="152" y="951"/>
                    <a:pt x="114" y="1294"/>
                  </a:cubicBezTo>
                  <a:cubicBezTo>
                    <a:pt x="0" y="1941"/>
                    <a:pt x="1180" y="2283"/>
                    <a:pt x="1332" y="3120"/>
                  </a:cubicBezTo>
                  <a:cubicBezTo>
                    <a:pt x="1408" y="3462"/>
                    <a:pt x="1294" y="3995"/>
                    <a:pt x="533" y="4756"/>
                  </a:cubicBezTo>
                  <a:cubicBezTo>
                    <a:pt x="571" y="4832"/>
                    <a:pt x="685" y="5098"/>
                    <a:pt x="913" y="5212"/>
                  </a:cubicBezTo>
                  <a:cubicBezTo>
                    <a:pt x="989" y="5246"/>
                    <a:pt x="1073" y="5263"/>
                    <a:pt x="1160" y="5263"/>
                  </a:cubicBezTo>
                  <a:cubicBezTo>
                    <a:pt x="1464" y="5263"/>
                    <a:pt x="1809" y="5056"/>
                    <a:pt x="2017" y="4642"/>
                  </a:cubicBezTo>
                  <a:cubicBezTo>
                    <a:pt x="2245" y="5098"/>
                    <a:pt x="2663" y="5707"/>
                    <a:pt x="3386" y="6240"/>
                  </a:cubicBezTo>
                  <a:cubicBezTo>
                    <a:pt x="3770" y="6495"/>
                    <a:pt x="4475" y="6939"/>
                    <a:pt x="4827" y="6939"/>
                  </a:cubicBezTo>
                  <a:cubicBezTo>
                    <a:pt x="4894" y="6939"/>
                    <a:pt x="4948" y="6923"/>
                    <a:pt x="4984" y="6886"/>
                  </a:cubicBezTo>
                  <a:cubicBezTo>
                    <a:pt x="5288" y="6620"/>
                    <a:pt x="4718" y="5707"/>
                    <a:pt x="4680" y="5593"/>
                  </a:cubicBezTo>
                  <a:lnTo>
                    <a:pt x="20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57;p23">
              <a:extLst>
                <a:ext uri="{FF2B5EF4-FFF2-40B4-BE49-F238E27FC236}">
                  <a16:creationId xmlns:a16="http://schemas.microsoft.com/office/drawing/2014/main" id="{8B13FB2C-D079-153B-74F5-DD3DAA444A54}"/>
                </a:ext>
              </a:extLst>
            </p:cNvPr>
            <p:cNvSpPr/>
            <p:nvPr/>
          </p:nvSpPr>
          <p:spPr>
            <a:xfrm>
              <a:off x="6445975" y="2762375"/>
              <a:ext cx="26650" cy="149825"/>
            </a:xfrm>
            <a:custGeom>
              <a:avLst/>
              <a:gdLst/>
              <a:ahLst/>
              <a:cxnLst/>
              <a:rect l="l" t="t" r="r" b="b"/>
              <a:pathLst>
                <a:path w="1066" h="5993" extrusionOk="0">
                  <a:moveTo>
                    <a:pt x="942" y="1"/>
                  </a:moveTo>
                  <a:cubicBezTo>
                    <a:pt x="923" y="1"/>
                    <a:pt x="914" y="20"/>
                    <a:pt x="914" y="58"/>
                  </a:cubicBezTo>
                  <a:lnTo>
                    <a:pt x="305" y="1009"/>
                  </a:lnTo>
                  <a:lnTo>
                    <a:pt x="305" y="1047"/>
                  </a:lnTo>
                  <a:lnTo>
                    <a:pt x="1" y="5954"/>
                  </a:lnTo>
                  <a:cubicBezTo>
                    <a:pt x="1" y="5954"/>
                    <a:pt x="1" y="5993"/>
                    <a:pt x="77" y="5993"/>
                  </a:cubicBezTo>
                  <a:cubicBezTo>
                    <a:pt x="102" y="5993"/>
                    <a:pt x="127" y="5976"/>
                    <a:pt x="141" y="5976"/>
                  </a:cubicBezTo>
                  <a:cubicBezTo>
                    <a:pt x="148" y="5976"/>
                    <a:pt x="153" y="5980"/>
                    <a:pt x="153" y="5993"/>
                  </a:cubicBezTo>
                  <a:lnTo>
                    <a:pt x="457" y="1085"/>
                  </a:lnTo>
                  <a:lnTo>
                    <a:pt x="1028" y="134"/>
                  </a:lnTo>
                  <a:cubicBezTo>
                    <a:pt x="1066" y="96"/>
                    <a:pt x="1066" y="58"/>
                    <a:pt x="1028" y="58"/>
                  </a:cubicBezTo>
                  <a:cubicBezTo>
                    <a:pt x="990" y="20"/>
                    <a:pt x="961" y="1"/>
                    <a:pt x="9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58;p23">
              <a:extLst>
                <a:ext uri="{FF2B5EF4-FFF2-40B4-BE49-F238E27FC236}">
                  <a16:creationId xmlns:a16="http://schemas.microsoft.com/office/drawing/2014/main" id="{7DE989FA-0C0D-D0F7-80DE-E89F70E31ADE}"/>
                </a:ext>
              </a:extLst>
            </p:cNvPr>
            <p:cNvSpPr/>
            <p:nvPr/>
          </p:nvSpPr>
          <p:spPr>
            <a:xfrm>
              <a:off x="6443125" y="2760950"/>
              <a:ext cx="15250" cy="28550"/>
            </a:xfrm>
            <a:custGeom>
              <a:avLst/>
              <a:gdLst/>
              <a:ahLst/>
              <a:cxnLst/>
              <a:rect l="l" t="t" r="r" b="b"/>
              <a:pathLst>
                <a:path w="610" h="1142" extrusionOk="0">
                  <a:moveTo>
                    <a:pt x="38" y="1"/>
                  </a:moveTo>
                  <a:cubicBezTo>
                    <a:pt x="0" y="39"/>
                    <a:pt x="0" y="39"/>
                    <a:pt x="0" y="115"/>
                  </a:cubicBezTo>
                  <a:lnTo>
                    <a:pt x="457" y="1104"/>
                  </a:lnTo>
                  <a:cubicBezTo>
                    <a:pt x="457" y="1142"/>
                    <a:pt x="533" y="1142"/>
                    <a:pt x="533" y="1142"/>
                  </a:cubicBezTo>
                  <a:cubicBezTo>
                    <a:pt x="571" y="1104"/>
                    <a:pt x="571" y="1066"/>
                    <a:pt x="609" y="1066"/>
                  </a:cubicBezTo>
                  <a:lnTo>
                    <a:pt x="153" y="39"/>
                  </a:lnTo>
                  <a:cubicBezTo>
                    <a:pt x="76" y="1"/>
                    <a:pt x="76"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59;p23">
              <a:extLst>
                <a:ext uri="{FF2B5EF4-FFF2-40B4-BE49-F238E27FC236}">
                  <a16:creationId xmlns:a16="http://schemas.microsoft.com/office/drawing/2014/main" id="{AB4CBB93-11D0-2868-AE25-784A02C90441}"/>
                </a:ext>
              </a:extLst>
            </p:cNvPr>
            <p:cNvSpPr/>
            <p:nvPr/>
          </p:nvSpPr>
          <p:spPr>
            <a:xfrm>
              <a:off x="5983750" y="2550750"/>
              <a:ext cx="106525" cy="128500"/>
            </a:xfrm>
            <a:custGeom>
              <a:avLst/>
              <a:gdLst/>
              <a:ahLst/>
              <a:cxnLst/>
              <a:rect l="l" t="t" r="r" b="b"/>
              <a:pathLst>
                <a:path w="4261" h="5140" extrusionOk="0">
                  <a:moveTo>
                    <a:pt x="4261" y="1"/>
                  </a:moveTo>
                  <a:cubicBezTo>
                    <a:pt x="3881" y="39"/>
                    <a:pt x="3310" y="77"/>
                    <a:pt x="2625" y="381"/>
                  </a:cubicBezTo>
                  <a:cubicBezTo>
                    <a:pt x="1826" y="724"/>
                    <a:pt x="1294" y="1218"/>
                    <a:pt x="1027" y="1523"/>
                  </a:cubicBezTo>
                  <a:cubicBezTo>
                    <a:pt x="685" y="1979"/>
                    <a:pt x="342" y="2436"/>
                    <a:pt x="0" y="2854"/>
                  </a:cubicBezTo>
                  <a:lnTo>
                    <a:pt x="2435" y="3843"/>
                  </a:lnTo>
                  <a:cubicBezTo>
                    <a:pt x="2587" y="3463"/>
                    <a:pt x="2663" y="3349"/>
                    <a:pt x="2739" y="3349"/>
                  </a:cubicBezTo>
                  <a:cubicBezTo>
                    <a:pt x="2815" y="3349"/>
                    <a:pt x="2853" y="3729"/>
                    <a:pt x="3044" y="4528"/>
                  </a:cubicBezTo>
                  <a:cubicBezTo>
                    <a:pt x="3196" y="5023"/>
                    <a:pt x="3234" y="5137"/>
                    <a:pt x="3348" y="5137"/>
                  </a:cubicBezTo>
                  <a:cubicBezTo>
                    <a:pt x="3356" y="5138"/>
                    <a:pt x="3364" y="5139"/>
                    <a:pt x="3373" y="5139"/>
                  </a:cubicBezTo>
                  <a:cubicBezTo>
                    <a:pt x="3554" y="5139"/>
                    <a:pt x="3730" y="4751"/>
                    <a:pt x="3766" y="4642"/>
                  </a:cubicBezTo>
                  <a:lnTo>
                    <a:pt x="3766" y="1903"/>
                  </a:lnTo>
                  <a:cubicBezTo>
                    <a:pt x="3919" y="1294"/>
                    <a:pt x="4071" y="648"/>
                    <a:pt x="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60;p23">
              <a:extLst>
                <a:ext uri="{FF2B5EF4-FFF2-40B4-BE49-F238E27FC236}">
                  <a16:creationId xmlns:a16="http://schemas.microsoft.com/office/drawing/2014/main" id="{CF5AE41E-83BF-8851-F0FF-18279C4B3346}"/>
                </a:ext>
              </a:extLst>
            </p:cNvPr>
            <p:cNvSpPr/>
            <p:nvPr/>
          </p:nvSpPr>
          <p:spPr>
            <a:xfrm>
              <a:off x="6814050" y="2716250"/>
              <a:ext cx="125575" cy="81825"/>
            </a:xfrm>
            <a:custGeom>
              <a:avLst/>
              <a:gdLst/>
              <a:ahLst/>
              <a:cxnLst/>
              <a:rect l="l" t="t" r="r" b="b"/>
              <a:pathLst>
                <a:path w="5023" h="3273" extrusionOk="0">
                  <a:moveTo>
                    <a:pt x="1598" y="0"/>
                  </a:moveTo>
                  <a:cubicBezTo>
                    <a:pt x="1028" y="457"/>
                    <a:pt x="533" y="990"/>
                    <a:pt x="1" y="1522"/>
                  </a:cubicBezTo>
                  <a:cubicBezTo>
                    <a:pt x="38" y="1635"/>
                    <a:pt x="411" y="3273"/>
                    <a:pt x="897" y="3273"/>
                  </a:cubicBezTo>
                  <a:cubicBezTo>
                    <a:pt x="903" y="3273"/>
                    <a:pt x="908" y="3273"/>
                    <a:pt x="914" y="3272"/>
                  </a:cubicBezTo>
                  <a:cubicBezTo>
                    <a:pt x="1180" y="3272"/>
                    <a:pt x="1408" y="2511"/>
                    <a:pt x="1484" y="2169"/>
                  </a:cubicBezTo>
                  <a:cubicBezTo>
                    <a:pt x="2283" y="2321"/>
                    <a:pt x="3082" y="2511"/>
                    <a:pt x="3881" y="2664"/>
                  </a:cubicBezTo>
                  <a:cubicBezTo>
                    <a:pt x="4149" y="2998"/>
                    <a:pt x="4388" y="3127"/>
                    <a:pt x="4545" y="3127"/>
                  </a:cubicBezTo>
                  <a:cubicBezTo>
                    <a:pt x="4566" y="3127"/>
                    <a:pt x="4586" y="3125"/>
                    <a:pt x="4604" y="3120"/>
                  </a:cubicBezTo>
                  <a:cubicBezTo>
                    <a:pt x="4946" y="3044"/>
                    <a:pt x="5022" y="2207"/>
                    <a:pt x="4946" y="761"/>
                  </a:cubicBezTo>
                  <a:cubicBezTo>
                    <a:pt x="3843" y="495"/>
                    <a:pt x="2702" y="229"/>
                    <a:pt x="1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61;p23">
              <a:extLst>
                <a:ext uri="{FF2B5EF4-FFF2-40B4-BE49-F238E27FC236}">
                  <a16:creationId xmlns:a16="http://schemas.microsoft.com/office/drawing/2014/main" id="{19DEAB40-BE88-7274-68E0-5C04A42A5190}"/>
                </a:ext>
              </a:extLst>
            </p:cNvPr>
            <p:cNvSpPr/>
            <p:nvPr/>
          </p:nvSpPr>
          <p:spPr>
            <a:xfrm>
              <a:off x="6288100" y="3698725"/>
              <a:ext cx="19050" cy="19050"/>
            </a:xfrm>
            <a:custGeom>
              <a:avLst/>
              <a:gdLst/>
              <a:ahLst/>
              <a:cxnLst/>
              <a:rect l="l" t="t" r="r" b="b"/>
              <a:pathLst>
                <a:path w="762" h="762" extrusionOk="0">
                  <a:moveTo>
                    <a:pt x="381" y="153"/>
                  </a:moveTo>
                  <a:cubicBezTo>
                    <a:pt x="533" y="153"/>
                    <a:pt x="647" y="305"/>
                    <a:pt x="647" y="381"/>
                  </a:cubicBezTo>
                  <a:cubicBezTo>
                    <a:pt x="647" y="533"/>
                    <a:pt x="533" y="648"/>
                    <a:pt x="381" y="648"/>
                  </a:cubicBezTo>
                  <a:cubicBezTo>
                    <a:pt x="266" y="648"/>
                    <a:pt x="152" y="533"/>
                    <a:pt x="152" y="381"/>
                  </a:cubicBezTo>
                  <a:cubicBezTo>
                    <a:pt x="152" y="229"/>
                    <a:pt x="266" y="153"/>
                    <a:pt x="381" y="153"/>
                  </a:cubicBezTo>
                  <a:close/>
                  <a:moveTo>
                    <a:pt x="381" y="1"/>
                  </a:moveTo>
                  <a:cubicBezTo>
                    <a:pt x="190" y="1"/>
                    <a:pt x="0" y="191"/>
                    <a:pt x="0" y="381"/>
                  </a:cubicBezTo>
                  <a:cubicBezTo>
                    <a:pt x="0" y="572"/>
                    <a:pt x="190" y="762"/>
                    <a:pt x="381" y="762"/>
                  </a:cubicBezTo>
                  <a:cubicBezTo>
                    <a:pt x="571" y="762"/>
                    <a:pt x="761" y="648"/>
                    <a:pt x="761" y="381"/>
                  </a:cubicBezTo>
                  <a:cubicBezTo>
                    <a:pt x="761" y="191"/>
                    <a:pt x="571" y="1"/>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62;p23">
              <a:extLst>
                <a:ext uri="{FF2B5EF4-FFF2-40B4-BE49-F238E27FC236}">
                  <a16:creationId xmlns:a16="http://schemas.microsoft.com/office/drawing/2014/main" id="{1C1E314C-CC11-AB62-8D90-6B74BE827F86}"/>
                </a:ext>
              </a:extLst>
            </p:cNvPr>
            <p:cNvSpPr/>
            <p:nvPr/>
          </p:nvSpPr>
          <p:spPr>
            <a:xfrm>
              <a:off x="6873975" y="2996000"/>
              <a:ext cx="27600" cy="24625"/>
            </a:xfrm>
            <a:custGeom>
              <a:avLst/>
              <a:gdLst/>
              <a:ahLst/>
              <a:cxnLst/>
              <a:rect l="l" t="t" r="r" b="b"/>
              <a:pathLst>
                <a:path w="1104" h="985" extrusionOk="0">
                  <a:moveTo>
                    <a:pt x="533" y="110"/>
                  </a:moveTo>
                  <a:cubicBezTo>
                    <a:pt x="723" y="148"/>
                    <a:pt x="875" y="338"/>
                    <a:pt x="837" y="528"/>
                  </a:cubicBezTo>
                  <a:cubicBezTo>
                    <a:pt x="803" y="698"/>
                    <a:pt x="647" y="838"/>
                    <a:pt x="478" y="838"/>
                  </a:cubicBezTo>
                  <a:cubicBezTo>
                    <a:pt x="459" y="838"/>
                    <a:pt x="439" y="836"/>
                    <a:pt x="419" y="832"/>
                  </a:cubicBezTo>
                  <a:cubicBezTo>
                    <a:pt x="305" y="832"/>
                    <a:pt x="229" y="794"/>
                    <a:pt x="153" y="680"/>
                  </a:cubicBezTo>
                  <a:cubicBezTo>
                    <a:pt x="115" y="604"/>
                    <a:pt x="115" y="490"/>
                    <a:pt x="115" y="414"/>
                  </a:cubicBezTo>
                  <a:cubicBezTo>
                    <a:pt x="153" y="224"/>
                    <a:pt x="305" y="110"/>
                    <a:pt x="495" y="110"/>
                  </a:cubicBezTo>
                  <a:close/>
                  <a:moveTo>
                    <a:pt x="553" y="1"/>
                  </a:moveTo>
                  <a:cubicBezTo>
                    <a:pt x="462" y="1"/>
                    <a:pt x="384" y="45"/>
                    <a:pt x="305" y="71"/>
                  </a:cubicBezTo>
                  <a:cubicBezTo>
                    <a:pt x="153" y="110"/>
                    <a:pt x="115" y="224"/>
                    <a:pt x="77" y="338"/>
                  </a:cubicBezTo>
                  <a:cubicBezTo>
                    <a:pt x="0" y="490"/>
                    <a:pt x="77" y="642"/>
                    <a:pt x="115" y="718"/>
                  </a:cubicBezTo>
                  <a:cubicBezTo>
                    <a:pt x="153" y="870"/>
                    <a:pt x="267" y="908"/>
                    <a:pt x="419" y="985"/>
                  </a:cubicBezTo>
                  <a:lnTo>
                    <a:pt x="495" y="985"/>
                  </a:lnTo>
                  <a:cubicBezTo>
                    <a:pt x="723" y="985"/>
                    <a:pt x="913" y="832"/>
                    <a:pt x="1066" y="604"/>
                  </a:cubicBezTo>
                  <a:cubicBezTo>
                    <a:pt x="1104" y="338"/>
                    <a:pt x="952" y="71"/>
                    <a:pt x="685" y="33"/>
                  </a:cubicBezTo>
                  <a:cubicBezTo>
                    <a:pt x="638" y="10"/>
                    <a:pt x="594" y="1"/>
                    <a:pt x="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63;p23">
              <a:extLst>
                <a:ext uri="{FF2B5EF4-FFF2-40B4-BE49-F238E27FC236}">
                  <a16:creationId xmlns:a16="http://schemas.microsoft.com/office/drawing/2014/main" id="{57F88F99-7CAD-F43E-594D-8856EAE40CBA}"/>
                </a:ext>
              </a:extLst>
            </p:cNvPr>
            <p:cNvSpPr/>
            <p:nvPr/>
          </p:nvSpPr>
          <p:spPr>
            <a:xfrm>
              <a:off x="5512000" y="2585950"/>
              <a:ext cx="644875" cy="317700"/>
            </a:xfrm>
            <a:custGeom>
              <a:avLst/>
              <a:gdLst/>
              <a:ahLst/>
              <a:cxnLst/>
              <a:rect l="l" t="t" r="r" b="b"/>
              <a:pathLst>
                <a:path w="25795" h="12708" extrusionOk="0">
                  <a:moveTo>
                    <a:pt x="0" y="0"/>
                  </a:moveTo>
                  <a:lnTo>
                    <a:pt x="0" y="12707"/>
                  </a:lnTo>
                  <a:lnTo>
                    <a:pt x="25794" y="12707"/>
                  </a:lnTo>
                  <a:lnTo>
                    <a:pt x="25794" y="4642"/>
                  </a:lnTo>
                  <a:cubicBezTo>
                    <a:pt x="25794" y="2093"/>
                    <a:pt x="23740" y="0"/>
                    <a:pt x="21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64;p23">
              <a:extLst>
                <a:ext uri="{FF2B5EF4-FFF2-40B4-BE49-F238E27FC236}">
                  <a16:creationId xmlns:a16="http://schemas.microsoft.com/office/drawing/2014/main" id="{2742D1A8-7873-595B-8DE0-1DAC7E18BA98}"/>
                </a:ext>
              </a:extLst>
            </p:cNvPr>
            <p:cNvSpPr/>
            <p:nvPr/>
          </p:nvSpPr>
          <p:spPr>
            <a:xfrm>
              <a:off x="5830600" y="2368375"/>
              <a:ext cx="240675" cy="219275"/>
            </a:xfrm>
            <a:custGeom>
              <a:avLst/>
              <a:gdLst/>
              <a:ahLst/>
              <a:cxnLst/>
              <a:rect l="l" t="t" r="r" b="b"/>
              <a:pathLst>
                <a:path w="9627" h="8771" extrusionOk="0">
                  <a:moveTo>
                    <a:pt x="4814" y="1"/>
                  </a:moveTo>
                  <a:cubicBezTo>
                    <a:pt x="3691" y="1"/>
                    <a:pt x="2569" y="429"/>
                    <a:pt x="1713" y="1285"/>
                  </a:cubicBezTo>
                  <a:cubicBezTo>
                    <a:pt x="1" y="2997"/>
                    <a:pt x="1" y="5774"/>
                    <a:pt x="1713" y="7486"/>
                  </a:cubicBezTo>
                  <a:cubicBezTo>
                    <a:pt x="2569" y="8342"/>
                    <a:pt x="3691" y="8770"/>
                    <a:pt x="4814" y="8770"/>
                  </a:cubicBezTo>
                  <a:cubicBezTo>
                    <a:pt x="5936" y="8770"/>
                    <a:pt x="7058" y="8342"/>
                    <a:pt x="7914" y="7486"/>
                  </a:cubicBezTo>
                  <a:cubicBezTo>
                    <a:pt x="9626" y="5774"/>
                    <a:pt x="9626" y="2997"/>
                    <a:pt x="7914" y="1285"/>
                  </a:cubicBezTo>
                  <a:cubicBezTo>
                    <a:pt x="7058" y="429"/>
                    <a:pt x="5936" y="1"/>
                    <a:pt x="48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65;p23">
              <a:extLst>
                <a:ext uri="{FF2B5EF4-FFF2-40B4-BE49-F238E27FC236}">
                  <a16:creationId xmlns:a16="http://schemas.microsoft.com/office/drawing/2014/main" id="{BE9478A6-1910-2654-FE1E-340DF9F731FD}"/>
                </a:ext>
              </a:extLst>
            </p:cNvPr>
            <p:cNvSpPr/>
            <p:nvPr/>
          </p:nvSpPr>
          <p:spPr>
            <a:xfrm>
              <a:off x="5907650" y="2435675"/>
              <a:ext cx="85625" cy="85625"/>
            </a:xfrm>
            <a:custGeom>
              <a:avLst/>
              <a:gdLst/>
              <a:ahLst/>
              <a:cxnLst/>
              <a:rect l="l" t="t" r="r" b="b"/>
              <a:pathLst>
                <a:path w="3425" h="3425" extrusionOk="0">
                  <a:moveTo>
                    <a:pt x="1712" y="77"/>
                  </a:moveTo>
                  <a:cubicBezTo>
                    <a:pt x="2626" y="77"/>
                    <a:pt x="3348" y="799"/>
                    <a:pt x="3348" y="1712"/>
                  </a:cubicBezTo>
                  <a:cubicBezTo>
                    <a:pt x="3348" y="2588"/>
                    <a:pt x="2626" y="3310"/>
                    <a:pt x="1712" y="3310"/>
                  </a:cubicBezTo>
                  <a:cubicBezTo>
                    <a:pt x="837" y="3310"/>
                    <a:pt x="115" y="2588"/>
                    <a:pt x="115" y="1712"/>
                  </a:cubicBezTo>
                  <a:cubicBezTo>
                    <a:pt x="115" y="799"/>
                    <a:pt x="837" y="77"/>
                    <a:pt x="1712" y="77"/>
                  </a:cubicBezTo>
                  <a:close/>
                  <a:moveTo>
                    <a:pt x="1712" y="1"/>
                  </a:moveTo>
                  <a:cubicBezTo>
                    <a:pt x="761" y="1"/>
                    <a:pt x="0" y="761"/>
                    <a:pt x="0" y="1712"/>
                  </a:cubicBezTo>
                  <a:cubicBezTo>
                    <a:pt x="0" y="2664"/>
                    <a:pt x="761" y="3424"/>
                    <a:pt x="1712" y="3424"/>
                  </a:cubicBezTo>
                  <a:cubicBezTo>
                    <a:pt x="2664" y="3424"/>
                    <a:pt x="3424" y="2664"/>
                    <a:pt x="3424" y="1712"/>
                  </a:cubicBezTo>
                  <a:cubicBezTo>
                    <a:pt x="3424" y="761"/>
                    <a:pt x="2664" y="1"/>
                    <a:pt x="1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66;p23">
              <a:extLst>
                <a:ext uri="{FF2B5EF4-FFF2-40B4-BE49-F238E27FC236}">
                  <a16:creationId xmlns:a16="http://schemas.microsoft.com/office/drawing/2014/main" id="{BF03F5AA-9F7C-BE49-9C12-CFBF184DFDD3}"/>
                </a:ext>
              </a:extLst>
            </p:cNvPr>
            <p:cNvSpPr/>
            <p:nvPr/>
          </p:nvSpPr>
          <p:spPr>
            <a:xfrm>
              <a:off x="5568100" y="2368900"/>
              <a:ext cx="240650" cy="218875"/>
            </a:xfrm>
            <a:custGeom>
              <a:avLst/>
              <a:gdLst/>
              <a:ahLst/>
              <a:cxnLst/>
              <a:rect l="l" t="t" r="r" b="b"/>
              <a:pathLst>
                <a:path w="9626" h="8755" extrusionOk="0">
                  <a:moveTo>
                    <a:pt x="4827" y="0"/>
                  </a:moveTo>
                  <a:cubicBezTo>
                    <a:pt x="4490" y="0"/>
                    <a:pt x="4147" y="40"/>
                    <a:pt x="3805" y="123"/>
                  </a:cubicBezTo>
                  <a:cubicBezTo>
                    <a:pt x="1446" y="655"/>
                    <a:pt x="1" y="3014"/>
                    <a:pt x="533" y="5373"/>
                  </a:cubicBezTo>
                  <a:cubicBezTo>
                    <a:pt x="1024" y="7401"/>
                    <a:pt x="2838" y="8755"/>
                    <a:pt x="4837" y="8755"/>
                  </a:cubicBezTo>
                  <a:cubicBezTo>
                    <a:pt x="5162" y="8755"/>
                    <a:pt x="5492" y="8719"/>
                    <a:pt x="5821" y="8644"/>
                  </a:cubicBezTo>
                  <a:cubicBezTo>
                    <a:pt x="8142" y="8074"/>
                    <a:pt x="9626" y="5715"/>
                    <a:pt x="9055" y="3356"/>
                  </a:cubicBezTo>
                  <a:cubicBezTo>
                    <a:pt x="8600" y="1372"/>
                    <a:pt x="6810" y="0"/>
                    <a:pt x="48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67;p23">
              <a:extLst>
                <a:ext uri="{FF2B5EF4-FFF2-40B4-BE49-F238E27FC236}">
                  <a16:creationId xmlns:a16="http://schemas.microsoft.com/office/drawing/2014/main" id="{67AB7988-20FD-C8D5-A407-C61F5EF1E726}"/>
                </a:ext>
              </a:extLst>
            </p:cNvPr>
            <p:cNvSpPr/>
            <p:nvPr/>
          </p:nvSpPr>
          <p:spPr>
            <a:xfrm>
              <a:off x="5645150" y="2435675"/>
              <a:ext cx="85625" cy="85625"/>
            </a:xfrm>
            <a:custGeom>
              <a:avLst/>
              <a:gdLst/>
              <a:ahLst/>
              <a:cxnLst/>
              <a:rect l="l" t="t" r="r" b="b"/>
              <a:pathLst>
                <a:path w="3425" h="3425" extrusionOk="0">
                  <a:moveTo>
                    <a:pt x="1712" y="77"/>
                  </a:moveTo>
                  <a:cubicBezTo>
                    <a:pt x="2587" y="77"/>
                    <a:pt x="3272" y="799"/>
                    <a:pt x="3310" y="1712"/>
                  </a:cubicBezTo>
                  <a:cubicBezTo>
                    <a:pt x="3310" y="2588"/>
                    <a:pt x="2625" y="3310"/>
                    <a:pt x="1712" y="3310"/>
                  </a:cubicBezTo>
                  <a:cubicBezTo>
                    <a:pt x="799" y="3310"/>
                    <a:pt x="114" y="2588"/>
                    <a:pt x="114" y="1712"/>
                  </a:cubicBezTo>
                  <a:cubicBezTo>
                    <a:pt x="114" y="799"/>
                    <a:pt x="799" y="77"/>
                    <a:pt x="1712" y="77"/>
                  </a:cubicBezTo>
                  <a:close/>
                  <a:moveTo>
                    <a:pt x="1712" y="1"/>
                  </a:moveTo>
                  <a:cubicBezTo>
                    <a:pt x="761" y="1"/>
                    <a:pt x="0" y="761"/>
                    <a:pt x="0" y="1712"/>
                  </a:cubicBezTo>
                  <a:cubicBezTo>
                    <a:pt x="0" y="2664"/>
                    <a:pt x="761" y="3424"/>
                    <a:pt x="1712" y="3424"/>
                  </a:cubicBezTo>
                  <a:cubicBezTo>
                    <a:pt x="2663" y="3424"/>
                    <a:pt x="3424" y="2664"/>
                    <a:pt x="3424" y="1712"/>
                  </a:cubicBezTo>
                  <a:cubicBezTo>
                    <a:pt x="3424" y="761"/>
                    <a:pt x="2663" y="1"/>
                    <a:pt x="1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68;p23">
              <a:extLst>
                <a:ext uri="{FF2B5EF4-FFF2-40B4-BE49-F238E27FC236}">
                  <a16:creationId xmlns:a16="http://schemas.microsoft.com/office/drawing/2014/main" id="{FD73FB01-3F5F-495F-2ABD-FBE8908A6911}"/>
                </a:ext>
              </a:extLst>
            </p:cNvPr>
            <p:cNvSpPr/>
            <p:nvPr/>
          </p:nvSpPr>
          <p:spPr>
            <a:xfrm>
              <a:off x="5511050" y="2656325"/>
              <a:ext cx="414700" cy="205475"/>
            </a:xfrm>
            <a:custGeom>
              <a:avLst/>
              <a:gdLst/>
              <a:ahLst/>
              <a:cxnLst/>
              <a:rect l="l" t="t" r="r" b="b"/>
              <a:pathLst>
                <a:path w="16588" h="8219" extrusionOk="0">
                  <a:moveTo>
                    <a:pt x="16435" y="115"/>
                  </a:moveTo>
                  <a:lnTo>
                    <a:pt x="16435" y="8142"/>
                  </a:lnTo>
                  <a:lnTo>
                    <a:pt x="76" y="8142"/>
                  </a:lnTo>
                  <a:lnTo>
                    <a:pt x="76" y="115"/>
                  </a:lnTo>
                  <a:close/>
                  <a:moveTo>
                    <a:pt x="38" y="1"/>
                  </a:moveTo>
                  <a:cubicBezTo>
                    <a:pt x="38" y="1"/>
                    <a:pt x="0" y="1"/>
                    <a:pt x="0" y="39"/>
                  </a:cubicBezTo>
                  <a:lnTo>
                    <a:pt x="0" y="8180"/>
                  </a:lnTo>
                  <a:cubicBezTo>
                    <a:pt x="0" y="8180"/>
                    <a:pt x="0" y="8218"/>
                    <a:pt x="38" y="8218"/>
                  </a:cubicBezTo>
                  <a:lnTo>
                    <a:pt x="16587" y="8218"/>
                  </a:lnTo>
                  <a:lnTo>
                    <a:pt x="16587" y="39"/>
                  </a:lnTo>
                  <a:cubicBezTo>
                    <a:pt x="16587" y="39"/>
                    <a:pt x="16587" y="1"/>
                    <a:pt x="16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69;p23">
              <a:extLst>
                <a:ext uri="{FF2B5EF4-FFF2-40B4-BE49-F238E27FC236}">
                  <a16:creationId xmlns:a16="http://schemas.microsoft.com/office/drawing/2014/main" id="{0824DB49-E21B-DA82-6961-99D7FCB1FBBD}"/>
                </a:ext>
              </a:extLst>
            </p:cNvPr>
            <p:cNvSpPr/>
            <p:nvPr/>
          </p:nvSpPr>
          <p:spPr>
            <a:xfrm>
              <a:off x="5930475" y="2851300"/>
              <a:ext cx="166475" cy="2875"/>
            </a:xfrm>
            <a:custGeom>
              <a:avLst/>
              <a:gdLst/>
              <a:ahLst/>
              <a:cxnLst/>
              <a:rect l="l" t="t" r="r" b="b"/>
              <a:pathLst>
                <a:path w="6659" h="115" extrusionOk="0">
                  <a:moveTo>
                    <a:pt x="39" y="1"/>
                  </a:moveTo>
                  <a:cubicBezTo>
                    <a:pt x="39" y="1"/>
                    <a:pt x="1" y="1"/>
                    <a:pt x="1" y="39"/>
                  </a:cubicBezTo>
                  <a:cubicBezTo>
                    <a:pt x="1" y="39"/>
                    <a:pt x="1" y="115"/>
                    <a:pt x="39" y="115"/>
                  </a:cubicBezTo>
                  <a:lnTo>
                    <a:pt x="6582" y="115"/>
                  </a:lnTo>
                  <a:cubicBezTo>
                    <a:pt x="6620" y="115"/>
                    <a:pt x="6658" y="115"/>
                    <a:pt x="6620" y="39"/>
                  </a:cubicBezTo>
                  <a:cubicBezTo>
                    <a:pt x="6620" y="39"/>
                    <a:pt x="6620" y="1"/>
                    <a:pt x="6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0;p23">
              <a:extLst>
                <a:ext uri="{FF2B5EF4-FFF2-40B4-BE49-F238E27FC236}">
                  <a16:creationId xmlns:a16="http://schemas.microsoft.com/office/drawing/2014/main" id="{EB390062-30CF-6726-2BAC-505724E12CAB}"/>
                </a:ext>
              </a:extLst>
            </p:cNvPr>
            <p:cNvSpPr/>
            <p:nvPr/>
          </p:nvSpPr>
          <p:spPr>
            <a:xfrm>
              <a:off x="5648950" y="2633500"/>
              <a:ext cx="305325" cy="2875"/>
            </a:xfrm>
            <a:custGeom>
              <a:avLst/>
              <a:gdLst/>
              <a:ahLst/>
              <a:cxnLst/>
              <a:rect l="l" t="t" r="r" b="b"/>
              <a:pathLst>
                <a:path w="12213" h="115" extrusionOk="0">
                  <a:moveTo>
                    <a:pt x="39" y="1"/>
                  </a:moveTo>
                  <a:cubicBezTo>
                    <a:pt x="39" y="1"/>
                    <a:pt x="0" y="1"/>
                    <a:pt x="0" y="77"/>
                  </a:cubicBezTo>
                  <a:cubicBezTo>
                    <a:pt x="0" y="77"/>
                    <a:pt x="0" y="115"/>
                    <a:pt x="39" y="115"/>
                  </a:cubicBezTo>
                  <a:lnTo>
                    <a:pt x="12137" y="115"/>
                  </a:lnTo>
                  <a:cubicBezTo>
                    <a:pt x="12175" y="115"/>
                    <a:pt x="12213" y="77"/>
                    <a:pt x="12175" y="77"/>
                  </a:cubicBezTo>
                  <a:cubicBezTo>
                    <a:pt x="12175" y="77"/>
                    <a:pt x="12175" y="1"/>
                    <a:pt x="12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71;p23">
              <a:extLst>
                <a:ext uri="{FF2B5EF4-FFF2-40B4-BE49-F238E27FC236}">
                  <a16:creationId xmlns:a16="http://schemas.microsoft.com/office/drawing/2014/main" id="{B545CB04-93A1-56CE-0EE0-86E242893022}"/>
                </a:ext>
              </a:extLst>
            </p:cNvPr>
            <p:cNvSpPr/>
            <p:nvPr/>
          </p:nvSpPr>
          <p:spPr>
            <a:xfrm>
              <a:off x="5387400" y="2621150"/>
              <a:ext cx="191200" cy="272025"/>
            </a:xfrm>
            <a:custGeom>
              <a:avLst/>
              <a:gdLst/>
              <a:ahLst/>
              <a:cxnLst/>
              <a:rect l="l" t="t" r="r" b="b"/>
              <a:pathLst>
                <a:path w="7648" h="10881" extrusionOk="0">
                  <a:moveTo>
                    <a:pt x="0" y="0"/>
                  </a:moveTo>
                  <a:lnTo>
                    <a:pt x="0" y="10881"/>
                  </a:lnTo>
                  <a:cubicBezTo>
                    <a:pt x="1598" y="9815"/>
                    <a:pt x="3196" y="8826"/>
                    <a:pt x="4794" y="7799"/>
                  </a:cubicBezTo>
                  <a:cubicBezTo>
                    <a:pt x="5745" y="7723"/>
                    <a:pt x="6696" y="7723"/>
                    <a:pt x="7647" y="7685"/>
                  </a:cubicBezTo>
                  <a:cubicBezTo>
                    <a:pt x="7609" y="6277"/>
                    <a:pt x="7609" y="4794"/>
                    <a:pt x="7609" y="3348"/>
                  </a:cubicBezTo>
                  <a:cubicBezTo>
                    <a:pt x="6658" y="3348"/>
                    <a:pt x="5745" y="3424"/>
                    <a:pt x="4794" y="3424"/>
                  </a:cubicBezTo>
                  <a:cubicBezTo>
                    <a:pt x="3196" y="2283"/>
                    <a:pt x="1598" y="114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72;p23">
              <a:extLst>
                <a:ext uri="{FF2B5EF4-FFF2-40B4-BE49-F238E27FC236}">
                  <a16:creationId xmlns:a16="http://schemas.microsoft.com/office/drawing/2014/main" id="{D52A4583-BFF1-543A-A18E-FEB5F10792E0}"/>
                </a:ext>
              </a:extLst>
            </p:cNvPr>
            <p:cNvSpPr/>
            <p:nvPr/>
          </p:nvSpPr>
          <p:spPr>
            <a:xfrm>
              <a:off x="6031300" y="2538400"/>
              <a:ext cx="127475" cy="163600"/>
            </a:xfrm>
            <a:custGeom>
              <a:avLst/>
              <a:gdLst/>
              <a:ahLst/>
              <a:cxnLst/>
              <a:rect l="l" t="t" r="r" b="b"/>
              <a:pathLst>
                <a:path w="5099" h="6544" extrusionOk="0">
                  <a:moveTo>
                    <a:pt x="3120" y="0"/>
                  </a:moveTo>
                  <a:lnTo>
                    <a:pt x="0" y="5403"/>
                  </a:lnTo>
                  <a:lnTo>
                    <a:pt x="2017" y="6544"/>
                  </a:lnTo>
                  <a:cubicBezTo>
                    <a:pt x="2854" y="5060"/>
                    <a:pt x="3691" y="3614"/>
                    <a:pt x="4528" y="2169"/>
                  </a:cubicBezTo>
                  <a:lnTo>
                    <a:pt x="5098" y="1142"/>
                  </a:lnTo>
                  <a:lnTo>
                    <a:pt x="3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73;p23">
              <a:extLst>
                <a:ext uri="{FF2B5EF4-FFF2-40B4-BE49-F238E27FC236}">
                  <a16:creationId xmlns:a16="http://schemas.microsoft.com/office/drawing/2014/main" id="{1A153DCA-0771-C207-1A28-CF4C760C386E}"/>
                </a:ext>
              </a:extLst>
            </p:cNvPr>
            <p:cNvSpPr/>
            <p:nvPr/>
          </p:nvSpPr>
          <p:spPr>
            <a:xfrm>
              <a:off x="5985650" y="2888400"/>
              <a:ext cx="163600" cy="801800"/>
            </a:xfrm>
            <a:custGeom>
              <a:avLst/>
              <a:gdLst/>
              <a:ahLst/>
              <a:cxnLst/>
              <a:rect l="l" t="t" r="r" b="b"/>
              <a:pathLst>
                <a:path w="6544" h="32072" extrusionOk="0">
                  <a:moveTo>
                    <a:pt x="875" y="0"/>
                  </a:moveTo>
                  <a:lnTo>
                    <a:pt x="0" y="153"/>
                  </a:lnTo>
                  <a:lnTo>
                    <a:pt x="5669" y="32071"/>
                  </a:lnTo>
                  <a:lnTo>
                    <a:pt x="6544" y="31919"/>
                  </a:lnTo>
                  <a:lnTo>
                    <a:pt x="875" y="0"/>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74;p23">
              <a:extLst>
                <a:ext uri="{FF2B5EF4-FFF2-40B4-BE49-F238E27FC236}">
                  <a16:creationId xmlns:a16="http://schemas.microsoft.com/office/drawing/2014/main" id="{FC6EC242-0126-17CF-5C67-DE2D852C0C35}"/>
                </a:ext>
              </a:extLst>
            </p:cNvPr>
            <p:cNvSpPr/>
            <p:nvPr/>
          </p:nvSpPr>
          <p:spPr>
            <a:xfrm>
              <a:off x="6029400" y="3173725"/>
              <a:ext cx="49475" cy="80875"/>
            </a:xfrm>
            <a:custGeom>
              <a:avLst/>
              <a:gdLst/>
              <a:ahLst/>
              <a:cxnLst/>
              <a:rect l="l" t="t" r="r" b="b"/>
              <a:pathLst>
                <a:path w="1979" h="3235" extrusionOk="0">
                  <a:moveTo>
                    <a:pt x="1446" y="1"/>
                  </a:moveTo>
                  <a:lnTo>
                    <a:pt x="0" y="267"/>
                  </a:lnTo>
                  <a:lnTo>
                    <a:pt x="533" y="3234"/>
                  </a:lnTo>
                  <a:lnTo>
                    <a:pt x="1978" y="3006"/>
                  </a:lnTo>
                  <a:lnTo>
                    <a:pt x="1446"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75;p23">
              <a:extLst>
                <a:ext uri="{FF2B5EF4-FFF2-40B4-BE49-F238E27FC236}">
                  <a16:creationId xmlns:a16="http://schemas.microsoft.com/office/drawing/2014/main" id="{FD1CB78C-E679-72D2-D8D5-7F25D43704BC}"/>
                </a:ext>
              </a:extLst>
            </p:cNvPr>
            <p:cNvSpPr/>
            <p:nvPr/>
          </p:nvSpPr>
          <p:spPr>
            <a:xfrm>
              <a:off x="6094075" y="3677800"/>
              <a:ext cx="78950" cy="21900"/>
            </a:xfrm>
            <a:custGeom>
              <a:avLst/>
              <a:gdLst/>
              <a:ahLst/>
              <a:cxnLst/>
              <a:rect l="l" t="t" r="r" b="b"/>
              <a:pathLst>
                <a:path w="3158" h="876" extrusionOk="0">
                  <a:moveTo>
                    <a:pt x="0" y="1"/>
                  </a:moveTo>
                  <a:lnTo>
                    <a:pt x="0" y="876"/>
                  </a:lnTo>
                  <a:lnTo>
                    <a:pt x="3158" y="876"/>
                  </a:lnTo>
                  <a:lnTo>
                    <a:pt x="3158"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76;p23">
              <a:extLst>
                <a:ext uri="{FF2B5EF4-FFF2-40B4-BE49-F238E27FC236}">
                  <a16:creationId xmlns:a16="http://schemas.microsoft.com/office/drawing/2014/main" id="{203FAC67-AB13-35A0-CABE-6309DCDBA261}"/>
                </a:ext>
              </a:extLst>
            </p:cNvPr>
            <p:cNvSpPr/>
            <p:nvPr/>
          </p:nvSpPr>
          <p:spPr>
            <a:xfrm>
              <a:off x="5485350" y="2888400"/>
              <a:ext cx="163625" cy="802750"/>
            </a:xfrm>
            <a:custGeom>
              <a:avLst/>
              <a:gdLst/>
              <a:ahLst/>
              <a:cxnLst/>
              <a:rect l="l" t="t" r="r" b="b"/>
              <a:pathLst>
                <a:path w="6545" h="32110" extrusionOk="0">
                  <a:moveTo>
                    <a:pt x="5669" y="0"/>
                  </a:moveTo>
                  <a:lnTo>
                    <a:pt x="1" y="31957"/>
                  </a:lnTo>
                  <a:lnTo>
                    <a:pt x="914" y="32110"/>
                  </a:lnTo>
                  <a:lnTo>
                    <a:pt x="6544" y="191"/>
                  </a:lnTo>
                  <a:lnTo>
                    <a:pt x="5669" y="0"/>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77;p23">
              <a:extLst>
                <a:ext uri="{FF2B5EF4-FFF2-40B4-BE49-F238E27FC236}">
                  <a16:creationId xmlns:a16="http://schemas.microsoft.com/office/drawing/2014/main" id="{E146A886-0CE5-7C92-A2D4-672BB8E3E9BB}"/>
                </a:ext>
              </a:extLst>
            </p:cNvPr>
            <p:cNvSpPr/>
            <p:nvPr/>
          </p:nvSpPr>
          <p:spPr>
            <a:xfrm>
              <a:off x="5555750" y="3174675"/>
              <a:ext cx="49475" cy="80875"/>
            </a:xfrm>
            <a:custGeom>
              <a:avLst/>
              <a:gdLst/>
              <a:ahLst/>
              <a:cxnLst/>
              <a:rect l="l" t="t" r="r" b="b"/>
              <a:pathLst>
                <a:path w="1979" h="3235" extrusionOk="0">
                  <a:moveTo>
                    <a:pt x="533" y="1"/>
                  </a:moveTo>
                  <a:lnTo>
                    <a:pt x="0" y="2968"/>
                  </a:lnTo>
                  <a:lnTo>
                    <a:pt x="1446" y="3234"/>
                  </a:lnTo>
                  <a:lnTo>
                    <a:pt x="1978" y="229"/>
                  </a:lnTo>
                  <a:lnTo>
                    <a:pt x="533"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78;p23">
              <a:extLst>
                <a:ext uri="{FF2B5EF4-FFF2-40B4-BE49-F238E27FC236}">
                  <a16:creationId xmlns:a16="http://schemas.microsoft.com/office/drawing/2014/main" id="{A2C23627-1BDC-55E7-9B8D-6A52F87D68BA}"/>
                </a:ext>
              </a:extLst>
            </p:cNvPr>
            <p:cNvSpPr/>
            <p:nvPr/>
          </p:nvSpPr>
          <p:spPr>
            <a:xfrm>
              <a:off x="5461575" y="3678750"/>
              <a:ext cx="78975" cy="20950"/>
            </a:xfrm>
            <a:custGeom>
              <a:avLst/>
              <a:gdLst/>
              <a:ahLst/>
              <a:cxnLst/>
              <a:rect l="l" t="t" r="r" b="b"/>
              <a:pathLst>
                <a:path w="3159" h="838" extrusionOk="0">
                  <a:moveTo>
                    <a:pt x="1" y="1"/>
                  </a:moveTo>
                  <a:lnTo>
                    <a:pt x="1" y="838"/>
                  </a:lnTo>
                  <a:lnTo>
                    <a:pt x="3158" y="838"/>
                  </a:lnTo>
                  <a:lnTo>
                    <a:pt x="3158"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79;p23">
              <a:extLst>
                <a:ext uri="{FF2B5EF4-FFF2-40B4-BE49-F238E27FC236}">
                  <a16:creationId xmlns:a16="http://schemas.microsoft.com/office/drawing/2014/main" id="{0F072575-7701-D83B-A1D7-0E6071E95EFD}"/>
                </a:ext>
              </a:extLst>
            </p:cNvPr>
            <p:cNvSpPr/>
            <p:nvPr/>
          </p:nvSpPr>
          <p:spPr>
            <a:xfrm>
              <a:off x="6119750" y="2477500"/>
              <a:ext cx="70400" cy="177100"/>
            </a:xfrm>
            <a:custGeom>
              <a:avLst/>
              <a:gdLst/>
              <a:ahLst/>
              <a:cxnLst/>
              <a:rect l="l" t="t" r="r" b="b"/>
              <a:pathLst>
                <a:path w="2816" h="7084" extrusionOk="0">
                  <a:moveTo>
                    <a:pt x="549" y="1"/>
                  </a:moveTo>
                  <a:cubicBezTo>
                    <a:pt x="492" y="1"/>
                    <a:pt x="434" y="13"/>
                    <a:pt x="381" y="39"/>
                  </a:cubicBezTo>
                  <a:cubicBezTo>
                    <a:pt x="153" y="78"/>
                    <a:pt x="0" y="344"/>
                    <a:pt x="76" y="610"/>
                  </a:cubicBezTo>
                  <a:lnTo>
                    <a:pt x="1865" y="6773"/>
                  </a:lnTo>
                  <a:cubicBezTo>
                    <a:pt x="1933" y="6944"/>
                    <a:pt x="2123" y="7083"/>
                    <a:pt x="2353" y="7083"/>
                  </a:cubicBezTo>
                  <a:cubicBezTo>
                    <a:pt x="2380" y="7083"/>
                    <a:pt x="2407" y="7082"/>
                    <a:pt x="2435" y="7078"/>
                  </a:cubicBezTo>
                  <a:cubicBezTo>
                    <a:pt x="2663" y="7002"/>
                    <a:pt x="2816" y="6735"/>
                    <a:pt x="2701" y="6507"/>
                  </a:cubicBezTo>
                  <a:lnTo>
                    <a:pt x="951" y="306"/>
                  </a:lnTo>
                  <a:cubicBezTo>
                    <a:pt x="922" y="131"/>
                    <a:pt x="737"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80;p23">
              <a:extLst>
                <a:ext uri="{FF2B5EF4-FFF2-40B4-BE49-F238E27FC236}">
                  <a16:creationId xmlns:a16="http://schemas.microsoft.com/office/drawing/2014/main" id="{18EFAF9B-BAE3-2A79-3208-599D3BD8EB0E}"/>
                </a:ext>
              </a:extLst>
            </p:cNvPr>
            <p:cNvSpPr/>
            <p:nvPr/>
          </p:nvSpPr>
          <p:spPr>
            <a:xfrm>
              <a:off x="6699925" y="3246000"/>
              <a:ext cx="296775" cy="297725"/>
            </a:xfrm>
            <a:custGeom>
              <a:avLst/>
              <a:gdLst/>
              <a:ahLst/>
              <a:cxnLst/>
              <a:rect l="l" t="t" r="r" b="b"/>
              <a:pathLst>
                <a:path w="11871" h="11909" extrusionOk="0">
                  <a:moveTo>
                    <a:pt x="5935" y="1104"/>
                  </a:moveTo>
                  <a:cubicBezTo>
                    <a:pt x="6620" y="1104"/>
                    <a:pt x="7115" y="1599"/>
                    <a:pt x="7115" y="2284"/>
                  </a:cubicBezTo>
                  <a:cubicBezTo>
                    <a:pt x="7115" y="2968"/>
                    <a:pt x="6620" y="3463"/>
                    <a:pt x="5935" y="3463"/>
                  </a:cubicBezTo>
                  <a:cubicBezTo>
                    <a:pt x="5288" y="3463"/>
                    <a:pt x="4756" y="2968"/>
                    <a:pt x="4756" y="2284"/>
                  </a:cubicBezTo>
                  <a:cubicBezTo>
                    <a:pt x="4756" y="1599"/>
                    <a:pt x="5288" y="1104"/>
                    <a:pt x="5935" y="1104"/>
                  </a:cubicBezTo>
                  <a:close/>
                  <a:moveTo>
                    <a:pt x="5935" y="5441"/>
                  </a:moveTo>
                  <a:cubicBezTo>
                    <a:pt x="6240" y="5441"/>
                    <a:pt x="6468" y="5670"/>
                    <a:pt x="6468" y="6012"/>
                  </a:cubicBezTo>
                  <a:cubicBezTo>
                    <a:pt x="6468" y="6278"/>
                    <a:pt x="6240" y="6506"/>
                    <a:pt x="5935" y="6506"/>
                  </a:cubicBezTo>
                  <a:cubicBezTo>
                    <a:pt x="5669" y="6506"/>
                    <a:pt x="5403" y="6278"/>
                    <a:pt x="5403" y="6012"/>
                  </a:cubicBezTo>
                  <a:cubicBezTo>
                    <a:pt x="5403" y="5708"/>
                    <a:pt x="5669" y="5441"/>
                    <a:pt x="5935" y="5441"/>
                  </a:cubicBezTo>
                  <a:close/>
                  <a:moveTo>
                    <a:pt x="2245" y="4794"/>
                  </a:moveTo>
                  <a:cubicBezTo>
                    <a:pt x="2892" y="4794"/>
                    <a:pt x="3424" y="5327"/>
                    <a:pt x="3424" y="6012"/>
                  </a:cubicBezTo>
                  <a:cubicBezTo>
                    <a:pt x="3424" y="6621"/>
                    <a:pt x="2892" y="7191"/>
                    <a:pt x="2245" y="7191"/>
                  </a:cubicBezTo>
                  <a:cubicBezTo>
                    <a:pt x="1560" y="7191"/>
                    <a:pt x="1028" y="6659"/>
                    <a:pt x="1028" y="6012"/>
                  </a:cubicBezTo>
                  <a:cubicBezTo>
                    <a:pt x="1028" y="5327"/>
                    <a:pt x="1560" y="4794"/>
                    <a:pt x="2245" y="4794"/>
                  </a:cubicBezTo>
                  <a:close/>
                  <a:moveTo>
                    <a:pt x="9626" y="4794"/>
                  </a:moveTo>
                  <a:cubicBezTo>
                    <a:pt x="10310" y="4794"/>
                    <a:pt x="10843" y="5327"/>
                    <a:pt x="10843" y="6012"/>
                  </a:cubicBezTo>
                  <a:cubicBezTo>
                    <a:pt x="10843" y="6621"/>
                    <a:pt x="10310" y="7191"/>
                    <a:pt x="9626" y="7191"/>
                  </a:cubicBezTo>
                  <a:cubicBezTo>
                    <a:pt x="8979" y="7191"/>
                    <a:pt x="8446" y="6659"/>
                    <a:pt x="8446" y="6012"/>
                  </a:cubicBezTo>
                  <a:cubicBezTo>
                    <a:pt x="8446" y="5327"/>
                    <a:pt x="8979" y="4794"/>
                    <a:pt x="9626" y="4794"/>
                  </a:cubicBezTo>
                  <a:close/>
                  <a:moveTo>
                    <a:pt x="5935" y="8523"/>
                  </a:moveTo>
                  <a:cubicBezTo>
                    <a:pt x="6620" y="8523"/>
                    <a:pt x="7115" y="9017"/>
                    <a:pt x="7115" y="9702"/>
                  </a:cubicBezTo>
                  <a:cubicBezTo>
                    <a:pt x="7115" y="10387"/>
                    <a:pt x="6620" y="10882"/>
                    <a:pt x="5935" y="10882"/>
                  </a:cubicBezTo>
                  <a:cubicBezTo>
                    <a:pt x="5288" y="10882"/>
                    <a:pt x="4756" y="10387"/>
                    <a:pt x="4756" y="9702"/>
                  </a:cubicBezTo>
                  <a:cubicBezTo>
                    <a:pt x="4756" y="9017"/>
                    <a:pt x="5288" y="8523"/>
                    <a:pt x="5935" y="8523"/>
                  </a:cubicBezTo>
                  <a:close/>
                  <a:moveTo>
                    <a:pt x="5935" y="1"/>
                  </a:moveTo>
                  <a:cubicBezTo>
                    <a:pt x="2663" y="1"/>
                    <a:pt x="0" y="2664"/>
                    <a:pt x="0" y="5936"/>
                  </a:cubicBezTo>
                  <a:cubicBezTo>
                    <a:pt x="0" y="9246"/>
                    <a:pt x="2663" y="11909"/>
                    <a:pt x="5935" y="11909"/>
                  </a:cubicBezTo>
                  <a:cubicBezTo>
                    <a:pt x="9207" y="11909"/>
                    <a:pt x="11870" y="9246"/>
                    <a:pt x="11870" y="5936"/>
                  </a:cubicBezTo>
                  <a:cubicBezTo>
                    <a:pt x="11870" y="2702"/>
                    <a:pt x="9207" y="1"/>
                    <a:pt x="59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81;p23">
              <a:extLst>
                <a:ext uri="{FF2B5EF4-FFF2-40B4-BE49-F238E27FC236}">
                  <a16:creationId xmlns:a16="http://schemas.microsoft.com/office/drawing/2014/main" id="{C7EBA4BF-2860-6AE1-FFD7-D87368AC693D}"/>
                </a:ext>
              </a:extLst>
            </p:cNvPr>
            <p:cNvSpPr/>
            <p:nvPr/>
          </p:nvSpPr>
          <p:spPr>
            <a:xfrm>
              <a:off x="6748425" y="3292625"/>
              <a:ext cx="199750" cy="199750"/>
            </a:xfrm>
            <a:custGeom>
              <a:avLst/>
              <a:gdLst/>
              <a:ahLst/>
              <a:cxnLst/>
              <a:rect l="l" t="t" r="r" b="b"/>
              <a:pathLst>
                <a:path w="7990" h="7990" extrusionOk="0">
                  <a:moveTo>
                    <a:pt x="3995" y="381"/>
                  </a:moveTo>
                  <a:cubicBezTo>
                    <a:pt x="6012" y="381"/>
                    <a:pt x="7609" y="1978"/>
                    <a:pt x="7609" y="3995"/>
                  </a:cubicBezTo>
                  <a:cubicBezTo>
                    <a:pt x="7609" y="5973"/>
                    <a:pt x="6012" y="7609"/>
                    <a:pt x="3995" y="7609"/>
                  </a:cubicBezTo>
                  <a:cubicBezTo>
                    <a:pt x="1979" y="7609"/>
                    <a:pt x="381" y="5973"/>
                    <a:pt x="381" y="3995"/>
                  </a:cubicBezTo>
                  <a:cubicBezTo>
                    <a:pt x="381" y="1978"/>
                    <a:pt x="1979" y="381"/>
                    <a:pt x="3995" y="381"/>
                  </a:cubicBezTo>
                  <a:close/>
                  <a:moveTo>
                    <a:pt x="3995" y="0"/>
                  </a:moveTo>
                  <a:cubicBezTo>
                    <a:pt x="1827" y="0"/>
                    <a:pt x="1" y="1788"/>
                    <a:pt x="1" y="3995"/>
                  </a:cubicBezTo>
                  <a:cubicBezTo>
                    <a:pt x="1" y="6163"/>
                    <a:pt x="1827" y="7989"/>
                    <a:pt x="3995" y="7989"/>
                  </a:cubicBezTo>
                  <a:cubicBezTo>
                    <a:pt x="6202" y="7989"/>
                    <a:pt x="7990" y="6239"/>
                    <a:pt x="7990" y="3995"/>
                  </a:cubicBezTo>
                  <a:cubicBezTo>
                    <a:pt x="7990" y="1788"/>
                    <a:pt x="6202" y="0"/>
                    <a:pt x="39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82;p23">
              <a:extLst>
                <a:ext uri="{FF2B5EF4-FFF2-40B4-BE49-F238E27FC236}">
                  <a16:creationId xmlns:a16="http://schemas.microsoft.com/office/drawing/2014/main" id="{6C700B31-AB54-1BB7-2D19-4C60106A686D}"/>
                </a:ext>
              </a:extLst>
            </p:cNvPr>
            <p:cNvSpPr/>
            <p:nvPr/>
          </p:nvSpPr>
          <p:spPr>
            <a:xfrm>
              <a:off x="6569625" y="3399150"/>
              <a:ext cx="460350" cy="341450"/>
            </a:xfrm>
            <a:custGeom>
              <a:avLst/>
              <a:gdLst/>
              <a:ahLst/>
              <a:cxnLst/>
              <a:rect l="l" t="t" r="r" b="b"/>
              <a:pathLst>
                <a:path w="18414" h="13658" extrusionOk="0">
                  <a:moveTo>
                    <a:pt x="0" y="0"/>
                  </a:moveTo>
                  <a:lnTo>
                    <a:pt x="0" y="13658"/>
                  </a:lnTo>
                  <a:lnTo>
                    <a:pt x="18414" y="13658"/>
                  </a:lnTo>
                  <a:lnTo>
                    <a:pt x="184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83;p23">
              <a:extLst>
                <a:ext uri="{FF2B5EF4-FFF2-40B4-BE49-F238E27FC236}">
                  <a16:creationId xmlns:a16="http://schemas.microsoft.com/office/drawing/2014/main" id="{D93E2F60-1C2B-BFBD-3F24-E51EE5EE3019}"/>
                </a:ext>
              </a:extLst>
            </p:cNvPr>
            <p:cNvSpPr/>
            <p:nvPr/>
          </p:nvSpPr>
          <p:spPr>
            <a:xfrm>
              <a:off x="6459300" y="3464775"/>
              <a:ext cx="297700" cy="297700"/>
            </a:xfrm>
            <a:custGeom>
              <a:avLst/>
              <a:gdLst/>
              <a:ahLst/>
              <a:cxnLst/>
              <a:rect l="l" t="t" r="r" b="b"/>
              <a:pathLst>
                <a:path w="11908" h="11908" extrusionOk="0">
                  <a:moveTo>
                    <a:pt x="5935" y="1065"/>
                  </a:moveTo>
                  <a:cubicBezTo>
                    <a:pt x="6620" y="1065"/>
                    <a:pt x="7152" y="1560"/>
                    <a:pt x="7152" y="2245"/>
                  </a:cubicBezTo>
                  <a:cubicBezTo>
                    <a:pt x="7152" y="2891"/>
                    <a:pt x="6620" y="3424"/>
                    <a:pt x="5935" y="3424"/>
                  </a:cubicBezTo>
                  <a:cubicBezTo>
                    <a:pt x="5288" y="3424"/>
                    <a:pt x="4756" y="2891"/>
                    <a:pt x="4756" y="2245"/>
                  </a:cubicBezTo>
                  <a:cubicBezTo>
                    <a:pt x="4756" y="1560"/>
                    <a:pt x="5288" y="1065"/>
                    <a:pt x="5935" y="1065"/>
                  </a:cubicBezTo>
                  <a:close/>
                  <a:moveTo>
                    <a:pt x="5897" y="5364"/>
                  </a:moveTo>
                  <a:cubicBezTo>
                    <a:pt x="6201" y="5364"/>
                    <a:pt x="6430" y="5631"/>
                    <a:pt x="6430" y="5935"/>
                  </a:cubicBezTo>
                  <a:cubicBezTo>
                    <a:pt x="6430" y="6239"/>
                    <a:pt x="6201" y="6468"/>
                    <a:pt x="5897" y="6468"/>
                  </a:cubicBezTo>
                  <a:cubicBezTo>
                    <a:pt x="5631" y="6468"/>
                    <a:pt x="5402" y="6239"/>
                    <a:pt x="5402" y="5935"/>
                  </a:cubicBezTo>
                  <a:cubicBezTo>
                    <a:pt x="5402" y="5669"/>
                    <a:pt x="5631" y="5364"/>
                    <a:pt x="5897" y="5364"/>
                  </a:cubicBezTo>
                  <a:close/>
                  <a:moveTo>
                    <a:pt x="2245" y="4756"/>
                  </a:moveTo>
                  <a:cubicBezTo>
                    <a:pt x="2930" y="4756"/>
                    <a:pt x="3424" y="5288"/>
                    <a:pt x="3424" y="5935"/>
                  </a:cubicBezTo>
                  <a:cubicBezTo>
                    <a:pt x="3424" y="6620"/>
                    <a:pt x="2930" y="7152"/>
                    <a:pt x="2245" y="7152"/>
                  </a:cubicBezTo>
                  <a:cubicBezTo>
                    <a:pt x="1598" y="7152"/>
                    <a:pt x="1065" y="6620"/>
                    <a:pt x="1065" y="5935"/>
                  </a:cubicBezTo>
                  <a:cubicBezTo>
                    <a:pt x="1065" y="5288"/>
                    <a:pt x="1598" y="4756"/>
                    <a:pt x="2245" y="4756"/>
                  </a:cubicBezTo>
                  <a:close/>
                  <a:moveTo>
                    <a:pt x="9663" y="4756"/>
                  </a:moveTo>
                  <a:cubicBezTo>
                    <a:pt x="10348" y="4756"/>
                    <a:pt x="10843" y="5288"/>
                    <a:pt x="10843" y="5935"/>
                  </a:cubicBezTo>
                  <a:cubicBezTo>
                    <a:pt x="10843" y="6620"/>
                    <a:pt x="10348" y="7152"/>
                    <a:pt x="9663" y="7152"/>
                  </a:cubicBezTo>
                  <a:cubicBezTo>
                    <a:pt x="9017" y="7152"/>
                    <a:pt x="8484" y="6620"/>
                    <a:pt x="8484" y="5935"/>
                  </a:cubicBezTo>
                  <a:cubicBezTo>
                    <a:pt x="8484" y="5288"/>
                    <a:pt x="9017" y="4756"/>
                    <a:pt x="9663" y="4756"/>
                  </a:cubicBezTo>
                  <a:close/>
                  <a:moveTo>
                    <a:pt x="5935" y="8484"/>
                  </a:moveTo>
                  <a:cubicBezTo>
                    <a:pt x="6620" y="8484"/>
                    <a:pt x="7152" y="8978"/>
                    <a:pt x="7152" y="9663"/>
                  </a:cubicBezTo>
                  <a:cubicBezTo>
                    <a:pt x="7152" y="10310"/>
                    <a:pt x="6620" y="10843"/>
                    <a:pt x="5935" y="10843"/>
                  </a:cubicBezTo>
                  <a:cubicBezTo>
                    <a:pt x="5288" y="10843"/>
                    <a:pt x="4756" y="10310"/>
                    <a:pt x="4756" y="9663"/>
                  </a:cubicBezTo>
                  <a:cubicBezTo>
                    <a:pt x="4756" y="8978"/>
                    <a:pt x="5288" y="8484"/>
                    <a:pt x="5935" y="8484"/>
                  </a:cubicBezTo>
                  <a:close/>
                  <a:moveTo>
                    <a:pt x="5935" y="0"/>
                  </a:moveTo>
                  <a:cubicBezTo>
                    <a:pt x="2663" y="0"/>
                    <a:pt x="0" y="2663"/>
                    <a:pt x="0" y="5935"/>
                  </a:cubicBezTo>
                  <a:cubicBezTo>
                    <a:pt x="0" y="9245"/>
                    <a:pt x="2663" y="11908"/>
                    <a:pt x="5935" y="11908"/>
                  </a:cubicBezTo>
                  <a:cubicBezTo>
                    <a:pt x="9245" y="11908"/>
                    <a:pt x="11908" y="9245"/>
                    <a:pt x="11908" y="5935"/>
                  </a:cubicBezTo>
                  <a:cubicBezTo>
                    <a:pt x="11908" y="2663"/>
                    <a:pt x="9245" y="0"/>
                    <a:pt x="5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84;p23">
              <a:extLst>
                <a:ext uri="{FF2B5EF4-FFF2-40B4-BE49-F238E27FC236}">
                  <a16:creationId xmlns:a16="http://schemas.microsoft.com/office/drawing/2014/main" id="{A809B928-9106-9A55-6344-5BF092171F1B}"/>
                </a:ext>
              </a:extLst>
            </p:cNvPr>
            <p:cNvSpPr/>
            <p:nvPr/>
          </p:nvSpPr>
          <p:spPr>
            <a:xfrm>
              <a:off x="6508750" y="3511375"/>
              <a:ext cx="199750" cy="199750"/>
            </a:xfrm>
            <a:custGeom>
              <a:avLst/>
              <a:gdLst/>
              <a:ahLst/>
              <a:cxnLst/>
              <a:rect l="l" t="t" r="r" b="b"/>
              <a:pathLst>
                <a:path w="7990" h="7990" extrusionOk="0">
                  <a:moveTo>
                    <a:pt x="3957" y="381"/>
                  </a:moveTo>
                  <a:cubicBezTo>
                    <a:pt x="5973" y="381"/>
                    <a:pt x="7609" y="1979"/>
                    <a:pt x="7609" y="3995"/>
                  </a:cubicBezTo>
                  <a:cubicBezTo>
                    <a:pt x="7609" y="5973"/>
                    <a:pt x="5973" y="7609"/>
                    <a:pt x="3957" y="7609"/>
                  </a:cubicBezTo>
                  <a:cubicBezTo>
                    <a:pt x="1979" y="7609"/>
                    <a:pt x="343" y="5973"/>
                    <a:pt x="343" y="3995"/>
                  </a:cubicBezTo>
                  <a:cubicBezTo>
                    <a:pt x="343" y="1979"/>
                    <a:pt x="1979" y="381"/>
                    <a:pt x="3957" y="381"/>
                  </a:cubicBezTo>
                  <a:close/>
                  <a:moveTo>
                    <a:pt x="3957" y="0"/>
                  </a:moveTo>
                  <a:cubicBezTo>
                    <a:pt x="1789" y="0"/>
                    <a:pt x="0" y="1788"/>
                    <a:pt x="0" y="3995"/>
                  </a:cubicBezTo>
                  <a:cubicBezTo>
                    <a:pt x="0" y="6163"/>
                    <a:pt x="1789" y="7989"/>
                    <a:pt x="3957" y="7989"/>
                  </a:cubicBezTo>
                  <a:cubicBezTo>
                    <a:pt x="6164" y="7989"/>
                    <a:pt x="7990" y="6163"/>
                    <a:pt x="7952" y="3995"/>
                  </a:cubicBezTo>
                  <a:cubicBezTo>
                    <a:pt x="7952" y="1788"/>
                    <a:pt x="6164" y="0"/>
                    <a:pt x="39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85;p23">
              <a:extLst>
                <a:ext uri="{FF2B5EF4-FFF2-40B4-BE49-F238E27FC236}">
                  <a16:creationId xmlns:a16="http://schemas.microsoft.com/office/drawing/2014/main" id="{0FE97E39-2A6E-CDE6-4D2F-41E0983807BE}"/>
                </a:ext>
              </a:extLst>
            </p:cNvPr>
            <p:cNvSpPr/>
            <p:nvPr/>
          </p:nvSpPr>
          <p:spPr>
            <a:xfrm>
              <a:off x="6495425" y="3678750"/>
              <a:ext cx="486050" cy="99900"/>
            </a:xfrm>
            <a:custGeom>
              <a:avLst/>
              <a:gdLst/>
              <a:ahLst/>
              <a:cxnLst/>
              <a:rect l="l" t="t" r="r" b="b"/>
              <a:pathLst>
                <a:path w="19442" h="3996" extrusionOk="0">
                  <a:moveTo>
                    <a:pt x="16778" y="1"/>
                  </a:moveTo>
                  <a:cubicBezTo>
                    <a:pt x="15865" y="1"/>
                    <a:pt x="15333" y="572"/>
                    <a:pt x="14724" y="1180"/>
                  </a:cubicBezTo>
                  <a:cubicBezTo>
                    <a:pt x="14305" y="1637"/>
                    <a:pt x="13887" y="2131"/>
                    <a:pt x="13164" y="2588"/>
                  </a:cubicBezTo>
                  <a:cubicBezTo>
                    <a:pt x="11809" y="3415"/>
                    <a:pt x="10356" y="3632"/>
                    <a:pt x="9041" y="3632"/>
                  </a:cubicBezTo>
                  <a:cubicBezTo>
                    <a:pt x="8179" y="3632"/>
                    <a:pt x="7375" y="3538"/>
                    <a:pt x="6697" y="3463"/>
                  </a:cubicBezTo>
                  <a:cubicBezTo>
                    <a:pt x="3729" y="3159"/>
                    <a:pt x="1599" y="1865"/>
                    <a:pt x="267" y="876"/>
                  </a:cubicBezTo>
                  <a:cubicBezTo>
                    <a:pt x="250" y="842"/>
                    <a:pt x="210" y="823"/>
                    <a:pt x="167" y="823"/>
                  </a:cubicBezTo>
                  <a:cubicBezTo>
                    <a:pt x="115" y="823"/>
                    <a:pt x="60" y="851"/>
                    <a:pt x="39" y="914"/>
                  </a:cubicBezTo>
                  <a:cubicBezTo>
                    <a:pt x="1" y="952"/>
                    <a:pt x="1" y="1104"/>
                    <a:pt x="77" y="1142"/>
                  </a:cubicBezTo>
                  <a:cubicBezTo>
                    <a:pt x="1408" y="2131"/>
                    <a:pt x="3653" y="3463"/>
                    <a:pt x="6659" y="3805"/>
                  </a:cubicBezTo>
                  <a:cubicBezTo>
                    <a:pt x="7305" y="3919"/>
                    <a:pt x="8180" y="3996"/>
                    <a:pt x="9017" y="3996"/>
                  </a:cubicBezTo>
                  <a:cubicBezTo>
                    <a:pt x="10425" y="3996"/>
                    <a:pt x="11947" y="3767"/>
                    <a:pt x="13316" y="2854"/>
                  </a:cubicBezTo>
                  <a:cubicBezTo>
                    <a:pt x="14077" y="2398"/>
                    <a:pt x="14534" y="1865"/>
                    <a:pt x="14952" y="1447"/>
                  </a:cubicBezTo>
                  <a:cubicBezTo>
                    <a:pt x="15599" y="800"/>
                    <a:pt x="16017" y="381"/>
                    <a:pt x="16778" y="381"/>
                  </a:cubicBezTo>
                  <a:cubicBezTo>
                    <a:pt x="17729" y="381"/>
                    <a:pt x="18909" y="1104"/>
                    <a:pt x="19023" y="1941"/>
                  </a:cubicBezTo>
                  <a:cubicBezTo>
                    <a:pt x="19061" y="2322"/>
                    <a:pt x="18909" y="2702"/>
                    <a:pt x="18642" y="3006"/>
                  </a:cubicBezTo>
                  <a:cubicBezTo>
                    <a:pt x="18376" y="3235"/>
                    <a:pt x="18024" y="3349"/>
                    <a:pt x="17644" y="3349"/>
                  </a:cubicBezTo>
                  <a:cubicBezTo>
                    <a:pt x="17263" y="3349"/>
                    <a:pt x="16854" y="3235"/>
                    <a:pt x="16474" y="3006"/>
                  </a:cubicBezTo>
                  <a:cubicBezTo>
                    <a:pt x="16442" y="2991"/>
                    <a:pt x="16404" y="2981"/>
                    <a:pt x="16368" y="2981"/>
                  </a:cubicBezTo>
                  <a:cubicBezTo>
                    <a:pt x="16316" y="2981"/>
                    <a:pt x="16268" y="3000"/>
                    <a:pt x="16246" y="3044"/>
                  </a:cubicBezTo>
                  <a:cubicBezTo>
                    <a:pt x="16208" y="3159"/>
                    <a:pt x="16208" y="3235"/>
                    <a:pt x="16284" y="3273"/>
                  </a:cubicBezTo>
                  <a:cubicBezTo>
                    <a:pt x="16714" y="3553"/>
                    <a:pt x="17200" y="3696"/>
                    <a:pt x="17655" y="3696"/>
                  </a:cubicBezTo>
                  <a:cubicBezTo>
                    <a:pt x="18125" y="3696"/>
                    <a:pt x="18561" y="3544"/>
                    <a:pt x="18871" y="3235"/>
                  </a:cubicBezTo>
                  <a:cubicBezTo>
                    <a:pt x="19251" y="2892"/>
                    <a:pt x="19441" y="2398"/>
                    <a:pt x="19403" y="1903"/>
                  </a:cubicBezTo>
                  <a:cubicBezTo>
                    <a:pt x="19289" y="800"/>
                    <a:pt x="17920" y="1"/>
                    <a:pt x="16778"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86;p23">
              <a:extLst>
                <a:ext uri="{FF2B5EF4-FFF2-40B4-BE49-F238E27FC236}">
                  <a16:creationId xmlns:a16="http://schemas.microsoft.com/office/drawing/2014/main" id="{7024EFFA-619C-39E1-2CE5-2F9E2CD56DD1}"/>
                </a:ext>
              </a:extLst>
            </p:cNvPr>
            <p:cNvSpPr/>
            <p:nvPr/>
          </p:nvSpPr>
          <p:spPr>
            <a:xfrm>
              <a:off x="6444075" y="3011100"/>
              <a:ext cx="136975" cy="43775"/>
            </a:xfrm>
            <a:custGeom>
              <a:avLst/>
              <a:gdLst/>
              <a:ahLst/>
              <a:cxnLst/>
              <a:rect l="l" t="t" r="r" b="b"/>
              <a:pathLst>
                <a:path w="5479" h="1751" extrusionOk="0">
                  <a:moveTo>
                    <a:pt x="5479" y="0"/>
                  </a:moveTo>
                  <a:cubicBezTo>
                    <a:pt x="3653" y="381"/>
                    <a:pt x="1789" y="685"/>
                    <a:pt x="0" y="1027"/>
                  </a:cubicBezTo>
                  <a:cubicBezTo>
                    <a:pt x="1789" y="1256"/>
                    <a:pt x="3577" y="1522"/>
                    <a:pt x="5365" y="1750"/>
                  </a:cubicBezTo>
                  <a:cubicBezTo>
                    <a:pt x="5441" y="1256"/>
                    <a:pt x="5479" y="761"/>
                    <a:pt x="5479" y="114"/>
                  </a:cubicBezTo>
                  <a:lnTo>
                    <a:pt x="5479" y="0"/>
                  </a:ln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87;p23">
              <a:extLst>
                <a:ext uri="{FF2B5EF4-FFF2-40B4-BE49-F238E27FC236}">
                  <a16:creationId xmlns:a16="http://schemas.microsoft.com/office/drawing/2014/main" id="{A7A16ECF-B586-E38B-908F-4A7FBEFB4AA3}"/>
                </a:ext>
              </a:extLst>
            </p:cNvPr>
            <p:cNvSpPr/>
            <p:nvPr/>
          </p:nvSpPr>
          <p:spPr>
            <a:xfrm>
              <a:off x="6399375" y="2636350"/>
              <a:ext cx="235900" cy="400450"/>
            </a:xfrm>
            <a:custGeom>
              <a:avLst/>
              <a:gdLst/>
              <a:ahLst/>
              <a:cxnLst/>
              <a:rect l="l" t="t" r="r" b="b"/>
              <a:pathLst>
                <a:path w="9436" h="16018" extrusionOk="0">
                  <a:moveTo>
                    <a:pt x="5593" y="1"/>
                  </a:moveTo>
                  <a:cubicBezTo>
                    <a:pt x="5022" y="229"/>
                    <a:pt x="4071" y="571"/>
                    <a:pt x="2854" y="571"/>
                  </a:cubicBezTo>
                  <a:cubicBezTo>
                    <a:pt x="2770" y="574"/>
                    <a:pt x="2688" y="575"/>
                    <a:pt x="2607" y="575"/>
                  </a:cubicBezTo>
                  <a:cubicBezTo>
                    <a:pt x="1439" y="575"/>
                    <a:pt x="570" y="326"/>
                    <a:pt x="0" y="77"/>
                  </a:cubicBezTo>
                  <a:lnTo>
                    <a:pt x="0" y="77"/>
                  </a:lnTo>
                  <a:cubicBezTo>
                    <a:pt x="0" y="229"/>
                    <a:pt x="76" y="1332"/>
                    <a:pt x="951" y="1903"/>
                  </a:cubicBezTo>
                  <a:cubicBezTo>
                    <a:pt x="1256" y="2131"/>
                    <a:pt x="1636" y="2245"/>
                    <a:pt x="1903" y="2245"/>
                  </a:cubicBezTo>
                  <a:cubicBezTo>
                    <a:pt x="1332" y="5023"/>
                    <a:pt x="951" y="8447"/>
                    <a:pt x="1142" y="12327"/>
                  </a:cubicBezTo>
                  <a:cubicBezTo>
                    <a:pt x="1180" y="13582"/>
                    <a:pt x="1332" y="14838"/>
                    <a:pt x="1446" y="16017"/>
                  </a:cubicBezTo>
                  <a:lnTo>
                    <a:pt x="8484" y="16017"/>
                  </a:lnTo>
                  <a:cubicBezTo>
                    <a:pt x="8104" y="14039"/>
                    <a:pt x="7799" y="12023"/>
                    <a:pt x="7457" y="9968"/>
                  </a:cubicBezTo>
                  <a:cubicBezTo>
                    <a:pt x="7685" y="9284"/>
                    <a:pt x="9435" y="4071"/>
                    <a:pt x="6734" y="990"/>
                  </a:cubicBezTo>
                  <a:cubicBezTo>
                    <a:pt x="6430" y="648"/>
                    <a:pt x="6087" y="267"/>
                    <a:pt x="55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88;p23">
              <a:extLst>
                <a:ext uri="{FF2B5EF4-FFF2-40B4-BE49-F238E27FC236}">
                  <a16:creationId xmlns:a16="http://schemas.microsoft.com/office/drawing/2014/main" id="{4A9E91D5-2636-6320-CC16-8D878A7F73AA}"/>
                </a:ext>
              </a:extLst>
            </p:cNvPr>
            <p:cNvSpPr/>
            <p:nvPr/>
          </p:nvSpPr>
          <p:spPr>
            <a:xfrm>
              <a:off x="6291900" y="2988275"/>
              <a:ext cx="140775" cy="46625"/>
            </a:xfrm>
            <a:custGeom>
              <a:avLst/>
              <a:gdLst/>
              <a:ahLst/>
              <a:cxnLst/>
              <a:rect l="l" t="t" r="r" b="b"/>
              <a:pathLst>
                <a:path w="5631" h="1865" extrusionOk="0">
                  <a:moveTo>
                    <a:pt x="0" y="0"/>
                  </a:moveTo>
                  <a:lnTo>
                    <a:pt x="5288" y="1864"/>
                  </a:lnTo>
                  <a:cubicBezTo>
                    <a:pt x="5327" y="1674"/>
                    <a:pt x="5365" y="1332"/>
                    <a:pt x="5479" y="837"/>
                  </a:cubicBezTo>
                  <a:cubicBezTo>
                    <a:pt x="5517" y="571"/>
                    <a:pt x="5555" y="342"/>
                    <a:pt x="5631" y="38"/>
                  </a:cubicBezTo>
                  <a:cubicBezTo>
                    <a:pt x="3767" y="38"/>
                    <a:pt x="1903" y="38"/>
                    <a:pt x="0" y="0"/>
                  </a:cubicBez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89;p23">
              <a:extLst>
                <a:ext uri="{FF2B5EF4-FFF2-40B4-BE49-F238E27FC236}">
                  <a16:creationId xmlns:a16="http://schemas.microsoft.com/office/drawing/2014/main" id="{C1AB6AC4-858F-B6FE-C631-908C80954990}"/>
                </a:ext>
              </a:extLst>
            </p:cNvPr>
            <p:cNvSpPr/>
            <p:nvPr/>
          </p:nvSpPr>
          <p:spPr>
            <a:xfrm>
              <a:off x="6280475" y="2637300"/>
              <a:ext cx="166475" cy="383325"/>
            </a:xfrm>
            <a:custGeom>
              <a:avLst/>
              <a:gdLst/>
              <a:ahLst/>
              <a:cxnLst/>
              <a:rect l="l" t="t" r="r" b="b"/>
              <a:pathLst>
                <a:path w="6659" h="15333" extrusionOk="0">
                  <a:moveTo>
                    <a:pt x="4832" y="1"/>
                  </a:moveTo>
                  <a:cubicBezTo>
                    <a:pt x="4604" y="229"/>
                    <a:pt x="4224" y="610"/>
                    <a:pt x="3843" y="1142"/>
                  </a:cubicBezTo>
                  <a:cubicBezTo>
                    <a:pt x="2588" y="2816"/>
                    <a:pt x="1979" y="4528"/>
                    <a:pt x="1028" y="8789"/>
                  </a:cubicBezTo>
                  <a:cubicBezTo>
                    <a:pt x="762" y="10159"/>
                    <a:pt x="381" y="11909"/>
                    <a:pt x="1" y="13925"/>
                  </a:cubicBezTo>
                  <a:cubicBezTo>
                    <a:pt x="2017" y="14419"/>
                    <a:pt x="4072" y="14838"/>
                    <a:pt x="6126" y="15333"/>
                  </a:cubicBezTo>
                  <a:cubicBezTo>
                    <a:pt x="6316" y="10957"/>
                    <a:pt x="6430" y="6582"/>
                    <a:pt x="6659" y="2245"/>
                  </a:cubicBezTo>
                  <a:cubicBezTo>
                    <a:pt x="6012" y="1485"/>
                    <a:pt x="5441" y="762"/>
                    <a:pt x="48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0;p23">
              <a:extLst>
                <a:ext uri="{FF2B5EF4-FFF2-40B4-BE49-F238E27FC236}">
                  <a16:creationId xmlns:a16="http://schemas.microsoft.com/office/drawing/2014/main" id="{79620700-CEEB-512B-8638-B6DCA7C8A33E}"/>
                </a:ext>
              </a:extLst>
            </p:cNvPr>
            <p:cNvSpPr/>
            <p:nvPr/>
          </p:nvSpPr>
          <p:spPr>
            <a:xfrm>
              <a:off x="6553450" y="3101450"/>
              <a:ext cx="20000" cy="39975"/>
            </a:xfrm>
            <a:custGeom>
              <a:avLst/>
              <a:gdLst/>
              <a:ahLst/>
              <a:cxnLst/>
              <a:rect l="l" t="t" r="r" b="b"/>
              <a:pathLst>
                <a:path w="800" h="1599" extrusionOk="0">
                  <a:moveTo>
                    <a:pt x="761" y="0"/>
                  </a:moveTo>
                  <a:cubicBezTo>
                    <a:pt x="723" y="0"/>
                    <a:pt x="647" y="0"/>
                    <a:pt x="647" y="38"/>
                  </a:cubicBezTo>
                  <a:lnTo>
                    <a:pt x="1" y="1522"/>
                  </a:lnTo>
                  <a:cubicBezTo>
                    <a:pt x="1" y="1560"/>
                    <a:pt x="1" y="1598"/>
                    <a:pt x="39" y="1598"/>
                  </a:cubicBezTo>
                  <a:cubicBezTo>
                    <a:pt x="115" y="1598"/>
                    <a:pt x="115" y="1598"/>
                    <a:pt x="153" y="1560"/>
                  </a:cubicBezTo>
                  <a:lnTo>
                    <a:pt x="799" y="76"/>
                  </a:lnTo>
                  <a:cubicBezTo>
                    <a:pt x="799" y="38"/>
                    <a:pt x="799" y="0"/>
                    <a:pt x="761" y="0"/>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91;p23">
              <a:extLst>
                <a:ext uri="{FF2B5EF4-FFF2-40B4-BE49-F238E27FC236}">
                  <a16:creationId xmlns:a16="http://schemas.microsoft.com/office/drawing/2014/main" id="{D9FD27EB-3A13-BD96-B68E-91E9209A0238}"/>
                </a:ext>
              </a:extLst>
            </p:cNvPr>
            <p:cNvSpPr/>
            <p:nvPr/>
          </p:nvSpPr>
          <p:spPr>
            <a:xfrm>
              <a:off x="6424100" y="2763800"/>
              <a:ext cx="14300" cy="257775"/>
            </a:xfrm>
            <a:custGeom>
              <a:avLst/>
              <a:gdLst/>
              <a:ahLst/>
              <a:cxnLst/>
              <a:rect l="l" t="t" r="r" b="b"/>
              <a:pathLst>
                <a:path w="572" h="10311" extrusionOk="0">
                  <a:moveTo>
                    <a:pt x="533" y="1"/>
                  </a:moveTo>
                  <a:cubicBezTo>
                    <a:pt x="533" y="1"/>
                    <a:pt x="457" y="1"/>
                    <a:pt x="457" y="39"/>
                  </a:cubicBezTo>
                  <a:cubicBezTo>
                    <a:pt x="153" y="2397"/>
                    <a:pt x="0" y="4832"/>
                    <a:pt x="77" y="7229"/>
                  </a:cubicBezTo>
                  <a:cubicBezTo>
                    <a:pt x="153" y="8218"/>
                    <a:pt x="191" y="9245"/>
                    <a:pt x="343" y="10273"/>
                  </a:cubicBezTo>
                  <a:cubicBezTo>
                    <a:pt x="343" y="10311"/>
                    <a:pt x="343" y="10311"/>
                    <a:pt x="381" y="10311"/>
                  </a:cubicBezTo>
                  <a:cubicBezTo>
                    <a:pt x="419" y="10311"/>
                    <a:pt x="419" y="10311"/>
                    <a:pt x="419" y="10273"/>
                  </a:cubicBezTo>
                  <a:cubicBezTo>
                    <a:pt x="343" y="9245"/>
                    <a:pt x="229" y="8218"/>
                    <a:pt x="191" y="7229"/>
                  </a:cubicBezTo>
                  <a:cubicBezTo>
                    <a:pt x="77" y="4832"/>
                    <a:pt x="229" y="2397"/>
                    <a:pt x="571" y="39"/>
                  </a:cubicBezTo>
                  <a:cubicBezTo>
                    <a:pt x="571" y="39"/>
                    <a:pt x="571" y="1"/>
                    <a:pt x="533"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92;p23">
              <a:extLst>
                <a:ext uri="{FF2B5EF4-FFF2-40B4-BE49-F238E27FC236}">
                  <a16:creationId xmlns:a16="http://schemas.microsoft.com/office/drawing/2014/main" id="{D4079003-7114-5BF6-F7B4-5D0CCEE0CCD7}"/>
                </a:ext>
              </a:extLst>
            </p:cNvPr>
            <p:cNvSpPr/>
            <p:nvPr/>
          </p:nvSpPr>
          <p:spPr>
            <a:xfrm>
              <a:off x="6408875" y="2587850"/>
              <a:ext cx="144600" cy="45525"/>
            </a:xfrm>
            <a:custGeom>
              <a:avLst/>
              <a:gdLst/>
              <a:ahLst/>
              <a:cxnLst/>
              <a:rect l="l" t="t" r="r" b="b"/>
              <a:pathLst>
                <a:path w="5784" h="1821" extrusionOk="0">
                  <a:moveTo>
                    <a:pt x="1" y="1"/>
                  </a:moveTo>
                  <a:cubicBezTo>
                    <a:pt x="1" y="305"/>
                    <a:pt x="39" y="609"/>
                    <a:pt x="39" y="952"/>
                  </a:cubicBezTo>
                  <a:lnTo>
                    <a:pt x="39" y="990"/>
                  </a:lnTo>
                  <a:cubicBezTo>
                    <a:pt x="1182" y="1447"/>
                    <a:pt x="2662" y="1820"/>
                    <a:pt x="4431" y="1820"/>
                  </a:cubicBezTo>
                  <a:cubicBezTo>
                    <a:pt x="4722" y="1820"/>
                    <a:pt x="5021" y="1810"/>
                    <a:pt x="5327" y="1789"/>
                  </a:cubicBezTo>
                  <a:cubicBezTo>
                    <a:pt x="5441" y="1332"/>
                    <a:pt x="5631" y="838"/>
                    <a:pt x="5784" y="381"/>
                  </a:cubicBezTo>
                  <a:cubicBezTo>
                    <a:pt x="5745" y="305"/>
                    <a:pt x="5707" y="229"/>
                    <a:pt x="5631" y="115"/>
                  </a:cubicBezTo>
                  <a:lnTo>
                    <a:pt x="77" y="1"/>
                  </a:ln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3;p23">
              <a:extLst>
                <a:ext uri="{FF2B5EF4-FFF2-40B4-BE49-F238E27FC236}">
                  <a16:creationId xmlns:a16="http://schemas.microsoft.com/office/drawing/2014/main" id="{72E85447-6CDA-E9CC-BCEE-7B0C99759C0F}"/>
                </a:ext>
              </a:extLst>
            </p:cNvPr>
            <p:cNvSpPr/>
            <p:nvPr/>
          </p:nvSpPr>
          <p:spPr>
            <a:xfrm>
              <a:off x="6363225" y="2369100"/>
              <a:ext cx="234000" cy="250150"/>
            </a:xfrm>
            <a:custGeom>
              <a:avLst/>
              <a:gdLst/>
              <a:ahLst/>
              <a:cxnLst/>
              <a:rect l="l" t="t" r="r" b="b"/>
              <a:pathLst>
                <a:path w="9360" h="10006" extrusionOk="0">
                  <a:moveTo>
                    <a:pt x="3729" y="0"/>
                  </a:moveTo>
                  <a:lnTo>
                    <a:pt x="1142" y="3539"/>
                  </a:lnTo>
                  <a:cubicBezTo>
                    <a:pt x="724" y="3843"/>
                    <a:pt x="533" y="4185"/>
                    <a:pt x="419" y="4414"/>
                  </a:cubicBezTo>
                  <a:cubicBezTo>
                    <a:pt x="1" y="5327"/>
                    <a:pt x="229" y="6506"/>
                    <a:pt x="1066" y="7495"/>
                  </a:cubicBezTo>
                  <a:cubicBezTo>
                    <a:pt x="1066" y="8218"/>
                    <a:pt x="1104" y="8941"/>
                    <a:pt x="1104" y="9626"/>
                  </a:cubicBezTo>
                  <a:cubicBezTo>
                    <a:pt x="2664" y="9892"/>
                    <a:pt x="4452" y="10006"/>
                    <a:pt x="6468" y="10006"/>
                  </a:cubicBezTo>
                  <a:cubicBezTo>
                    <a:pt x="7457" y="10006"/>
                    <a:pt x="8485" y="9968"/>
                    <a:pt x="9360" y="9892"/>
                  </a:cubicBezTo>
                  <a:cubicBezTo>
                    <a:pt x="9055" y="8332"/>
                    <a:pt x="8713" y="6772"/>
                    <a:pt x="8370" y="5212"/>
                  </a:cubicBezTo>
                  <a:cubicBezTo>
                    <a:pt x="7800" y="3539"/>
                    <a:pt x="7191" y="1903"/>
                    <a:pt x="6620" y="229"/>
                  </a:cubicBezTo>
                  <a:cubicBezTo>
                    <a:pt x="5669" y="115"/>
                    <a:pt x="4680" y="77"/>
                    <a:pt x="3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94;p23">
              <a:extLst>
                <a:ext uri="{FF2B5EF4-FFF2-40B4-BE49-F238E27FC236}">
                  <a16:creationId xmlns:a16="http://schemas.microsoft.com/office/drawing/2014/main" id="{E249F0AD-FED3-BF93-62AA-75FCEB4FD31C}"/>
                </a:ext>
              </a:extLst>
            </p:cNvPr>
            <p:cNvSpPr/>
            <p:nvPr/>
          </p:nvSpPr>
          <p:spPr>
            <a:xfrm>
              <a:off x="6364175" y="2157950"/>
              <a:ext cx="175025" cy="145550"/>
            </a:xfrm>
            <a:custGeom>
              <a:avLst/>
              <a:gdLst/>
              <a:ahLst/>
              <a:cxnLst/>
              <a:rect l="l" t="t" r="r" b="b"/>
              <a:pathLst>
                <a:path w="7001" h="5822" extrusionOk="0">
                  <a:moveTo>
                    <a:pt x="2207" y="1"/>
                  </a:moveTo>
                  <a:cubicBezTo>
                    <a:pt x="1599" y="1"/>
                    <a:pt x="533" y="191"/>
                    <a:pt x="305" y="762"/>
                  </a:cubicBezTo>
                  <a:cubicBezTo>
                    <a:pt x="1" y="1522"/>
                    <a:pt x="1142" y="2930"/>
                    <a:pt x="2397" y="3311"/>
                  </a:cubicBezTo>
                  <a:cubicBezTo>
                    <a:pt x="2816" y="3425"/>
                    <a:pt x="3273" y="3501"/>
                    <a:pt x="3881" y="3881"/>
                  </a:cubicBezTo>
                  <a:cubicBezTo>
                    <a:pt x="4300" y="4147"/>
                    <a:pt x="4528" y="4452"/>
                    <a:pt x="4718" y="4680"/>
                  </a:cubicBezTo>
                  <a:cubicBezTo>
                    <a:pt x="4920" y="4310"/>
                    <a:pt x="5182" y="4058"/>
                    <a:pt x="5398" y="4058"/>
                  </a:cubicBezTo>
                  <a:cubicBezTo>
                    <a:pt x="5426" y="4058"/>
                    <a:pt x="5453" y="4063"/>
                    <a:pt x="5479" y="4071"/>
                  </a:cubicBezTo>
                  <a:cubicBezTo>
                    <a:pt x="5631" y="4109"/>
                    <a:pt x="5707" y="4338"/>
                    <a:pt x="5783" y="4528"/>
                  </a:cubicBezTo>
                  <a:cubicBezTo>
                    <a:pt x="5821" y="4908"/>
                    <a:pt x="5517" y="5061"/>
                    <a:pt x="5631" y="5441"/>
                  </a:cubicBezTo>
                  <a:cubicBezTo>
                    <a:pt x="5669" y="5593"/>
                    <a:pt x="5783" y="5821"/>
                    <a:pt x="5860" y="5821"/>
                  </a:cubicBezTo>
                  <a:cubicBezTo>
                    <a:pt x="6278" y="5821"/>
                    <a:pt x="7001" y="2550"/>
                    <a:pt x="6278" y="1979"/>
                  </a:cubicBezTo>
                  <a:cubicBezTo>
                    <a:pt x="6116" y="1850"/>
                    <a:pt x="5989" y="1830"/>
                    <a:pt x="5846" y="1830"/>
                  </a:cubicBezTo>
                  <a:cubicBezTo>
                    <a:pt x="5785" y="1830"/>
                    <a:pt x="5721" y="1834"/>
                    <a:pt x="5650" y="1834"/>
                  </a:cubicBezTo>
                  <a:cubicBezTo>
                    <a:pt x="5498" y="1834"/>
                    <a:pt x="5315" y="1817"/>
                    <a:pt x="5061" y="1713"/>
                  </a:cubicBezTo>
                  <a:cubicBezTo>
                    <a:pt x="4262" y="1446"/>
                    <a:pt x="4300" y="762"/>
                    <a:pt x="3349" y="267"/>
                  </a:cubicBezTo>
                  <a:cubicBezTo>
                    <a:pt x="3196" y="191"/>
                    <a:pt x="2778" y="1"/>
                    <a:pt x="2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95;p23">
              <a:extLst>
                <a:ext uri="{FF2B5EF4-FFF2-40B4-BE49-F238E27FC236}">
                  <a16:creationId xmlns:a16="http://schemas.microsoft.com/office/drawing/2014/main" id="{08F53F2F-BBA9-C5FA-2061-7000F6C6B809}"/>
                </a:ext>
              </a:extLst>
            </p:cNvPr>
            <p:cNvSpPr/>
            <p:nvPr/>
          </p:nvSpPr>
          <p:spPr>
            <a:xfrm>
              <a:off x="6490675" y="2191250"/>
              <a:ext cx="479375" cy="451800"/>
            </a:xfrm>
            <a:custGeom>
              <a:avLst/>
              <a:gdLst/>
              <a:ahLst/>
              <a:cxnLst/>
              <a:rect l="l" t="t" r="r" b="b"/>
              <a:pathLst>
                <a:path w="19175" h="18072" extrusionOk="0">
                  <a:moveTo>
                    <a:pt x="1" y="0"/>
                  </a:moveTo>
                  <a:lnTo>
                    <a:pt x="1" y="228"/>
                  </a:lnTo>
                  <a:cubicBezTo>
                    <a:pt x="1142" y="228"/>
                    <a:pt x="2093" y="495"/>
                    <a:pt x="2816" y="1065"/>
                  </a:cubicBezTo>
                  <a:cubicBezTo>
                    <a:pt x="3425" y="1560"/>
                    <a:pt x="3653" y="2093"/>
                    <a:pt x="3843" y="2625"/>
                  </a:cubicBezTo>
                  <a:cubicBezTo>
                    <a:pt x="4033" y="3082"/>
                    <a:pt x="4224" y="3576"/>
                    <a:pt x="4756" y="3919"/>
                  </a:cubicBezTo>
                  <a:cubicBezTo>
                    <a:pt x="5099" y="4153"/>
                    <a:pt x="5456" y="4240"/>
                    <a:pt x="5822" y="4240"/>
                  </a:cubicBezTo>
                  <a:cubicBezTo>
                    <a:pt x="6349" y="4240"/>
                    <a:pt x="6896" y="4060"/>
                    <a:pt x="7457" y="3881"/>
                  </a:cubicBezTo>
                  <a:cubicBezTo>
                    <a:pt x="8049" y="3667"/>
                    <a:pt x="8656" y="3469"/>
                    <a:pt x="9287" y="3469"/>
                  </a:cubicBezTo>
                  <a:cubicBezTo>
                    <a:pt x="9670" y="3469"/>
                    <a:pt x="10061" y="3542"/>
                    <a:pt x="10463" y="3729"/>
                  </a:cubicBezTo>
                  <a:cubicBezTo>
                    <a:pt x="11300" y="4147"/>
                    <a:pt x="12023" y="5060"/>
                    <a:pt x="12593" y="6392"/>
                  </a:cubicBezTo>
                  <a:cubicBezTo>
                    <a:pt x="12936" y="7191"/>
                    <a:pt x="12936" y="7723"/>
                    <a:pt x="12974" y="8256"/>
                  </a:cubicBezTo>
                  <a:cubicBezTo>
                    <a:pt x="13012" y="8826"/>
                    <a:pt x="13012" y="9245"/>
                    <a:pt x="13468" y="9701"/>
                  </a:cubicBezTo>
                  <a:cubicBezTo>
                    <a:pt x="13963" y="10272"/>
                    <a:pt x="14610" y="10272"/>
                    <a:pt x="15218" y="10348"/>
                  </a:cubicBezTo>
                  <a:cubicBezTo>
                    <a:pt x="15827" y="10386"/>
                    <a:pt x="16436" y="10424"/>
                    <a:pt x="17082" y="10843"/>
                  </a:cubicBezTo>
                  <a:cubicBezTo>
                    <a:pt x="18110" y="11604"/>
                    <a:pt x="18985" y="13316"/>
                    <a:pt x="18490" y="14990"/>
                  </a:cubicBezTo>
                  <a:cubicBezTo>
                    <a:pt x="17988" y="16677"/>
                    <a:pt x="16232" y="17856"/>
                    <a:pt x="14278" y="17856"/>
                  </a:cubicBezTo>
                  <a:cubicBezTo>
                    <a:pt x="14161" y="17856"/>
                    <a:pt x="14043" y="17851"/>
                    <a:pt x="13925" y="17843"/>
                  </a:cubicBezTo>
                  <a:lnTo>
                    <a:pt x="13925" y="18071"/>
                  </a:lnTo>
                  <a:lnTo>
                    <a:pt x="14343" y="18071"/>
                  </a:lnTo>
                  <a:cubicBezTo>
                    <a:pt x="16398" y="18071"/>
                    <a:pt x="18224" y="16854"/>
                    <a:pt x="18718" y="15028"/>
                  </a:cubicBezTo>
                  <a:cubicBezTo>
                    <a:pt x="19175" y="13468"/>
                    <a:pt x="18528" y="11566"/>
                    <a:pt x="17197" y="10653"/>
                  </a:cubicBezTo>
                  <a:cubicBezTo>
                    <a:pt x="16550" y="10196"/>
                    <a:pt x="15827" y="10120"/>
                    <a:pt x="15256" y="10082"/>
                  </a:cubicBezTo>
                  <a:cubicBezTo>
                    <a:pt x="14648" y="10044"/>
                    <a:pt x="14115" y="10006"/>
                    <a:pt x="13697" y="9511"/>
                  </a:cubicBezTo>
                  <a:cubicBezTo>
                    <a:pt x="13316" y="9131"/>
                    <a:pt x="13316" y="8750"/>
                    <a:pt x="13278" y="8218"/>
                  </a:cubicBezTo>
                  <a:cubicBezTo>
                    <a:pt x="13278" y="7723"/>
                    <a:pt x="13202" y="7076"/>
                    <a:pt x="12898" y="6277"/>
                  </a:cubicBezTo>
                  <a:cubicBezTo>
                    <a:pt x="12327" y="4870"/>
                    <a:pt x="11566" y="3919"/>
                    <a:pt x="10615" y="3462"/>
                  </a:cubicBezTo>
                  <a:cubicBezTo>
                    <a:pt x="10184" y="3276"/>
                    <a:pt x="9759" y="3203"/>
                    <a:pt x="9345" y="3203"/>
                  </a:cubicBezTo>
                  <a:cubicBezTo>
                    <a:pt x="8663" y="3203"/>
                    <a:pt x="8011" y="3401"/>
                    <a:pt x="7419" y="3614"/>
                  </a:cubicBezTo>
                  <a:cubicBezTo>
                    <a:pt x="6849" y="3820"/>
                    <a:pt x="6333" y="3984"/>
                    <a:pt x="5847" y="3984"/>
                  </a:cubicBezTo>
                  <a:cubicBezTo>
                    <a:pt x="5523" y="3984"/>
                    <a:pt x="5213" y="3911"/>
                    <a:pt x="4908" y="3729"/>
                  </a:cubicBezTo>
                  <a:cubicBezTo>
                    <a:pt x="4414" y="3424"/>
                    <a:pt x="4262" y="3006"/>
                    <a:pt x="4071" y="2511"/>
                  </a:cubicBezTo>
                  <a:cubicBezTo>
                    <a:pt x="3881" y="2017"/>
                    <a:pt x="3653" y="1370"/>
                    <a:pt x="2930" y="875"/>
                  </a:cubicBezTo>
                  <a:cubicBezTo>
                    <a:pt x="2169" y="305"/>
                    <a:pt x="118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96;p23">
              <a:extLst>
                <a:ext uri="{FF2B5EF4-FFF2-40B4-BE49-F238E27FC236}">
                  <a16:creationId xmlns:a16="http://schemas.microsoft.com/office/drawing/2014/main" id="{908CCEFC-953D-418C-A0BD-3E81124D0323}"/>
                </a:ext>
              </a:extLst>
            </p:cNvPr>
            <p:cNvSpPr/>
            <p:nvPr/>
          </p:nvSpPr>
          <p:spPr>
            <a:xfrm>
              <a:off x="6484975" y="2279700"/>
              <a:ext cx="68500" cy="68500"/>
            </a:xfrm>
            <a:custGeom>
              <a:avLst/>
              <a:gdLst/>
              <a:ahLst/>
              <a:cxnLst/>
              <a:rect l="l" t="t" r="r" b="b"/>
              <a:pathLst>
                <a:path w="2740" h="2740" extrusionOk="0">
                  <a:moveTo>
                    <a:pt x="1370" y="0"/>
                  </a:moveTo>
                  <a:cubicBezTo>
                    <a:pt x="1180" y="0"/>
                    <a:pt x="989" y="38"/>
                    <a:pt x="799" y="152"/>
                  </a:cubicBezTo>
                  <a:lnTo>
                    <a:pt x="951" y="457"/>
                  </a:lnTo>
                  <a:cubicBezTo>
                    <a:pt x="1066" y="419"/>
                    <a:pt x="1218" y="381"/>
                    <a:pt x="1370" y="381"/>
                  </a:cubicBezTo>
                  <a:cubicBezTo>
                    <a:pt x="1941" y="381"/>
                    <a:pt x="2397" y="837"/>
                    <a:pt x="2397" y="1408"/>
                  </a:cubicBezTo>
                  <a:cubicBezTo>
                    <a:pt x="2397" y="1979"/>
                    <a:pt x="1941" y="2473"/>
                    <a:pt x="1370" y="2473"/>
                  </a:cubicBezTo>
                  <a:cubicBezTo>
                    <a:pt x="799" y="2473"/>
                    <a:pt x="305" y="1979"/>
                    <a:pt x="305" y="1408"/>
                  </a:cubicBezTo>
                  <a:cubicBezTo>
                    <a:pt x="305" y="1180"/>
                    <a:pt x="419" y="951"/>
                    <a:pt x="571" y="761"/>
                  </a:cubicBezTo>
                  <a:lnTo>
                    <a:pt x="267" y="533"/>
                  </a:lnTo>
                  <a:cubicBezTo>
                    <a:pt x="76" y="761"/>
                    <a:pt x="0" y="1027"/>
                    <a:pt x="0" y="1370"/>
                  </a:cubicBezTo>
                  <a:cubicBezTo>
                    <a:pt x="0" y="2131"/>
                    <a:pt x="609" y="2739"/>
                    <a:pt x="1370" y="2739"/>
                  </a:cubicBezTo>
                  <a:cubicBezTo>
                    <a:pt x="2131" y="2739"/>
                    <a:pt x="2740" y="2131"/>
                    <a:pt x="2740" y="1370"/>
                  </a:cubicBezTo>
                  <a:cubicBezTo>
                    <a:pt x="2740" y="609"/>
                    <a:pt x="2131" y="0"/>
                    <a:pt x="1370" y="0"/>
                  </a:cubicBezTo>
                  <a:close/>
                </a:path>
              </a:pathLst>
            </a:custGeom>
            <a:solidFill>
              <a:srgbClr val="FFC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97;p23">
              <a:extLst>
                <a:ext uri="{FF2B5EF4-FFF2-40B4-BE49-F238E27FC236}">
                  <a16:creationId xmlns:a16="http://schemas.microsoft.com/office/drawing/2014/main" id="{276E8101-D4EE-9077-1DF3-5C31E8C2BF6B}"/>
                </a:ext>
              </a:extLst>
            </p:cNvPr>
            <p:cNvSpPr/>
            <p:nvPr/>
          </p:nvSpPr>
          <p:spPr>
            <a:xfrm>
              <a:off x="6836875" y="2651575"/>
              <a:ext cx="102750" cy="170275"/>
            </a:xfrm>
            <a:custGeom>
              <a:avLst/>
              <a:gdLst/>
              <a:ahLst/>
              <a:cxnLst/>
              <a:rect l="l" t="t" r="r" b="b"/>
              <a:pathLst>
                <a:path w="4110" h="6811" extrusionOk="0">
                  <a:moveTo>
                    <a:pt x="343" y="0"/>
                  </a:moveTo>
                  <a:cubicBezTo>
                    <a:pt x="229" y="2131"/>
                    <a:pt x="115" y="4337"/>
                    <a:pt x="1" y="6468"/>
                  </a:cubicBezTo>
                  <a:cubicBezTo>
                    <a:pt x="1028" y="6582"/>
                    <a:pt x="2131" y="6696"/>
                    <a:pt x="3158" y="6810"/>
                  </a:cubicBezTo>
                  <a:cubicBezTo>
                    <a:pt x="3463" y="4680"/>
                    <a:pt x="3805" y="2511"/>
                    <a:pt x="4109" y="381"/>
                  </a:cubicBezTo>
                  <a:lnTo>
                    <a:pt x="3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98;p23">
              <a:extLst>
                <a:ext uri="{FF2B5EF4-FFF2-40B4-BE49-F238E27FC236}">
                  <a16:creationId xmlns:a16="http://schemas.microsoft.com/office/drawing/2014/main" id="{8052433F-6790-2BB1-1554-F106DD6A8C7E}"/>
                </a:ext>
              </a:extLst>
            </p:cNvPr>
            <p:cNvSpPr/>
            <p:nvPr/>
          </p:nvSpPr>
          <p:spPr>
            <a:xfrm>
              <a:off x="6835925" y="2648725"/>
              <a:ext cx="110350" cy="29500"/>
            </a:xfrm>
            <a:custGeom>
              <a:avLst/>
              <a:gdLst/>
              <a:ahLst/>
              <a:cxnLst/>
              <a:rect l="l" t="t" r="r" b="b"/>
              <a:pathLst>
                <a:path w="4414" h="1180" extrusionOk="0">
                  <a:moveTo>
                    <a:pt x="77" y="0"/>
                  </a:moveTo>
                  <a:lnTo>
                    <a:pt x="1" y="685"/>
                  </a:lnTo>
                  <a:lnTo>
                    <a:pt x="4338" y="1180"/>
                  </a:lnTo>
                  <a:lnTo>
                    <a:pt x="4414" y="457"/>
                  </a:lnTo>
                  <a:lnTo>
                    <a:pt x="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99;p23">
              <a:extLst>
                <a:ext uri="{FF2B5EF4-FFF2-40B4-BE49-F238E27FC236}">
                  <a16:creationId xmlns:a16="http://schemas.microsoft.com/office/drawing/2014/main" id="{75DA5650-08E7-D77E-5C45-9504EBDE16AA}"/>
                </a:ext>
              </a:extLst>
            </p:cNvPr>
            <p:cNvSpPr/>
            <p:nvPr/>
          </p:nvSpPr>
          <p:spPr>
            <a:xfrm>
              <a:off x="6842575" y="2639200"/>
              <a:ext cx="99900" cy="28575"/>
            </a:xfrm>
            <a:custGeom>
              <a:avLst/>
              <a:gdLst/>
              <a:ahLst/>
              <a:cxnLst/>
              <a:rect l="l" t="t" r="r" b="b"/>
              <a:pathLst>
                <a:path w="3996" h="1143" extrusionOk="0">
                  <a:moveTo>
                    <a:pt x="77" y="1"/>
                  </a:moveTo>
                  <a:lnTo>
                    <a:pt x="1" y="724"/>
                  </a:lnTo>
                  <a:lnTo>
                    <a:pt x="3920" y="1142"/>
                  </a:lnTo>
                  <a:lnTo>
                    <a:pt x="3996" y="419"/>
                  </a:lnTo>
                  <a:lnTo>
                    <a:pt x="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00;p23">
              <a:extLst>
                <a:ext uri="{FF2B5EF4-FFF2-40B4-BE49-F238E27FC236}">
                  <a16:creationId xmlns:a16="http://schemas.microsoft.com/office/drawing/2014/main" id="{57B68043-F451-DFC1-A6C2-BC9EB86F5C4A}"/>
                </a:ext>
              </a:extLst>
            </p:cNvPr>
            <p:cNvSpPr/>
            <p:nvPr/>
          </p:nvSpPr>
          <p:spPr>
            <a:xfrm>
              <a:off x="6868275" y="2725050"/>
              <a:ext cx="44725" cy="38775"/>
            </a:xfrm>
            <a:custGeom>
              <a:avLst/>
              <a:gdLst/>
              <a:ahLst/>
              <a:cxnLst/>
              <a:rect l="l" t="t" r="r" b="b"/>
              <a:pathLst>
                <a:path w="1789" h="1551" extrusionOk="0">
                  <a:moveTo>
                    <a:pt x="1202" y="0"/>
                  </a:moveTo>
                  <a:cubicBezTo>
                    <a:pt x="947" y="0"/>
                    <a:pt x="672" y="118"/>
                    <a:pt x="457" y="333"/>
                  </a:cubicBezTo>
                  <a:cubicBezTo>
                    <a:pt x="76" y="676"/>
                    <a:pt x="0" y="1208"/>
                    <a:pt x="266" y="1551"/>
                  </a:cubicBezTo>
                  <a:cubicBezTo>
                    <a:pt x="457" y="1284"/>
                    <a:pt x="685" y="1056"/>
                    <a:pt x="913" y="828"/>
                  </a:cubicBezTo>
                  <a:cubicBezTo>
                    <a:pt x="1141" y="600"/>
                    <a:pt x="1446" y="409"/>
                    <a:pt x="1788" y="257"/>
                  </a:cubicBezTo>
                  <a:lnTo>
                    <a:pt x="1712" y="219"/>
                  </a:lnTo>
                  <a:cubicBezTo>
                    <a:pt x="1580" y="70"/>
                    <a:pt x="1397"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01;p23">
              <a:extLst>
                <a:ext uri="{FF2B5EF4-FFF2-40B4-BE49-F238E27FC236}">
                  <a16:creationId xmlns:a16="http://schemas.microsoft.com/office/drawing/2014/main" id="{7243EE73-BADB-0FD5-0053-DB95849B72E8}"/>
                </a:ext>
              </a:extLst>
            </p:cNvPr>
            <p:cNvSpPr/>
            <p:nvPr/>
          </p:nvSpPr>
          <p:spPr>
            <a:xfrm>
              <a:off x="6875875" y="2731475"/>
              <a:ext cx="42825" cy="38400"/>
            </a:xfrm>
            <a:custGeom>
              <a:avLst/>
              <a:gdLst/>
              <a:ahLst/>
              <a:cxnLst/>
              <a:rect l="l" t="t" r="r" b="b"/>
              <a:pathLst>
                <a:path w="1713" h="1536" extrusionOk="0">
                  <a:moveTo>
                    <a:pt x="1522" y="0"/>
                  </a:moveTo>
                  <a:lnTo>
                    <a:pt x="1522" y="0"/>
                  </a:lnTo>
                  <a:cubicBezTo>
                    <a:pt x="1180" y="190"/>
                    <a:pt x="876" y="381"/>
                    <a:pt x="647" y="609"/>
                  </a:cubicBezTo>
                  <a:cubicBezTo>
                    <a:pt x="381" y="799"/>
                    <a:pt x="191" y="1027"/>
                    <a:pt x="1" y="1332"/>
                  </a:cubicBezTo>
                  <a:cubicBezTo>
                    <a:pt x="141" y="1472"/>
                    <a:pt x="320" y="1536"/>
                    <a:pt x="508" y="1536"/>
                  </a:cubicBezTo>
                  <a:cubicBezTo>
                    <a:pt x="779" y="1536"/>
                    <a:pt x="1070" y="1404"/>
                    <a:pt x="1294" y="1180"/>
                  </a:cubicBezTo>
                  <a:cubicBezTo>
                    <a:pt x="1636" y="799"/>
                    <a:pt x="1712" y="343"/>
                    <a:pt x="15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02;p23">
              <a:extLst>
                <a:ext uri="{FF2B5EF4-FFF2-40B4-BE49-F238E27FC236}">
                  <a16:creationId xmlns:a16="http://schemas.microsoft.com/office/drawing/2014/main" id="{CB614996-BDAD-F328-F33F-D170DEDA52E5}"/>
                </a:ext>
              </a:extLst>
            </p:cNvPr>
            <p:cNvSpPr/>
            <p:nvPr/>
          </p:nvSpPr>
          <p:spPr>
            <a:xfrm>
              <a:off x="6863500" y="2702350"/>
              <a:ext cx="21900" cy="24375"/>
            </a:xfrm>
            <a:custGeom>
              <a:avLst/>
              <a:gdLst/>
              <a:ahLst/>
              <a:cxnLst/>
              <a:rect l="l" t="t" r="r" b="b"/>
              <a:pathLst>
                <a:path w="876" h="975" extrusionOk="0">
                  <a:moveTo>
                    <a:pt x="257" y="1"/>
                  </a:moveTo>
                  <a:cubicBezTo>
                    <a:pt x="192" y="1"/>
                    <a:pt x="130" y="19"/>
                    <a:pt x="77" y="62"/>
                  </a:cubicBezTo>
                  <a:lnTo>
                    <a:pt x="1" y="62"/>
                  </a:lnTo>
                  <a:cubicBezTo>
                    <a:pt x="153" y="176"/>
                    <a:pt x="305" y="290"/>
                    <a:pt x="381" y="480"/>
                  </a:cubicBezTo>
                  <a:cubicBezTo>
                    <a:pt x="496" y="633"/>
                    <a:pt x="572" y="785"/>
                    <a:pt x="686" y="975"/>
                  </a:cubicBezTo>
                  <a:cubicBezTo>
                    <a:pt x="876" y="823"/>
                    <a:pt x="876" y="518"/>
                    <a:pt x="724" y="290"/>
                  </a:cubicBezTo>
                  <a:cubicBezTo>
                    <a:pt x="614" y="126"/>
                    <a:pt x="425" y="1"/>
                    <a:pt x="2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03;p23">
              <a:extLst>
                <a:ext uri="{FF2B5EF4-FFF2-40B4-BE49-F238E27FC236}">
                  <a16:creationId xmlns:a16="http://schemas.microsoft.com/office/drawing/2014/main" id="{D8BC2C4D-FE72-2C67-FE86-ACBDFCC9AD8C}"/>
                </a:ext>
              </a:extLst>
            </p:cNvPr>
            <p:cNvSpPr/>
            <p:nvPr/>
          </p:nvSpPr>
          <p:spPr>
            <a:xfrm>
              <a:off x="6858750" y="2703875"/>
              <a:ext cx="20950" cy="24400"/>
            </a:xfrm>
            <a:custGeom>
              <a:avLst/>
              <a:gdLst/>
              <a:ahLst/>
              <a:cxnLst/>
              <a:rect l="l" t="t" r="r" b="b"/>
              <a:pathLst>
                <a:path w="838" h="976" extrusionOk="0">
                  <a:moveTo>
                    <a:pt x="191" y="1"/>
                  </a:moveTo>
                  <a:cubicBezTo>
                    <a:pt x="1" y="153"/>
                    <a:pt x="1" y="419"/>
                    <a:pt x="153" y="686"/>
                  </a:cubicBezTo>
                  <a:cubicBezTo>
                    <a:pt x="263" y="850"/>
                    <a:pt x="471" y="975"/>
                    <a:pt x="650" y="975"/>
                  </a:cubicBezTo>
                  <a:cubicBezTo>
                    <a:pt x="720" y="975"/>
                    <a:pt x="785" y="956"/>
                    <a:pt x="838" y="914"/>
                  </a:cubicBezTo>
                  <a:cubicBezTo>
                    <a:pt x="762" y="724"/>
                    <a:pt x="686" y="572"/>
                    <a:pt x="571" y="419"/>
                  </a:cubicBezTo>
                  <a:cubicBezTo>
                    <a:pt x="495" y="305"/>
                    <a:pt x="343" y="153"/>
                    <a:pt x="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04;p23">
              <a:extLst>
                <a:ext uri="{FF2B5EF4-FFF2-40B4-BE49-F238E27FC236}">
                  <a16:creationId xmlns:a16="http://schemas.microsoft.com/office/drawing/2014/main" id="{4B3A74B4-A5C6-ABAB-CD5F-D849B24CFCD8}"/>
                </a:ext>
              </a:extLst>
            </p:cNvPr>
            <p:cNvSpPr/>
            <p:nvPr/>
          </p:nvSpPr>
          <p:spPr>
            <a:xfrm>
              <a:off x="6823575" y="2766225"/>
              <a:ext cx="52325" cy="31900"/>
            </a:xfrm>
            <a:custGeom>
              <a:avLst/>
              <a:gdLst/>
              <a:ahLst/>
              <a:cxnLst/>
              <a:rect l="l" t="t" r="r" b="b"/>
              <a:pathLst>
                <a:path w="2093" h="1276" extrusionOk="0">
                  <a:moveTo>
                    <a:pt x="717" y="1"/>
                  </a:moveTo>
                  <a:cubicBezTo>
                    <a:pt x="537" y="1"/>
                    <a:pt x="368" y="18"/>
                    <a:pt x="266" y="18"/>
                  </a:cubicBezTo>
                  <a:cubicBezTo>
                    <a:pt x="0" y="398"/>
                    <a:pt x="0" y="817"/>
                    <a:pt x="190" y="1083"/>
                  </a:cubicBezTo>
                  <a:cubicBezTo>
                    <a:pt x="361" y="1254"/>
                    <a:pt x="597" y="1276"/>
                    <a:pt x="800" y="1276"/>
                  </a:cubicBezTo>
                  <a:cubicBezTo>
                    <a:pt x="868" y="1276"/>
                    <a:pt x="932" y="1273"/>
                    <a:pt x="989" y="1273"/>
                  </a:cubicBezTo>
                  <a:cubicBezTo>
                    <a:pt x="1484" y="1235"/>
                    <a:pt x="2093" y="931"/>
                    <a:pt x="2093" y="665"/>
                  </a:cubicBezTo>
                  <a:cubicBezTo>
                    <a:pt x="2093" y="360"/>
                    <a:pt x="1370" y="132"/>
                    <a:pt x="989" y="18"/>
                  </a:cubicBezTo>
                  <a:cubicBezTo>
                    <a:pt x="900" y="5"/>
                    <a:pt x="807" y="1"/>
                    <a:pt x="7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05;p23">
              <a:extLst>
                <a:ext uri="{FF2B5EF4-FFF2-40B4-BE49-F238E27FC236}">
                  <a16:creationId xmlns:a16="http://schemas.microsoft.com/office/drawing/2014/main" id="{FA8FAAB4-543D-6DB5-DAFD-5470F1F25601}"/>
                </a:ext>
              </a:extLst>
            </p:cNvPr>
            <p:cNvSpPr/>
            <p:nvPr/>
          </p:nvSpPr>
          <p:spPr>
            <a:xfrm>
              <a:off x="5725050" y="2694375"/>
              <a:ext cx="152200" cy="118900"/>
            </a:xfrm>
            <a:custGeom>
              <a:avLst/>
              <a:gdLst/>
              <a:ahLst/>
              <a:cxnLst/>
              <a:rect l="l" t="t" r="r" b="b"/>
              <a:pathLst>
                <a:path w="6088" h="4756" extrusionOk="0">
                  <a:moveTo>
                    <a:pt x="1179" y="0"/>
                  </a:moveTo>
                  <a:cubicBezTo>
                    <a:pt x="533" y="0"/>
                    <a:pt x="0" y="533"/>
                    <a:pt x="0" y="1180"/>
                  </a:cubicBezTo>
                  <a:lnTo>
                    <a:pt x="0" y="3577"/>
                  </a:lnTo>
                  <a:cubicBezTo>
                    <a:pt x="0" y="4223"/>
                    <a:pt x="533" y="4756"/>
                    <a:pt x="1179" y="4756"/>
                  </a:cubicBezTo>
                  <a:lnTo>
                    <a:pt x="4908" y="4756"/>
                  </a:lnTo>
                  <a:cubicBezTo>
                    <a:pt x="5554" y="4756"/>
                    <a:pt x="6087" y="4185"/>
                    <a:pt x="6087" y="3577"/>
                  </a:cubicBezTo>
                  <a:lnTo>
                    <a:pt x="6087" y="1180"/>
                  </a:lnTo>
                  <a:cubicBezTo>
                    <a:pt x="6087" y="533"/>
                    <a:pt x="5554" y="0"/>
                    <a:pt x="4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06;p23">
              <a:extLst>
                <a:ext uri="{FF2B5EF4-FFF2-40B4-BE49-F238E27FC236}">
                  <a16:creationId xmlns:a16="http://schemas.microsoft.com/office/drawing/2014/main" id="{E766C3EF-DAAF-5620-AD29-709AF9137106}"/>
                </a:ext>
              </a:extLst>
            </p:cNvPr>
            <p:cNvSpPr/>
            <p:nvPr/>
          </p:nvSpPr>
          <p:spPr>
            <a:xfrm flipH="1">
              <a:off x="5769117" y="2721950"/>
              <a:ext cx="50450" cy="62800"/>
            </a:xfrm>
            <a:custGeom>
              <a:avLst/>
              <a:gdLst/>
              <a:ahLst/>
              <a:cxnLst/>
              <a:rect l="l" t="t" r="r" b="b"/>
              <a:pathLst>
                <a:path w="2018" h="2512" extrusionOk="0">
                  <a:moveTo>
                    <a:pt x="1" y="1"/>
                  </a:moveTo>
                  <a:lnTo>
                    <a:pt x="1" y="2512"/>
                  </a:lnTo>
                  <a:cubicBezTo>
                    <a:pt x="686" y="2131"/>
                    <a:pt x="1370" y="1713"/>
                    <a:pt x="2017" y="1294"/>
                  </a:cubicBezTo>
                  <a:cubicBezTo>
                    <a:pt x="1332" y="838"/>
                    <a:pt x="648" y="41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07;p23">
              <a:extLst>
                <a:ext uri="{FF2B5EF4-FFF2-40B4-BE49-F238E27FC236}">
                  <a16:creationId xmlns:a16="http://schemas.microsoft.com/office/drawing/2014/main" id="{0B86B8B9-48FD-CA52-4F2D-6868C2BBF6BD}"/>
                </a:ext>
              </a:extLst>
            </p:cNvPr>
            <p:cNvSpPr/>
            <p:nvPr/>
          </p:nvSpPr>
          <p:spPr>
            <a:xfrm>
              <a:off x="5446375" y="3374400"/>
              <a:ext cx="521225" cy="380475"/>
            </a:xfrm>
            <a:custGeom>
              <a:avLst/>
              <a:gdLst/>
              <a:ahLst/>
              <a:cxnLst/>
              <a:rect l="l" t="t" r="r" b="b"/>
              <a:pathLst>
                <a:path w="20849" h="15219" extrusionOk="0">
                  <a:moveTo>
                    <a:pt x="0" y="1"/>
                  </a:moveTo>
                  <a:lnTo>
                    <a:pt x="0" y="15218"/>
                  </a:lnTo>
                  <a:lnTo>
                    <a:pt x="20848" y="15218"/>
                  </a:lnTo>
                  <a:lnTo>
                    <a:pt x="208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08;p23">
              <a:extLst>
                <a:ext uri="{FF2B5EF4-FFF2-40B4-BE49-F238E27FC236}">
                  <a16:creationId xmlns:a16="http://schemas.microsoft.com/office/drawing/2014/main" id="{94787101-F740-3DAA-0481-258DD63F6D47}"/>
                </a:ext>
              </a:extLst>
            </p:cNvPr>
            <p:cNvSpPr/>
            <p:nvPr/>
          </p:nvSpPr>
          <p:spPr>
            <a:xfrm>
              <a:off x="5440650" y="3369650"/>
              <a:ext cx="531700" cy="389975"/>
            </a:xfrm>
            <a:custGeom>
              <a:avLst/>
              <a:gdLst/>
              <a:ahLst/>
              <a:cxnLst/>
              <a:rect l="l" t="t" r="r" b="b"/>
              <a:pathLst>
                <a:path w="21268" h="15599" extrusionOk="0">
                  <a:moveTo>
                    <a:pt x="20925" y="381"/>
                  </a:moveTo>
                  <a:lnTo>
                    <a:pt x="20925" y="15256"/>
                  </a:lnTo>
                  <a:lnTo>
                    <a:pt x="381" y="15256"/>
                  </a:lnTo>
                  <a:lnTo>
                    <a:pt x="381" y="381"/>
                  </a:lnTo>
                  <a:close/>
                  <a:moveTo>
                    <a:pt x="191" y="1"/>
                  </a:moveTo>
                  <a:cubicBezTo>
                    <a:pt x="115" y="1"/>
                    <a:pt x="1" y="115"/>
                    <a:pt x="1" y="191"/>
                  </a:cubicBezTo>
                  <a:lnTo>
                    <a:pt x="1" y="15408"/>
                  </a:lnTo>
                  <a:cubicBezTo>
                    <a:pt x="1" y="15523"/>
                    <a:pt x="115" y="15599"/>
                    <a:pt x="191" y="15599"/>
                  </a:cubicBezTo>
                  <a:lnTo>
                    <a:pt x="21077" y="15599"/>
                  </a:lnTo>
                  <a:cubicBezTo>
                    <a:pt x="21153" y="15599"/>
                    <a:pt x="21268" y="15523"/>
                    <a:pt x="21268" y="15408"/>
                  </a:cubicBezTo>
                  <a:lnTo>
                    <a:pt x="21268" y="191"/>
                  </a:lnTo>
                  <a:cubicBezTo>
                    <a:pt x="21268" y="77"/>
                    <a:pt x="21153" y="1"/>
                    <a:pt x="210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09;p23">
              <a:extLst>
                <a:ext uri="{FF2B5EF4-FFF2-40B4-BE49-F238E27FC236}">
                  <a16:creationId xmlns:a16="http://schemas.microsoft.com/office/drawing/2014/main" id="{8A4D030C-C7A2-440D-7056-5A04A2A03F4B}"/>
                </a:ext>
              </a:extLst>
            </p:cNvPr>
            <p:cNvSpPr/>
            <p:nvPr/>
          </p:nvSpPr>
          <p:spPr>
            <a:xfrm>
              <a:off x="5445425" y="3369650"/>
              <a:ext cx="522175" cy="58050"/>
            </a:xfrm>
            <a:custGeom>
              <a:avLst/>
              <a:gdLst/>
              <a:ahLst/>
              <a:cxnLst/>
              <a:rect l="l" t="t" r="r" b="b"/>
              <a:pathLst>
                <a:path w="20887" h="2322" extrusionOk="0">
                  <a:moveTo>
                    <a:pt x="0" y="1"/>
                  </a:moveTo>
                  <a:lnTo>
                    <a:pt x="0" y="2321"/>
                  </a:lnTo>
                  <a:lnTo>
                    <a:pt x="20886" y="2321"/>
                  </a:lnTo>
                  <a:lnTo>
                    <a:pt x="208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10;p23">
              <a:extLst>
                <a:ext uri="{FF2B5EF4-FFF2-40B4-BE49-F238E27FC236}">
                  <a16:creationId xmlns:a16="http://schemas.microsoft.com/office/drawing/2014/main" id="{A4124DCA-852F-32E8-AC30-645C78361974}"/>
                </a:ext>
              </a:extLst>
            </p:cNvPr>
            <p:cNvSpPr/>
            <p:nvPr/>
          </p:nvSpPr>
          <p:spPr>
            <a:xfrm>
              <a:off x="5876275" y="3369650"/>
              <a:ext cx="58975" cy="58050"/>
            </a:xfrm>
            <a:custGeom>
              <a:avLst/>
              <a:gdLst/>
              <a:ahLst/>
              <a:cxnLst/>
              <a:rect l="l" t="t" r="r" b="b"/>
              <a:pathLst>
                <a:path w="2359" h="2322" extrusionOk="0">
                  <a:moveTo>
                    <a:pt x="1027" y="1"/>
                  </a:moveTo>
                  <a:lnTo>
                    <a:pt x="0" y="2321"/>
                  </a:lnTo>
                  <a:lnTo>
                    <a:pt x="1255" y="2321"/>
                  </a:lnTo>
                  <a:lnTo>
                    <a:pt x="2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11;p23">
              <a:extLst>
                <a:ext uri="{FF2B5EF4-FFF2-40B4-BE49-F238E27FC236}">
                  <a16:creationId xmlns:a16="http://schemas.microsoft.com/office/drawing/2014/main" id="{F6EF7B59-0CF4-17F1-ED61-93FF2D444E46}"/>
                </a:ext>
              </a:extLst>
            </p:cNvPr>
            <p:cNvSpPr/>
            <p:nvPr/>
          </p:nvSpPr>
          <p:spPr>
            <a:xfrm>
              <a:off x="5769750" y="3369650"/>
              <a:ext cx="59925" cy="58050"/>
            </a:xfrm>
            <a:custGeom>
              <a:avLst/>
              <a:gdLst/>
              <a:ahLst/>
              <a:cxnLst/>
              <a:rect l="l" t="t" r="r" b="b"/>
              <a:pathLst>
                <a:path w="2397" h="2322" extrusionOk="0">
                  <a:moveTo>
                    <a:pt x="1065" y="1"/>
                  </a:moveTo>
                  <a:lnTo>
                    <a:pt x="0" y="2321"/>
                  </a:lnTo>
                  <a:lnTo>
                    <a:pt x="1332" y="2321"/>
                  </a:lnTo>
                  <a:lnTo>
                    <a:pt x="23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12;p23">
              <a:extLst>
                <a:ext uri="{FF2B5EF4-FFF2-40B4-BE49-F238E27FC236}">
                  <a16:creationId xmlns:a16="http://schemas.microsoft.com/office/drawing/2014/main" id="{279ABE80-6CED-4BDA-22B7-3BEBCF810A3E}"/>
                </a:ext>
              </a:extLst>
            </p:cNvPr>
            <p:cNvSpPr/>
            <p:nvPr/>
          </p:nvSpPr>
          <p:spPr>
            <a:xfrm>
              <a:off x="5674625" y="3369650"/>
              <a:ext cx="60900" cy="58050"/>
            </a:xfrm>
            <a:custGeom>
              <a:avLst/>
              <a:gdLst/>
              <a:ahLst/>
              <a:cxnLst/>
              <a:rect l="l" t="t" r="r" b="b"/>
              <a:pathLst>
                <a:path w="2436" h="2322" extrusionOk="0">
                  <a:moveTo>
                    <a:pt x="1104" y="1"/>
                  </a:moveTo>
                  <a:lnTo>
                    <a:pt x="1" y="2321"/>
                  </a:lnTo>
                  <a:lnTo>
                    <a:pt x="1332" y="2321"/>
                  </a:lnTo>
                  <a:lnTo>
                    <a:pt x="24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13;p23">
              <a:extLst>
                <a:ext uri="{FF2B5EF4-FFF2-40B4-BE49-F238E27FC236}">
                  <a16:creationId xmlns:a16="http://schemas.microsoft.com/office/drawing/2014/main" id="{C51BE69E-46BC-C9D9-FF34-1AFB462969E3}"/>
                </a:ext>
              </a:extLst>
            </p:cNvPr>
            <p:cNvSpPr/>
            <p:nvPr/>
          </p:nvSpPr>
          <p:spPr>
            <a:xfrm>
              <a:off x="5570000" y="3369650"/>
              <a:ext cx="60900" cy="58050"/>
            </a:xfrm>
            <a:custGeom>
              <a:avLst/>
              <a:gdLst/>
              <a:ahLst/>
              <a:cxnLst/>
              <a:rect l="l" t="t" r="r" b="b"/>
              <a:pathLst>
                <a:path w="2436" h="2322" extrusionOk="0">
                  <a:moveTo>
                    <a:pt x="1104" y="1"/>
                  </a:moveTo>
                  <a:lnTo>
                    <a:pt x="1" y="2321"/>
                  </a:lnTo>
                  <a:lnTo>
                    <a:pt x="1332" y="2321"/>
                  </a:lnTo>
                  <a:lnTo>
                    <a:pt x="2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14;p23">
              <a:extLst>
                <a:ext uri="{FF2B5EF4-FFF2-40B4-BE49-F238E27FC236}">
                  <a16:creationId xmlns:a16="http://schemas.microsoft.com/office/drawing/2014/main" id="{5F6AACCD-036F-A90D-32A7-9EDF5462A201}"/>
                </a:ext>
              </a:extLst>
            </p:cNvPr>
            <p:cNvSpPr/>
            <p:nvPr/>
          </p:nvSpPr>
          <p:spPr>
            <a:xfrm>
              <a:off x="5467300" y="3369650"/>
              <a:ext cx="58975" cy="58050"/>
            </a:xfrm>
            <a:custGeom>
              <a:avLst/>
              <a:gdLst/>
              <a:ahLst/>
              <a:cxnLst/>
              <a:rect l="l" t="t" r="r" b="b"/>
              <a:pathLst>
                <a:path w="2359" h="2322" extrusionOk="0">
                  <a:moveTo>
                    <a:pt x="1027" y="1"/>
                  </a:moveTo>
                  <a:lnTo>
                    <a:pt x="0" y="2321"/>
                  </a:lnTo>
                  <a:lnTo>
                    <a:pt x="1332" y="2321"/>
                  </a:lnTo>
                  <a:lnTo>
                    <a:pt x="2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15;p23">
              <a:extLst>
                <a:ext uri="{FF2B5EF4-FFF2-40B4-BE49-F238E27FC236}">
                  <a16:creationId xmlns:a16="http://schemas.microsoft.com/office/drawing/2014/main" id="{A4DF64CB-7F1D-B51D-9A47-816CC91035C2}"/>
                </a:ext>
              </a:extLst>
            </p:cNvPr>
            <p:cNvSpPr/>
            <p:nvPr/>
          </p:nvSpPr>
          <p:spPr>
            <a:xfrm>
              <a:off x="5486300" y="3113800"/>
              <a:ext cx="504125" cy="254925"/>
            </a:xfrm>
            <a:custGeom>
              <a:avLst/>
              <a:gdLst/>
              <a:ahLst/>
              <a:cxnLst/>
              <a:rect l="l" t="t" r="r" b="b"/>
              <a:pathLst>
                <a:path w="20165" h="10197" extrusionOk="0">
                  <a:moveTo>
                    <a:pt x="876" y="1"/>
                  </a:moveTo>
                  <a:lnTo>
                    <a:pt x="1" y="2131"/>
                  </a:lnTo>
                  <a:lnTo>
                    <a:pt x="19251" y="10197"/>
                  </a:lnTo>
                  <a:lnTo>
                    <a:pt x="20164" y="8066"/>
                  </a:lnTo>
                  <a:lnTo>
                    <a:pt x="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16;p23">
              <a:extLst>
                <a:ext uri="{FF2B5EF4-FFF2-40B4-BE49-F238E27FC236}">
                  <a16:creationId xmlns:a16="http://schemas.microsoft.com/office/drawing/2014/main" id="{8174D047-71C0-B010-3E65-75C166BFF1D1}"/>
                </a:ext>
              </a:extLst>
            </p:cNvPr>
            <p:cNvSpPr/>
            <p:nvPr/>
          </p:nvSpPr>
          <p:spPr>
            <a:xfrm>
              <a:off x="5538625" y="3127125"/>
              <a:ext cx="33300" cy="76100"/>
            </a:xfrm>
            <a:custGeom>
              <a:avLst/>
              <a:gdLst/>
              <a:ahLst/>
              <a:cxnLst/>
              <a:rect l="l" t="t" r="r" b="b"/>
              <a:pathLst>
                <a:path w="1332" h="3044" extrusionOk="0">
                  <a:moveTo>
                    <a:pt x="0" y="0"/>
                  </a:moveTo>
                  <a:lnTo>
                    <a:pt x="76" y="2511"/>
                  </a:lnTo>
                  <a:lnTo>
                    <a:pt x="1332" y="3044"/>
                  </a:lnTo>
                  <a:lnTo>
                    <a:pt x="1218" y="533"/>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17;p23">
              <a:extLst>
                <a:ext uri="{FF2B5EF4-FFF2-40B4-BE49-F238E27FC236}">
                  <a16:creationId xmlns:a16="http://schemas.microsoft.com/office/drawing/2014/main" id="{81838943-8D22-1E1F-5FD6-97B78AE08589}"/>
                </a:ext>
              </a:extLst>
            </p:cNvPr>
            <p:cNvSpPr/>
            <p:nvPr/>
          </p:nvSpPr>
          <p:spPr>
            <a:xfrm>
              <a:off x="5635625" y="3168025"/>
              <a:ext cx="33325" cy="76100"/>
            </a:xfrm>
            <a:custGeom>
              <a:avLst/>
              <a:gdLst/>
              <a:ahLst/>
              <a:cxnLst/>
              <a:rect l="l" t="t" r="r" b="b"/>
              <a:pathLst>
                <a:path w="1333" h="3044" extrusionOk="0">
                  <a:moveTo>
                    <a:pt x="1" y="0"/>
                  </a:moveTo>
                  <a:lnTo>
                    <a:pt x="115" y="2549"/>
                  </a:lnTo>
                  <a:lnTo>
                    <a:pt x="1332" y="3044"/>
                  </a:lnTo>
                  <a:lnTo>
                    <a:pt x="1256" y="49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18;p23">
              <a:extLst>
                <a:ext uri="{FF2B5EF4-FFF2-40B4-BE49-F238E27FC236}">
                  <a16:creationId xmlns:a16="http://schemas.microsoft.com/office/drawing/2014/main" id="{B59BDA6E-7056-A0B3-56BF-7BCDEA05DAFD}"/>
                </a:ext>
              </a:extLst>
            </p:cNvPr>
            <p:cNvSpPr/>
            <p:nvPr/>
          </p:nvSpPr>
          <p:spPr>
            <a:xfrm>
              <a:off x="5724075" y="3204175"/>
              <a:ext cx="31425" cy="76100"/>
            </a:xfrm>
            <a:custGeom>
              <a:avLst/>
              <a:gdLst/>
              <a:ahLst/>
              <a:cxnLst/>
              <a:rect l="l" t="t" r="r" b="b"/>
              <a:pathLst>
                <a:path w="1257" h="3044" extrusionOk="0">
                  <a:moveTo>
                    <a:pt x="1" y="0"/>
                  </a:moveTo>
                  <a:lnTo>
                    <a:pt x="39" y="2549"/>
                  </a:lnTo>
                  <a:lnTo>
                    <a:pt x="1256" y="3044"/>
                  </a:lnTo>
                  <a:lnTo>
                    <a:pt x="1180" y="53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19;p23">
              <a:extLst>
                <a:ext uri="{FF2B5EF4-FFF2-40B4-BE49-F238E27FC236}">
                  <a16:creationId xmlns:a16="http://schemas.microsoft.com/office/drawing/2014/main" id="{EFA01BEA-E0D3-9AA5-DD67-1D76E9097F60}"/>
                </a:ext>
              </a:extLst>
            </p:cNvPr>
            <p:cNvSpPr/>
            <p:nvPr/>
          </p:nvSpPr>
          <p:spPr>
            <a:xfrm>
              <a:off x="5820150" y="3245050"/>
              <a:ext cx="32350" cy="76125"/>
            </a:xfrm>
            <a:custGeom>
              <a:avLst/>
              <a:gdLst/>
              <a:ahLst/>
              <a:cxnLst/>
              <a:rect l="l" t="t" r="r" b="b"/>
              <a:pathLst>
                <a:path w="1294" h="3045" extrusionOk="0">
                  <a:moveTo>
                    <a:pt x="0" y="1"/>
                  </a:moveTo>
                  <a:lnTo>
                    <a:pt x="38" y="2512"/>
                  </a:lnTo>
                  <a:lnTo>
                    <a:pt x="1294" y="3044"/>
                  </a:lnTo>
                  <a:lnTo>
                    <a:pt x="1180" y="5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20;p23">
              <a:extLst>
                <a:ext uri="{FF2B5EF4-FFF2-40B4-BE49-F238E27FC236}">
                  <a16:creationId xmlns:a16="http://schemas.microsoft.com/office/drawing/2014/main" id="{E34311BA-44B9-D193-4C26-F726AF6A639E}"/>
                </a:ext>
              </a:extLst>
            </p:cNvPr>
            <p:cNvSpPr/>
            <p:nvPr/>
          </p:nvSpPr>
          <p:spPr>
            <a:xfrm>
              <a:off x="5915250" y="3285000"/>
              <a:ext cx="33325" cy="76125"/>
            </a:xfrm>
            <a:custGeom>
              <a:avLst/>
              <a:gdLst/>
              <a:ahLst/>
              <a:cxnLst/>
              <a:rect l="l" t="t" r="r" b="b"/>
              <a:pathLst>
                <a:path w="1333" h="3045" extrusionOk="0">
                  <a:moveTo>
                    <a:pt x="1" y="1"/>
                  </a:moveTo>
                  <a:lnTo>
                    <a:pt x="77" y="2550"/>
                  </a:lnTo>
                  <a:lnTo>
                    <a:pt x="1332" y="3044"/>
                  </a:lnTo>
                  <a:lnTo>
                    <a:pt x="1218" y="53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21;p23">
              <a:extLst>
                <a:ext uri="{FF2B5EF4-FFF2-40B4-BE49-F238E27FC236}">
                  <a16:creationId xmlns:a16="http://schemas.microsoft.com/office/drawing/2014/main" id="{6F834895-6E13-1648-8F61-08E2027F731E}"/>
                </a:ext>
              </a:extLst>
            </p:cNvPr>
            <p:cNvSpPr/>
            <p:nvPr/>
          </p:nvSpPr>
          <p:spPr>
            <a:xfrm>
              <a:off x="5777350" y="3470475"/>
              <a:ext cx="127475" cy="12375"/>
            </a:xfrm>
            <a:custGeom>
              <a:avLst/>
              <a:gdLst/>
              <a:ahLst/>
              <a:cxnLst/>
              <a:rect l="l" t="t" r="r" b="b"/>
              <a:pathLst>
                <a:path w="5099" h="495" extrusionOk="0">
                  <a:moveTo>
                    <a:pt x="191" y="0"/>
                  </a:moveTo>
                  <a:cubicBezTo>
                    <a:pt x="77" y="0"/>
                    <a:pt x="38" y="38"/>
                    <a:pt x="38" y="153"/>
                  </a:cubicBezTo>
                  <a:lnTo>
                    <a:pt x="38" y="343"/>
                  </a:lnTo>
                  <a:cubicBezTo>
                    <a:pt x="0" y="381"/>
                    <a:pt x="77" y="495"/>
                    <a:pt x="191" y="495"/>
                  </a:cubicBezTo>
                  <a:lnTo>
                    <a:pt x="4946" y="495"/>
                  </a:lnTo>
                  <a:cubicBezTo>
                    <a:pt x="5022" y="495"/>
                    <a:pt x="5098" y="457"/>
                    <a:pt x="5098" y="343"/>
                  </a:cubicBezTo>
                  <a:lnTo>
                    <a:pt x="5098" y="153"/>
                  </a:lnTo>
                  <a:cubicBezTo>
                    <a:pt x="5098" y="38"/>
                    <a:pt x="5022" y="0"/>
                    <a:pt x="4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2;p23">
              <a:extLst>
                <a:ext uri="{FF2B5EF4-FFF2-40B4-BE49-F238E27FC236}">
                  <a16:creationId xmlns:a16="http://schemas.microsoft.com/office/drawing/2014/main" id="{9B271207-EE4D-43FC-FB57-1AE4981450F2}"/>
                </a:ext>
              </a:extLst>
            </p:cNvPr>
            <p:cNvSpPr/>
            <p:nvPr/>
          </p:nvSpPr>
          <p:spPr>
            <a:xfrm>
              <a:off x="5734550" y="3469525"/>
              <a:ext cx="39025" cy="13325"/>
            </a:xfrm>
            <a:custGeom>
              <a:avLst/>
              <a:gdLst/>
              <a:ahLst/>
              <a:cxnLst/>
              <a:rect l="l" t="t" r="r" b="b"/>
              <a:pathLst>
                <a:path w="1561" h="533" extrusionOk="0">
                  <a:moveTo>
                    <a:pt x="77" y="0"/>
                  </a:moveTo>
                  <a:cubicBezTo>
                    <a:pt x="38" y="0"/>
                    <a:pt x="0" y="38"/>
                    <a:pt x="0" y="114"/>
                  </a:cubicBezTo>
                  <a:lnTo>
                    <a:pt x="0" y="419"/>
                  </a:lnTo>
                  <a:cubicBezTo>
                    <a:pt x="0" y="495"/>
                    <a:pt x="38" y="533"/>
                    <a:pt x="77" y="533"/>
                  </a:cubicBezTo>
                  <a:lnTo>
                    <a:pt x="1484" y="533"/>
                  </a:lnTo>
                  <a:cubicBezTo>
                    <a:pt x="1522" y="533"/>
                    <a:pt x="1560" y="495"/>
                    <a:pt x="1560" y="419"/>
                  </a:cubicBezTo>
                  <a:lnTo>
                    <a:pt x="1560" y="114"/>
                  </a:lnTo>
                  <a:cubicBezTo>
                    <a:pt x="1560" y="38"/>
                    <a:pt x="1522"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23;p23">
              <a:extLst>
                <a:ext uri="{FF2B5EF4-FFF2-40B4-BE49-F238E27FC236}">
                  <a16:creationId xmlns:a16="http://schemas.microsoft.com/office/drawing/2014/main" id="{9928714E-E273-15E7-FA6C-AB211F7AF517}"/>
                </a:ext>
              </a:extLst>
            </p:cNvPr>
            <p:cNvSpPr/>
            <p:nvPr/>
          </p:nvSpPr>
          <p:spPr>
            <a:xfrm>
              <a:off x="5777350" y="3492350"/>
              <a:ext cx="127475" cy="11425"/>
            </a:xfrm>
            <a:custGeom>
              <a:avLst/>
              <a:gdLst/>
              <a:ahLst/>
              <a:cxnLst/>
              <a:rect l="l" t="t" r="r" b="b"/>
              <a:pathLst>
                <a:path w="5099" h="457" extrusionOk="0">
                  <a:moveTo>
                    <a:pt x="191" y="0"/>
                  </a:moveTo>
                  <a:cubicBezTo>
                    <a:pt x="77" y="0"/>
                    <a:pt x="38" y="38"/>
                    <a:pt x="38" y="114"/>
                  </a:cubicBezTo>
                  <a:lnTo>
                    <a:pt x="38" y="305"/>
                  </a:lnTo>
                  <a:cubicBezTo>
                    <a:pt x="0" y="381"/>
                    <a:pt x="77" y="457"/>
                    <a:pt x="191" y="457"/>
                  </a:cubicBezTo>
                  <a:lnTo>
                    <a:pt x="4946" y="457"/>
                  </a:lnTo>
                  <a:cubicBezTo>
                    <a:pt x="5022" y="457"/>
                    <a:pt x="5098" y="419"/>
                    <a:pt x="5098" y="305"/>
                  </a:cubicBezTo>
                  <a:lnTo>
                    <a:pt x="5098" y="114"/>
                  </a:lnTo>
                  <a:cubicBezTo>
                    <a:pt x="5098" y="38"/>
                    <a:pt x="5022" y="0"/>
                    <a:pt x="4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24;p23">
              <a:extLst>
                <a:ext uri="{FF2B5EF4-FFF2-40B4-BE49-F238E27FC236}">
                  <a16:creationId xmlns:a16="http://schemas.microsoft.com/office/drawing/2014/main" id="{D9E5B1E6-3C1B-2EC3-21F3-BFA27C9C4DC8}"/>
                </a:ext>
              </a:extLst>
            </p:cNvPr>
            <p:cNvSpPr/>
            <p:nvPr/>
          </p:nvSpPr>
          <p:spPr>
            <a:xfrm>
              <a:off x="5734550" y="3491400"/>
              <a:ext cx="39025" cy="12375"/>
            </a:xfrm>
            <a:custGeom>
              <a:avLst/>
              <a:gdLst/>
              <a:ahLst/>
              <a:cxnLst/>
              <a:rect l="l" t="t" r="r" b="b"/>
              <a:pathLst>
                <a:path w="1561" h="495" extrusionOk="0">
                  <a:moveTo>
                    <a:pt x="77" y="0"/>
                  </a:moveTo>
                  <a:cubicBezTo>
                    <a:pt x="38" y="0"/>
                    <a:pt x="0" y="38"/>
                    <a:pt x="0" y="76"/>
                  </a:cubicBezTo>
                  <a:lnTo>
                    <a:pt x="0" y="419"/>
                  </a:lnTo>
                  <a:cubicBezTo>
                    <a:pt x="0" y="457"/>
                    <a:pt x="38" y="495"/>
                    <a:pt x="77" y="495"/>
                  </a:cubicBezTo>
                  <a:lnTo>
                    <a:pt x="1484" y="495"/>
                  </a:lnTo>
                  <a:cubicBezTo>
                    <a:pt x="1522" y="495"/>
                    <a:pt x="1560" y="457"/>
                    <a:pt x="1560" y="419"/>
                  </a:cubicBezTo>
                  <a:lnTo>
                    <a:pt x="1560" y="76"/>
                  </a:lnTo>
                  <a:cubicBezTo>
                    <a:pt x="1560" y="38"/>
                    <a:pt x="1522"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25;p23">
              <a:extLst>
                <a:ext uri="{FF2B5EF4-FFF2-40B4-BE49-F238E27FC236}">
                  <a16:creationId xmlns:a16="http://schemas.microsoft.com/office/drawing/2014/main" id="{E57A1A98-F250-851F-6DA7-4E4B8573D782}"/>
                </a:ext>
              </a:extLst>
            </p:cNvPr>
            <p:cNvSpPr/>
            <p:nvPr/>
          </p:nvSpPr>
          <p:spPr>
            <a:xfrm>
              <a:off x="5777350" y="3516125"/>
              <a:ext cx="127475" cy="11425"/>
            </a:xfrm>
            <a:custGeom>
              <a:avLst/>
              <a:gdLst/>
              <a:ahLst/>
              <a:cxnLst/>
              <a:rect l="l" t="t" r="r" b="b"/>
              <a:pathLst>
                <a:path w="5099" h="457" extrusionOk="0">
                  <a:moveTo>
                    <a:pt x="191" y="0"/>
                  </a:moveTo>
                  <a:cubicBezTo>
                    <a:pt x="77" y="0"/>
                    <a:pt x="38" y="38"/>
                    <a:pt x="38" y="115"/>
                  </a:cubicBezTo>
                  <a:lnTo>
                    <a:pt x="38" y="305"/>
                  </a:lnTo>
                  <a:cubicBezTo>
                    <a:pt x="0" y="381"/>
                    <a:pt x="77" y="457"/>
                    <a:pt x="191" y="457"/>
                  </a:cubicBezTo>
                  <a:lnTo>
                    <a:pt x="4946" y="457"/>
                  </a:lnTo>
                  <a:cubicBezTo>
                    <a:pt x="5022" y="457"/>
                    <a:pt x="5098" y="419"/>
                    <a:pt x="5098" y="305"/>
                  </a:cubicBezTo>
                  <a:lnTo>
                    <a:pt x="5098" y="115"/>
                  </a:lnTo>
                  <a:cubicBezTo>
                    <a:pt x="5098" y="38"/>
                    <a:pt x="5022" y="0"/>
                    <a:pt x="4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26;p23">
              <a:extLst>
                <a:ext uri="{FF2B5EF4-FFF2-40B4-BE49-F238E27FC236}">
                  <a16:creationId xmlns:a16="http://schemas.microsoft.com/office/drawing/2014/main" id="{F5D0B8BE-E314-2018-2D21-FAE5E70295FB}"/>
                </a:ext>
              </a:extLst>
            </p:cNvPr>
            <p:cNvSpPr/>
            <p:nvPr/>
          </p:nvSpPr>
          <p:spPr>
            <a:xfrm>
              <a:off x="5734550" y="3515175"/>
              <a:ext cx="39025" cy="12375"/>
            </a:xfrm>
            <a:custGeom>
              <a:avLst/>
              <a:gdLst/>
              <a:ahLst/>
              <a:cxnLst/>
              <a:rect l="l" t="t" r="r" b="b"/>
              <a:pathLst>
                <a:path w="1561" h="495" extrusionOk="0">
                  <a:moveTo>
                    <a:pt x="77" y="0"/>
                  </a:moveTo>
                  <a:cubicBezTo>
                    <a:pt x="38" y="0"/>
                    <a:pt x="0" y="38"/>
                    <a:pt x="0" y="76"/>
                  </a:cubicBezTo>
                  <a:lnTo>
                    <a:pt x="0" y="419"/>
                  </a:lnTo>
                  <a:cubicBezTo>
                    <a:pt x="0" y="457"/>
                    <a:pt x="38" y="495"/>
                    <a:pt x="77" y="495"/>
                  </a:cubicBezTo>
                  <a:lnTo>
                    <a:pt x="1484" y="495"/>
                  </a:lnTo>
                  <a:cubicBezTo>
                    <a:pt x="1522" y="495"/>
                    <a:pt x="1560" y="457"/>
                    <a:pt x="1560" y="419"/>
                  </a:cubicBezTo>
                  <a:lnTo>
                    <a:pt x="1560" y="76"/>
                  </a:lnTo>
                  <a:cubicBezTo>
                    <a:pt x="1560" y="38"/>
                    <a:pt x="1522"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27;p23">
              <a:extLst>
                <a:ext uri="{FF2B5EF4-FFF2-40B4-BE49-F238E27FC236}">
                  <a16:creationId xmlns:a16="http://schemas.microsoft.com/office/drawing/2014/main" id="{3E9CFBF0-6BBA-B87C-A51D-2593BF02EF69}"/>
                </a:ext>
              </a:extLst>
            </p:cNvPr>
            <p:cNvSpPr/>
            <p:nvPr/>
          </p:nvSpPr>
          <p:spPr>
            <a:xfrm>
              <a:off x="5777350" y="3536100"/>
              <a:ext cx="127475" cy="11425"/>
            </a:xfrm>
            <a:custGeom>
              <a:avLst/>
              <a:gdLst/>
              <a:ahLst/>
              <a:cxnLst/>
              <a:rect l="l" t="t" r="r" b="b"/>
              <a:pathLst>
                <a:path w="5099" h="457" extrusionOk="0">
                  <a:moveTo>
                    <a:pt x="191" y="0"/>
                  </a:moveTo>
                  <a:cubicBezTo>
                    <a:pt x="77" y="0"/>
                    <a:pt x="38" y="38"/>
                    <a:pt x="38" y="153"/>
                  </a:cubicBezTo>
                  <a:lnTo>
                    <a:pt x="38" y="343"/>
                  </a:lnTo>
                  <a:cubicBezTo>
                    <a:pt x="0" y="419"/>
                    <a:pt x="77" y="457"/>
                    <a:pt x="191" y="457"/>
                  </a:cubicBezTo>
                  <a:lnTo>
                    <a:pt x="4946" y="457"/>
                  </a:lnTo>
                  <a:cubicBezTo>
                    <a:pt x="5022" y="457"/>
                    <a:pt x="5098" y="419"/>
                    <a:pt x="5098" y="343"/>
                  </a:cubicBezTo>
                  <a:lnTo>
                    <a:pt x="5098" y="153"/>
                  </a:lnTo>
                  <a:cubicBezTo>
                    <a:pt x="5098" y="38"/>
                    <a:pt x="5022" y="0"/>
                    <a:pt x="4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28;p23">
              <a:extLst>
                <a:ext uri="{FF2B5EF4-FFF2-40B4-BE49-F238E27FC236}">
                  <a16:creationId xmlns:a16="http://schemas.microsoft.com/office/drawing/2014/main" id="{3F6D04DF-B729-2193-C010-04B629498760}"/>
                </a:ext>
              </a:extLst>
            </p:cNvPr>
            <p:cNvSpPr/>
            <p:nvPr/>
          </p:nvSpPr>
          <p:spPr>
            <a:xfrm>
              <a:off x="5734550" y="3535150"/>
              <a:ext cx="39025" cy="12375"/>
            </a:xfrm>
            <a:custGeom>
              <a:avLst/>
              <a:gdLst/>
              <a:ahLst/>
              <a:cxnLst/>
              <a:rect l="l" t="t" r="r" b="b"/>
              <a:pathLst>
                <a:path w="1561" h="495" extrusionOk="0">
                  <a:moveTo>
                    <a:pt x="77" y="0"/>
                  </a:moveTo>
                  <a:cubicBezTo>
                    <a:pt x="38" y="0"/>
                    <a:pt x="0" y="38"/>
                    <a:pt x="0" y="76"/>
                  </a:cubicBezTo>
                  <a:lnTo>
                    <a:pt x="0" y="419"/>
                  </a:lnTo>
                  <a:cubicBezTo>
                    <a:pt x="0" y="495"/>
                    <a:pt x="38" y="495"/>
                    <a:pt x="77" y="495"/>
                  </a:cubicBezTo>
                  <a:lnTo>
                    <a:pt x="1484" y="495"/>
                  </a:lnTo>
                  <a:cubicBezTo>
                    <a:pt x="1522" y="495"/>
                    <a:pt x="1560" y="457"/>
                    <a:pt x="1560" y="419"/>
                  </a:cubicBezTo>
                  <a:lnTo>
                    <a:pt x="1560" y="76"/>
                  </a:lnTo>
                  <a:cubicBezTo>
                    <a:pt x="1560" y="38"/>
                    <a:pt x="1522"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29;p23">
              <a:extLst>
                <a:ext uri="{FF2B5EF4-FFF2-40B4-BE49-F238E27FC236}">
                  <a16:creationId xmlns:a16="http://schemas.microsoft.com/office/drawing/2014/main" id="{343F302E-ADFA-F8AC-6A69-B2117454E97E}"/>
                </a:ext>
              </a:extLst>
            </p:cNvPr>
            <p:cNvSpPr/>
            <p:nvPr/>
          </p:nvSpPr>
          <p:spPr>
            <a:xfrm>
              <a:off x="5529100" y="3635000"/>
              <a:ext cx="125575" cy="11450"/>
            </a:xfrm>
            <a:custGeom>
              <a:avLst/>
              <a:gdLst/>
              <a:ahLst/>
              <a:cxnLst/>
              <a:rect l="l" t="t" r="r" b="b"/>
              <a:pathLst>
                <a:path w="5023" h="458" extrusionOk="0">
                  <a:moveTo>
                    <a:pt x="115" y="1"/>
                  </a:moveTo>
                  <a:cubicBezTo>
                    <a:pt x="39" y="1"/>
                    <a:pt x="1" y="39"/>
                    <a:pt x="1" y="153"/>
                  </a:cubicBezTo>
                  <a:lnTo>
                    <a:pt x="1" y="343"/>
                  </a:lnTo>
                  <a:cubicBezTo>
                    <a:pt x="1" y="419"/>
                    <a:pt x="77" y="457"/>
                    <a:pt x="115" y="457"/>
                  </a:cubicBezTo>
                  <a:lnTo>
                    <a:pt x="4871" y="457"/>
                  </a:lnTo>
                  <a:cubicBezTo>
                    <a:pt x="4985" y="457"/>
                    <a:pt x="5023" y="419"/>
                    <a:pt x="5023" y="343"/>
                  </a:cubicBezTo>
                  <a:lnTo>
                    <a:pt x="5023" y="153"/>
                  </a:lnTo>
                  <a:cubicBezTo>
                    <a:pt x="5023" y="39"/>
                    <a:pt x="4985" y="1"/>
                    <a:pt x="48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30;p23">
              <a:extLst>
                <a:ext uri="{FF2B5EF4-FFF2-40B4-BE49-F238E27FC236}">
                  <a16:creationId xmlns:a16="http://schemas.microsoft.com/office/drawing/2014/main" id="{A3BC3C33-7BA7-BBB2-13E7-C1F502E5754A}"/>
                </a:ext>
              </a:extLst>
            </p:cNvPr>
            <p:cNvSpPr/>
            <p:nvPr/>
          </p:nvSpPr>
          <p:spPr>
            <a:xfrm>
              <a:off x="5486300" y="3634050"/>
              <a:ext cx="39025" cy="12400"/>
            </a:xfrm>
            <a:custGeom>
              <a:avLst/>
              <a:gdLst/>
              <a:ahLst/>
              <a:cxnLst/>
              <a:rect l="l" t="t" r="r" b="b"/>
              <a:pathLst>
                <a:path w="1561" h="496" extrusionOk="0">
                  <a:moveTo>
                    <a:pt x="77" y="1"/>
                  </a:moveTo>
                  <a:cubicBezTo>
                    <a:pt x="39" y="1"/>
                    <a:pt x="1" y="39"/>
                    <a:pt x="1" y="77"/>
                  </a:cubicBezTo>
                  <a:lnTo>
                    <a:pt x="1" y="419"/>
                  </a:lnTo>
                  <a:cubicBezTo>
                    <a:pt x="1" y="457"/>
                    <a:pt x="39" y="495"/>
                    <a:pt x="77" y="495"/>
                  </a:cubicBezTo>
                  <a:lnTo>
                    <a:pt x="1447" y="495"/>
                  </a:lnTo>
                  <a:cubicBezTo>
                    <a:pt x="1523" y="495"/>
                    <a:pt x="1561" y="457"/>
                    <a:pt x="1561" y="419"/>
                  </a:cubicBezTo>
                  <a:lnTo>
                    <a:pt x="1561" y="77"/>
                  </a:lnTo>
                  <a:cubicBezTo>
                    <a:pt x="1561" y="39"/>
                    <a:pt x="1523" y="1"/>
                    <a:pt x="14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31;p23">
              <a:extLst>
                <a:ext uri="{FF2B5EF4-FFF2-40B4-BE49-F238E27FC236}">
                  <a16:creationId xmlns:a16="http://schemas.microsoft.com/office/drawing/2014/main" id="{D9237945-11B4-5DD4-E916-EC281C7EE51E}"/>
                </a:ext>
              </a:extLst>
            </p:cNvPr>
            <p:cNvSpPr/>
            <p:nvPr/>
          </p:nvSpPr>
          <p:spPr>
            <a:xfrm>
              <a:off x="5529100" y="3655925"/>
              <a:ext cx="125575" cy="12400"/>
            </a:xfrm>
            <a:custGeom>
              <a:avLst/>
              <a:gdLst/>
              <a:ahLst/>
              <a:cxnLst/>
              <a:rect l="l" t="t" r="r" b="b"/>
              <a:pathLst>
                <a:path w="5023" h="496" extrusionOk="0">
                  <a:moveTo>
                    <a:pt x="115" y="1"/>
                  </a:moveTo>
                  <a:cubicBezTo>
                    <a:pt x="39" y="1"/>
                    <a:pt x="1" y="39"/>
                    <a:pt x="1" y="153"/>
                  </a:cubicBezTo>
                  <a:lnTo>
                    <a:pt x="1" y="343"/>
                  </a:lnTo>
                  <a:cubicBezTo>
                    <a:pt x="1" y="381"/>
                    <a:pt x="77" y="495"/>
                    <a:pt x="115" y="495"/>
                  </a:cubicBezTo>
                  <a:lnTo>
                    <a:pt x="4871" y="495"/>
                  </a:lnTo>
                  <a:cubicBezTo>
                    <a:pt x="4985" y="495"/>
                    <a:pt x="5023" y="457"/>
                    <a:pt x="5023" y="343"/>
                  </a:cubicBezTo>
                  <a:lnTo>
                    <a:pt x="5023" y="153"/>
                  </a:lnTo>
                  <a:cubicBezTo>
                    <a:pt x="5023" y="77"/>
                    <a:pt x="4985" y="1"/>
                    <a:pt x="48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32;p23">
              <a:extLst>
                <a:ext uri="{FF2B5EF4-FFF2-40B4-BE49-F238E27FC236}">
                  <a16:creationId xmlns:a16="http://schemas.microsoft.com/office/drawing/2014/main" id="{236BB861-D4B8-C3E8-3FF9-700EB3407BBE}"/>
                </a:ext>
              </a:extLst>
            </p:cNvPr>
            <p:cNvSpPr/>
            <p:nvPr/>
          </p:nvSpPr>
          <p:spPr>
            <a:xfrm>
              <a:off x="5486300" y="3654975"/>
              <a:ext cx="39025" cy="13350"/>
            </a:xfrm>
            <a:custGeom>
              <a:avLst/>
              <a:gdLst/>
              <a:ahLst/>
              <a:cxnLst/>
              <a:rect l="l" t="t" r="r" b="b"/>
              <a:pathLst>
                <a:path w="1561" h="534" extrusionOk="0">
                  <a:moveTo>
                    <a:pt x="77" y="1"/>
                  </a:moveTo>
                  <a:cubicBezTo>
                    <a:pt x="39" y="1"/>
                    <a:pt x="1" y="39"/>
                    <a:pt x="1" y="115"/>
                  </a:cubicBezTo>
                  <a:lnTo>
                    <a:pt x="1" y="419"/>
                  </a:lnTo>
                  <a:cubicBezTo>
                    <a:pt x="1" y="495"/>
                    <a:pt x="39" y="533"/>
                    <a:pt x="77" y="533"/>
                  </a:cubicBezTo>
                  <a:lnTo>
                    <a:pt x="1447" y="533"/>
                  </a:lnTo>
                  <a:cubicBezTo>
                    <a:pt x="1523" y="533"/>
                    <a:pt x="1561" y="495"/>
                    <a:pt x="1561" y="419"/>
                  </a:cubicBezTo>
                  <a:lnTo>
                    <a:pt x="1561" y="115"/>
                  </a:lnTo>
                  <a:cubicBezTo>
                    <a:pt x="1561" y="39"/>
                    <a:pt x="1523" y="1"/>
                    <a:pt x="14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33;p23">
              <a:extLst>
                <a:ext uri="{FF2B5EF4-FFF2-40B4-BE49-F238E27FC236}">
                  <a16:creationId xmlns:a16="http://schemas.microsoft.com/office/drawing/2014/main" id="{9E9620D5-E2AF-2D7A-A915-C5BC761B52A7}"/>
                </a:ext>
              </a:extLst>
            </p:cNvPr>
            <p:cNvSpPr/>
            <p:nvPr/>
          </p:nvSpPr>
          <p:spPr>
            <a:xfrm>
              <a:off x="5529100" y="3679725"/>
              <a:ext cx="125575" cy="12375"/>
            </a:xfrm>
            <a:custGeom>
              <a:avLst/>
              <a:gdLst/>
              <a:ahLst/>
              <a:cxnLst/>
              <a:rect l="l" t="t" r="r" b="b"/>
              <a:pathLst>
                <a:path w="5023" h="495" extrusionOk="0">
                  <a:moveTo>
                    <a:pt x="115" y="0"/>
                  </a:moveTo>
                  <a:cubicBezTo>
                    <a:pt x="39" y="0"/>
                    <a:pt x="1" y="38"/>
                    <a:pt x="1" y="152"/>
                  </a:cubicBezTo>
                  <a:lnTo>
                    <a:pt x="1" y="342"/>
                  </a:lnTo>
                  <a:cubicBezTo>
                    <a:pt x="1" y="380"/>
                    <a:pt x="77" y="495"/>
                    <a:pt x="115" y="495"/>
                  </a:cubicBezTo>
                  <a:lnTo>
                    <a:pt x="4871" y="495"/>
                  </a:lnTo>
                  <a:cubicBezTo>
                    <a:pt x="4985" y="495"/>
                    <a:pt x="5023" y="457"/>
                    <a:pt x="5023" y="342"/>
                  </a:cubicBezTo>
                  <a:lnTo>
                    <a:pt x="5023" y="152"/>
                  </a:lnTo>
                  <a:cubicBezTo>
                    <a:pt x="5023" y="76"/>
                    <a:pt x="4985" y="0"/>
                    <a:pt x="48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34;p23">
              <a:extLst>
                <a:ext uri="{FF2B5EF4-FFF2-40B4-BE49-F238E27FC236}">
                  <a16:creationId xmlns:a16="http://schemas.microsoft.com/office/drawing/2014/main" id="{AC6A3651-A368-34CB-A605-88B05EFA7748}"/>
                </a:ext>
              </a:extLst>
            </p:cNvPr>
            <p:cNvSpPr/>
            <p:nvPr/>
          </p:nvSpPr>
          <p:spPr>
            <a:xfrm>
              <a:off x="5486300" y="3678750"/>
              <a:ext cx="39025" cy="13350"/>
            </a:xfrm>
            <a:custGeom>
              <a:avLst/>
              <a:gdLst/>
              <a:ahLst/>
              <a:cxnLst/>
              <a:rect l="l" t="t" r="r" b="b"/>
              <a:pathLst>
                <a:path w="1561" h="534" extrusionOk="0">
                  <a:moveTo>
                    <a:pt x="77" y="1"/>
                  </a:moveTo>
                  <a:cubicBezTo>
                    <a:pt x="39" y="1"/>
                    <a:pt x="1" y="39"/>
                    <a:pt x="1" y="115"/>
                  </a:cubicBezTo>
                  <a:lnTo>
                    <a:pt x="1" y="419"/>
                  </a:lnTo>
                  <a:cubicBezTo>
                    <a:pt x="1" y="496"/>
                    <a:pt x="39" y="534"/>
                    <a:pt x="77" y="534"/>
                  </a:cubicBezTo>
                  <a:lnTo>
                    <a:pt x="1447" y="534"/>
                  </a:lnTo>
                  <a:cubicBezTo>
                    <a:pt x="1523" y="534"/>
                    <a:pt x="1561" y="496"/>
                    <a:pt x="1561" y="419"/>
                  </a:cubicBezTo>
                  <a:lnTo>
                    <a:pt x="1561" y="115"/>
                  </a:lnTo>
                  <a:cubicBezTo>
                    <a:pt x="1561" y="39"/>
                    <a:pt x="1523" y="1"/>
                    <a:pt x="14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35;p23">
              <a:extLst>
                <a:ext uri="{FF2B5EF4-FFF2-40B4-BE49-F238E27FC236}">
                  <a16:creationId xmlns:a16="http://schemas.microsoft.com/office/drawing/2014/main" id="{56FD3379-37BB-566A-69B1-6D1F18E83D2E}"/>
                </a:ext>
              </a:extLst>
            </p:cNvPr>
            <p:cNvSpPr/>
            <p:nvPr/>
          </p:nvSpPr>
          <p:spPr>
            <a:xfrm>
              <a:off x="5529100" y="3701600"/>
              <a:ext cx="125575" cy="11425"/>
            </a:xfrm>
            <a:custGeom>
              <a:avLst/>
              <a:gdLst/>
              <a:ahLst/>
              <a:cxnLst/>
              <a:rect l="l" t="t" r="r" b="b"/>
              <a:pathLst>
                <a:path w="5023" h="457" extrusionOk="0">
                  <a:moveTo>
                    <a:pt x="115" y="0"/>
                  </a:moveTo>
                  <a:cubicBezTo>
                    <a:pt x="39" y="0"/>
                    <a:pt x="1" y="38"/>
                    <a:pt x="1" y="114"/>
                  </a:cubicBezTo>
                  <a:lnTo>
                    <a:pt x="1" y="342"/>
                  </a:lnTo>
                  <a:cubicBezTo>
                    <a:pt x="1" y="380"/>
                    <a:pt x="77" y="457"/>
                    <a:pt x="115" y="457"/>
                  </a:cubicBezTo>
                  <a:lnTo>
                    <a:pt x="4871" y="457"/>
                  </a:lnTo>
                  <a:cubicBezTo>
                    <a:pt x="4985" y="457"/>
                    <a:pt x="5023" y="418"/>
                    <a:pt x="5023" y="342"/>
                  </a:cubicBezTo>
                  <a:lnTo>
                    <a:pt x="5023" y="114"/>
                  </a:lnTo>
                  <a:cubicBezTo>
                    <a:pt x="5023" y="38"/>
                    <a:pt x="4985" y="0"/>
                    <a:pt x="48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36;p23">
              <a:extLst>
                <a:ext uri="{FF2B5EF4-FFF2-40B4-BE49-F238E27FC236}">
                  <a16:creationId xmlns:a16="http://schemas.microsoft.com/office/drawing/2014/main" id="{22CA57F6-CB2C-5E85-CACF-26D32E99F995}"/>
                </a:ext>
              </a:extLst>
            </p:cNvPr>
            <p:cNvSpPr/>
            <p:nvPr/>
          </p:nvSpPr>
          <p:spPr>
            <a:xfrm>
              <a:off x="5486300" y="3700625"/>
              <a:ext cx="39025" cy="12400"/>
            </a:xfrm>
            <a:custGeom>
              <a:avLst/>
              <a:gdLst/>
              <a:ahLst/>
              <a:cxnLst/>
              <a:rect l="l" t="t" r="r" b="b"/>
              <a:pathLst>
                <a:path w="1561" h="496" extrusionOk="0">
                  <a:moveTo>
                    <a:pt x="77" y="1"/>
                  </a:moveTo>
                  <a:cubicBezTo>
                    <a:pt x="39" y="1"/>
                    <a:pt x="1" y="39"/>
                    <a:pt x="1" y="77"/>
                  </a:cubicBezTo>
                  <a:lnTo>
                    <a:pt x="1" y="419"/>
                  </a:lnTo>
                  <a:cubicBezTo>
                    <a:pt x="1" y="457"/>
                    <a:pt x="39" y="496"/>
                    <a:pt x="77" y="496"/>
                  </a:cubicBezTo>
                  <a:lnTo>
                    <a:pt x="1447" y="496"/>
                  </a:lnTo>
                  <a:cubicBezTo>
                    <a:pt x="1523" y="496"/>
                    <a:pt x="1561" y="457"/>
                    <a:pt x="1561" y="419"/>
                  </a:cubicBezTo>
                  <a:lnTo>
                    <a:pt x="1561" y="77"/>
                  </a:lnTo>
                  <a:cubicBezTo>
                    <a:pt x="1561" y="39"/>
                    <a:pt x="1523" y="1"/>
                    <a:pt x="14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1604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E834-2C2D-67B7-5210-581E06717AAE}"/>
              </a:ext>
            </a:extLst>
          </p:cNvPr>
          <p:cNvSpPr>
            <a:spLocks noGrp="1"/>
          </p:cNvSpPr>
          <p:nvPr>
            <p:ph type="title"/>
          </p:nvPr>
        </p:nvSpPr>
        <p:spPr>
          <a:xfrm>
            <a:off x="246114" y="243143"/>
            <a:ext cx="9176400" cy="572700"/>
          </a:xfrm>
        </p:spPr>
        <p:txBody>
          <a:bodyPr>
            <a:normAutofit fontScale="90000"/>
          </a:bodyPr>
          <a:lstStyle/>
          <a:p>
            <a:r>
              <a:rPr lang="en-US" b="0" dirty="0">
                <a:latin typeface="Algerian" panose="04020705040A02060702" pitchFamily="82" charset="0"/>
              </a:rPr>
              <a:t>Collaborative Filtering based recommendation system</a:t>
            </a:r>
            <a:endParaRPr lang="en-IN" b="0" dirty="0">
              <a:latin typeface="Algerian" panose="04020705040A02060702" pitchFamily="82" charset="0"/>
            </a:endParaRPr>
          </a:p>
        </p:txBody>
      </p:sp>
      <p:sp>
        <p:nvSpPr>
          <p:cNvPr id="3" name="Text Placeholder 2">
            <a:extLst>
              <a:ext uri="{FF2B5EF4-FFF2-40B4-BE49-F238E27FC236}">
                <a16:creationId xmlns:a16="http://schemas.microsoft.com/office/drawing/2014/main" id="{61467440-77C4-845E-832F-5CD2FD665CA8}"/>
              </a:ext>
            </a:extLst>
          </p:cNvPr>
          <p:cNvSpPr>
            <a:spLocks noGrp="1"/>
          </p:cNvSpPr>
          <p:nvPr>
            <p:ph type="body" idx="1"/>
          </p:nvPr>
        </p:nvSpPr>
        <p:spPr>
          <a:xfrm>
            <a:off x="178491" y="1078318"/>
            <a:ext cx="7942454" cy="3226500"/>
          </a:xfrm>
        </p:spPr>
        <p:txBody>
          <a:bodyPr/>
          <a:lstStyle/>
          <a:p>
            <a:pPr algn="just">
              <a:lnSpc>
                <a:spcPct val="150000"/>
              </a:lnSpc>
              <a:buClr>
                <a:schemeClr val="accent2"/>
              </a:buClr>
              <a:buSzPct val="90000"/>
              <a:buFont typeface="Wingdings" panose="05000000000000000000" pitchFamily="2" charset="2"/>
              <a:buChar char="Ø"/>
            </a:pPr>
            <a:r>
              <a:rPr lang="en-US" sz="2000" b="1" dirty="0">
                <a:latin typeface="Amasis MT Pro Light" panose="02040304050005020304" pitchFamily="18" charset="0"/>
              </a:rPr>
              <a:t>Collaborative Filtering is based on Matrix Factorization (MF).  Matrix factorization is widely used for recommender systems where it can deal better with scalability and sparsity than Memory-based.</a:t>
            </a:r>
          </a:p>
          <a:p>
            <a:pPr marL="438150" indent="-285750" algn="just">
              <a:lnSpc>
                <a:spcPct val="150000"/>
              </a:lnSpc>
              <a:buClr>
                <a:schemeClr val="accent2"/>
              </a:buClr>
              <a:buSzPct val="90000"/>
              <a:buFont typeface="Wingdings" panose="05000000000000000000" pitchFamily="2" charset="2"/>
              <a:buChar char="Ø"/>
            </a:pPr>
            <a:r>
              <a:rPr lang="en-US" sz="2000" b="1" u="sng" dirty="0">
                <a:latin typeface="Amasis MT Pro Light" panose="02040304050005020304" pitchFamily="18" charset="0"/>
              </a:rPr>
              <a:t> </a:t>
            </a:r>
            <a:r>
              <a:rPr lang="en-US" sz="2000" b="1" dirty="0">
                <a:latin typeface="Amasis MT Pro Light" panose="02040304050005020304" pitchFamily="18" charset="0"/>
              </a:rPr>
              <a:t>The goal of MF is to learn the latent preferences of users and movies</a:t>
            </a:r>
          </a:p>
          <a:p>
            <a:pPr algn="just">
              <a:lnSpc>
                <a:spcPct val="150000"/>
              </a:lnSpc>
              <a:buClr>
                <a:schemeClr val="accent2"/>
              </a:buClr>
              <a:buSzPct val="90000"/>
              <a:buFont typeface="Wingdings" panose="05000000000000000000" pitchFamily="2" charset="2"/>
              <a:buChar char="Ø"/>
            </a:pPr>
            <a:r>
              <a:rPr lang="en-US" sz="2000" b="1" dirty="0">
                <a:latin typeface="Amasis MT Pro Light" panose="02040304050005020304" pitchFamily="18" charset="0"/>
              </a:rPr>
              <a:t>When we have a very sparse matrix, with a lot of dimensions, by doing matrix factorization, you can restructure the user-item matrix into low-rank structure, and you can represent the matrix by the multiplication of two low-rank matrices, where the rows contain the latent vector.</a:t>
            </a:r>
          </a:p>
          <a:p>
            <a:endParaRPr lang="en-IN" dirty="0"/>
          </a:p>
        </p:txBody>
      </p:sp>
      <p:grpSp>
        <p:nvGrpSpPr>
          <p:cNvPr id="4" name="Google Shape;923;p33">
            <a:extLst>
              <a:ext uri="{FF2B5EF4-FFF2-40B4-BE49-F238E27FC236}">
                <a16:creationId xmlns:a16="http://schemas.microsoft.com/office/drawing/2014/main" id="{A68877A2-9F20-F316-E144-F8D571B836EE}"/>
              </a:ext>
            </a:extLst>
          </p:cNvPr>
          <p:cNvGrpSpPr/>
          <p:nvPr/>
        </p:nvGrpSpPr>
        <p:grpSpPr>
          <a:xfrm>
            <a:off x="7835276" y="2710185"/>
            <a:ext cx="1587238" cy="2433315"/>
            <a:chOff x="4779525" y="2793850"/>
            <a:chExt cx="1727700" cy="2648650"/>
          </a:xfrm>
        </p:grpSpPr>
        <p:sp>
          <p:nvSpPr>
            <p:cNvPr id="5" name="Google Shape;924;p33">
              <a:extLst>
                <a:ext uri="{FF2B5EF4-FFF2-40B4-BE49-F238E27FC236}">
                  <a16:creationId xmlns:a16="http://schemas.microsoft.com/office/drawing/2014/main" id="{F021CAE5-55F9-9886-30E5-76695C611486}"/>
                </a:ext>
              </a:extLst>
            </p:cNvPr>
            <p:cNvSpPr/>
            <p:nvPr/>
          </p:nvSpPr>
          <p:spPr>
            <a:xfrm>
              <a:off x="4779525" y="5267000"/>
              <a:ext cx="1727700" cy="175500"/>
            </a:xfrm>
            <a:custGeom>
              <a:avLst/>
              <a:gdLst/>
              <a:ahLst/>
              <a:cxnLst/>
              <a:rect l="l" t="t" r="r" b="b"/>
              <a:pathLst>
                <a:path w="69108" h="7020" extrusionOk="0">
                  <a:moveTo>
                    <a:pt x="22032" y="1"/>
                  </a:moveTo>
                  <a:cubicBezTo>
                    <a:pt x="15886" y="1"/>
                    <a:pt x="9760" y="208"/>
                    <a:pt x="3666" y="780"/>
                  </a:cubicBezTo>
                  <a:cubicBezTo>
                    <a:pt x="2233" y="904"/>
                    <a:pt x="540" y="1247"/>
                    <a:pt x="0" y="2586"/>
                  </a:cubicBezTo>
                  <a:cubicBezTo>
                    <a:pt x="1651" y="3572"/>
                    <a:pt x="3707" y="4123"/>
                    <a:pt x="5898" y="4403"/>
                  </a:cubicBezTo>
                  <a:cubicBezTo>
                    <a:pt x="7528" y="4621"/>
                    <a:pt x="9231" y="4684"/>
                    <a:pt x="10892" y="4684"/>
                  </a:cubicBezTo>
                  <a:cubicBezTo>
                    <a:pt x="13093" y="4684"/>
                    <a:pt x="15232" y="4569"/>
                    <a:pt x="17039" y="4497"/>
                  </a:cubicBezTo>
                  <a:cubicBezTo>
                    <a:pt x="18908" y="4424"/>
                    <a:pt x="20787" y="4248"/>
                    <a:pt x="22655" y="4248"/>
                  </a:cubicBezTo>
                  <a:lnTo>
                    <a:pt x="22925" y="4248"/>
                  </a:lnTo>
                  <a:cubicBezTo>
                    <a:pt x="23112" y="4248"/>
                    <a:pt x="23331" y="4237"/>
                    <a:pt x="23569" y="4216"/>
                  </a:cubicBezTo>
                  <a:cubicBezTo>
                    <a:pt x="23818" y="4206"/>
                    <a:pt x="24067" y="4185"/>
                    <a:pt x="24317" y="4185"/>
                  </a:cubicBezTo>
                  <a:cubicBezTo>
                    <a:pt x="24701" y="4185"/>
                    <a:pt x="25064" y="4227"/>
                    <a:pt x="25324" y="4362"/>
                  </a:cubicBezTo>
                  <a:cubicBezTo>
                    <a:pt x="25802" y="4611"/>
                    <a:pt x="25656" y="5379"/>
                    <a:pt x="25957" y="5545"/>
                  </a:cubicBezTo>
                  <a:cubicBezTo>
                    <a:pt x="28377" y="6874"/>
                    <a:pt x="31305" y="7019"/>
                    <a:pt x="34222" y="7019"/>
                  </a:cubicBezTo>
                  <a:cubicBezTo>
                    <a:pt x="34586" y="7019"/>
                    <a:pt x="34949" y="7019"/>
                    <a:pt x="35312" y="7010"/>
                  </a:cubicBezTo>
                  <a:cubicBezTo>
                    <a:pt x="46660" y="6936"/>
                    <a:pt x="57998" y="5732"/>
                    <a:pt x="69108" y="3427"/>
                  </a:cubicBezTo>
                  <a:cubicBezTo>
                    <a:pt x="68755" y="2130"/>
                    <a:pt x="67084" y="1818"/>
                    <a:pt x="65744" y="1766"/>
                  </a:cubicBezTo>
                  <a:cubicBezTo>
                    <a:pt x="51270" y="1195"/>
                    <a:pt x="36610" y="1"/>
                    <a:pt x="22032" y="1"/>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5;p33">
              <a:extLst>
                <a:ext uri="{FF2B5EF4-FFF2-40B4-BE49-F238E27FC236}">
                  <a16:creationId xmlns:a16="http://schemas.microsoft.com/office/drawing/2014/main" id="{300BD2AE-917A-CFD8-401D-ED27F5676D15}"/>
                </a:ext>
              </a:extLst>
            </p:cNvPr>
            <p:cNvSpPr/>
            <p:nvPr/>
          </p:nvSpPr>
          <p:spPr>
            <a:xfrm>
              <a:off x="5282325" y="3267700"/>
              <a:ext cx="193650" cy="470975"/>
            </a:xfrm>
            <a:custGeom>
              <a:avLst/>
              <a:gdLst/>
              <a:ahLst/>
              <a:cxnLst/>
              <a:rect l="l" t="t" r="r" b="b"/>
              <a:pathLst>
                <a:path w="7746" h="18839" extrusionOk="0">
                  <a:moveTo>
                    <a:pt x="7098" y="1"/>
                  </a:moveTo>
                  <a:cubicBezTo>
                    <a:pt x="6218" y="1"/>
                    <a:pt x="5637" y="938"/>
                    <a:pt x="5326" y="1760"/>
                  </a:cubicBezTo>
                  <a:cubicBezTo>
                    <a:pt x="3717" y="6131"/>
                    <a:pt x="3831" y="10730"/>
                    <a:pt x="3914" y="15371"/>
                  </a:cubicBezTo>
                  <a:cubicBezTo>
                    <a:pt x="3104" y="13835"/>
                    <a:pt x="2190" y="12360"/>
                    <a:pt x="1184" y="10948"/>
                  </a:cubicBezTo>
                  <a:cubicBezTo>
                    <a:pt x="893" y="10980"/>
                    <a:pt x="478" y="11021"/>
                    <a:pt x="280" y="11239"/>
                  </a:cubicBezTo>
                  <a:cubicBezTo>
                    <a:pt x="0" y="11550"/>
                    <a:pt x="125" y="12028"/>
                    <a:pt x="259" y="12412"/>
                  </a:cubicBezTo>
                  <a:cubicBezTo>
                    <a:pt x="986" y="14406"/>
                    <a:pt x="1931" y="16326"/>
                    <a:pt x="3073" y="18123"/>
                  </a:cubicBezTo>
                  <a:cubicBezTo>
                    <a:pt x="3309" y="18484"/>
                    <a:pt x="3774" y="18838"/>
                    <a:pt x="4185" y="18838"/>
                  </a:cubicBezTo>
                  <a:cubicBezTo>
                    <a:pt x="4318" y="18838"/>
                    <a:pt x="4446" y="18801"/>
                    <a:pt x="4558" y="18714"/>
                  </a:cubicBezTo>
                  <a:cubicBezTo>
                    <a:pt x="5005" y="18372"/>
                    <a:pt x="5160" y="17780"/>
                    <a:pt x="5275" y="17240"/>
                  </a:cubicBezTo>
                  <a:cubicBezTo>
                    <a:pt x="6489" y="11799"/>
                    <a:pt x="7714" y="6307"/>
                    <a:pt x="7746" y="731"/>
                  </a:cubicBezTo>
                  <a:cubicBezTo>
                    <a:pt x="7746" y="535"/>
                    <a:pt x="7746" y="306"/>
                    <a:pt x="7600" y="161"/>
                  </a:cubicBezTo>
                  <a:cubicBezTo>
                    <a:pt x="7496" y="57"/>
                    <a:pt x="7340" y="15"/>
                    <a:pt x="7195" y="5"/>
                  </a:cubicBezTo>
                  <a:cubicBezTo>
                    <a:pt x="7162" y="2"/>
                    <a:pt x="7130" y="1"/>
                    <a:pt x="7098" y="1"/>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6;p33">
              <a:extLst>
                <a:ext uri="{FF2B5EF4-FFF2-40B4-BE49-F238E27FC236}">
                  <a16:creationId xmlns:a16="http://schemas.microsoft.com/office/drawing/2014/main" id="{BE282A88-628A-0047-32A2-2BADE41B8C16}"/>
                </a:ext>
              </a:extLst>
            </p:cNvPr>
            <p:cNvSpPr/>
            <p:nvPr/>
          </p:nvSpPr>
          <p:spPr>
            <a:xfrm>
              <a:off x="5324375" y="3799400"/>
              <a:ext cx="465675" cy="1066750"/>
            </a:xfrm>
            <a:custGeom>
              <a:avLst/>
              <a:gdLst/>
              <a:ahLst/>
              <a:cxnLst/>
              <a:rect l="l" t="t" r="r" b="b"/>
              <a:pathLst>
                <a:path w="18627" h="42670" extrusionOk="0">
                  <a:moveTo>
                    <a:pt x="18076" y="1"/>
                  </a:moveTo>
                  <a:cubicBezTo>
                    <a:pt x="15480" y="1166"/>
                    <a:pt x="12807" y="1878"/>
                    <a:pt x="10095" y="1878"/>
                  </a:cubicBezTo>
                  <a:cubicBezTo>
                    <a:pt x="8577" y="1878"/>
                    <a:pt x="7048" y="1655"/>
                    <a:pt x="5513" y="1163"/>
                  </a:cubicBezTo>
                  <a:cubicBezTo>
                    <a:pt x="4548" y="4154"/>
                    <a:pt x="3385" y="7134"/>
                    <a:pt x="2834" y="10228"/>
                  </a:cubicBezTo>
                  <a:cubicBezTo>
                    <a:pt x="2284" y="13332"/>
                    <a:pt x="1900" y="16458"/>
                    <a:pt x="1505" y="19582"/>
                  </a:cubicBezTo>
                  <a:cubicBezTo>
                    <a:pt x="737" y="25491"/>
                    <a:pt x="197" y="31430"/>
                    <a:pt x="145" y="37389"/>
                  </a:cubicBezTo>
                  <a:cubicBezTo>
                    <a:pt x="135" y="38313"/>
                    <a:pt x="0" y="40110"/>
                    <a:pt x="457" y="40961"/>
                  </a:cubicBezTo>
                  <a:cubicBezTo>
                    <a:pt x="801" y="41589"/>
                    <a:pt x="1412" y="41792"/>
                    <a:pt x="2074" y="41792"/>
                  </a:cubicBezTo>
                  <a:cubicBezTo>
                    <a:pt x="2770" y="41792"/>
                    <a:pt x="3522" y="41568"/>
                    <a:pt x="4080" y="41376"/>
                  </a:cubicBezTo>
                  <a:cubicBezTo>
                    <a:pt x="4308" y="41303"/>
                    <a:pt x="4548" y="41210"/>
                    <a:pt x="4714" y="41044"/>
                  </a:cubicBezTo>
                  <a:cubicBezTo>
                    <a:pt x="5077" y="40670"/>
                    <a:pt x="4963" y="40089"/>
                    <a:pt x="4859" y="39590"/>
                  </a:cubicBezTo>
                  <a:cubicBezTo>
                    <a:pt x="4433" y="37680"/>
                    <a:pt x="4382" y="35697"/>
                    <a:pt x="4703" y="33776"/>
                  </a:cubicBezTo>
                  <a:cubicBezTo>
                    <a:pt x="4848" y="32852"/>
                    <a:pt x="5088" y="31938"/>
                    <a:pt x="5077" y="31004"/>
                  </a:cubicBezTo>
                  <a:cubicBezTo>
                    <a:pt x="5067" y="30256"/>
                    <a:pt x="4901" y="29508"/>
                    <a:pt x="4901" y="28761"/>
                  </a:cubicBezTo>
                  <a:cubicBezTo>
                    <a:pt x="4901" y="27609"/>
                    <a:pt x="5295" y="26497"/>
                    <a:pt x="5617" y="25397"/>
                  </a:cubicBezTo>
                  <a:cubicBezTo>
                    <a:pt x="6749" y="21504"/>
                    <a:pt x="6883" y="17568"/>
                    <a:pt x="7548" y="13634"/>
                  </a:cubicBezTo>
                  <a:cubicBezTo>
                    <a:pt x="7673" y="12928"/>
                    <a:pt x="7797" y="12211"/>
                    <a:pt x="8088" y="11546"/>
                  </a:cubicBezTo>
                  <a:cubicBezTo>
                    <a:pt x="8379" y="10893"/>
                    <a:pt x="8867" y="10280"/>
                    <a:pt x="9541" y="9979"/>
                  </a:cubicBezTo>
                  <a:cubicBezTo>
                    <a:pt x="9902" y="9816"/>
                    <a:pt x="10218" y="9742"/>
                    <a:pt x="10496" y="9742"/>
                  </a:cubicBezTo>
                  <a:cubicBezTo>
                    <a:pt x="12983" y="9742"/>
                    <a:pt x="12384" y="15676"/>
                    <a:pt x="12366" y="17143"/>
                  </a:cubicBezTo>
                  <a:cubicBezTo>
                    <a:pt x="12335" y="19926"/>
                    <a:pt x="12086" y="22708"/>
                    <a:pt x="11929" y="25480"/>
                  </a:cubicBezTo>
                  <a:cubicBezTo>
                    <a:pt x="11597" y="31097"/>
                    <a:pt x="11130" y="36714"/>
                    <a:pt x="10517" y="42311"/>
                  </a:cubicBezTo>
                  <a:cubicBezTo>
                    <a:pt x="11805" y="42425"/>
                    <a:pt x="13103" y="42539"/>
                    <a:pt x="14391" y="42643"/>
                  </a:cubicBezTo>
                  <a:cubicBezTo>
                    <a:pt x="14518" y="42658"/>
                    <a:pt x="14649" y="42670"/>
                    <a:pt x="14779" y="42670"/>
                  </a:cubicBezTo>
                  <a:cubicBezTo>
                    <a:pt x="15018" y="42670"/>
                    <a:pt x="15250" y="42629"/>
                    <a:pt x="15439" y="42487"/>
                  </a:cubicBezTo>
                  <a:cubicBezTo>
                    <a:pt x="15730" y="42248"/>
                    <a:pt x="15792" y="41843"/>
                    <a:pt x="15823" y="41480"/>
                  </a:cubicBezTo>
                  <a:cubicBezTo>
                    <a:pt x="16488" y="34596"/>
                    <a:pt x="17734" y="27775"/>
                    <a:pt x="18315" y="20891"/>
                  </a:cubicBezTo>
                  <a:cubicBezTo>
                    <a:pt x="18627" y="17184"/>
                    <a:pt x="18523" y="13530"/>
                    <a:pt x="18367" y="9864"/>
                  </a:cubicBezTo>
                  <a:cubicBezTo>
                    <a:pt x="18221" y="6583"/>
                    <a:pt x="18045" y="3313"/>
                    <a:pt x="180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7;p33">
              <a:extLst>
                <a:ext uri="{FF2B5EF4-FFF2-40B4-BE49-F238E27FC236}">
                  <a16:creationId xmlns:a16="http://schemas.microsoft.com/office/drawing/2014/main" id="{1F66E8A4-6070-68E1-F69B-64C0020DD0CE}"/>
                </a:ext>
              </a:extLst>
            </p:cNvPr>
            <p:cNvSpPr/>
            <p:nvPr/>
          </p:nvSpPr>
          <p:spPr>
            <a:xfrm>
              <a:off x="5529425" y="3872350"/>
              <a:ext cx="90075" cy="189000"/>
            </a:xfrm>
            <a:custGeom>
              <a:avLst/>
              <a:gdLst/>
              <a:ahLst/>
              <a:cxnLst/>
              <a:rect l="l" t="t" r="r" b="b"/>
              <a:pathLst>
                <a:path w="3603" h="7560" extrusionOk="0">
                  <a:moveTo>
                    <a:pt x="800" y="1"/>
                  </a:moveTo>
                  <a:cubicBezTo>
                    <a:pt x="758" y="94"/>
                    <a:pt x="727" y="197"/>
                    <a:pt x="686" y="291"/>
                  </a:cubicBezTo>
                  <a:cubicBezTo>
                    <a:pt x="654" y="395"/>
                    <a:pt x="623" y="499"/>
                    <a:pt x="592" y="592"/>
                  </a:cubicBezTo>
                  <a:cubicBezTo>
                    <a:pt x="561" y="696"/>
                    <a:pt x="530" y="800"/>
                    <a:pt x="509" y="893"/>
                  </a:cubicBezTo>
                  <a:cubicBezTo>
                    <a:pt x="488" y="945"/>
                    <a:pt x="478" y="997"/>
                    <a:pt x="467" y="1049"/>
                  </a:cubicBezTo>
                  <a:lnTo>
                    <a:pt x="426" y="1205"/>
                  </a:lnTo>
                  <a:cubicBezTo>
                    <a:pt x="322" y="1609"/>
                    <a:pt x="239" y="2025"/>
                    <a:pt x="177" y="2440"/>
                  </a:cubicBezTo>
                  <a:cubicBezTo>
                    <a:pt x="52" y="3271"/>
                    <a:pt x="0" y="4112"/>
                    <a:pt x="21" y="4964"/>
                  </a:cubicBezTo>
                  <a:lnTo>
                    <a:pt x="21" y="5119"/>
                  </a:lnTo>
                  <a:cubicBezTo>
                    <a:pt x="21" y="5171"/>
                    <a:pt x="31" y="5223"/>
                    <a:pt x="31" y="5285"/>
                  </a:cubicBezTo>
                  <a:cubicBezTo>
                    <a:pt x="42" y="5389"/>
                    <a:pt x="52" y="5503"/>
                    <a:pt x="73" y="5607"/>
                  </a:cubicBezTo>
                  <a:cubicBezTo>
                    <a:pt x="93" y="5721"/>
                    <a:pt x="125" y="5836"/>
                    <a:pt x="167" y="5949"/>
                  </a:cubicBezTo>
                  <a:cubicBezTo>
                    <a:pt x="208" y="6053"/>
                    <a:pt x="260" y="6168"/>
                    <a:pt x="343" y="6261"/>
                  </a:cubicBezTo>
                  <a:cubicBezTo>
                    <a:pt x="426" y="6365"/>
                    <a:pt x="530" y="6448"/>
                    <a:pt x="633" y="6500"/>
                  </a:cubicBezTo>
                  <a:cubicBezTo>
                    <a:pt x="748" y="6562"/>
                    <a:pt x="873" y="6593"/>
                    <a:pt x="986" y="6614"/>
                  </a:cubicBezTo>
                  <a:cubicBezTo>
                    <a:pt x="1111" y="6625"/>
                    <a:pt x="1226" y="6625"/>
                    <a:pt x="1329" y="6625"/>
                  </a:cubicBezTo>
                  <a:cubicBezTo>
                    <a:pt x="1443" y="6614"/>
                    <a:pt x="1547" y="6604"/>
                    <a:pt x="1651" y="6583"/>
                  </a:cubicBezTo>
                  <a:cubicBezTo>
                    <a:pt x="1755" y="6572"/>
                    <a:pt x="1859" y="6552"/>
                    <a:pt x="1962" y="6542"/>
                  </a:cubicBezTo>
                  <a:cubicBezTo>
                    <a:pt x="2004" y="6542"/>
                    <a:pt x="2056" y="6542"/>
                    <a:pt x="2108" y="6531"/>
                  </a:cubicBezTo>
                  <a:lnTo>
                    <a:pt x="2253" y="6531"/>
                  </a:lnTo>
                  <a:cubicBezTo>
                    <a:pt x="2347" y="6542"/>
                    <a:pt x="2440" y="6552"/>
                    <a:pt x="2534" y="6583"/>
                  </a:cubicBezTo>
                  <a:cubicBezTo>
                    <a:pt x="2627" y="6604"/>
                    <a:pt x="2721" y="6635"/>
                    <a:pt x="2814" y="6687"/>
                  </a:cubicBezTo>
                  <a:lnTo>
                    <a:pt x="2938" y="6749"/>
                  </a:lnTo>
                  <a:cubicBezTo>
                    <a:pt x="2980" y="6780"/>
                    <a:pt x="3021" y="6812"/>
                    <a:pt x="3063" y="6832"/>
                  </a:cubicBezTo>
                  <a:cubicBezTo>
                    <a:pt x="3104" y="6863"/>
                    <a:pt x="3146" y="6895"/>
                    <a:pt x="3188" y="6936"/>
                  </a:cubicBezTo>
                  <a:lnTo>
                    <a:pt x="3240" y="6988"/>
                  </a:lnTo>
                  <a:lnTo>
                    <a:pt x="3261" y="7009"/>
                  </a:lnTo>
                  <a:lnTo>
                    <a:pt x="3291" y="7040"/>
                  </a:lnTo>
                  <a:cubicBezTo>
                    <a:pt x="3427" y="7185"/>
                    <a:pt x="3541" y="7362"/>
                    <a:pt x="3603" y="7559"/>
                  </a:cubicBezTo>
                  <a:cubicBezTo>
                    <a:pt x="3603" y="7507"/>
                    <a:pt x="3593" y="7455"/>
                    <a:pt x="3572" y="7403"/>
                  </a:cubicBezTo>
                  <a:cubicBezTo>
                    <a:pt x="3572" y="7382"/>
                    <a:pt x="3561" y="7362"/>
                    <a:pt x="3551" y="7331"/>
                  </a:cubicBezTo>
                  <a:cubicBezTo>
                    <a:pt x="3541" y="7310"/>
                    <a:pt x="3531" y="7278"/>
                    <a:pt x="3520" y="7258"/>
                  </a:cubicBezTo>
                  <a:cubicBezTo>
                    <a:pt x="3478" y="7154"/>
                    <a:pt x="3437" y="7061"/>
                    <a:pt x="3374" y="6978"/>
                  </a:cubicBezTo>
                  <a:cubicBezTo>
                    <a:pt x="3312" y="6884"/>
                    <a:pt x="3240" y="6801"/>
                    <a:pt x="3157" y="6729"/>
                  </a:cubicBezTo>
                  <a:cubicBezTo>
                    <a:pt x="3084" y="6655"/>
                    <a:pt x="2991" y="6583"/>
                    <a:pt x="2897" y="6531"/>
                  </a:cubicBezTo>
                  <a:cubicBezTo>
                    <a:pt x="2710" y="6406"/>
                    <a:pt x="2502" y="6323"/>
                    <a:pt x="2274" y="6293"/>
                  </a:cubicBezTo>
                  <a:lnTo>
                    <a:pt x="2191" y="6293"/>
                  </a:lnTo>
                  <a:cubicBezTo>
                    <a:pt x="2160" y="6282"/>
                    <a:pt x="2129" y="6282"/>
                    <a:pt x="2108" y="6282"/>
                  </a:cubicBezTo>
                  <a:lnTo>
                    <a:pt x="1942" y="6282"/>
                  </a:lnTo>
                  <a:cubicBezTo>
                    <a:pt x="1828" y="6282"/>
                    <a:pt x="1724" y="6293"/>
                    <a:pt x="1620" y="6302"/>
                  </a:cubicBezTo>
                  <a:cubicBezTo>
                    <a:pt x="1516" y="6302"/>
                    <a:pt x="1413" y="6313"/>
                    <a:pt x="1319" y="6313"/>
                  </a:cubicBezTo>
                  <a:cubicBezTo>
                    <a:pt x="1226" y="6313"/>
                    <a:pt x="1122" y="6313"/>
                    <a:pt x="1039" y="6293"/>
                  </a:cubicBezTo>
                  <a:cubicBezTo>
                    <a:pt x="945" y="6282"/>
                    <a:pt x="873" y="6251"/>
                    <a:pt x="800" y="6209"/>
                  </a:cubicBezTo>
                  <a:cubicBezTo>
                    <a:pt x="727" y="6168"/>
                    <a:pt x="665" y="6116"/>
                    <a:pt x="613" y="6043"/>
                  </a:cubicBezTo>
                  <a:cubicBezTo>
                    <a:pt x="509" y="5919"/>
                    <a:pt x="457" y="5742"/>
                    <a:pt x="426" y="5545"/>
                  </a:cubicBezTo>
                  <a:cubicBezTo>
                    <a:pt x="405" y="5451"/>
                    <a:pt x="395" y="5358"/>
                    <a:pt x="395" y="5254"/>
                  </a:cubicBezTo>
                  <a:cubicBezTo>
                    <a:pt x="384" y="5160"/>
                    <a:pt x="384" y="5057"/>
                    <a:pt x="384" y="4953"/>
                  </a:cubicBezTo>
                  <a:cubicBezTo>
                    <a:pt x="363" y="4122"/>
                    <a:pt x="384" y="3302"/>
                    <a:pt x="457" y="2472"/>
                  </a:cubicBezTo>
                  <a:cubicBezTo>
                    <a:pt x="499" y="2056"/>
                    <a:pt x="540" y="1651"/>
                    <a:pt x="603" y="1236"/>
                  </a:cubicBezTo>
                  <a:cubicBezTo>
                    <a:pt x="613" y="1132"/>
                    <a:pt x="623" y="1028"/>
                    <a:pt x="644" y="924"/>
                  </a:cubicBezTo>
                  <a:lnTo>
                    <a:pt x="696" y="613"/>
                  </a:lnTo>
                  <a:lnTo>
                    <a:pt x="737" y="312"/>
                  </a:lnTo>
                  <a:lnTo>
                    <a:pt x="800" y="1"/>
                  </a:ln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8;p33">
              <a:extLst>
                <a:ext uri="{FF2B5EF4-FFF2-40B4-BE49-F238E27FC236}">
                  <a16:creationId xmlns:a16="http://schemas.microsoft.com/office/drawing/2014/main" id="{51960CCF-1F30-75AC-E703-2C233C3D8F08}"/>
                </a:ext>
              </a:extLst>
            </p:cNvPr>
            <p:cNvSpPr/>
            <p:nvPr/>
          </p:nvSpPr>
          <p:spPr>
            <a:xfrm>
              <a:off x="5728250" y="3866900"/>
              <a:ext cx="47525" cy="132675"/>
            </a:xfrm>
            <a:custGeom>
              <a:avLst/>
              <a:gdLst/>
              <a:ahLst/>
              <a:cxnLst/>
              <a:rect l="l" t="t" r="r" b="b"/>
              <a:pathLst>
                <a:path w="1901" h="5307" extrusionOk="0">
                  <a:moveTo>
                    <a:pt x="977" y="0"/>
                  </a:moveTo>
                  <a:cubicBezTo>
                    <a:pt x="945" y="21"/>
                    <a:pt x="924" y="42"/>
                    <a:pt x="904" y="73"/>
                  </a:cubicBezTo>
                  <a:cubicBezTo>
                    <a:pt x="883" y="94"/>
                    <a:pt x="852" y="115"/>
                    <a:pt x="831" y="145"/>
                  </a:cubicBezTo>
                  <a:cubicBezTo>
                    <a:pt x="790" y="187"/>
                    <a:pt x="748" y="239"/>
                    <a:pt x="707" y="291"/>
                  </a:cubicBezTo>
                  <a:cubicBezTo>
                    <a:pt x="686" y="322"/>
                    <a:pt x="665" y="343"/>
                    <a:pt x="644" y="374"/>
                  </a:cubicBezTo>
                  <a:lnTo>
                    <a:pt x="592" y="457"/>
                  </a:lnTo>
                  <a:cubicBezTo>
                    <a:pt x="551" y="509"/>
                    <a:pt x="520" y="572"/>
                    <a:pt x="488" y="623"/>
                  </a:cubicBezTo>
                  <a:cubicBezTo>
                    <a:pt x="467" y="655"/>
                    <a:pt x="447" y="685"/>
                    <a:pt x="437" y="706"/>
                  </a:cubicBezTo>
                  <a:lnTo>
                    <a:pt x="384" y="800"/>
                  </a:lnTo>
                  <a:cubicBezTo>
                    <a:pt x="374" y="831"/>
                    <a:pt x="354" y="862"/>
                    <a:pt x="343" y="893"/>
                  </a:cubicBezTo>
                  <a:cubicBezTo>
                    <a:pt x="333" y="925"/>
                    <a:pt x="312" y="955"/>
                    <a:pt x="301" y="987"/>
                  </a:cubicBezTo>
                  <a:cubicBezTo>
                    <a:pt x="271" y="1038"/>
                    <a:pt x="250" y="1101"/>
                    <a:pt x="229" y="1174"/>
                  </a:cubicBezTo>
                  <a:lnTo>
                    <a:pt x="188" y="1267"/>
                  </a:lnTo>
                  <a:cubicBezTo>
                    <a:pt x="177" y="1298"/>
                    <a:pt x="167" y="1329"/>
                    <a:pt x="167" y="1361"/>
                  </a:cubicBezTo>
                  <a:cubicBezTo>
                    <a:pt x="135" y="1423"/>
                    <a:pt x="125" y="1495"/>
                    <a:pt x="104" y="1558"/>
                  </a:cubicBezTo>
                  <a:cubicBezTo>
                    <a:pt x="94" y="1589"/>
                    <a:pt x="94" y="1620"/>
                    <a:pt x="84" y="1651"/>
                  </a:cubicBezTo>
                  <a:lnTo>
                    <a:pt x="63" y="1755"/>
                  </a:lnTo>
                  <a:lnTo>
                    <a:pt x="52" y="1859"/>
                  </a:lnTo>
                  <a:cubicBezTo>
                    <a:pt x="42" y="1890"/>
                    <a:pt x="31" y="1921"/>
                    <a:pt x="31" y="1952"/>
                  </a:cubicBezTo>
                  <a:cubicBezTo>
                    <a:pt x="21" y="2025"/>
                    <a:pt x="11" y="2087"/>
                    <a:pt x="11" y="2160"/>
                  </a:cubicBezTo>
                  <a:cubicBezTo>
                    <a:pt x="11" y="2191"/>
                    <a:pt x="11" y="2222"/>
                    <a:pt x="1" y="2254"/>
                  </a:cubicBezTo>
                  <a:lnTo>
                    <a:pt x="1" y="2357"/>
                  </a:lnTo>
                  <a:lnTo>
                    <a:pt x="1" y="2565"/>
                  </a:lnTo>
                  <a:cubicBezTo>
                    <a:pt x="1" y="2596"/>
                    <a:pt x="1" y="2627"/>
                    <a:pt x="11" y="2669"/>
                  </a:cubicBezTo>
                  <a:lnTo>
                    <a:pt x="11" y="2762"/>
                  </a:lnTo>
                  <a:lnTo>
                    <a:pt x="21" y="2866"/>
                  </a:lnTo>
                  <a:cubicBezTo>
                    <a:pt x="31" y="2897"/>
                    <a:pt x="31" y="2939"/>
                    <a:pt x="31" y="2970"/>
                  </a:cubicBezTo>
                  <a:cubicBezTo>
                    <a:pt x="42" y="3032"/>
                    <a:pt x="52" y="3105"/>
                    <a:pt x="73" y="3167"/>
                  </a:cubicBezTo>
                  <a:cubicBezTo>
                    <a:pt x="73" y="3209"/>
                    <a:pt x="84" y="3240"/>
                    <a:pt x="84" y="3271"/>
                  </a:cubicBezTo>
                  <a:lnTo>
                    <a:pt x="114" y="3375"/>
                  </a:lnTo>
                  <a:cubicBezTo>
                    <a:pt x="125" y="3437"/>
                    <a:pt x="146" y="3500"/>
                    <a:pt x="167" y="3562"/>
                  </a:cubicBezTo>
                  <a:lnTo>
                    <a:pt x="177" y="3593"/>
                  </a:lnTo>
                  <a:lnTo>
                    <a:pt x="177" y="3613"/>
                  </a:lnTo>
                  <a:lnTo>
                    <a:pt x="198" y="3666"/>
                  </a:lnTo>
                  <a:lnTo>
                    <a:pt x="229" y="3759"/>
                  </a:lnTo>
                  <a:cubicBezTo>
                    <a:pt x="281" y="3883"/>
                    <a:pt x="333" y="4008"/>
                    <a:pt x="395" y="4132"/>
                  </a:cubicBezTo>
                  <a:cubicBezTo>
                    <a:pt x="405" y="4164"/>
                    <a:pt x="426" y="4195"/>
                    <a:pt x="437" y="4226"/>
                  </a:cubicBezTo>
                  <a:lnTo>
                    <a:pt x="488" y="4309"/>
                  </a:lnTo>
                  <a:lnTo>
                    <a:pt x="520" y="4351"/>
                  </a:lnTo>
                  <a:cubicBezTo>
                    <a:pt x="520" y="4372"/>
                    <a:pt x="530" y="4382"/>
                    <a:pt x="541" y="4402"/>
                  </a:cubicBezTo>
                  <a:lnTo>
                    <a:pt x="603" y="4485"/>
                  </a:lnTo>
                  <a:lnTo>
                    <a:pt x="613" y="4506"/>
                  </a:lnTo>
                  <a:lnTo>
                    <a:pt x="624" y="4527"/>
                  </a:lnTo>
                  <a:lnTo>
                    <a:pt x="654" y="4569"/>
                  </a:lnTo>
                  <a:cubicBezTo>
                    <a:pt x="675" y="4600"/>
                    <a:pt x="696" y="4621"/>
                    <a:pt x="717" y="4652"/>
                  </a:cubicBezTo>
                  <a:lnTo>
                    <a:pt x="779" y="4725"/>
                  </a:lnTo>
                  <a:lnTo>
                    <a:pt x="811" y="4766"/>
                  </a:lnTo>
                  <a:cubicBezTo>
                    <a:pt x="820" y="4787"/>
                    <a:pt x="831" y="4797"/>
                    <a:pt x="841" y="4808"/>
                  </a:cubicBezTo>
                  <a:lnTo>
                    <a:pt x="904" y="4880"/>
                  </a:lnTo>
                  <a:lnTo>
                    <a:pt x="977" y="4953"/>
                  </a:lnTo>
                  <a:cubicBezTo>
                    <a:pt x="1028" y="5005"/>
                    <a:pt x="1080" y="5057"/>
                    <a:pt x="1132" y="5098"/>
                  </a:cubicBezTo>
                  <a:cubicBezTo>
                    <a:pt x="1247" y="5182"/>
                    <a:pt x="1371" y="5244"/>
                    <a:pt x="1506" y="5285"/>
                  </a:cubicBezTo>
                  <a:cubicBezTo>
                    <a:pt x="1568" y="5295"/>
                    <a:pt x="1641" y="5306"/>
                    <a:pt x="1713" y="5306"/>
                  </a:cubicBezTo>
                  <a:cubicBezTo>
                    <a:pt x="1745" y="5295"/>
                    <a:pt x="1776" y="5295"/>
                    <a:pt x="1817" y="5285"/>
                  </a:cubicBezTo>
                  <a:cubicBezTo>
                    <a:pt x="1849" y="5275"/>
                    <a:pt x="1880" y="5254"/>
                    <a:pt x="1900" y="5244"/>
                  </a:cubicBezTo>
                  <a:cubicBezTo>
                    <a:pt x="1870" y="5244"/>
                    <a:pt x="1838" y="5254"/>
                    <a:pt x="1807" y="5254"/>
                  </a:cubicBezTo>
                  <a:cubicBezTo>
                    <a:pt x="1776" y="5254"/>
                    <a:pt x="1745" y="5254"/>
                    <a:pt x="1713" y="5244"/>
                  </a:cubicBezTo>
                  <a:cubicBezTo>
                    <a:pt x="1651" y="5233"/>
                    <a:pt x="1600" y="5212"/>
                    <a:pt x="1537" y="5191"/>
                  </a:cubicBezTo>
                  <a:cubicBezTo>
                    <a:pt x="1485" y="5161"/>
                    <a:pt x="1433" y="5129"/>
                    <a:pt x="1392" y="5088"/>
                  </a:cubicBezTo>
                  <a:cubicBezTo>
                    <a:pt x="1340" y="5046"/>
                    <a:pt x="1298" y="5005"/>
                    <a:pt x="1257" y="4963"/>
                  </a:cubicBezTo>
                  <a:cubicBezTo>
                    <a:pt x="1215" y="4912"/>
                    <a:pt x="1173" y="4870"/>
                    <a:pt x="1143" y="4818"/>
                  </a:cubicBezTo>
                  <a:cubicBezTo>
                    <a:pt x="1101" y="4766"/>
                    <a:pt x="1070" y="4714"/>
                    <a:pt x="1028" y="4662"/>
                  </a:cubicBezTo>
                  <a:cubicBezTo>
                    <a:pt x="1028" y="4652"/>
                    <a:pt x="1018" y="4642"/>
                    <a:pt x="1007" y="4621"/>
                  </a:cubicBezTo>
                  <a:lnTo>
                    <a:pt x="987" y="4579"/>
                  </a:lnTo>
                  <a:lnTo>
                    <a:pt x="935" y="4506"/>
                  </a:lnTo>
                  <a:cubicBezTo>
                    <a:pt x="914" y="4475"/>
                    <a:pt x="904" y="4444"/>
                    <a:pt x="894" y="4423"/>
                  </a:cubicBezTo>
                  <a:lnTo>
                    <a:pt x="862" y="4382"/>
                  </a:lnTo>
                  <a:lnTo>
                    <a:pt x="852" y="4361"/>
                  </a:lnTo>
                  <a:lnTo>
                    <a:pt x="841" y="4340"/>
                  </a:lnTo>
                  <a:lnTo>
                    <a:pt x="800" y="4257"/>
                  </a:lnTo>
                  <a:cubicBezTo>
                    <a:pt x="790" y="4236"/>
                    <a:pt x="790" y="4226"/>
                    <a:pt x="779" y="4216"/>
                  </a:cubicBezTo>
                  <a:lnTo>
                    <a:pt x="758" y="4174"/>
                  </a:lnTo>
                  <a:lnTo>
                    <a:pt x="717" y="4081"/>
                  </a:lnTo>
                  <a:cubicBezTo>
                    <a:pt x="707" y="4060"/>
                    <a:pt x="696" y="4029"/>
                    <a:pt x="686" y="3998"/>
                  </a:cubicBezTo>
                  <a:cubicBezTo>
                    <a:pt x="634" y="3883"/>
                    <a:pt x="592" y="3769"/>
                    <a:pt x="561" y="3645"/>
                  </a:cubicBezTo>
                  <a:lnTo>
                    <a:pt x="530" y="3562"/>
                  </a:lnTo>
                  <a:lnTo>
                    <a:pt x="520" y="3509"/>
                  </a:lnTo>
                  <a:lnTo>
                    <a:pt x="509" y="3489"/>
                  </a:lnTo>
                  <a:lnTo>
                    <a:pt x="509" y="3468"/>
                  </a:lnTo>
                  <a:cubicBezTo>
                    <a:pt x="488" y="3406"/>
                    <a:pt x="478" y="3343"/>
                    <a:pt x="457" y="3292"/>
                  </a:cubicBezTo>
                  <a:lnTo>
                    <a:pt x="447" y="3198"/>
                  </a:lnTo>
                  <a:cubicBezTo>
                    <a:pt x="437" y="3167"/>
                    <a:pt x="426" y="3136"/>
                    <a:pt x="426" y="3105"/>
                  </a:cubicBezTo>
                  <a:lnTo>
                    <a:pt x="395" y="2918"/>
                  </a:lnTo>
                  <a:cubicBezTo>
                    <a:pt x="395" y="2887"/>
                    <a:pt x="384" y="2856"/>
                    <a:pt x="384" y="2824"/>
                  </a:cubicBezTo>
                  <a:lnTo>
                    <a:pt x="374" y="2731"/>
                  </a:lnTo>
                  <a:lnTo>
                    <a:pt x="364" y="2637"/>
                  </a:lnTo>
                  <a:lnTo>
                    <a:pt x="364" y="2544"/>
                  </a:lnTo>
                  <a:cubicBezTo>
                    <a:pt x="354" y="2482"/>
                    <a:pt x="354" y="2420"/>
                    <a:pt x="354" y="2357"/>
                  </a:cubicBezTo>
                  <a:lnTo>
                    <a:pt x="354" y="2264"/>
                  </a:lnTo>
                  <a:lnTo>
                    <a:pt x="354" y="2171"/>
                  </a:lnTo>
                  <a:cubicBezTo>
                    <a:pt x="354" y="2046"/>
                    <a:pt x="374" y="1921"/>
                    <a:pt x="384" y="1797"/>
                  </a:cubicBezTo>
                  <a:cubicBezTo>
                    <a:pt x="395" y="1682"/>
                    <a:pt x="416" y="1558"/>
                    <a:pt x="437" y="1433"/>
                  </a:cubicBezTo>
                  <a:cubicBezTo>
                    <a:pt x="447" y="1402"/>
                    <a:pt x="447" y="1371"/>
                    <a:pt x="457" y="1340"/>
                  </a:cubicBezTo>
                  <a:lnTo>
                    <a:pt x="478" y="1246"/>
                  </a:lnTo>
                  <a:cubicBezTo>
                    <a:pt x="488" y="1184"/>
                    <a:pt x="509" y="1121"/>
                    <a:pt x="530" y="1059"/>
                  </a:cubicBezTo>
                  <a:cubicBezTo>
                    <a:pt x="530" y="1028"/>
                    <a:pt x="541" y="997"/>
                    <a:pt x="551" y="976"/>
                  </a:cubicBezTo>
                  <a:lnTo>
                    <a:pt x="582" y="883"/>
                  </a:lnTo>
                  <a:lnTo>
                    <a:pt x="613" y="789"/>
                  </a:lnTo>
                  <a:lnTo>
                    <a:pt x="644" y="696"/>
                  </a:lnTo>
                  <a:cubicBezTo>
                    <a:pt x="665" y="644"/>
                    <a:pt x="686" y="582"/>
                    <a:pt x="717" y="519"/>
                  </a:cubicBezTo>
                  <a:lnTo>
                    <a:pt x="748" y="436"/>
                  </a:lnTo>
                  <a:cubicBezTo>
                    <a:pt x="769" y="405"/>
                    <a:pt x="779" y="374"/>
                    <a:pt x="790" y="343"/>
                  </a:cubicBezTo>
                  <a:cubicBezTo>
                    <a:pt x="820" y="291"/>
                    <a:pt x="852" y="229"/>
                    <a:pt x="883" y="177"/>
                  </a:cubicBezTo>
                  <a:cubicBezTo>
                    <a:pt x="894" y="145"/>
                    <a:pt x="914" y="115"/>
                    <a:pt x="924" y="83"/>
                  </a:cubicBezTo>
                  <a:cubicBezTo>
                    <a:pt x="945" y="52"/>
                    <a:pt x="956" y="32"/>
                    <a:pt x="977"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9;p33">
              <a:extLst>
                <a:ext uri="{FF2B5EF4-FFF2-40B4-BE49-F238E27FC236}">
                  <a16:creationId xmlns:a16="http://schemas.microsoft.com/office/drawing/2014/main" id="{E43B1F0D-56BB-5F44-9FDF-707CBABAD2F4}"/>
                </a:ext>
              </a:extLst>
            </p:cNvPr>
            <p:cNvSpPr/>
            <p:nvPr/>
          </p:nvSpPr>
          <p:spPr>
            <a:xfrm>
              <a:off x="5421450" y="3841200"/>
              <a:ext cx="51150" cy="132150"/>
            </a:xfrm>
            <a:custGeom>
              <a:avLst/>
              <a:gdLst/>
              <a:ahLst/>
              <a:cxnLst/>
              <a:rect l="l" t="t" r="r" b="b"/>
              <a:pathLst>
                <a:path w="2046" h="5286" extrusionOk="0">
                  <a:moveTo>
                    <a:pt x="1745" y="1"/>
                  </a:moveTo>
                  <a:cubicBezTo>
                    <a:pt x="1754" y="63"/>
                    <a:pt x="1754" y="125"/>
                    <a:pt x="1765" y="188"/>
                  </a:cubicBezTo>
                  <a:cubicBezTo>
                    <a:pt x="1765" y="250"/>
                    <a:pt x="1775" y="312"/>
                    <a:pt x="1775" y="374"/>
                  </a:cubicBezTo>
                  <a:cubicBezTo>
                    <a:pt x="1775" y="437"/>
                    <a:pt x="1786" y="488"/>
                    <a:pt x="1786" y="550"/>
                  </a:cubicBezTo>
                  <a:lnTo>
                    <a:pt x="1786" y="737"/>
                  </a:lnTo>
                  <a:cubicBezTo>
                    <a:pt x="1796" y="977"/>
                    <a:pt x="1786" y="1215"/>
                    <a:pt x="1754" y="1454"/>
                  </a:cubicBezTo>
                  <a:cubicBezTo>
                    <a:pt x="1754" y="1506"/>
                    <a:pt x="1745" y="1568"/>
                    <a:pt x="1734" y="1630"/>
                  </a:cubicBezTo>
                  <a:lnTo>
                    <a:pt x="1713" y="1807"/>
                  </a:lnTo>
                  <a:lnTo>
                    <a:pt x="1682" y="1983"/>
                  </a:lnTo>
                  <a:lnTo>
                    <a:pt x="1651" y="2149"/>
                  </a:lnTo>
                  <a:cubicBezTo>
                    <a:pt x="1599" y="2389"/>
                    <a:pt x="1537" y="2617"/>
                    <a:pt x="1464" y="2835"/>
                  </a:cubicBezTo>
                  <a:cubicBezTo>
                    <a:pt x="1308" y="3282"/>
                    <a:pt x="1111" y="3718"/>
                    <a:pt x="872" y="4122"/>
                  </a:cubicBezTo>
                  <a:cubicBezTo>
                    <a:pt x="748" y="4330"/>
                    <a:pt x="612" y="4528"/>
                    <a:pt x="467" y="4724"/>
                  </a:cubicBezTo>
                  <a:lnTo>
                    <a:pt x="353" y="4870"/>
                  </a:lnTo>
                  <a:lnTo>
                    <a:pt x="239" y="5005"/>
                  </a:lnTo>
                  <a:cubicBezTo>
                    <a:pt x="208" y="5057"/>
                    <a:pt x="166" y="5098"/>
                    <a:pt x="125" y="5150"/>
                  </a:cubicBezTo>
                  <a:cubicBezTo>
                    <a:pt x="83" y="5192"/>
                    <a:pt x="42" y="5244"/>
                    <a:pt x="0" y="5285"/>
                  </a:cubicBezTo>
                  <a:cubicBezTo>
                    <a:pt x="52" y="5254"/>
                    <a:pt x="114" y="5223"/>
                    <a:pt x="166" y="5192"/>
                  </a:cubicBezTo>
                  <a:cubicBezTo>
                    <a:pt x="208" y="5150"/>
                    <a:pt x="259" y="5119"/>
                    <a:pt x="312" y="5077"/>
                  </a:cubicBezTo>
                  <a:cubicBezTo>
                    <a:pt x="363" y="5047"/>
                    <a:pt x="416" y="5005"/>
                    <a:pt x="457" y="4964"/>
                  </a:cubicBezTo>
                  <a:cubicBezTo>
                    <a:pt x="509" y="4922"/>
                    <a:pt x="550" y="4881"/>
                    <a:pt x="602" y="4839"/>
                  </a:cubicBezTo>
                  <a:cubicBezTo>
                    <a:pt x="779" y="4673"/>
                    <a:pt x="955" y="4486"/>
                    <a:pt x="1101" y="4288"/>
                  </a:cubicBezTo>
                  <a:cubicBezTo>
                    <a:pt x="1412" y="3884"/>
                    <a:pt x="1641" y="3427"/>
                    <a:pt x="1807" y="2949"/>
                  </a:cubicBezTo>
                  <a:cubicBezTo>
                    <a:pt x="1879" y="2710"/>
                    <a:pt x="1941" y="2461"/>
                    <a:pt x="1983" y="2212"/>
                  </a:cubicBezTo>
                  <a:lnTo>
                    <a:pt x="2014" y="2025"/>
                  </a:lnTo>
                  <a:cubicBezTo>
                    <a:pt x="2014" y="1963"/>
                    <a:pt x="2024" y="1900"/>
                    <a:pt x="2024" y="1838"/>
                  </a:cubicBezTo>
                  <a:cubicBezTo>
                    <a:pt x="2035" y="1776"/>
                    <a:pt x="2035" y="1713"/>
                    <a:pt x="2035" y="1651"/>
                  </a:cubicBezTo>
                  <a:cubicBezTo>
                    <a:pt x="2045" y="1589"/>
                    <a:pt x="2045" y="1526"/>
                    <a:pt x="2045" y="1464"/>
                  </a:cubicBezTo>
                  <a:cubicBezTo>
                    <a:pt x="2035" y="1215"/>
                    <a:pt x="2014" y="956"/>
                    <a:pt x="1962" y="717"/>
                  </a:cubicBezTo>
                  <a:lnTo>
                    <a:pt x="1931" y="530"/>
                  </a:lnTo>
                  <a:cubicBezTo>
                    <a:pt x="1911" y="467"/>
                    <a:pt x="1890" y="416"/>
                    <a:pt x="1879" y="354"/>
                  </a:cubicBezTo>
                  <a:cubicBezTo>
                    <a:pt x="1858" y="291"/>
                    <a:pt x="1838" y="239"/>
                    <a:pt x="1817" y="177"/>
                  </a:cubicBezTo>
                  <a:cubicBezTo>
                    <a:pt x="1796" y="114"/>
                    <a:pt x="1775" y="63"/>
                    <a:pt x="1745"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0;p33">
              <a:extLst>
                <a:ext uri="{FF2B5EF4-FFF2-40B4-BE49-F238E27FC236}">
                  <a16:creationId xmlns:a16="http://schemas.microsoft.com/office/drawing/2014/main" id="{459928D1-2D7A-062C-731C-EF0AF4030338}"/>
                </a:ext>
              </a:extLst>
            </p:cNvPr>
            <p:cNvSpPr/>
            <p:nvPr/>
          </p:nvSpPr>
          <p:spPr>
            <a:xfrm>
              <a:off x="5412100" y="4035100"/>
              <a:ext cx="139925" cy="765750"/>
            </a:xfrm>
            <a:custGeom>
              <a:avLst/>
              <a:gdLst/>
              <a:ahLst/>
              <a:cxnLst/>
              <a:rect l="l" t="t" r="r" b="b"/>
              <a:pathLst>
                <a:path w="5597" h="30630" extrusionOk="0">
                  <a:moveTo>
                    <a:pt x="5596" y="0"/>
                  </a:moveTo>
                  <a:cubicBezTo>
                    <a:pt x="5462" y="104"/>
                    <a:pt x="5337" y="208"/>
                    <a:pt x="5213" y="322"/>
                  </a:cubicBezTo>
                  <a:lnTo>
                    <a:pt x="5119" y="405"/>
                  </a:lnTo>
                  <a:lnTo>
                    <a:pt x="5067" y="447"/>
                  </a:lnTo>
                  <a:lnTo>
                    <a:pt x="5026" y="489"/>
                  </a:lnTo>
                  <a:lnTo>
                    <a:pt x="4849" y="665"/>
                  </a:lnTo>
                  <a:lnTo>
                    <a:pt x="4828" y="685"/>
                  </a:lnTo>
                  <a:lnTo>
                    <a:pt x="4807" y="706"/>
                  </a:lnTo>
                  <a:lnTo>
                    <a:pt x="4766" y="758"/>
                  </a:lnTo>
                  <a:lnTo>
                    <a:pt x="4673" y="842"/>
                  </a:lnTo>
                  <a:lnTo>
                    <a:pt x="4590" y="935"/>
                  </a:lnTo>
                  <a:lnTo>
                    <a:pt x="4507" y="1028"/>
                  </a:lnTo>
                  <a:lnTo>
                    <a:pt x="4423" y="1121"/>
                  </a:lnTo>
                  <a:lnTo>
                    <a:pt x="4382" y="1174"/>
                  </a:lnTo>
                  <a:lnTo>
                    <a:pt x="4361" y="1195"/>
                  </a:lnTo>
                  <a:lnTo>
                    <a:pt x="4340" y="1215"/>
                  </a:lnTo>
                  <a:lnTo>
                    <a:pt x="4184" y="1412"/>
                  </a:lnTo>
                  <a:cubicBezTo>
                    <a:pt x="3780" y="1942"/>
                    <a:pt x="3437" y="2524"/>
                    <a:pt x="3167" y="3136"/>
                  </a:cubicBezTo>
                  <a:cubicBezTo>
                    <a:pt x="3032" y="3447"/>
                    <a:pt x="2908" y="3759"/>
                    <a:pt x="2814" y="4081"/>
                  </a:cubicBezTo>
                  <a:lnTo>
                    <a:pt x="2783" y="4206"/>
                  </a:lnTo>
                  <a:lnTo>
                    <a:pt x="2751" y="4319"/>
                  </a:lnTo>
                  <a:lnTo>
                    <a:pt x="2721" y="4444"/>
                  </a:lnTo>
                  <a:lnTo>
                    <a:pt x="2689" y="4569"/>
                  </a:lnTo>
                  <a:lnTo>
                    <a:pt x="2658" y="4693"/>
                  </a:lnTo>
                  <a:cubicBezTo>
                    <a:pt x="2658" y="4735"/>
                    <a:pt x="2648" y="4776"/>
                    <a:pt x="2638" y="4818"/>
                  </a:cubicBezTo>
                  <a:lnTo>
                    <a:pt x="2617" y="4942"/>
                  </a:lnTo>
                  <a:lnTo>
                    <a:pt x="2606" y="5005"/>
                  </a:lnTo>
                  <a:cubicBezTo>
                    <a:pt x="2596" y="5025"/>
                    <a:pt x="2596" y="5046"/>
                    <a:pt x="2596" y="5067"/>
                  </a:cubicBezTo>
                  <a:cubicBezTo>
                    <a:pt x="2534" y="5399"/>
                    <a:pt x="2502" y="5731"/>
                    <a:pt x="2472" y="6064"/>
                  </a:cubicBezTo>
                  <a:cubicBezTo>
                    <a:pt x="2440" y="6396"/>
                    <a:pt x="2430" y="6728"/>
                    <a:pt x="2419" y="7060"/>
                  </a:cubicBezTo>
                  <a:cubicBezTo>
                    <a:pt x="2398" y="7393"/>
                    <a:pt x="2398" y="7725"/>
                    <a:pt x="2378" y="8057"/>
                  </a:cubicBezTo>
                  <a:cubicBezTo>
                    <a:pt x="2378" y="8223"/>
                    <a:pt x="2368" y="8389"/>
                    <a:pt x="2357" y="8556"/>
                  </a:cubicBezTo>
                  <a:lnTo>
                    <a:pt x="2347" y="8795"/>
                  </a:lnTo>
                  <a:lnTo>
                    <a:pt x="2347" y="8919"/>
                  </a:lnTo>
                  <a:lnTo>
                    <a:pt x="2336" y="9044"/>
                  </a:lnTo>
                  <a:cubicBezTo>
                    <a:pt x="2295" y="9708"/>
                    <a:pt x="2232" y="10362"/>
                    <a:pt x="2149" y="11017"/>
                  </a:cubicBezTo>
                  <a:cubicBezTo>
                    <a:pt x="2077" y="11670"/>
                    <a:pt x="1973" y="12325"/>
                    <a:pt x="1849" y="12969"/>
                  </a:cubicBezTo>
                  <a:cubicBezTo>
                    <a:pt x="1734" y="13622"/>
                    <a:pt x="1589" y="14266"/>
                    <a:pt x="1433" y="14910"/>
                  </a:cubicBezTo>
                  <a:cubicBezTo>
                    <a:pt x="1392" y="15066"/>
                    <a:pt x="1350" y="15221"/>
                    <a:pt x="1309" y="15387"/>
                  </a:cubicBezTo>
                  <a:cubicBezTo>
                    <a:pt x="1288" y="15460"/>
                    <a:pt x="1267" y="15544"/>
                    <a:pt x="1246" y="15627"/>
                  </a:cubicBezTo>
                  <a:lnTo>
                    <a:pt x="1173" y="15865"/>
                  </a:lnTo>
                  <a:cubicBezTo>
                    <a:pt x="1090" y="16176"/>
                    <a:pt x="997" y="16499"/>
                    <a:pt x="893" y="16810"/>
                  </a:cubicBezTo>
                  <a:cubicBezTo>
                    <a:pt x="799" y="17132"/>
                    <a:pt x="696" y="17443"/>
                    <a:pt x="613" y="17765"/>
                  </a:cubicBezTo>
                  <a:cubicBezTo>
                    <a:pt x="561" y="17932"/>
                    <a:pt x="520" y="18098"/>
                    <a:pt x="478" y="18253"/>
                  </a:cubicBezTo>
                  <a:cubicBezTo>
                    <a:pt x="446" y="18419"/>
                    <a:pt x="405" y="18585"/>
                    <a:pt x="374" y="18751"/>
                  </a:cubicBezTo>
                  <a:cubicBezTo>
                    <a:pt x="374" y="18793"/>
                    <a:pt x="363" y="18834"/>
                    <a:pt x="353" y="18876"/>
                  </a:cubicBezTo>
                  <a:cubicBezTo>
                    <a:pt x="353" y="18918"/>
                    <a:pt x="343" y="18959"/>
                    <a:pt x="343" y="19001"/>
                  </a:cubicBezTo>
                  <a:lnTo>
                    <a:pt x="322" y="19136"/>
                  </a:lnTo>
                  <a:lnTo>
                    <a:pt x="312" y="19261"/>
                  </a:lnTo>
                  <a:lnTo>
                    <a:pt x="291" y="19385"/>
                  </a:lnTo>
                  <a:lnTo>
                    <a:pt x="291" y="19510"/>
                  </a:lnTo>
                  <a:lnTo>
                    <a:pt x="280" y="19634"/>
                  </a:lnTo>
                  <a:cubicBezTo>
                    <a:pt x="270" y="19676"/>
                    <a:pt x="270" y="19727"/>
                    <a:pt x="270" y="19769"/>
                  </a:cubicBezTo>
                  <a:cubicBezTo>
                    <a:pt x="260" y="20101"/>
                    <a:pt x="260" y="20444"/>
                    <a:pt x="280" y="20776"/>
                  </a:cubicBezTo>
                  <a:cubicBezTo>
                    <a:pt x="291" y="21109"/>
                    <a:pt x="312" y="21441"/>
                    <a:pt x="343" y="21773"/>
                  </a:cubicBezTo>
                  <a:cubicBezTo>
                    <a:pt x="363" y="22105"/>
                    <a:pt x="384" y="22427"/>
                    <a:pt x="395" y="22759"/>
                  </a:cubicBezTo>
                  <a:lnTo>
                    <a:pt x="395" y="23248"/>
                  </a:lnTo>
                  <a:cubicBezTo>
                    <a:pt x="395" y="23414"/>
                    <a:pt x="384" y="23580"/>
                    <a:pt x="374" y="23746"/>
                  </a:cubicBezTo>
                  <a:cubicBezTo>
                    <a:pt x="363" y="24067"/>
                    <a:pt x="333" y="24400"/>
                    <a:pt x="291" y="24722"/>
                  </a:cubicBezTo>
                  <a:cubicBezTo>
                    <a:pt x="229" y="25386"/>
                    <a:pt x="135" y="26040"/>
                    <a:pt x="73" y="26705"/>
                  </a:cubicBezTo>
                  <a:cubicBezTo>
                    <a:pt x="42" y="27037"/>
                    <a:pt x="21" y="27369"/>
                    <a:pt x="10" y="27701"/>
                  </a:cubicBezTo>
                  <a:cubicBezTo>
                    <a:pt x="0" y="28034"/>
                    <a:pt x="10" y="28377"/>
                    <a:pt x="31" y="28709"/>
                  </a:cubicBezTo>
                  <a:cubicBezTo>
                    <a:pt x="63" y="29041"/>
                    <a:pt x="114" y="29373"/>
                    <a:pt x="197" y="29695"/>
                  </a:cubicBezTo>
                  <a:cubicBezTo>
                    <a:pt x="280" y="30017"/>
                    <a:pt x="384" y="30329"/>
                    <a:pt x="530" y="30629"/>
                  </a:cubicBezTo>
                  <a:cubicBezTo>
                    <a:pt x="499" y="30557"/>
                    <a:pt x="467" y="30474"/>
                    <a:pt x="437" y="30401"/>
                  </a:cubicBezTo>
                  <a:lnTo>
                    <a:pt x="405" y="30276"/>
                  </a:lnTo>
                  <a:lnTo>
                    <a:pt x="384" y="30225"/>
                  </a:lnTo>
                  <a:lnTo>
                    <a:pt x="374" y="30193"/>
                  </a:lnTo>
                  <a:lnTo>
                    <a:pt x="363" y="30162"/>
                  </a:lnTo>
                  <a:lnTo>
                    <a:pt x="333" y="30038"/>
                  </a:lnTo>
                  <a:lnTo>
                    <a:pt x="312" y="29986"/>
                  </a:lnTo>
                  <a:cubicBezTo>
                    <a:pt x="312" y="29965"/>
                    <a:pt x="301" y="29944"/>
                    <a:pt x="301" y="29923"/>
                  </a:cubicBezTo>
                  <a:lnTo>
                    <a:pt x="270" y="29799"/>
                  </a:lnTo>
                  <a:cubicBezTo>
                    <a:pt x="270" y="29778"/>
                    <a:pt x="260" y="29757"/>
                    <a:pt x="260" y="29736"/>
                  </a:cubicBezTo>
                  <a:lnTo>
                    <a:pt x="250" y="29685"/>
                  </a:lnTo>
                  <a:cubicBezTo>
                    <a:pt x="187" y="29353"/>
                    <a:pt x="156" y="29030"/>
                    <a:pt x="135" y="28698"/>
                  </a:cubicBezTo>
                  <a:cubicBezTo>
                    <a:pt x="114" y="28044"/>
                    <a:pt x="167" y="27380"/>
                    <a:pt x="250" y="26725"/>
                  </a:cubicBezTo>
                  <a:cubicBezTo>
                    <a:pt x="291" y="26393"/>
                    <a:pt x="343" y="26072"/>
                    <a:pt x="395" y="25739"/>
                  </a:cubicBezTo>
                  <a:cubicBezTo>
                    <a:pt x="437" y="25417"/>
                    <a:pt x="488" y="25085"/>
                    <a:pt x="530" y="24753"/>
                  </a:cubicBezTo>
                  <a:cubicBezTo>
                    <a:pt x="582" y="24420"/>
                    <a:pt x="613" y="24088"/>
                    <a:pt x="644" y="23756"/>
                  </a:cubicBezTo>
                  <a:lnTo>
                    <a:pt x="675" y="23258"/>
                  </a:lnTo>
                  <a:lnTo>
                    <a:pt x="675" y="22749"/>
                  </a:lnTo>
                  <a:cubicBezTo>
                    <a:pt x="675" y="22417"/>
                    <a:pt x="665" y="22085"/>
                    <a:pt x="644" y="21752"/>
                  </a:cubicBezTo>
                  <a:cubicBezTo>
                    <a:pt x="623" y="21420"/>
                    <a:pt x="613" y="21088"/>
                    <a:pt x="603" y="20766"/>
                  </a:cubicBezTo>
                  <a:cubicBezTo>
                    <a:pt x="592" y="20433"/>
                    <a:pt x="592" y="20101"/>
                    <a:pt x="603" y="19780"/>
                  </a:cubicBezTo>
                  <a:cubicBezTo>
                    <a:pt x="613" y="19738"/>
                    <a:pt x="613" y="19697"/>
                    <a:pt x="613" y="19655"/>
                  </a:cubicBezTo>
                  <a:lnTo>
                    <a:pt x="623" y="19541"/>
                  </a:lnTo>
                  <a:lnTo>
                    <a:pt x="633" y="19416"/>
                  </a:lnTo>
                  <a:lnTo>
                    <a:pt x="644" y="19291"/>
                  </a:lnTo>
                  <a:lnTo>
                    <a:pt x="665" y="19178"/>
                  </a:lnTo>
                  <a:lnTo>
                    <a:pt x="675" y="19053"/>
                  </a:lnTo>
                  <a:cubicBezTo>
                    <a:pt x="686" y="19011"/>
                    <a:pt x="686" y="18980"/>
                    <a:pt x="696" y="18938"/>
                  </a:cubicBezTo>
                  <a:cubicBezTo>
                    <a:pt x="706" y="18897"/>
                    <a:pt x="706" y="18855"/>
                    <a:pt x="716" y="18814"/>
                  </a:cubicBezTo>
                  <a:lnTo>
                    <a:pt x="737" y="18700"/>
                  </a:lnTo>
                  <a:lnTo>
                    <a:pt x="769" y="18575"/>
                  </a:lnTo>
                  <a:lnTo>
                    <a:pt x="779" y="18513"/>
                  </a:lnTo>
                  <a:lnTo>
                    <a:pt x="799" y="18461"/>
                  </a:lnTo>
                  <a:lnTo>
                    <a:pt x="820" y="18336"/>
                  </a:lnTo>
                  <a:lnTo>
                    <a:pt x="945" y="17869"/>
                  </a:lnTo>
                  <a:cubicBezTo>
                    <a:pt x="1039" y="17547"/>
                    <a:pt x="1143" y="17236"/>
                    <a:pt x="1236" y="16914"/>
                  </a:cubicBezTo>
                  <a:cubicBezTo>
                    <a:pt x="1339" y="16603"/>
                    <a:pt x="1433" y="16280"/>
                    <a:pt x="1526" y="15959"/>
                  </a:cubicBezTo>
                  <a:lnTo>
                    <a:pt x="1589" y="15720"/>
                  </a:lnTo>
                  <a:cubicBezTo>
                    <a:pt x="1620" y="15637"/>
                    <a:pt x="1641" y="15554"/>
                    <a:pt x="1662" y="15481"/>
                  </a:cubicBezTo>
                  <a:lnTo>
                    <a:pt x="1724" y="15232"/>
                  </a:lnTo>
                  <a:lnTo>
                    <a:pt x="1755" y="15117"/>
                  </a:lnTo>
                  <a:lnTo>
                    <a:pt x="1786" y="14993"/>
                  </a:lnTo>
                  <a:cubicBezTo>
                    <a:pt x="1942" y="14349"/>
                    <a:pt x="2087" y="13695"/>
                    <a:pt x="2202" y="13041"/>
                  </a:cubicBezTo>
                  <a:cubicBezTo>
                    <a:pt x="2326" y="12376"/>
                    <a:pt x="2419" y="11723"/>
                    <a:pt x="2492" y="11058"/>
                  </a:cubicBezTo>
                  <a:cubicBezTo>
                    <a:pt x="2565" y="10394"/>
                    <a:pt x="2627" y="9729"/>
                    <a:pt x="2658" y="9065"/>
                  </a:cubicBezTo>
                  <a:lnTo>
                    <a:pt x="2658" y="8940"/>
                  </a:lnTo>
                  <a:cubicBezTo>
                    <a:pt x="2668" y="8899"/>
                    <a:pt x="2668" y="8857"/>
                    <a:pt x="2668" y="8816"/>
                  </a:cubicBezTo>
                  <a:lnTo>
                    <a:pt x="2679" y="8566"/>
                  </a:lnTo>
                  <a:lnTo>
                    <a:pt x="2679" y="8317"/>
                  </a:lnTo>
                  <a:cubicBezTo>
                    <a:pt x="2679" y="8234"/>
                    <a:pt x="2689" y="8151"/>
                    <a:pt x="2689" y="8068"/>
                  </a:cubicBezTo>
                  <a:cubicBezTo>
                    <a:pt x="2689" y="7736"/>
                    <a:pt x="2689" y="7403"/>
                    <a:pt x="2700" y="7071"/>
                  </a:cubicBezTo>
                  <a:cubicBezTo>
                    <a:pt x="2710" y="6739"/>
                    <a:pt x="2710" y="6407"/>
                    <a:pt x="2731" y="6084"/>
                  </a:cubicBezTo>
                  <a:cubicBezTo>
                    <a:pt x="2751" y="5752"/>
                    <a:pt x="2783" y="5420"/>
                    <a:pt x="2825" y="5098"/>
                  </a:cubicBezTo>
                  <a:cubicBezTo>
                    <a:pt x="2835" y="5078"/>
                    <a:pt x="2835" y="5057"/>
                    <a:pt x="2835" y="5036"/>
                  </a:cubicBezTo>
                  <a:lnTo>
                    <a:pt x="2845" y="4974"/>
                  </a:lnTo>
                  <a:lnTo>
                    <a:pt x="2866" y="4859"/>
                  </a:lnTo>
                  <a:cubicBezTo>
                    <a:pt x="2866" y="4818"/>
                    <a:pt x="2876" y="4776"/>
                    <a:pt x="2887" y="4735"/>
                  </a:cubicBezTo>
                  <a:lnTo>
                    <a:pt x="2908" y="4621"/>
                  </a:lnTo>
                  <a:lnTo>
                    <a:pt x="2938" y="4496"/>
                  </a:lnTo>
                  <a:lnTo>
                    <a:pt x="2959" y="4372"/>
                  </a:lnTo>
                  <a:lnTo>
                    <a:pt x="2991" y="4257"/>
                  </a:lnTo>
                  <a:lnTo>
                    <a:pt x="3021" y="4143"/>
                  </a:lnTo>
                  <a:cubicBezTo>
                    <a:pt x="3104" y="3821"/>
                    <a:pt x="3208" y="3510"/>
                    <a:pt x="3333" y="3209"/>
                  </a:cubicBezTo>
                  <a:cubicBezTo>
                    <a:pt x="3572" y="2596"/>
                    <a:pt x="3894" y="2014"/>
                    <a:pt x="4267" y="1474"/>
                  </a:cubicBezTo>
                  <a:lnTo>
                    <a:pt x="4413" y="1278"/>
                  </a:lnTo>
                  <a:lnTo>
                    <a:pt x="4433" y="1246"/>
                  </a:lnTo>
                  <a:lnTo>
                    <a:pt x="4454" y="1225"/>
                  </a:lnTo>
                  <a:lnTo>
                    <a:pt x="4496" y="1174"/>
                  </a:lnTo>
                  <a:lnTo>
                    <a:pt x="4569" y="1080"/>
                  </a:lnTo>
                  <a:lnTo>
                    <a:pt x="4641" y="987"/>
                  </a:lnTo>
                  <a:lnTo>
                    <a:pt x="4724" y="893"/>
                  </a:lnTo>
                  <a:lnTo>
                    <a:pt x="4807" y="800"/>
                  </a:lnTo>
                  <a:lnTo>
                    <a:pt x="4849" y="748"/>
                  </a:lnTo>
                  <a:lnTo>
                    <a:pt x="4870" y="727"/>
                  </a:lnTo>
                  <a:lnTo>
                    <a:pt x="4890" y="706"/>
                  </a:lnTo>
                  <a:cubicBezTo>
                    <a:pt x="5109" y="457"/>
                    <a:pt x="5347" y="229"/>
                    <a:pt x="5596"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1;p33">
              <a:extLst>
                <a:ext uri="{FF2B5EF4-FFF2-40B4-BE49-F238E27FC236}">
                  <a16:creationId xmlns:a16="http://schemas.microsoft.com/office/drawing/2014/main" id="{3DAE6693-0C87-0FC1-6675-BE05496B0B8E}"/>
                </a:ext>
              </a:extLst>
            </p:cNvPr>
            <p:cNvSpPr/>
            <p:nvPr/>
          </p:nvSpPr>
          <p:spPr>
            <a:xfrm>
              <a:off x="5719150" y="4009400"/>
              <a:ext cx="61550" cy="749925"/>
            </a:xfrm>
            <a:custGeom>
              <a:avLst/>
              <a:gdLst/>
              <a:ahLst/>
              <a:cxnLst/>
              <a:rect l="l" t="t" r="r" b="b"/>
              <a:pathLst>
                <a:path w="2462" h="29997" extrusionOk="0">
                  <a:moveTo>
                    <a:pt x="2077" y="1"/>
                  </a:moveTo>
                  <a:lnTo>
                    <a:pt x="2077" y="1"/>
                  </a:lnTo>
                  <a:cubicBezTo>
                    <a:pt x="2109" y="634"/>
                    <a:pt x="2140" y="1257"/>
                    <a:pt x="2160" y="1890"/>
                  </a:cubicBezTo>
                  <a:cubicBezTo>
                    <a:pt x="2181" y="2513"/>
                    <a:pt x="2192" y="3146"/>
                    <a:pt x="2202" y="3780"/>
                  </a:cubicBezTo>
                  <a:cubicBezTo>
                    <a:pt x="2223" y="5036"/>
                    <a:pt x="2213" y="6293"/>
                    <a:pt x="2171" y="7559"/>
                  </a:cubicBezTo>
                  <a:cubicBezTo>
                    <a:pt x="2140" y="8182"/>
                    <a:pt x="2119" y="8815"/>
                    <a:pt x="2077" y="9438"/>
                  </a:cubicBezTo>
                  <a:cubicBezTo>
                    <a:pt x="2067" y="9594"/>
                    <a:pt x="2057" y="9750"/>
                    <a:pt x="2047" y="9916"/>
                  </a:cubicBezTo>
                  <a:lnTo>
                    <a:pt x="2015" y="10383"/>
                  </a:lnTo>
                  <a:lnTo>
                    <a:pt x="2005" y="10622"/>
                  </a:lnTo>
                  <a:lnTo>
                    <a:pt x="1984" y="10850"/>
                  </a:lnTo>
                  <a:lnTo>
                    <a:pt x="1953" y="11328"/>
                  </a:lnTo>
                  <a:lnTo>
                    <a:pt x="1911" y="11795"/>
                  </a:lnTo>
                  <a:cubicBezTo>
                    <a:pt x="1891" y="11951"/>
                    <a:pt x="1881" y="12107"/>
                    <a:pt x="1870" y="12262"/>
                  </a:cubicBezTo>
                  <a:cubicBezTo>
                    <a:pt x="1839" y="12574"/>
                    <a:pt x="1807" y="12885"/>
                    <a:pt x="1766" y="13197"/>
                  </a:cubicBezTo>
                  <a:cubicBezTo>
                    <a:pt x="1683" y="13820"/>
                    <a:pt x="1579" y="14433"/>
                    <a:pt x="1403" y="15024"/>
                  </a:cubicBezTo>
                  <a:lnTo>
                    <a:pt x="1392" y="15076"/>
                  </a:lnTo>
                  <a:lnTo>
                    <a:pt x="1371" y="15139"/>
                  </a:lnTo>
                  <a:lnTo>
                    <a:pt x="1341" y="15243"/>
                  </a:lnTo>
                  <a:cubicBezTo>
                    <a:pt x="1330" y="15284"/>
                    <a:pt x="1309" y="15315"/>
                    <a:pt x="1299" y="15356"/>
                  </a:cubicBezTo>
                  <a:lnTo>
                    <a:pt x="1268" y="15460"/>
                  </a:lnTo>
                  <a:cubicBezTo>
                    <a:pt x="1216" y="15606"/>
                    <a:pt x="1154" y="15751"/>
                    <a:pt x="1101" y="15896"/>
                  </a:cubicBezTo>
                  <a:lnTo>
                    <a:pt x="925" y="16343"/>
                  </a:lnTo>
                  <a:cubicBezTo>
                    <a:pt x="863" y="16488"/>
                    <a:pt x="801" y="16634"/>
                    <a:pt x="748" y="16789"/>
                  </a:cubicBezTo>
                  <a:cubicBezTo>
                    <a:pt x="697" y="16945"/>
                    <a:pt x="655" y="17101"/>
                    <a:pt x="614" y="17257"/>
                  </a:cubicBezTo>
                  <a:cubicBezTo>
                    <a:pt x="582" y="17423"/>
                    <a:pt x="552" y="17589"/>
                    <a:pt x="541" y="17755"/>
                  </a:cubicBezTo>
                  <a:cubicBezTo>
                    <a:pt x="520" y="17921"/>
                    <a:pt x="520" y="18087"/>
                    <a:pt x="531" y="18254"/>
                  </a:cubicBezTo>
                  <a:cubicBezTo>
                    <a:pt x="541" y="18420"/>
                    <a:pt x="562" y="18575"/>
                    <a:pt x="582" y="18731"/>
                  </a:cubicBezTo>
                  <a:cubicBezTo>
                    <a:pt x="635" y="19053"/>
                    <a:pt x="697" y="19364"/>
                    <a:pt x="728" y="19666"/>
                  </a:cubicBezTo>
                  <a:cubicBezTo>
                    <a:pt x="769" y="19966"/>
                    <a:pt x="790" y="20278"/>
                    <a:pt x="790" y="20589"/>
                  </a:cubicBezTo>
                  <a:cubicBezTo>
                    <a:pt x="801" y="20901"/>
                    <a:pt x="780" y="21212"/>
                    <a:pt x="769" y="21524"/>
                  </a:cubicBezTo>
                  <a:cubicBezTo>
                    <a:pt x="748" y="21835"/>
                    <a:pt x="718" y="22147"/>
                    <a:pt x="686" y="22458"/>
                  </a:cubicBezTo>
                  <a:cubicBezTo>
                    <a:pt x="562" y="23715"/>
                    <a:pt x="437" y="24971"/>
                    <a:pt x="323" y="26228"/>
                  </a:cubicBezTo>
                  <a:cubicBezTo>
                    <a:pt x="271" y="26850"/>
                    <a:pt x="208" y="27483"/>
                    <a:pt x="157" y="28106"/>
                  </a:cubicBezTo>
                  <a:cubicBezTo>
                    <a:pt x="105" y="28740"/>
                    <a:pt x="53" y="29363"/>
                    <a:pt x="1" y="29996"/>
                  </a:cubicBezTo>
                  <a:cubicBezTo>
                    <a:pt x="84" y="29373"/>
                    <a:pt x="178" y="28750"/>
                    <a:pt x="261" y="28117"/>
                  </a:cubicBezTo>
                  <a:cubicBezTo>
                    <a:pt x="344" y="27494"/>
                    <a:pt x="427" y="26871"/>
                    <a:pt x="499" y="26248"/>
                  </a:cubicBezTo>
                  <a:cubicBezTo>
                    <a:pt x="665" y="24992"/>
                    <a:pt x="821" y="23746"/>
                    <a:pt x="977" y="22490"/>
                  </a:cubicBezTo>
                  <a:cubicBezTo>
                    <a:pt x="1008" y="22178"/>
                    <a:pt x="1039" y="21856"/>
                    <a:pt x="1071" y="21544"/>
                  </a:cubicBezTo>
                  <a:cubicBezTo>
                    <a:pt x="1091" y="21223"/>
                    <a:pt x="1112" y="20912"/>
                    <a:pt x="1112" y="20589"/>
                  </a:cubicBezTo>
                  <a:cubicBezTo>
                    <a:pt x="1112" y="20268"/>
                    <a:pt x="1101" y="19946"/>
                    <a:pt x="1060" y="19624"/>
                  </a:cubicBezTo>
                  <a:cubicBezTo>
                    <a:pt x="1050" y="19468"/>
                    <a:pt x="1018" y="19302"/>
                    <a:pt x="998" y="19146"/>
                  </a:cubicBezTo>
                  <a:cubicBezTo>
                    <a:pt x="977" y="18990"/>
                    <a:pt x="946" y="18835"/>
                    <a:pt x="925" y="18690"/>
                  </a:cubicBezTo>
                  <a:cubicBezTo>
                    <a:pt x="884" y="18378"/>
                    <a:pt x="852" y="18077"/>
                    <a:pt x="884" y="17786"/>
                  </a:cubicBezTo>
                  <a:cubicBezTo>
                    <a:pt x="915" y="17485"/>
                    <a:pt x="998" y="17195"/>
                    <a:pt x="1091" y="16904"/>
                  </a:cubicBezTo>
                  <a:cubicBezTo>
                    <a:pt x="1143" y="16758"/>
                    <a:pt x="1195" y="16613"/>
                    <a:pt x="1258" y="16468"/>
                  </a:cubicBezTo>
                  <a:lnTo>
                    <a:pt x="1434" y="16032"/>
                  </a:lnTo>
                  <a:cubicBezTo>
                    <a:pt x="1496" y="15886"/>
                    <a:pt x="1548" y="15741"/>
                    <a:pt x="1600" y="15585"/>
                  </a:cubicBezTo>
                  <a:lnTo>
                    <a:pt x="1641" y="15471"/>
                  </a:lnTo>
                  <a:cubicBezTo>
                    <a:pt x="1662" y="15429"/>
                    <a:pt x="1673" y="15398"/>
                    <a:pt x="1683" y="15356"/>
                  </a:cubicBezTo>
                  <a:lnTo>
                    <a:pt x="1714" y="15243"/>
                  </a:lnTo>
                  <a:lnTo>
                    <a:pt x="1735" y="15180"/>
                  </a:lnTo>
                  <a:lnTo>
                    <a:pt x="1756" y="15128"/>
                  </a:lnTo>
                  <a:cubicBezTo>
                    <a:pt x="1932" y="14505"/>
                    <a:pt x="2047" y="13872"/>
                    <a:pt x="2119" y="13238"/>
                  </a:cubicBezTo>
                  <a:cubicBezTo>
                    <a:pt x="2160" y="12927"/>
                    <a:pt x="2192" y="12605"/>
                    <a:pt x="2213" y="12294"/>
                  </a:cubicBezTo>
                  <a:cubicBezTo>
                    <a:pt x="2234" y="12138"/>
                    <a:pt x="2244" y="11982"/>
                    <a:pt x="2254" y="11826"/>
                  </a:cubicBezTo>
                  <a:cubicBezTo>
                    <a:pt x="2264" y="11660"/>
                    <a:pt x="2285" y="11505"/>
                    <a:pt x="2296" y="11349"/>
                  </a:cubicBezTo>
                  <a:lnTo>
                    <a:pt x="2327" y="10882"/>
                  </a:lnTo>
                  <a:lnTo>
                    <a:pt x="2337" y="10643"/>
                  </a:lnTo>
                  <a:lnTo>
                    <a:pt x="2347" y="10404"/>
                  </a:lnTo>
                  <a:lnTo>
                    <a:pt x="2379" y="9927"/>
                  </a:lnTo>
                  <a:cubicBezTo>
                    <a:pt x="2389" y="9770"/>
                    <a:pt x="2389" y="9615"/>
                    <a:pt x="2400" y="9459"/>
                  </a:cubicBezTo>
                  <a:lnTo>
                    <a:pt x="2410" y="9221"/>
                  </a:lnTo>
                  <a:lnTo>
                    <a:pt x="2410" y="9106"/>
                  </a:lnTo>
                  <a:lnTo>
                    <a:pt x="2420" y="8981"/>
                  </a:lnTo>
                  <a:lnTo>
                    <a:pt x="2430" y="8504"/>
                  </a:lnTo>
                  <a:cubicBezTo>
                    <a:pt x="2441" y="8348"/>
                    <a:pt x="2441" y="8192"/>
                    <a:pt x="2441" y="8037"/>
                  </a:cubicBezTo>
                  <a:lnTo>
                    <a:pt x="2451" y="7559"/>
                  </a:lnTo>
                  <a:cubicBezTo>
                    <a:pt x="2462" y="6303"/>
                    <a:pt x="2441" y="5036"/>
                    <a:pt x="2379" y="3769"/>
                  </a:cubicBezTo>
                  <a:cubicBezTo>
                    <a:pt x="2347" y="3146"/>
                    <a:pt x="2317" y="2513"/>
                    <a:pt x="2264" y="1880"/>
                  </a:cubicBezTo>
                  <a:lnTo>
                    <a:pt x="2244" y="1651"/>
                  </a:lnTo>
                  <a:lnTo>
                    <a:pt x="2234" y="1527"/>
                  </a:lnTo>
                  <a:lnTo>
                    <a:pt x="2223" y="1413"/>
                  </a:lnTo>
                  <a:lnTo>
                    <a:pt x="2171" y="935"/>
                  </a:lnTo>
                  <a:cubicBezTo>
                    <a:pt x="2171" y="862"/>
                    <a:pt x="2160" y="779"/>
                    <a:pt x="2150" y="707"/>
                  </a:cubicBezTo>
                  <a:lnTo>
                    <a:pt x="2130" y="467"/>
                  </a:lnTo>
                  <a:cubicBezTo>
                    <a:pt x="2109" y="312"/>
                    <a:pt x="2098" y="156"/>
                    <a:pt x="2077"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2;p33">
              <a:extLst>
                <a:ext uri="{FF2B5EF4-FFF2-40B4-BE49-F238E27FC236}">
                  <a16:creationId xmlns:a16="http://schemas.microsoft.com/office/drawing/2014/main" id="{3C679C3D-DAF8-63B2-9772-D06F0F3BC13B}"/>
                </a:ext>
              </a:extLst>
            </p:cNvPr>
            <p:cNvSpPr/>
            <p:nvPr/>
          </p:nvSpPr>
          <p:spPr>
            <a:xfrm>
              <a:off x="5365900" y="2843650"/>
              <a:ext cx="568075" cy="493275"/>
            </a:xfrm>
            <a:custGeom>
              <a:avLst/>
              <a:gdLst/>
              <a:ahLst/>
              <a:cxnLst/>
              <a:rect l="l" t="t" r="r" b="b"/>
              <a:pathLst>
                <a:path w="22723" h="19731" extrusionOk="0">
                  <a:moveTo>
                    <a:pt x="8129" y="1"/>
                  </a:moveTo>
                  <a:cubicBezTo>
                    <a:pt x="6814" y="1"/>
                    <a:pt x="5487" y="342"/>
                    <a:pt x="4350" y="988"/>
                  </a:cubicBezTo>
                  <a:cubicBezTo>
                    <a:pt x="2596" y="1985"/>
                    <a:pt x="1319" y="3635"/>
                    <a:pt x="633" y="5483"/>
                  </a:cubicBezTo>
                  <a:cubicBezTo>
                    <a:pt x="21" y="7124"/>
                    <a:pt x="0" y="9699"/>
                    <a:pt x="125" y="11422"/>
                  </a:cubicBezTo>
                  <a:cubicBezTo>
                    <a:pt x="176" y="12170"/>
                    <a:pt x="509" y="12897"/>
                    <a:pt x="1039" y="13447"/>
                  </a:cubicBezTo>
                  <a:cubicBezTo>
                    <a:pt x="1256" y="13665"/>
                    <a:pt x="1505" y="13863"/>
                    <a:pt x="1807" y="13956"/>
                  </a:cubicBezTo>
                  <a:cubicBezTo>
                    <a:pt x="2056" y="14029"/>
                    <a:pt x="2326" y="14029"/>
                    <a:pt x="2585" y="14091"/>
                  </a:cubicBezTo>
                  <a:cubicBezTo>
                    <a:pt x="3530" y="14329"/>
                    <a:pt x="3738" y="15420"/>
                    <a:pt x="4008" y="16188"/>
                  </a:cubicBezTo>
                  <a:cubicBezTo>
                    <a:pt x="4569" y="17808"/>
                    <a:pt x="6012" y="19106"/>
                    <a:pt x="7714" y="19552"/>
                  </a:cubicBezTo>
                  <a:cubicBezTo>
                    <a:pt x="8181" y="19672"/>
                    <a:pt x="8645" y="19731"/>
                    <a:pt x="9097" y="19731"/>
                  </a:cubicBezTo>
                  <a:cubicBezTo>
                    <a:pt x="11027" y="19731"/>
                    <a:pt x="12742" y="18670"/>
                    <a:pt x="13549" y="16853"/>
                  </a:cubicBezTo>
                  <a:cubicBezTo>
                    <a:pt x="13632" y="16655"/>
                    <a:pt x="13726" y="16438"/>
                    <a:pt x="13923" y="16334"/>
                  </a:cubicBezTo>
                  <a:cubicBezTo>
                    <a:pt x="14005" y="16289"/>
                    <a:pt x="14091" y="16270"/>
                    <a:pt x="14179" y="16270"/>
                  </a:cubicBezTo>
                  <a:cubicBezTo>
                    <a:pt x="14439" y="16270"/>
                    <a:pt x="14719" y="16435"/>
                    <a:pt x="14951" y="16583"/>
                  </a:cubicBezTo>
                  <a:cubicBezTo>
                    <a:pt x="15658" y="17034"/>
                    <a:pt x="16517" y="17325"/>
                    <a:pt x="17355" y="17325"/>
                  </a:cubicBezTo>
                  <a:cubicBezTo>
                    <a:pt x="17846" y="17325"/>
                    <a:pt x="18331" y="17225"/>
                    <a:pt x="18772" y="16998"/>
                  </a:cubicBezTo>
                  <a:cubicBezTo>
                    <a:pt x="19956" y="16385"/>
                    <a:pt x="20475" y="14652"/>
                    <a:pt x="19530" y="13717"/>
                  </a:cubicBezTo>
                  <a:cubicBezTo>
                    <a:pt x="19146" y="13343"/>
                    <a:pt x="18523" y="12845"/>
                    <a:pt x="18865" y="12430"/>
                  </a:cubicBezTo>
                  <a:cubicBezTo>
                    <a:pt x="18997" y="12264"/>
                    <a:pt x="19216" y="12231"/>
                    <a:pt x="19443" y="12231"/>
                  </a:cubicBezTo>
                  <a:cubicBezTo>
                    <a:pt x="19557" y="12231"/>
                    <a:pt x="19672" y="12239"/>
                    <a:pt x="19779" y="12243"/>
                  </a:cubicBezTo>
                  <a:cubicBezTo>
                    <a:pt x="19810" y="12244"/>
                    <a:pt x="19841" y="12245"/>
                    <a:pt x="19871" y="12245"/>
                  </a:cubicBezTo>
                  <a:cubicBezTo>
                    <a:pt x="21382" y="12245"/>
                    <a:pt x="22723" y="10760"/>
                    <a:pt x="22489" y="9304"/>
                  </a:cubicBezTo>
                  <a:cubicBezTo>
                    <a:pt x="22437" y="9004"/>
                    <a:pt x="22333" y="8702"/>
                    <a:pt x="22116" y="8484"/>
                  </a:cubicBezTo>
                  <a:cubicBezTo>
                    <a:pt x="21817" y="8167"/>
                    <a:pt x="21427" y="8072"/>
                    <a:pt x="20993" y="8072"/>
                  </a:cubicBezTo>
                  <a:cubicBezTo>
                    <a:pt x="20335" y="8072"/>
                    <a:pt x="19579" y="8292"/>
                    <a:pt x="18897" y="8292"/>
                  </a:cubicBezTo>
                  <a:cubicBezTo>
                    <a:pt x="18527" y="8292"/>
                    <a:pt x="18179" y="8227"/>
                    <a:pt x="17879" y="8028"/>
                  </a:cubicBezTo>
                  <a:cubicBezTo>
                    <a:pt x="17682" y="7903"/>
                    <a:pt x="17526" y="7716"/>
                    <a:pt x="17474" y="7498"/>
                  </a:cubicBezTo>
                  <a:cubicBezTo>
                    <a:pt x="17298" y="6750"/>
                    <a:pt x="18357" y="6325"/>
                    <a:pt x="19156" y="6304"/>
                  </a:cubicBezTo>
                  <a:cubicBezTo>
                    <a:pt x="19956" y="6293"/>
                    <a:pt x="21004" y="6179"/>
                    <a:pt x="21170" y="5432"/>
                  </a:cubicBezTo>
                  <a:cubicBezTo>
                    <a:pt x="21316" y="4798"/>
                    <a:pt x="20630" y="4258"/>
                    <a:pt x="19966" y="4186"/>
                  </a:cubicBezTo>
                  <a:cubicBezTo>
                    <a:pt x="19817" y="4172"/>
                    <a:pt x="19670" y="4165"/>
                    <a:pt x="19523" y="4165"/>
                  </a:cubicBezTo>
                  <a:cubicBezTo>
                    <a:pt x="18603" y="4165"/>
                    <a:pt x="17727" y="4409"/>
                    <a:pt x="16853" y="4409"/>
                  </a:cubicBezTo>
                  <a:cubicBezTo>
                    <a:pt x="16247" y="4409"/>
                    <a:pt x="15642" y="4292"/>
                    <a:pt x="15024" y="3895"/>
                  </a:cubicBezTo>
                  <a:cubicBezTo>
                    <a:pt x="13778" y="3085"/>
                    <a:pt x="12968" y="1736"/>
                    <a:pt x="11660" y="946"/>
                  </a:cubicBezTo>
                  <a:cubicBezTo>
                    <a:pt x="10606" y="306"/>
                    <a:pt x="9372" y="1"/>
                    <a:pt x="8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3;p33">
              <a:extLst>
                <a:ext uri="{FF2B5EF4-FFF2-40B4-BE49-F238E27FC236}">
                  <a16:creationId xmlns:a16="http://schemas.microsoft.com/office/drawing/2014/main" id="{C4390649-45B6-F9F2-20B3-3724A7059668}"/>
                </a:ext>
              </a:extLst>
            </p:cNvPr>
            <p:cNvSpPr/>
            <p:nvPr/>
          </p:nvSpPr>
          <p:spPr>
            <a:xfrm>
              <a:off x="5431825" y="3188650"/>
              <a:ext cx="403125" cy="669850"/>
            </a:xfrm>
            <a:custGeom>
              <a:avLst/>
              <a:gdLst/>
              <a:ahLst/>
              <a:cxnLst/>
              <a:rect l="l" t="t" r="r" b="b"/>
              <a:pathLst>
                <a:path w="16125" h="26794" extrusionOk="0">
                  <a:moveTo>
                    <a:pt x="8414" y="1"/>
                  </a:moveTo>
                  <a:cubicBezTo>
                    <a:pt x="7297" y="1"/>
                    <a:pt x="6174" y="146"/>
                    <a:pt x="5067" y="291"/>
                  </a:cubicBezTo>
                  <a:cubicBezTo>
                    <a:pt x="3281" y="540"/>
                    <a:pt x="686" y="1724"/>
                    <a:pt x="312" y="3665"/>
                  </a:cubicBezTo>
                  <a:cubicBezTo>
                    <a:pt x="1" y="5222"/>
                    <a:pt x="31" y="6521"/>
                    <a:pt x="405" y="8078"/>
                  </a:cubicBezTo>
                  <a:cubicBezTo>
                    <a:pt x="810" y="9781"/>
                    <a:pt x="1464" y="11421"/>
                    <a:pt x="1755" y="13134"/>
                  </a:cubicBezTo>
                  <a:cubicBezTo>
                    <a:pt x="2440" y="17183"/>
                    <a:pt x="2129" y="21627"/>
                    <a:pt x="820" y="25531"/>
                  </a:cubicBezTo>
                  <a:cubicBezTo>
                    <a:pt x="2835" y="26297"/>
                    <a:pt x="5004" y="26700"/>
                    <a:pt x="7175" y="26700"/>
                  </a:cubicBezTo>
                  <a:cubicBezTo>
                    <a:pt x="7331" y="26700"/>
                    <a:pt x="7486" y="26698"/>
                    <a:pt x="7642" y="26694"/>
                  </a:cubicBezTo>
                  <a:cubicBezTo>
                    <a:pt x="8964" y="26659"/>
                    <a:pt x="10299" y="26450"/>
                    <a:pt x="11625" y="26450"/>
                  </a:cubicBezTo>
                  <a:cubicBezTo>
                    <a:pt x="11883" y="26450"/>
                    <a:pt x="12141" y="26458"/>
                    <a:pt x="12398" y="26476"/>
                  </a:cubicBezTo>
                  <a:cubicBezTo>
                    <a:pt x="12930" y="26516"/>
                    <a:pt x="13519" y="26793"/>
                    <a:pt x="13946" y="26793"/>
                  </a:cubicBezTo>
                  <a:cubicBezTo>
                    <a:pt x="14293" y="26793"/>
                    <a:pt x="14533" y="26610"/>
                    <a:pt x="14546" y="25967"/>
                  </a:cubicBezTo>
                  <a:cubicBezTo>
                    <a:pt x="14546" y="25625"/>
                    <a:pt x="14557" y="25282"/>
                    <a:pt x="14567" y="24940"/>
                  </a:cubicBezTo>
                  <a:cubicBezTo>
                    <a:pt x="14640" y="22012"/>
                    <a:pt x="14765" y="19073"/>
                    <a:pt x="14910" y="16177"/>
                  </a:cubicBezTo>
                  <a:cubicBezTo>
                    <a:pt x="15076" y="12730"/>
                    <a:pt x="14567" y="9334"/>
                    <a:pt x="15159" y="5898"/>
                  </a:cubicBezTo>
                  <a:cubicBezTo>
                    <a:pt x="15419" y="4403"/>
                    <a:pt x="16125" y="3312"/>
                    <a:pt x="14786" y="2170"/>
                  </a:cubicBezTo>
                  <a:cubicBezTo>
                    <a:pt x="13311" y="893"/>
                    <a:pt x="10861" y="104"/>
                    <a:pt x="8898" y="10"/>
                  </a:cubicBezTo>
                  <a:cubicBezTo>
                    <a:pt x="8737" y="4"/>
                    <a:pt x="8575" y="1"/>
                    <a:pt x="84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4;p33">
              <a:extLst>
                <a:ext uri="{FF2B5EF4-FFF2-40B4-BE49-F238E27FC236}">
                  <a16:creationId xmlns:a16="http://schemas.microsoft.com/office/drawing/2014/main" id="{54722FEF-6FD0-CD91-A2B7-3E5A7252F72E}"/>
                </a:ext>
              </a:extLst>
            </p:cNvPr>
            <p:cNvSpPr/>
            <p:nvPr/>
          </p:nvSpPr>
          <p:spPr>
            <a:xfrm>
              <a:off x="5628825" y="3250675"/>
              <a:ext cx="355900" cy="463625"/>
            </a:xfrm>
            <a:custGeom>
              <a:avLst/>
              <a:gdLst/>
              <a:ahLst/>
              <a:cxnLst/>
              <a:rect l="l" t="t" r="r" b="b"/>
              <a:pathLst>
                <a:path w="14236" h="18545" extrusionOk="0">
                  <a:moveTo>
                    <a:pt x="6989" y="0"/>
                  </a:moveTo>
                  <a:cubicBezTo>
                    <a:pt x="6978" y="0"/>
                    <a:pt x="6968" y="0"/>
                    <a:pt x="6957" y="0"/>
                  </a:cubicBezTo>
                  <a:cubicBezTo>
                    <a:pt x="6158" y="11"/>
                    <a:pt x="5462" y="665"/>
                    <a:pt x="5224" y="1412"/>
                  </a:cubicBezTo>
                  <a:cubicBezTo>
                    <a:pt x="4984" y="2160"/>
                    <a:pt x="5109" y="2970"/>
                    <a:pt x="5327" y="3717"/>
                  </a:cubicBezTo>
                  <a:cubicBezTo>
                    <a:pt x="5628" y="4756"/>
                    <a:pt x="6106" y="5732"/>
                    <a:pt x="6583" y="6698"/>
                  </a:cubicBezTo>
                  <a:cubicBezTo>
                    <a:pt x="7850" y="9252"/>
                    <a:pt x="9564" y="11910"/>
                    <a:pt x="10446" y="14609"/>
                  </a:cubicBezTo>
                  <a:cubicBezTo>
                    <a:pt x="10197" y="14641"/>
                    <a:pt x="9942" y="14656"/>
                    <a:pt x="9680" y="14656"/>
                  </a:cubicBezTo>
                  <a:cubicBezTo>
                    <a:pt x="6670" y="14656"/>
                    <a:pt x="2876" y="12668"/>
                    <a:pt x="717" y="11006"/>
                  </a:cubicBezTo>
                  <a:cubicBezTo>
                    <a:pt x="499" y="11318"/>
                    <a:pt x="208" y="11474"/>
                    <a:pt x="1" y="11785"/>
                  </a:cubicBezTo>
                  <a:cubicBezTo>
                    <a:pt x="1008" y="13447"/>
                    <a:pt x="2804" y="14495"/>
                    <a:pt x="4528" y="15471"/>
                  </a:cubicBezTo>
                  <a:cubicBezTo>
                    <a:pt x="6043" y="16333"/>
                    <a:pt x="7570" y="17205"/>
                    <a:pt x="9179" y="17900"/>
                  </a:cubicBezTo>
                  <a:cubicBezTo>
                    <a:pt x="9954" y="18242"/>
                    <a:pt x="10766" y="18545"/>
                    <a:pt x="11619" y="18545"/>
                  </a:cubicBezTo>
                  <a:cubicBezTo>
                    <a:pt x="11647" y="18545"/>
                    <a:pt x="11674" y="18545"/>
                    <a:pt x="11702" y="18544"/>
                  </a:cubicBezTo>
                  <a:cubicBezTo>
                    <a:pt x="12575" y="18534"/>
                    <a:pt x="13488" y="18129"/>
                    <a:pt x="13862" y="17360"/>
                  </a:cubicBezTo>
                  <a:cubicBezTo>
                    <a:pt x="14236" y="16613"/>
                    <a:pt x="13239" y="14163"/>
                    <a:pt x="13031" y="13363"/>
                  </a:cubicBezTo>
                  <a:cubicBezTo>
                    <a:pt x="12730" y="12201"/>
                    <a:pt x="12492" y="11017"/>
                    <a:pt x="12201" y="9854"/>
                  </a:cubicBezTo>
                  <a:cubicBezTo>
                    <a:pt x="11526" y="7165"/>
                    <a:pt x="10560" y="4538"/>
                    <a:pt x="9314" y="2046"/>
                  </a:cubicBezTo>
                  <a:cubicBezTo>
                    <a:pt x="8841" y="1079"/>
                    <a:pt x="8093" y="0"/>
                    <a:pt x="6989" y="0"/>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5;p33">
              <a:extLst>
                <a:ext uri="{FF2B5EF4-FFF2-40B4-BE49-F238E27FC236}">
                  <a16:creationId xmlns:a16="http://schemas.microsoft.com/office/drawing/2014/main" id="{EDDC5673-7732-D2E8-E68D-2A44761D6267}"/>
                </a:ext>
              </a:extLst>
            </p:cNvPr>
            <p:cNvSpPr/>
            <p:nvPr/>
          </p:nvSpPr>
          <p:spPr>
            <a:xfrm>
              <a:off x="5381200" y="2858000"/>
              <a:ext cx="372250" cy="392750"/>
            </a:xfrm>
            <a:custGeom>
              <a:avLst/>
              <a:gdLst/>
              <a:ahLst/>
              <a:cxnLst/>
              <a:rect l="l" t="t" r="r" b="b"/>
              <a:pathLst>
                <a:path w="14890" h="15710" extrusionOk="0">
                  <a:moveTo>
                    <a:pt x="6888" y="1"/>
                  </a:moveTo>
                  <a:cubicBezTo>
                    <a:pt x="5615" y="1"/>
                    <a:pt x="4361" y="281"/>
                    <a:pt x="3302" y="954"/>
                  </a:cubicBezTo>
                  <a:cubicBezTo>
                    <a:pt x="208" y="2937"/>
                    <a:pt x="0" y="6934"/>
                    <a:pt x="738" y="10112"/>
                  </a:cubicBezTo>
                  <a:cubicBezTo>
                    <a:pt x="1039" y="11388"/>
                    <a:pt x="1839" y="12634"/>
                    <a:pt x="3105" y="13132"/>
                  </a:cubicBezTo>
                  <a:cubicBezTo>
                    <a:pt x="3624" y="13340"/>
                    <a:pt x="4206" y="13413"/>
                    <a:pt x="4767" y="13465"/>
                  </a:cubicBezTo>
                  <a:cubicBezTo>
                    <a:pt x="4884" y="13474"/>
                    <a:pt x="5038" y="13476"/>
                    <a:pt x="5211" y="13476"/>
                  </a:cubicBezTo>
                  <a:cubicBezTo>
                    <a:pt x="5266" y="13476"/>
                    <a:pt x="5324" y="13476"/>
                    <a:pt x="5382" y="13476"/>
                  </a:cubicBezTo>
                  <a:cubicBezTo>
                    <a:pt x="5919" y="13476"/>
                    <a:pt x="6564" y="13486"/>
                    <a:pt x="6843" y="13693"/>
                  </a:cubicBezTo>
                  <a:cubicBezTo>
                    <a:pt x="7487" y="14182"/>
                    <a:pt x="6968" y="15407"/>
                    <a:pt x="7861" y="15656"/>
                  </a:cubicBezTo>
                  <a:cubicBezTo>
                    <a:pt x="7987" y="15691"/>
                    <a:pt x="8145" y="15710"/>
                    <a:pt x="8315" y="15710"/>
                  </a:cubicBezTo>
                  <a:cubicBezTo>
                    <a:pt x="8800" y="15710"/>
                    <a:pt x="9379" y="15555"/>
                    <a:pt x="9563" y="15178"/>
                  </a:cubicBezTo>
                  <a:cubicBezTo>
                    <a:pt x="9875" y="14586"/>
                    <a:pt x="9117" y="14119"/>
                    <a:pt x="9190" y="13548"/>
                  </a:cubicBezTo>
                  <a:cubicBezTo>
                    <a:pt x="9262" y="12904"/>
                    <a:pt x="9781" y="12925"/>
                    <a:pt x="10321" y="12624"/>
                  </a:cubicBezTo>
                  <a:cubicBezTo>
                    <a:pt x="11785" y="11824"/>
                    <a:pt x="12865" y="10195"/>
                    <a:pt x="12969" y="8575"/>
                  </a:cubicBezTo>
                  <a:cubicBezTo>
                    <a:pt x="13082" y="8666"/>
                    <a:pt x="13226" y="8707"/>
                    <a:pt x="13374" y="8707"/>
                  </a:cubicBezTo>
                  <a:cubicBezTo>
                    <a:pt x="13564" y="8707"/>
                    <a:pt x="13762" y="8639"/>
                    <a:pt x="13913" y="8523"/>
                  </a:cubicBezTo>
                  <a:cubicBezTo>
                    <a:pt x="14183" y="8315"/>
                    <a:pt x="14329" y="7993"/>
                    <a:pt x="14433" y="7682"/>
                  </a:cubicBezTo>
                  <a:cubicBezTo>
                    <a:pt x="14734" y="6810"/>
                    <a:pt x="14889" y="5647"/>
                    <a:pt x="14225" y="4868"/>
                  </a:cubicBezTo>
                  <a:cubicBezTo>
                    <a:pt x="14020" y="4623"/>
                    <a:pt x="13683" y="4467"/>
                    <a:pt x="13364" y="4467"/>
                  </a:cubicBezTo>
                  <a:cubicBezTo>
                    <a:pt x="13183" y="4467"/>
                    <a:pt x="13008" y="4517"/>
                    <a:pt x="12865" y="4629"/>
                  </a:cubicBezTo>
                  <a:cubicBezTo>
                    <a:pt x="13114" y="2148"/>
                    <a:pt x="11712" y="954"/>
                    <a:pt x="9407" y="341"/>
                  </a:cubicBezTo>
                  <a:cubicBezTo>
                    <a:pt x="8594" y="125"/>
                    <a:pt x="7737" y="1"/>
                    <a:pt x="6888" y="1"/>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p33">
              <a:extLst>
                <a:ext uri="{FF2B5EF4-FFF2-40B4-BE49-F238E27FC236}">
                  <a16:creationId xmlns:a16="http://schemas.microsoft.com/office/drawing/2014/main" id="{1A72E529-2B06-5267-40C0-A37477EA933A}"/>
                </a:ext>
              </a:extLst>
            </p:cNvPr>
            <p:cNvSpPr/>
            <p:nvPr/>
          </p:nvSpPr>
          <p:spPr>
            <a:xfrm>
              <a:off x="5296575" y="2793850"/>
              <a:ext cx="493200" cy="315525"/>
            </a:xfrm>
            <a:custGeom>
              <a:avLst/>
              <a:gdLst/>
              <a:ahLst/>
              <a:cxnLst/>
              <a:rect l="l" t="t" r="r" b="b"/>
              <a:pathLst>
                <a:path w="19728" h="12621" extrusionOk="0">
                  <a:moveTo>
                    <a:pt x="11610" y="1"/>
                  </a:moveTo>
                  <a:cubicBezTo>
                    <a:pt x="11178" y="1"/>
                    <a:pt x="10746" y="35"/>
                    <a:pt x="10321" y="104"/>
                  </a:cubicBezTo>
                  <a:cubicBezTo>
                    <a:pt x="9698" y="197"/>
                    <a:pt x="9086" y="364"/>
                    <a:pt x="8505" y="602"/>
                  </a:cubicBezTo>
                  <a:cubicBezTo>
                    <a:pt x="8016" y="810"/>
                    <a:pt x="7549" y="1225"/>
                    <a:pt x="7040" y="1370"/>
                  </a:cubicBezTo>
                  <a:cubicBezTo>
                    <a:pt x="6991" y="1389"/>
                    <a:pt x="6934" y="1393"/>
                    <a:pt x="6877" y="1393"/>
                  </a:cubicBezTo>
                  <a:cubicBezTo>
                    <a:pt x="6838" y="1393"/>
                    <a:pt x="6798" y="1391"/>
                    <a:pt x="6760" y="1391"/>
                  </a:cubicBezTo>
                  <a:cubicBezTo>
                    <a:pt x="6600" y="1379"/>
                    <a:pt x="6440" y="1373"/>
                    <a:pt x="6280" y="1373"/>
                  </a:cubicBezTo>
                  <a:cubicBezTo>
                    <a:pt x="4372" y="1373"/>
                    <a:pt x="2483" y="2215"/>
                    <a:pt x="1247" y="3624"/>
                  </a:cubicBezTo>
                  <a:cubicBezTo>
                    <a:pt x="1174" y="3707"/>
                    <a:pt x="1101" y="3831"/>
                    <a:pt x="1174" y="3904"/>
                  </a:cubicBezTo>
                  <a:cubicBezTo>
                    <a:pt x="1202" y="3932"/>
                    <a:pt x="1235" y="3943"/>
                    <a:pt x="1270" y="3943"/>
                  </a:cubicBezTo>
                  <a:cubicBezTo>
                    <a:pt x="1397" y="3943"/>
                    <a:pt x="1561" y="3803"/>
                    <a:pt x="1679" y="3803"/>
                  </a:cubicBezTo>
                  <a:cubicBezTo>
                    <a:pt x="1712" y="3803"/>
                    <a:pt x="1742" y="3814"/>
                    <a:pt x="1766" y="3841"/>
                  </a:cubicBezTo>
                  <a:cubicBezTo>
                    <a:pt x="914" y="4755"/>
                    <a:pt x="333" y="5897"/>
                    <a:pt x="105" y="7102"/>
                  </a:cubicBezTo>
                  <a:cubicBezTo>
                    <a:pt x="42" y="7455"/>
                    <a:pt x="1" y="7828"/>
                    <a:pt x="95" y="8181"/>
                  </a:cubicBezTo>
                  <a:cubicBezTo>
                    <a:pt x="188" y="8534"/>
                    <a:pt x="427" y="8877"/>
                    <a:pt x="769" y="9012"/>
                  </a:cubicBezTo>
                  <a:cubicBezTo>
                    <a:pt x="884" y="9054"/>
                    <a:pt x="1008" y="9085"/>
                    <a:pt x="1039" y="9189"/>
                  </a:cubicBezTo>
                  <a:cubicBezTo>
                    <a:pt x="1060" y="9230"/>
                    <a:pt x="1050" y="9272"/>
                    <a:pt x="1050" y="9313"/>
                  </a:cubicBezTo>
                  <a:cubicBezTo>
                    <a:pt x="997" y="10092"/>
                    <a:pt x="1154" y="10871"/>
                    <a:pt x="1496" y="11577"/>
                  </a:cubicBezTo>
                  <a:cubicBezTo>
                    <a:pt x="1677" y="11972"/>
                    <a:pt x="2151" y="12620"/>
                    <a:pt x="2660" y="12620"/>
                  </a:cubicBezTo>
                  <a:cubicBezTo>
                    <a:pt x="2794" y="12620"/>
                    <a:pt x="2930" y="12576"/>
                    <a:pt x="3064" y="12470"/>
                  </a:cubicBezTo>
                  <a:cubicBezTo>
                    <a:pt x="3479" y="12148"/>
                    <a:pt x="3365" y="11442"/>
                    <a:pt x="3355" y="10985"/>
                  </a:cubicBezTo>
                  <a:cubicBezTo>
                    <a:pt x="3334" y="10113"/>
                    <a:pt x="3396" y="9210"/>
                    <a:pt x="3915" y="8431"/>
                  </a:cubicBezTo>
                  <a:cubicBezTo>
                    <a:pt x="4984" y="6811"/>
                    <a:pt x="7787" y="6250"/>
                    <a:pt x="7622" y="3821"/>
                  </a:cubicBezTo>
                  <a:lnTo>
                    <a:pt x="7622" y="3821"/>
                  </a:lnTo>
                  <a:cubicBezTo>
                    <a:pt x="7684" y="4734"/>
                    <a:pt x="8297" y="5160"/>
                    <a:pt x="9179" y="5472"/>
                  </a:cubicBezTo>
                  <a:cubicBezTo>
                    <a:pt x="9609" y="5617"/>
                    <a:pt x="10053" y="5665"/>
                    <a:pt x="10500" y="5665"/>
                  </a:cubicBezTo>
                  <a:cubicBezTo>
                    <a:pt x="10982" y="5665"/>
                    <a:pt x="11467" y="5609"/>
                    <a:pt x="11941" y="5555"/>
                  </a:cubicBezTo>
                  <a:cubicBezTo>
                    <a:pt x="12409" y="5493"/>
                    <a:pt x="12865" y="5440"/>
                    <a:pt x="13332" y="5430"/>
                  </a:cubicBezTo>
                  <a:cubicBezTo>
                    <a:pt x="13526" y="5430"/>
                    <a:pt x="13728" y="5380"/>
                    <a:pt x="13917" y="5380"/>
                  </a:cubicBezTo>
                  <a:cubicBezTo>
                    <a:pt x="14083" y="5380"/>
                    <a:pt x="14239" y="5419"/>
                    <a:pt x="14370" y="5565"/>
                  </a:cubicBezTo>
                  <a:cubicBezTo>
                    <a:pt x="14516" y="5721"/>
                    <a:pt x="14568" y="5939"/>
                    <a:pt x="14557" y="6136"/>
                  </a:cubicBezTo>
                  <a:cubicBezTo>
                    <a:pt x="14557" y="6271"/>
                    <a:pt x="14527" y="6416"/>
                    <a:pt x="14578" y="6541"/>
                  </a:cubicBezTo>
                  <a:cubicBezTo>
                    <a:pt x="14611" y="6649"/>
                    <a:pt x="14710" y="6736"/>
                    <a:pt x="14812" y="6736"/>
                  </a:cubicBezTo>
                  <a:cubicBezTo>
                    <a:pt x="14838" y="6736"/>
                    <a:pt x="14864" y="6731"/>
                    <a:pt x="14890" y="6718"/>
                  </a:cubicBezTo>
                  <a:cubicBezTo>
                    <a:pt x="14942" y="6697"/>
                    <a:pt x="14983" y="6645"/>
                    <a:pt x="15035" y="6645"/>
                  </a:cubicBezTo>
                  <a:cubicBezTo>
                    <a:pt x="15040" y="6644"/>
                    <a:pt x="15045" y="6644"/>
                    <a:pt x="15050" y="6644"/>
                  </a:cubicBezTo>
                  <a:cubicBezTo>
                    <a:pt x="15126" y="6644"/>
                    <a:pt x="15182" y="6712"/>
                    <a:pt x="15212" y="6780"/>
                  </a:cubicBezTo>
                  <a:cubicBezTo>
                    <a:pt x="15399" y="7133"/>
                    <a:pt x="15346" y="7558"/>
                    <a:pt x="15253" y="7943"/>
                  </a:cubicBezTo>
                  <a:cubicBezTo>
                    <a:pt x="15160" y="8338"/>
                    <a:pt x="15025" y="8721"/>
                    <a:pt x="15046" y="9116"/>
                  </a:cubicBezTo>
                  <a:cubicBezTo>
                    <a:pt x="15056" y="9500"/>
                    <a:pt x="15222" y="9874"/>
                    <a:pt x="15503" y="10144"/>
                  </a:cubicBezTo>
                  <a:cubicBezTo>
                    <a:pt x="15533" y="10175"/>
                    <a:pt x="15575" y="10206"/>
                    <a:pt x="15627" y="10216"/>
                  </a:cubicBezTo>
                  <a:cubicBezTo>
                    <a:pt x="15741" y="10216"/>
                    <a:pt x="15773" y="10082"/>
                    <a:pt x="15782" y="9978"/>
                  </a:cubicBezTo>
                  <a:cubicBezTo>
                    <a:pt x="15824" y="9376"/>
                    <a:pt x="15866" y="8774"/>
                    <a:pt x="15907" y="8181"/>
                  </a:cubicBezTo>
                  <a:cubicBezTo>
                    <a:pt x="15938" y="7663"/>
                    <a:pt x="15869" y="7195"/>
                    <a:pt x="16519" y="7195"/>
                  </a:cubicBezTo>
                  <a:cubicBezTo>
                    <a:pt x="16533" y="7195"/>
                    <a:pt x="16547" y="7195"/>
                    <a:pt x="16562" y="7195"/>
                  </a:cubicBezTo>
                  <a:cubicBezTo>
                    <a:pt x="17621" y="7247"/>
                    <a:pt x="18004" y="7798"/>
                    <a:pt x="18347" y="8700"/>
                  </a:cubicBezTo>
                  <a:cubicBezTo>
                    <a:pt x="18482" y="9054"/>
                    <a:pt x="18669" y="9397"/>
                    <a:pt x="18897" y="9697"/>
                  </a:cubicBezTo>
                  <a:cubicBezTo>
                    <a:pt x="18950" y="9760"/>
                    <a:pt x="19001" y="9833"/>
                    <a:pt x="19084" y="9843"/>
                  </a:cubicBezTo>
                  <a:cubicBezTo>
                    <a:pt x="19147" y="9843"/>
                    <a:pt x="19199" y="9822"/>
                    <a:pt x="19250" y="9791"/>
                  </a:cubicBezTo>
                  <a:cubicBezTo>
                    <a:pt x="19531" y="9604"/>
                    <a:pt x="19666" y="9272"/>
                    <a:pt x="19686" y="8950"/>
                  </a:cubicBezTo>
                  <a:cubicBezTo>
                    <a:pt x="19728" y="8472"/>
                    <a:pt x="19541" y="7984"/>
                    <a:pt x="19240" y="7590"/>
                  </a:cubicBezTo>
                  <a:cubicBezTo>
                    <a:pt x="18939" y="7195"/>
                    <a:pt x="18534" y="6894"/>
                    <a:pt x="18098" y="6656"/>
                  </a:cubicBezTo>
                  <a:cubicBezTo>
                    <a:pt x="17963" y="6582"/>
                    <a:pt x="17828" y="6520"/>
                    <a:pt x="17724" y="6406"/>
                  </a:cubicBezTo>
                  <a:cubicBezTo>
                    <a:pt x="17704" y="6375"/>
                    <a:pt x="17683" y="6344"/>
                    <a:pt x="17662" y="6302"/>
                  </a:cubicBezTo>
                  <a:cubicBezTo>
                    <a:pt x="17610" y="6209"/>
                    <a:pt x="17600" y="6095"/>
                    <a:pt x="17651" y="6012"/>
                  </a:cubicBezTo>
                  <a:cubicBezTo>
                    <a:pt x="17683" y="5949"/>
                    <a:pt x="17745" y="5897"/>
                    <a:pt x="17808" y="5866"/>
                  </a:cubicBezTo>
                  <a:cubicBezTo>
                    <a:pt x="18202" y="5638"/>
                    <a:pt x="18731" y="5763"/>
                    <a:pt x="19126" y="5544"/>
                  </a:cubicBezTo>
                  <a:cubicBezTo>
                    <a:pt x="19593" y="5295"/>
                    <a:pt x="19686" y="4651"/>
                    <a:pt x="19448" y="4184"/>
                  </a:cubicBezTo>
                  <a:cubicBezTo>
                    <a:pt x="19220" y="3728"/>
                    <a:pt x="18742" y="3437"/>
                    <a:pt x="18254" y="3229"/>
                  </a:cubicBezTo>
                  <a:cubicBezTo>
                    <a:pt x="17755" y="3011"/>
                    <a:pt x="17215" y="2855"/>
                    <a:pt x="16665" y="2782"/>
                  </a:cubicBezTo>
                  <a:cubicBezTo>
                    <a:pt x="16509" y="2762"/>
                    <a:pt x="16343" y="2752"/>
                    <a:pt x="16209" y="2669"/>
                  </a:cubicBezTo>
                  <a:cubicBezTo>
                    <a:pt x="16073" y="2585"/>
                    <a:pt x="15969" y="2409"/>
                    <a:pt x="16042" y="2263"/>
                  </a:cubicBezTo>
                  <a:cubicBezTo>
                    <a:pt x="16105" y="2129"/>
                    <a:pt x="16271" y="2076"/>
                    <a:pt x="16416" y="2056"/>
                  </a:cubicBezTo>
                  <a:cubicBezTo>
                    <a:pt x="16707" y="2004"/>
                    <a:pt x="17018" y="1993"/>
                    <a:pt x="17257" y="1838"/>
                  </a:cubicBezTo>
                  <a:cubicBezTo>
                    <a:pt x="17506" y="1693"/>
                    <a:pt x="17641" y="1319"/>
                    <a:pt x="17434" y="1121"/>
                  </a:cubicBezTo>
                  <a:cubicBezTo>
                    <a:pt x="17326" y="1013"/>
                    <a:pt x="17172" y="991"/>
                    <a:pt x="17015" y="991"/>
                  </a:cubicBezTo>
                  <a:cubicBezTo>
                    <a:pt x="16961" y="991"/>
                    <a:pt x="16906" y="994"/>
                    <a:pt x="16852" y="996"/>
                  </a:cubicBezTo>
                  <a:cubicBezTo>
                    <a:pt x="16812" y="997"/>
                    <a:pt x="16771" y="998"/>
                    <a:pt x="16731" y="998"/>
                  </a:cubicBezTo>
                  <a:cubicBezTo>
                    <a:pt x="16221" y="998"/>
                    <a:pt x="15714" y="934"/>
                    <a:pt x="15233" y="800"/>
                  </a:cubicBezTo>
                  <a:cubicBezTo>
                    <a:pt x="14807" y="675"/>
                    <a:pt x="14412" y="509"/>
                    <a:pt x="13997" y="374"/>
                  </a:cubicBezTo>
                  <a:cubicBezTo>
                    <a:pt x="13231" y="123"/>
                    <a:pt x="12421" y="1"/>
                    <a:pt x="11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7;p33">
              <a:extLst>
                <a:ext uri="{FF2B5EF4-FFF2-40B4-BE49-F238E27FC236}">
                  <a16:creationId xmlns:a16="http://schemas.microsoft.com/office/drawing/2014/main" id="{FB2ACD74-127A-A6D0-88FA-014BE5582A0E}"/>
                </a:ext>
              </a:extLst>
            </p:cNvPr>
            <p:cNvSpPr/>
            <p:nvPr/>
          </p:nvSpPr>
          <p:spPr>
            <a:xfrm>
              <a:off x="5451275" y="3025625"/>
              <a:ext cx="19500" cy="24175"/>
            </a:xfrm>
            <a:custGeom>
              <a:avLst/>
              <a:gdLst/>
              <a:ahLst/>
              <a:cxnLst/>
              <a:rect l="l" t="t" r="r" b="b"/>
              <a:pathLst>
                <a:path w="780" h="967" extrusionOk="0">
                  <a:moveTo>
                    <a:pt x="395" y="1"/>
                  </a:moveTo>
                  <a:cubicBezTo>
                    <a:pt x="178" y="1"/>
                    <a:pt x="1" y="219"/>
                    <a:pt x="1" y="489"/>
                  </a:cubicBezTo>
                  <a:cubicBezTo>
                    <a:pt x="1" y="749"/>
                    <a:pt x="178" y="966"/>
                    <a:pt x="395" y="966"/>
                  </a:cubicBezTo>
                  <a:cubicBezTo>
                    <a:pt x="603" y="966"/>
                    <a:pt x="780" y="749"/>
                    <a:pt x="780" y="489"/>
                  </a:cubicBezTo>
                  <a:cubicBezTo>
                    <a:pt x="780" y="219"/>
                    <a:pt x="603"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8;p33">
              <a:extLst>
                <a:ext uri="{FF2B5EF4-FFF2-40B4-BE49-F238E27FC236}">
                  <a16:creationId xmlns:a16="http://schemas.microsoft.com/office/drawing/2014/main" id="{A17C639E-086E-343B-2A31-9B20D74D573D}"/>
                </a:ext>
              </a:extLst>
            </p:cNvPr>
            <p:cNvSpPr/>
            <p:nvPr/>
          </p:nvSpPr>
          <p:spPr>
            <a:xfrm>
              <a:off x="5587575" y="3017325"/>
              <a:ext cx="20775" cy="25975"/>
            </a:xfrm>
            <a:custGeom>
              <a:avLst/>
              <a:gdLst/>
              <a:ahLst/>
              <a:cxnLst/>
              <a:rect l="l" t="t" r="r" b="b"/>
              <a:pathLst>
                <a:path w="831" h="1039" extrusionOk="0">
                  <a:moveTo>
                    <a:pt x="416" y="1"/>
                  </a:moveTo>
                  <a:cubicBezTo>
                    <a:pt x="187" y="1"/>
                    <a:pt x="0" y="229"/>
                    <a:pt x="0" y="520"/>
                  </a:cubicBezTo>
                  <a:cubicBezTo>
                    <a:pt x="0" y="800"/>
                    <a:pt x="187" y="1039"/>
                    <a:pt x="416" y="1039"/>
                  </a:cubicBezTo>
                  <a:cubicBezTo>
                    <a:pt x="644" y="1039"/>
                    <a:pt x="831" y="800"/>
                    <a:pt x="831" y="520"/>
                  </a:cubicBezTo>
                  <a:cubicBezTo>
                    <a:pt x="831" y="229"/>
                    <a:pt x="644" y="1"/>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9;p33">
              <a:extLst>
                <a:ext uri="{FF2B5EF4-FFF2-40B4-BE49-F238E27FC236}">
                  <a16:creationId xmlns:a16="http://schemas.microsoft.com/office/drawing/2014/main" id="{798C267B-0C18-2EA1-EE76-E547F47DD90A}"/>
                </a:ext>
              </a:extLst>
            </p:cNvPr>
            <p:cNvSpPr/>
            <p:nvPr/>
          </p:nvSpPr>
          <p:spPr>
            <a:xfrm>
              <a:off x="5432075" y="2983825"/>
              <a:ext cx="36125" cy="25225"/>
            </a:xfrm>
            <a:custGeom>
              <a:avLst/>
              <a:gdLst/>
              <a:ahLst/>
              <a:cxnLst/>
              <a:rect l="l" t="t" r="r" b="b"/>
              <a:pathLst>
                <a:path w="1445" h="1009" extrusionOk="0">
                  <a:moveTo>
                    <a:pt x="873" y="1"/>
                  </a:moveTo>
                  <a:cubicBezTo>
                    <a:pt x="810" y="1"/>
                    <a:pt x="759" y="1"/>
                    <a:pt x="707" y="12"/>
                  </a:cubicBezTo>
                  <a:cubicBezTo>
                    <a:pt x="655" y="12"/>
                    <a:pt x="603" y="32"/>
                    <a:pt x="551" y="42"/>
                  </a:cubicBezTo>
                  <a:cubicBezTo>
                    <a:pt x="499" y="63"/>
                    <a:pt x="447" y="84"/>
                    <a:pt x="406" y="116"/>
                  </a:cubicBezTo>
                  <a:cubicBezTo>
                    <a:pt x="354" y="146"/>
                    <a:pt x="312" y="167"/>
                    <a:pt x="281" y="209"/>
                  </a:cubicBezTo>
                  <a:cubicBezTo>
                    <a:pt x="260" y="229"/>
                    <a:pt x="240" y="240"/>
                    <a:pt x="219" y="261"/>
                  </a:cubicBezTo>
                  <a:cubicBezTo>
                    <a:pt x="208" y="271"/>
                    <a:pt x="198" y="282"/>
                    <a:pt x="198" y="292"/>
                  </a:cubicBezTo>
                  <a:lnTo>
                    <a:pt x="167" y="323"/>
                  </a:lnTo>
                  <a:cubicBezTo>
                    <a:pt x="136" y="365"/>
                    <a:pt x="115" y="406"/>
                    <a:pt x="94" y="448"/>
                  </a:cubicBezTo>
                  <a:cubicBezTo>
                    <a:pt x="42" y="541"/>
                    <a:pt x="21" y="635"/>
                    <a:pt x="11" y="728"/>
                  </a:cubicBezTo>
                  <a:cubicBezTo>
                    <a:pt x="0" y="822"/>
                    <a:pt x="11" y="915"/>
                    <a:pt x="42" y="1008"/>
                  </a:cubicBezTo>
                  <a:cubicBezTo>
                    <a:pt x="84" y="977"/>
                    <a:pt x="115" y="946"/>
                    <a:pt x="136" y="915"/>
                  </a:cubicBezTo>
                  <a:lnTo>
                    <a:pt x="229" y="822"/>
                  </a:lnTo>
                  <a:cubicBezTo>
                    <a:pt x="260" y="790"/>
                    <a:pt x="281" y="769"/>
                    <a:pt x="312" y="748"/>
                  </a:cubicBezTo>
                  <a:cubicBezTo>
                    <a:pt x="344" y="718"/>
                    <a:pt x="364" y="697"/>
                    <a:pt x="395" y="676"/>
                  </a:cubicBezTo>
                  <a:cubicBezTo>
                    <a:pt x="416" y="655"/>
                    <a:pt x="447" y="635"/>
                    <a:pt x="478" y="624"/>
                  </a:cubicBezTo>
                  <a:cubicBezTo>
                    <a:pt x="499" y="603"/>
                    <a:pt x="530" y="593"/>
                    <a:pt x="551" y="572"/>
                  </a:cubicBezTo>
                  <a:cubicBezTo>
                    <a:pt x="582" y="562"/>
                    <a:pt x="603" y="552"/>
                    <a:pt x="634" y="541"/>
                  </a:cubicBezTo>
                  <a:cubicBezTo>
                    <a:pt x="655" y="520"/>
                    <a:pt x="686" y="510"/>
                    <a:pt x="707" y="499"/>
                  </a:cubicBezTo>
                  <a:cubicBezTo>
                    <a:pt x="738" y="499"/>
                    <a:pt x="759" y="489"/>
                    <a:pt x="790" y="479"/>
                  </a:cubicBezTo>
                  <a:cubicBezTo>
                    <a:pt x="821" y="469"/>
                    <a:pt x="842" y="469"/>
                    <a:pt x="873" y="458"/>
                  </a:cubicBezTo>
                  <a:lnTo>
                    <a:pt x="1039" y="458"/>
                  </a:lnTo>
                  <a:cubicBezTo>
                    <a:pt x="1060" y="458"/>
                    <a:pt x="1091" y="458"/>
                    <a:pt x="1122" y="469"/>
                  </a:cubicBezTo>
                  <a:cubicBezTo>
                    <a:pt x="1153" y="479"/>
                    <a:pt x="1184" y="489"/>
                    <a:pt x="1226" y="499"/>
                  </a:cubicBezTo>
                  <a:cubicBezTo>
                    <a:pt x="1257" y="510"/>
                    <a:pt x="1288" y="531"/>
                    <a:pt x="1320" y="552"/>
                  </a:cubicBezTo>
                  <a:cubicBezTo>
                    <a:pt x="1361" y="572"/>
                    <a:pt x="1392" y="593"/>
                    <a:pt x="1433" y="624"/>
                  </a:cubicBezTo>
                  <a:cubicBezTo>
                    <a:pt x="1444" y="582"/>
                    <a:pt x="1444" y="531"/>
                    <a:pt x="1444" y="479"/>
                  </a:cubicBezTo>
                  <a:cubicBezTo>
                    <a:pt x="1433" y="427"/>
                    <a:pt x="1413" y="375"/>
                    <a:pt x="1392" y="333"/>
                  </a:cubicBezTo>
                  <a:cubicBezTo>
                    <a:pt x="1371" y="292"/>
                    <a:pt x="1340" y="240"/>
                    <a:pt x="1309" y="209"/>
                  </a:cubicBezTo>
                  <a:cubicBezTo>
                    <a:pt x="1267" y="167"/>
                    <a:pt x="1226" y="136"/>
                    <a:pt x="1184" y="105"/>
                  </a:cubicBezTo>
                  <a:cubicBezTo>
                    <a:pt x="1133" y="74"/>
                    <a:pt x="1080" y="53"/>
                    <a:pt x="1029" y="32"/>
                  </a:cubicBezTo>
                  <a:cubicBezTo>
                    <a:pt x="976" y="12"/>
                    <a:pt x="925" y="12"/>
                    <a:pt x="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0;p33">
              <a:extLst>
                <a:ext uri="{FF2B5EF4-FFF2-40B4-BE49-F238E27FC236}">
                  <a16:creationId xmlns:a16="http://schemas.microsoft.com/office/drawing/2014/main" id="{D8F4E807-5CD9-ABC2-972A-4E973051B799}"/>
                </a:ext>
              </a:extLst>
            </p:cNvPr>
            <p:cNvSpPr/>
            <p:nvPr/>
          </p:nvSpPr>
          <p:spPr>
            <a:xfrm>
              <a:off x="5579500" y="2972150"/>
              <a:ext cx="42075" cy="26250"/>
            </a:xfrm>
            <a:custGeom>
              <a:avLst/>
              <a:gdLst/>
              <a:ahLst/>
              <a:cxnLst/>
              <a:rect l="l" t="t" r="r" b="b"/>
              <a:pathLst>
                <a:path w="1683" h="1050" extrusionOk="0">
                  <a:moveTo>
                    <a:pt x="763" y="0"/>
                  </a:moveTo>
                  <a:cubicBezTo>
                    <a:pt x="718" y="0"/>
                    <a:pt x="671" y="4"/>
                    <a:pt x="624" y="11"/>
                  </a:cubicBezTo>
                  <a:cubicBezTo>
                    <a:pt x="614" y="11"/>
                    <a:pt x="593" y="22"/>
                    <a:pt x="582" y="22"/>
                  </a:cubicBezTo>
                  <a:cubicBezTo>
                    <a:pt x="562" y="22"/>
                    <a:pt x="552" y="32"/>
                    <a:pt x="531" y="32"/>
                  </a:cubicBezTo>
                  <a:cubicBezTo>
                    <a:pt x="499" y="43"/>
                    <a:pt x="469" y="53"/>
                    <a:pt x="448" y="73"/>
                  </a:cubicBezTo>
                  <a:cubicBezTo>
                    <a:pt x="385" y="94"/>
                    <a:pt x="344" y="126"/>
                    <a:pt x="302" y="167"/>
                  </a:cubicBezTo>
                  <a:cubicBezTo>
                    <a:pt x="250" y="198"/>
                    <a:pt x="219" y="239"/>
                    <a:pt x="178" y="271"/>
                  </a:cubicBezTo>
                  <a:cubicBezTo>
                    <a:pt x="146" y="313"/>
                    <a:pt x="116" y="364"/>
                    <a:pt x="84" y="406"/>
                  </a:cubicBezTo>
                  <a:cubicBezTo>
                    <a:pt x="53" y="458"/>
                    <a:pt x="32" y="509"/>
                    <a:pt x="22" y="562"/>
                  </a:cubicBezTo>
                  <a:cubicBezTo>
                    <a:pt x="1" y="613"/>
                    <a:pt x="1" y="666"/>
                    <a:pt x="12" y="728"/>
                  </a:cubicBezTo>
                  <a:cubicBezTo>
                    <a:pt x="53" y="686"/>
                    <a:pt x="95" y="666"/>
                    <a:pt x="126" y="634"/>
                  </a:cubicBezTo>
                  <a:cubicBezTo>
                    <a:pt x="167" y="613"/>
                    <a:pt x="209" y="593"/>
                    <a:pt x="250" y="583"/>
                  </a:cubicBezTo>
                  <a:cubicBezTo>
                    <a:pt x="292" y="562"/>
                    <a:pt x="323" y="551"/>
                    <a:pt x="365" y="530"/>
                  </a:cubicBezTo>
                  <a:cubicBezTo>
                    <a:pt x="406" y="520"/>
                    <a:pt x="448" y="509"/>
                    <a:pt x="479" y="499"/>
                  </a:cubicBezTo>
                  <a:cubicBezTo>
                    <a:pt x="520" y="489"/>
                    <a:pt x="552" y="479"/>
                    <a:pt x="593" y="468"/>
                  </a:cubicBezTo>
                  <a:lnTo>
                    <a:pt x="676" y="468"/>
                  </a:lnTo>
                  <a:cubicBezTo>
                    <a:pt x="707" y="468"/>
                    <a:pt x="739" y="468"/>
                    <a:pt x="769" y="479"/>
                  </a:cubicBezTo>
                  <a:cubicBezTo>
                    <a:pt x="801" y="479"/>
                    <a:pt x="822" y="489"/>
                    <a:pt x="852" y="499"/>
                  </a:cubicBezTo>
                  <a:lnTo>
                    <a:pt x="946" y="530"/>
                  </a:lnTo>
                  <a:cubicBezTo>
                    <a:pt x="977" y="551"/>
                    <a:pt x="1008" y="562"/>
                    <a:pt x="1039" y="583"/>
                  </a:cubicBezTo>
                  <a:cubicBezTo>
                    <a:pt x="1060" y="593"/>
                    <a:pt x="1071" y="603"/>
                    <a:pt x="1092" y="603"/>
                  </a:cubicBezTo>
                  <a:cubicBezTo>
                    <a:pt x="1101" y="613"/>
                    <a:pt x="1122" y="624"/>
                    <a:pt x="1133" y="634"/>
                  </a:cubicBezTo>
                  <a:cubicBezTo>
                    <a:pt x="1164" y="655"/>
                    <a:pt x="1205" y="686"/>
                    <a:pt x="1237" y="707"/>
                  </a:cubicBezTo>
                  <a:cubicBezTo>
                    <a:pt x="1299" y="759"/>
                    <a:pt x="1371" y="811"/>
                    <a:pt x="1434" y="873"/>
                  </a:cubicBezTo>
                  <a:cubicBezTo>
                    <a:pt x="1475" y="904"/>
                    <a:pt x="1517" y="936"/>
                    <a:pt x="1548" y="966"/>
                  </a:cubicBezTo>
                  <a:cubicBezTo>
                    <a:pt x="1590" y="998"/>
                    <a:pt x="1631" y="1029"/>
                    <a:pt x="1673" y="1049"/>
                  </a:cubicBezTo>
                  <a:cubicBezTo>
                    <a:pt x="1683" y="998"/>
                    <a:pt x="1673" y="946"/>
                    <a:pt x="1673" y="894"/>
                  </a:cubicBezTo>
                  <a:cubicBezTo>
                    <a:pt x="1662" y="842"/>
                    <a:pt x="1652" y="800"/>
                    <a:pt x="1641" y="749"/>
                  </a:cubicBezTo>
                  <a:cubicBezTo>
                    <a:pt x="1621" y="645"/>
                    <a:pt x="1579" y="551"/>
                    <a:pt x="1528" y="458"/>
                  </a:cubicBezTo>
                  <a:cubicBezTo>
                    <a:pt x="1517" y="437"/>
                    <a:pt x="1496" y="416"/>
                    <a:pt x="1486" y="396"/>
                  </a:cubicBezTo>
                  <a:cubicBezTo>
                    <a:pt x="1465" y="364"/>
                    <a:pt x="1454" y="343"/>
                    <a:pt x="1434" y="323"/>
                  </a:cubicBezTo>
                  <a:lnTo>
                    <a:pt x="1371" y="260"/>
                  </a:lnTo>
                  <a:cubicBezTo>
                    <a:pt x="1351" y="239"/>
                    <a:pt x="1330" y="219"/>
                    <a:pt x="1309" y="209"/>
                  </a:cubicBezTo>
                  <a:cubicBezTo>
                    <a:pt x="1288" y="188"/>
                    <a:pt x="1268" y="167"/>
                    <a:pt x="1237" y="156"/>
                  </a:cubicBezTo>
                  <a:cubicBezTo>
                    <a:pt x="1216" y="136"/>
                    <a:pt x="1195" y="126"/>
                    <a:pt x="1164" y="105"/>
                  </a:cubicBezTo>
                  <a:cubicBezTo>
                    <a:pt x="1154" y="94"/>
                    <a:pt x="1143" y="94"/>
                    <a:pt x="1122" y="84"/>
                  </a:cubicBezTo>
                  <a:cubicBezTo>
                    <a:pt x="1112" y="84"/>
                    <a:pt x="1101" y="73"/>
                    <a:pt x="1081" y="63"/>
                  </a:cubicBezTo>
                  <a:cubicBezTo>
                    <a:pt x="1060" y="53"/>
                    <a:pt x="1029" y="43"/>
                    <a:pt x="998" y="32"/>
                  </a:cubicBezTo>
                  <a:cubicBezTo>
                    <a:pt x="924" y="12"/>
                    <a:pt x="846" y="0"/>
                    <a:pt x="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1;p33">
              <a:extLst>
                <a:ext uri="{FF2B5EF4-FFF2-40B4-BE49-F238E27FC236}">
                  <a16:creationId xmlns:a16="http://schemas.microsoft.com/office/drawing/2014/main" id="{6F9D9549-34B6-412A-AD32-21ABE728BD71}"/>
                </a:ext>
              </a:extLst>
            </p:cNvPr>
            <p:cNvSpPr/>
            <p:nvPr/>
          </p:nvSpPr>
          <p:spPr>
            <a:xfrm>
              <a:off x="5487100" y="3060150"/>
              <a:ext cx="38975" cy="58175"/>
            </a:xfrm>
            <a:custGeom>
              <a:avLst/>
              <a:gdLst/>
              <a:ahLst/>
              <a:cxnLst/>
              <a:rect l="l" t="t" r="r" b="b"/>
              <a:pathLst>
                <a:path w="1559" h="2327" extrusionOk="0">
                  <a:moveTo>
                    <a:pt x="1050" y="0"/>
                  </a:moveTo>
                  <a:cubicBezTo>
                    <a:pt x="1018" y="198"/>
                    <a:pt x="987" y="406"/>
                    <a:pt x="956" y="593"/>
                  </a:cubicBezTo>
                  <a:cubicBezTo>
                    <a:pt x="946" y="623"/>
                    <a:pt x="946" y="644"/>
                    <a:pt x="935" y="665"/>
                  </a:cubicBezTo>
                  <a:lnTo>
                    <a:pt x="925" y="706"/>
                  </a:lnTo>
                  <a:lnTo>
                    <a:pt x="914" y="738"/>
                  </a:lnTo>
                  <a:cubicBezTo>
                    <a:pt x="904" y="790"/>
                    <a:pt x="894" y="842"/>
                    <a:pt x="884" y="883"/>
                  </a:cubicBezTo>
                  <a:cubicBezTo>
                    <a:pt x="852" y="976"/>
                    <a:pt x="821" y="1070"/>
                    <a:pt x="780" y="1163"/>
                  </a:cubicBezTo>
                  <a:lnTo>
                    <a:pt x="748" y="1226"/>
                  </a:lnTo>
                  <a:lnTo>
                    <a:pt x="717" y="1288"/>
                  </a:lnTo>
                  <a:lnTo>
                    <a:pt x="686" y="1350"/>
                  </a:lnTo>
                  <a:cubicBezTo>
                    <a:pt x="676" y="1371"/>
                    <a:pt x="665" y="1392"/>
                    <a:pt x="644" y="1413"/>
                  </a:cubicBezTo>
                  <a:cubicBezTo>
                    <a:pt x="593" y="1496"/>
                    <a:pt x="541" y="1569"/>
                    <a:pt x="478" y="1652"/>
                  </a:cubicBezTo>
                  <a:cubicBezTo>
                    <a:pt x="416" y="1735"/>
                    <a:pt x="364" y="1818"/>
                    <a:pt x="302" y="1901"/>
                  </a:cubicBezTo>
                  <a:lnTo>
                    <a:pt x="208" y="2026"/>
                  </a:lnTo>
                  <a:cubicBezTo>
                    <a:pt x="178" y="2067"/>
                    <a:pt x="157" y="2109"/>
                    <a:pt x="125" y="2150"/>
                  </a:cubicBezTo>
                  <a:lnTo>
                    <a:pt x="1" y="2326"/>
                  </a:lnTo>
                  <a:lnTo>
                    <a:pt x="208" y="2326"/>
                  </a:lnTo>
                  <a:cubicBezTo>
                    <a:pt x="457" y="2326"/>
                    <a:pt x="707" y="2285"/>
                    <a:pt x="935" y="2202"/>
                  </a:cubicBezTo>
                  <a:cubicBezTo>
                    <a:pt x="1050" y="2160"/>
                    <a:pt x="1164" y="2109"/>
                    <a:pt x="1267" y="2046"/>
                  </a:cubicBezTo>
                  <a:cubicBezTo>
                    <a:pt x="1371" y="1994"/>
                    <a:pt x="1465" y="1922"/>
                    <a:pt x="1558" y="1839"/>
                  </a:cubicBezTo>
                  <a:lnTo>
                    <a:pt x="1558" y="1839"/>
                  </a:lnTo>
                  <a:cubicBezTo>
                    <a:pt x="1444" y="1890"/>
                    <a:pt x="1340" y="1932"/>
                    <a:pt x="1226" y="1963"/>
                  </a:cubicBezTo>
                  <a:cubicBezTo>
                    <a:pt x="1122" y="2005"/>
                    <a:pt x="1008" y="2026"/>
                    <a:pt x="894" y="2046"/>
                  </a:cubicBezTo>
                  <a:cubicBezTo>
                    <a:pt x="745" y="2080"/>
                    <a:pt x="596" y="2096"/>
                    <a:pt x="450" y="2100"/>
                  </a:cubicBezTo>
                  <a:lnTo>
                    <a:pt x="450" y="2100"/>
                  </a:lnTo>
                  <a:cubicBezTo>
                    <a:pt x="524" y="2000"/>
                    <a:pt x="598" y="1901"/>
                    <a:pt x="676" y="1797"/>
                  </a:cubicBezTo>
                  <a:cubicBezTo>
                    <a:pt x="707" y="1756"/>
                    <a:pt x="738" y="1714"/>
                    <a:pt x="769" y="1662"/>
                  </a:cubicBezTo>
                  <a:cubicBezTo>
                    <a:pt x="790" y="1620"/>
                    <a:pt x="821" y="1579"/>
                    <a:pt x="852" y="1527"/>
                  </a:cubicBezTo>
                  <a:lnTo>
                    <a:pt x="884" y="1465"/>
                  </a:lnTo>
                  <a:lnTo>
                    <a:pt x="925" y="1382"/>
                  </a:lnTo>
                  <a:cubicBezTo>
                    <a:pt x="946" y="1340"/>
                    <a:pt x="967" y="1288"/>
                    <a:pt x="987" y="1236"/>
                  </a:cubicBezTo>
                  <a:cubicBezTo>
                    <a:pt x="1018" y="1133"/>
                    <a:pt x="1039" y="1029"/>
                    <a:pt x="1060" y="925"/>
                  </a:cubicBezTo>
                  <a:cubicBezTo>
                    <a:pt x="1070" y="873"/>
                    <a:pt x="1080" y="821"/>
                    <a:pt x="1080" y="769"/>
                  </a:cubicBezTo>
                  <a:lnTo>
                    <a:pt x="1080" y="727"/>
                  </a:lnTo>
                  <a:lnTo>
                    <a:pt x="1091" y="697"/>
                  </a:lnTo>
                  <a:lnTo>
                    <a:pt x="1091" y="613"/>
                  </a:lnTo>
                  <a:cubicBezTo>
                    <a:pt x="1091" y="510"/>
                    <a:pt x="1091" y="406"/>
                    <a:pt x="1080" y="302"/>
                  </a:cubicBezTo>
                  <a:cubicBezTo>
                    <a:pt x="1080" y="198"/>
                    <a:pt x="1060" y="94"/>
                    <a:pt x="1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42;p33">
              <a:extLst>
                <a:ext uri="{FF2B5EF4-FFF2-40B4-BE49-F238E27FC236}">
                  <a16:creationId xmlns:a16="http://schemas.microsoft.com/office/drawing/2014/main" id="{C837BAD5-E53C-99CB-6888-5FE92CD291C4}"/>
                </a:ext>
              </a:extLst>
            </p:cNvPr>
            <p:cNvSpPr/>
            <p:nvPr/>
          </p:nvSpPr>
          <p:spPr>
            <a:xfrm>
              <a:off x="5503475" y="3122450"/>
              <a:ext cx="64400" cy="41825"/>
            </a:xfrm>
            <a:custGeom>
              <a:avLst/>
              <a:gdLst/>
              <a:ahLst/>
              <a:cxnLst/>
              <a:rect l="l" t="t" r="r" b="b"/>
              <a:pathLst>
                <a:path w="2576" h="1673" extrusionOk="0">
                  <a:moveTo>
                    <a:pt x="2575" y="0"/>
                  </a:moveTo>
                  <a:cubicBezTo>
                    <a:pt x="2481" y="32"/>
                    <a:pt x="2398" y="73"/>
                    <a:pt x="2315" y="115"/>
                  </a:cubicBezTo>
                  <a:lnTo>
                    <a:pt x="2066" y="240"/>
                  </a:lnTo>
                  <a:cubicBezTo>
                    <a:pt x="1911" y="333"/>
                    <a:pt x="1765" y="426"/>
                    <a:pt x="1620" y="530"/>
                  </a:cubicBezTo>
                  <a:cubicBezTo>
                    <a:pt x="1475" y="634"/>
                    <a:pt x="1329" y="748"/>
                    <a:pt x="1194" y="863"/>
                  </a:cubicBezTo>
                  <a:cubicBezTo>
                    <a:pt x="1131" y="914"/>
                    <a:pt x="1059" y="976"/>
                    <a:pt x="997" y="1039"/>
                  </a:cubicBezTo>
                  <a:cubicBezTo>
                    <a:pt x="970" y="1066"/>
                    <a:pt x="941" y="1092"/>
                    <a:pt x="912" y="1119"/>
                  </a:cubicBezTo>
                  <a:lnTo>
                    <a:pt x="912" y="1119"/>
                  </a:lnTo>
                  <a:cubicBezTo>
                    <a:pt x="797" y="1059"/>
                    <a:pt x="681" y="1002"/>
                    <a:pt x="561" y="946"/>
                  </a:cubicBezTo>
                  <a:cubicBezTo>
                    <a:pt x="467" y="904"/>
                    <a:pt x="384" y="872"/>
                    <a:pt x="291" y="842"/>
                  </a:cubicBezTo>
                  <a:cubicBezTo>
                    <a:pt x="197" y="800"/>
                    <a:pt x="104" y="769"/>
                    <a:pt x="0" y="748"/>
                  </a:cubicBezTo>
                  <a:lnTo>
                    <a:pt x="0" y="748"/>
                  </a:lnTo>
                  <a:cubicBezTo>
                    <a:pt x="62" y="831"/>
                    <a:pt x="125" y="914"/>
                    <a:pt x="187" y="987"/>
                  </a:cubicBezTo>
                  <a:cubicBezTo>
                    <a:pt x="249" y="1059"/>
                    <a:pt x="322" y="1132"/>
                    <a:pt x="384" y="1195"/>
                  </a:cubicBezTo>
                  <a:cubicBezTo>
                    <a:pt x="529" y="1329"/>
                    <a:pt x="675" y="1454"/>
                    <a:pt x="820" y="1578"/>
                  </a:cubicBezTo>
                  <a:lnTo>
                    <a:pt x="945" y="1672"/>
                  </a:lnTo>
                  <a:lnTo>
                    <a:pt x="1090" y="1558"/>
                  </a:lnTo>
                  <a:lnTo>
                    <a:pt x="1308" y="1402"/>
                  </a:lnTo>
                  <a:cubicBezTo>
                    <a:pt x="1371" y="1340"/>
                    <a:pt x="1443" y="1288"/>
                    <a:pt x="1516" y="1225"/>
                  </a:cubicBezTo>
                  <a:cubicBezTo>
                    <a:pt x="1651" y="1112"/>
                    <a:pt x="1775" y="987"/>
                    <a:pt x="1900" y="863"/>
                  </a:cubicBezTo>
                  <a:cubicBezTo>
                    <a:pt x="2024" y="738"/>
                    <a:pt x="2149" y="603"/>
                    <a:pt x="2264" y="457"/>
                  </a:cubicBezTo>
                  <a:lnTo>
                    <a:pt x="2419" y="240"/>
                  </a:lnTo>
                  <a:cubicBezTo>
                    <a:pt x="2471" y="166"/>
                    <a:pt x="2523" y="83"/>
                    <a:pt x="25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3;p33">
              <a:extLst>
                <a:ext uri="{FF2B5EF4-FFF2-40B4-BE49-F238E27FC236}">
                  <a16:creationId xmlns:a16="http://schemas.microsoft.com/office/drawing/2014/main" id="{8D0F948F-0FDD-760B-DB74-58F488B33206}"/>
                </a:ext>
              </a:extLst>
            </p:cNvPr>
            <p:cNvSpPr/>
            <p:nvPr/>
          </p:nvSpPr>
          <p:spPr>
            <a:xfrm>
              <a:off x="4805475" y="4686025"/>
              <a:ext cx="501000" cy="652450"/>
            </a:xfrm>
            <a:custGeom>
              <a:avLst/>
              <a:gdLst/>
              <a:ahLst/>
              <a:cxnLst/>
              <a:rect l="l" t="t" r="r" b="b"/>
              <a:pathLst>
                <a:path w="20040" h="26098" extrusionOk="0">
                  <a:moveTo>
                    <a:pt x="10190" y="1"/>
                  </a:moveTo>
                  <a:cubicBezTo>
                    <a:pt x="5130" y="1"/>
                    <a:pt x="816" y="5343"/>
                    <a:pt x="416" y="12276"/>
                  </a:cubicBezTo>
                  <a:cubicBezTo>
                    <a:pt x="0" y="19471"/>
                    <a:pt x="3967" y="25649"/>
                    <a:pt x="9273" y="26075"/>
                  </a:cubicBezTo>
                  <a:cubicBezTo>
                    <a:pt x="9466" y="26090"/>
                    <a:pt x="9658" y="26098"/>
                    <a:pt x="9849" y="26098"/>
                  </a:cubicBezTo>
                  <a:cubicBezTo>
                    <a:pt x="14901" y="26098"/>
                    <a:pt x="19224" y="20755"/>
                    <a:pt x="19624" y="13823"/>
                  </a:cubicBezTo>
                  <a:cubicBezTo>
                    <a:pt x="20039" y="6638"/>
                    <a:pt x="16073" y="450"/>
                    <a:pt x="10768" y="24"/>
                  </a:cubicBezTo>
                  <a:cubicBezTo>
                    <a:pt x="10574" y="8"/>
                    <a:pt x="10382" y="1"/>
                    <a:pt x="1019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4;p33">
              <a:extLst>
                <a:ext uri="{FF2B5EF4-FFF2-40B4-BE49-F238E27FC236}">
                  <a16:creationId xmlns:a16="http://schemas.microsoft.com/office/drawing/2014/main" id="{CC6C61CC-4724-C1F6-A443-C4574AD02005}"/>
                </a:ext>
              </a:extLst>
            </p:cNvPr>
            <p:cNvSpPr/>
            <p:nvPr/>
          </p:nvSpPr>
          <p:spPr>
            <a:xfrm>
              <a:off x="4936300" y="4766225"/>
              <a:ext cx="348625" cy="516225"/>
            </a:xfrm>
            <a:custGeom>
              <a:avLst/>
              <a:gdLst/>
              <a:ahLst/>
              <a:cxnLst/>
              <a:rect l="l" t="t" r="r" b="b"/>
              <a:pathLst>
                <a:path w="13945" h="20649" extrusionOk="0">
                  <a:moveTo>
                    <a:pt x="7224" y="0"/>
                  </a:moveTo>
                  <a:cubicBezTo>
                    <a:pt x="3693" y="0"/>
                    <a:pt x="645" y="4274"/>
                    <a:pt x="333" y="9794"/>
                  </a:cubicBezTo>
                  <a:cubicBezTo>
                    <a:pt x="0" y="15484"/>
                    <a:pt x="2711" y="20343"/>
                    <a:pt x="6375" y="20634"/>
                  </a:cubicBezTo>
                  <a:cubicBezTo>
                    <a:pt x="6495" y="20644"/>
                    <a:pt x="6615" y="20649"/>
                    <a:pt x="6734" y="20649"/>
                  </a:cubicBezTo>
                  <a:cubicBezTo>
                    <a:pt x="10259" y="20649"/>
                    <a:pt x="13301" y="16378"/>
                    <a:pt x="13623" y="10864"/>
                  </a:cubicBezTo>
                  <a:cubicBezTo>
                    <a:pt x="13945" y="5174"/>
                    <a:pt x="11235" y="315"/>
                    <a:pt x="7570" y="14"/>
                  </a:cubicBezTo>
                  <a:cubicBezTo>
                    <a:pt x="7454" y="5"/>
                    <a:pt x="7338" y="0"/>
                    <a:pt x="7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5;p33">
              <a:extLst>
                <a:ext uri="{FF2B5EF4-FFF2-40B4-BE49-F238E27FC236}">
                  <a16:creationId xmlns:a16="http://schemas.microsoft.com/office/drawing/2014/main" id="{20E3454D-4C57-954B-5418-6BCD7AE9589D}"/>
                </a:ext>
              </a:extLst>
            </p:cNvPr>
            <p:cNvSpPr/>
            <p:nvPr/>
          </p:nvSpPr>
          <p:spPr>
            <a:xfrm>
              <a:off x="4937850" y="4760325"/>
              <a:ext cx="345775" cy="528250"/>
            </a:xfrm>
            <a:custGeom>
              <a:avLst/>
              <a:gdLst/>
              <a:ahLst/>
              <a:cxnLst/>
              <a:rect l="l" t="t" r="r" b="b"/>
              <a:pathLst>
                <a:path w="13831" h="21130" extrusionOk="0">
                  <a:moveTo>
                    <a:pt x="7155" y="478"/>
                  </a:moveTo>
                  <a:cubicBezTo>
                    <a:pt x="7259" y="478"/>
                    <a:pt x="7372" y="489"/>
                    <a:pt x="7487" y="499"/>
                  </a:cubicBezTo>
                  <a:cubicBezTo>
                    <a:pt x="7892" y="531"/>
                    <a:pt x="8297" y="624"/>
                    <a:pt x="8671" y="769"/>
                  </a:cubicBezTo>
                  <a:cubicBezTo>
                    <a:pt x="9345" y="1029"/>
                    <a:pt x="9968" y="1454"/>
                    <a:pt x="10540" y="2026"/>
                  </a:cubicBezTo>
                  <a:cubicBezTo>
                    <a:pt x="10955" y="2462"/>
                    <a:pt x="11349" y="2970"/>
                    <a:pt x="11692" y="3542"/>
                  </a:cubicBezTo>
                  <a:cubicBezTo>
                    <a:pt x="12201" y="4414"/>
                    <a:pt x="12616" y="5420"/>
                    <a:pt x="12896" y="6542"/>
                  </a:cubicBezTo>
                  <a:cubicBezTo>
                    <a:pt x="13187" y="7663"/>
                    <a:pt x="13343" y="8888"/>
                    <a:pt x="13343" y="10166"/>
                  </a:cubicBezTo>
                  <a:cubicBezTo>
                    <a:pt x="13343" y="10477"/>
                    <a:pt x="13332" y="10778"/>
                    <a:pt x="13311" y="11089"/>
                  </a:cubicBezTo>
                  <a:cubicBezTo>
                    <a:pt x="13239" y="12450"/>
                    <a:pt x="12990" y="13727"/>
                    <a:pt x="12616" y="14880"/>
                  </a:cubicBezTo>
                  <a:cubicBezTo>
                    <a:pt x="12325" y="15741"/>
                    <a:pt x="11972" y="16541"/>
                    <a:pt x="11557" y="17247"/>
                  </a:cubicBezTo>
                  <a:cubicBezTo>
                    <a:pt x="10934" y="18306"/>
                    <a:pt x="10176" y="19157"/>
                    <a:pt x="9345" y="19739"/>
                  </a:cubicBezTo>
                  <a:cubicBezTo>
                    <a:pt x="8930" y="20039"/>
                    <a:pt x="8494" y="20258"/>
                    <a:pt x="8048" y="20413"/>
                  </a:cubicBezTo>
                  <a:cubicBezTo>
                    <a:pt x="7601" y="20569"/>
                    <a:pt x="7134" y="20642"/>
                    <a:pt x="6666" y="20642"/>
                  </a:cubicBezTo>
                  <a:cubicBezTo>
                    <a:pt x="6563" y="20642"/>
                    <a:pt x="6449" y="20642"/>
                    <a:pt x="6334" y="20632"/>
                  </a:cubicBezTo>
                  <a:cubicBezTo>
                    <a:pt x="5930" y="20600"/>
                    <a:pt x="5535" y="20507"/>
                    <a:pt x="5151" y="20362"/>
                  </a:cubicBezTo>
                  <a:cubicBezTo>
                    <a:pt x="4476" y="20102"/>
                    <a:pt x="3853" y="19666"/>
                    <a:pt x="3292" y="19095"/>
                  </a:cubicBezTo>
                  <a:cubicBezTo>
                    <a:pt x="2866" y="18669"/>
                    <a:pt x="2483" y="18160"/>
                    <a:pt x="2140" y="17579"/>
                  </a:cubicBezTo>
                  <a:cubicBezTo>
                    <a:pt x="1620" y="16717"/>
                    <a:pt x="1205" y="15699"/>
                    <a:pt x="925" y="14578"/>
                  </a:cubicBezTo>
                  <a:cubicBezTo>
                    <a:pt x="634" y="13457"/>
                    <a:pt x="478" y="12242"/>
                    <a:pt x="478" y="10955"/>
                  </a:cubicBezTo>
                  <a:cubicBezTo>
                    <a:pt x="478" y="10653"/>
                    <a:pt x="489" y="10353"/>
                    <a:pt x="510" y="10041"/>
                  </a:cubicBezTo>
                  <a:cubicBezTo>
                    <a:pt x="582" y="8681"/>
                    <a:pt x="831" y="7404"/>
                    <a:pt x="1216" y="6251"/>
                  </a:cubicBezTo>
                  <a:cubicBezTo>
                    <a:pt x="1496" y="5379"/>
                    <a:pt x="1849" y="4590"/>
                    <a:pt x="2275" y="3884"/>
                  </a:cubicBezTo>
                  <a:cubicBezTo>
                    <a:pt x="2898" y="2825"/>
                    <a:pt x="3655" y="1973"/>
                    <a:pt x="4486" y="1382"/>
                  </a:cubicBezTo>
                  <a:cubicBezTo>
                    <a:pt x="4901" y="1091"/>
                    <a:pt x="5337" y="863"/>
                    <a:pt x="5784" y="717"/>
                  </a:cubicBezTo>
                  <a:cubicBezTo>
                    <a:pt x="6230" y="561"/>
                    <a:pt x="6687" y="478"/>
                    <a:pt x="7155" y="478"/>
                  </a:cubicBezTo>
                  <a:close/>
                  <a:moveTo>
                    <a:pt x="7155" y="1"/>
                  </a:moveTo>
                  <a:cubicBezTo>
                    <a:pt x="6687" y="1"/>
                    <a:pt x="6230" y="63"/>
                    <a:pt x="5784" y="198"/>
                  </a:cubicBezTo>
                  <a:cubicBezTo>
                    <a:pt x="5016" y="437"/>
                    <a:pt x="4278" y="863"/>
                    <a:pt x="3625" y="1454"/>
                  </a:cubicBezTo>
                  <a:cubicBezTo>
                    <a:pt x="3126" y="1890"/>
                    <a:pt x="2659" y="2409"/>
                    <a:pt x="2254" y="3012"/>
                  </a:cubicBezTo>
                  <a:cubicBezTo>
                    <a:pt x="1631" y="3905"/>
                    <a:pt x="1112" y="4974"/>
                    <a:pt x="728" y="6147"/>
                  </a:cubicBezTo>
                  <a:cubicBezTo>
                    <a:pt x="354" y="7331"/>
                    <a:pt x="105" y="8639"/>
                    <a:pt x="21" y="10010"/>
                  </a:cubicBezTo>
                  <a:cubicBezTo>
                    <a:pt x="1" y="10332"/>
                    <a:pt x="1" y="10643"/>
                    <a:pt x="1" y="10955"/>
                  </a:cubicBezTo>
                  <a:cubicBezTo>
                    <a:pt x="1" y="12294"/>
                    <a:pt x="167" y="13581"/>
                    <a:pt x="468" y="14755"/>
                  </a:cubicBezTo>
                  <a:cubicBezTo>
                    <a:pt x="697" y="15637"/>
                    <a:pt x="997" y="16458"/>
                    <a:pt x="1371" y="17205"/>
                  </a:cubicBezTo>
                  <a:cubicBezTo>
                    <a:pt x="1932" y="18316"/>
                    <a:pt x="2649" y="19250"/>
                    <a:pt x="3479" y="19926"/>
                  </a:cubicBezTo>
                  <a:cubicBezTo>
                    <a:pt x="3895" y="20268"/>
                    <a:pt x="4341" y="20548"/>
                    <a:pt x="4818" y="20745"/>
                  </a:cubicBezTo>
                  <a:cubicBezTo>
                    <a:pt x="5286" y="20943"/>
                    <a:pt x="5784" y="21078"/>
                    <a:pt x="6303" y="21119"/>
                  </a:cubicBezTo>
                  <a:cubicBezTo>
                    <a:pt x="6428" y="21130"/>
                    <a:pt x="6553" y="21130"/>
                    <a:pt x="6666" y="21130"/>
                  </a:cubicBezTo>
                  <a:cubicBezTo>
                    <a:pt x="7134" y="21130"/>
                    <a:pt x="7591" y="21057"/>
                    <a:pt x="8037" y="20922"/>
                  </a:cubicBezTo>
                  <a:cubicBezTo>
                    <a:pt x="8816" y="20694"/>
                    <a:pt x="9543" y="20258"/>
                    <a:pt x="10207" y="19676"/>
                  </a:cubicBezTo>
                  <a:cubicBezTo>
                    <a:pt x="10706" y="19240"/>
                    <a:pt x="11163" y="18710"/>
                    <a:pt x="11578" y="18119"/>
                  </a:cubicBezTo>
                  <a:cubicBezTo>
                    <a:pt x="12190" y="17215"/>
                    <a:pt x="12709" y="16156"/>
                    <a:pt x="13094" y="14973"/>
                  </a:cubicBezTo>
                  <a:cubicBezTo>
                    <a:pt x="13478" y="13789"/>
                    <a:pt x="13717" y="12491"/>
                    <a:pt x="13800" y="11110"/>
                  </a:cubicBezTo>
                  <a:cubicBezTo>
                    <a:pt x="13821" y="10799"/>
                    <a:pt x="13831" y="10487"/>
                    <a:pt x="13831" y="10166"/>
                  </a:cubicBezTo>
                  <a:cubicBezTo>
                    <a:pt x="13831" y="8826"/>
                    <a:pt x="13664" y="7549"/>
                    <a:pt x="13353" y="6366"/>
                  </a:cubicBezTo>
                  <a:cubicBezTo>
                    <a:pt x="13125" y="5493"/>
                    <a:pt x="12824" y="4663"/>
                    <a:pt x="12450" y="3925"/>
                  </a:cubicBezTo>
                  <a:cubicBezTo>
                    <a:pt x="11889" y="2815"/>
                    <a:pt x="11173" y="1880"/>
                    <a:pt x="10342" y="1195"/>
                  </a:cubicBezTo>
                  <a:cubicBezTo>
                    <a:pt x="9927" y="863"/>
                    <a:pt x="9481" y="582"/>
                    <a:pt x="9013" y="385"/>
                  </a:cubicBezTo>
                  <a:cubicBezTo>
                    <a:pt x="8535" y="178"/>
                    <a:pt x="8037" y="53"/>
                    <a:pt x="7529" y="11"/>
                  </a:cubicBezTo>
                  <a:cubicBezTo>
                    <a:pt x="7404" y="1"/>
                    <a:pt x="7279" y="1"/>
                    <a:pt x="7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46;p33">
              <a:extLst>
                <a:ext uri="{FF2B5EF4-FFF2-40B4-BE49-F238E27FC236}">
                  <a16:creationId xmlns:a16="http://schemas.microsoft.com/office/drawing/2014/main" id="{C4F172D8-A9D7-8D93-12CA-EC51F96612A8}"/>
                </a:ext>
              </a:extLst>
            </p:cNvPr>
            <p:cNvSpPr/>
            <p:nvPr/>
          </p:nvSpPr>
          <p:spPr>
            <a:xfrm>
              <a:off x="4782625" y="4670500"/>
              <a:ext cx="550600" cy="465475"/>
            </a:xfrm>
            <a:custGeom>
              <a:avLst/>
              <a:gdLst/>
              <a:ahLst/>
              <a:cxnLst/>
              <a:rect l="l" t="t" r="r" b="b"/>
              <a:pathLst>
                <a:path w="22024" h="18619" extrusionOk="0">
                  <a:moveTo>
                    <a:pt x="11335" y="0"/>
                  </a:moveTo>
                  <a:cubicBezTo>
                    <a:pt x="9299" y="0"/>
                    <a:pt x="7244" y="649"/>
                    <a:pt x="5535" y="1902"/>
                  </a:cubicBezTo>
                  <a:cubicBezTo>
                    <a:pt x="3261" y="3573"/>
                    <a:pt x="1558" y="6325"/>
                    <a:pt x="801" y="9470"/>
                  </a:cubicBezTo>
                  <a:cubicBezTo>
                    <a:pt x="468" y="10893"/>
                    <a:pt x="261" y="12502"/>
                    <a:pt x="136" y="13956"/>
                  </a:cubicBezTo>
                  <a:cubicBezTo>
                    <a:pt x="1" y="15441"/>
                    <a:pt x="572" y="17112"/>
                    <a:pt x="1548" y="17974"/>
                  </a:cubicBezTo>
                  <a:cubicBezTo>
                    <a:pt x="2035" y="18403"/>
                    <a:pt x="2638" y="18619"/>
                    <a:pt x="3239" y="18619"/>
                  </a:cubicBezTo>
                  <a:cubicBezTo>
                    <a:pt x="4050" y="18619"/>
                    <a:pt x="4857" y="18227"/>
                    <a:pt x="5369" y="17434"/>
                  </a:cubicBezTo>
                  <a:cubicBezTo>
                    <a:pt x="5836" y="16707"/>
                    <a:pt x="6023" y="15762"/>
                    <a:pt x="6221" y="14859"/>
                  </a:cubicBezTo>
                  <a:cubicBezTo>
                    <a:pt x="6657" y="12897"/>
                    <a:pt x="7217" y="10945"/>
                    <a:pt x="8182" y="9315"/>
                  </a:cubicBezTo>
                  <a:cubicBezTo>
                    <a:pt x="9439" y="7155"/>
                    <a:pt x="11443" y="5619"/>
                    <a:pt x="13561" y="5515"/>
                  </a:cubicBezTo>
                  <a:cubicBezTo>
                    <a:pt x="13632" y="5511"/>
                    <a:pt x="13702" y="5510"/>
                    <a:pt x="13773" y="5510"/>
                  </a:cubicBezTo>
                  <a:cubicBezTo>
                    <a:pt x="16739" y="5510"/>
                    <a:pt x="18940" y="8480"/>
                    <a:pt x="19863" y="11796"/>
                  </a:cubicBezTo>
                  <a:cubicBezTo>
                    <a:pt x="20185" y="12959"/>
                    <a:pt x="20424" y="14142"/>
                    <a:pt x="20569" y="15347"/>
                  </a:cubicBezTo>
                  <a:cubicBezTo>
                    <a:pt x="20590" y="15471"/>
                    <a:pt x="20611" y="15607"/>
                    <a:pt x="20683" y="15700"/>
                  </a:cubicBezTo>
                  <a:cubicBezTo>
                    <a:pt x="20729" y="15755"/>
                    <a:pt x="20791" y="15779"/>
                    <a:pt x="20855" y="15779"/>
                  </a:cubicBezTo>
                  <a:cubicBezTo>
                    <a:pt x="20937" y="15779"/>
                    <a:pt x="21024" y="15739"/>
                    <a:pt x="21089" y="15669"/>
                  </a:cubicBezTo>
                  <a:cubicBezTo>
                    <a:pt x="21202" y="15555"/>
                    <a:pt x="21255" y="15368"/>
                    <a:pt x="21306" y="15192"/>
                  </a:cubicBezTo>
                  <a:cubicBezTo>
                    <a:pt x="22023" y="12471"/>
                    <a:pt x="21338" y="9356"/>
                    <a:pt x="20330" y="6906"/>
                  </a:cubicBezTo>
                  <a:cubicBezTo>
                    <a:pt x="19386" y="4580"/>
                    <a:pt x="17828" y="2327"/>
                    <a:pt x="15907" y="1206"/>
                  </a:cubicBezTo>
                  <a:cubicBezTo>
                    <a:pt x="15607" y="1039"/>
                    <a:pt x="15305" y="884"/>
                    <a:pt x="14994" y="749"/>
                  </a:cubicBezTo>
                  <a:cubicBezTo>
                    <a:pt x="13838" y="246"/>
                    <a:pt x="12590" y="0"/>
                    <a:pt x="1133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47;p33">
              <a:extLst>
                <a:ext uri="{FF2B5EF4-FFF2-40B4-BE49-F238E27FC236}">
                  <a16:creationId xmlns:a16="http://schemas.microsoft.com/office/drawing/2014/main" id="{E286469E-1F54-A591-B36D-E4BD8A20F36F}"/>
                </a:ext>
              </a:extLst>
            </p:cNvPr>
            <p:cNvSpPr/>
            <p:nvPr/>
          </p:nvSpPr>
          <p:spPr>
            <a:xfrm>
              <a:off x="4975225" y="3534875"/>
              <a:ext cx="773300" cy="1689375"/>
            </a:xfrm>
            <a:custGeom>
              <a:avLst/>
              <a:gdLst/>
              <a:ahLst/>
              <a:cxnLst/>
              <a:rect l="l" t="t" r="r" b="b"/>
              <a:pathLst>
                <a:path w="30932" h="67575" extrusionOk="0">
                  <a:moveTo>
                    <a:pt x="28903" y="0"/>
                  </a:moveTo>
                  <a:cubicBezTo>
                    <a:pt x="28390" y="0"/>
                    <a:pt x="27867" y="45"/>
                    <a:pt x="27518" y="45"/>
                  </a:cubicBezTo>
                  <a:cubicBezTo>
                    <a:pt x="27484" y="45"/>
                    <a:pt x="27452" y="44"/>
                    <a:pt x="27422" y="43"/>
                  </a:cubicBezTo>
                  <a:cubicBezTo>
                    <a:pt x="27306" y="40"/>
                    <a:pt x="27199" y="38"/>
                    <a:pt x="27098" y="38"/>
                  </a:cubicBezTo>
                  <a:cubicBezTo>
                    <a:pt x="26287" y="38"/>
                    <a:pt x="25905" y="141"/>
                    <a:pt x="24982" y="178"/>
                  </a:cubicBezTo>
                  <a:cubicBezTo>
                    <a:pt x="22958" y="261"/>
                    <a:pt x="20611" y="251"/>
                    <a:pt x="18586" y="334"/>
                  </a:cubicBezTo>
                  <a:cubicBezTo>
                    <a:pt x="16707" y="417"/>
                    <a:pt x="14817" y="427"/>
                    <a:pt x="12938" y="480"/>
                  </a:cubicBezTo>
                  <a:cubicBezTo>
                    <a:pt x="11567" y="531"/>
                    <a:pt x="9501" y="542"/>
                    <a:pt x="8141" y="812"/>
                  </a:cubicBezTo>
                  <a:cubicBezTo>
                    <a:pt x="7040" y="1029"/>
                    <a:pt x="7165" y="2203"/>
                    <a:pt x="7518" y="2515"/>
                  </a:cubicBezTo>
                  <a:cubicBezTo>
                    <a:pt x="7757" y="2722"/>
                    <a:pt x="8099" y="2785"/>
                    <a:pt x="8422" y="2836"/>
                  </a:cubicBezTo>
                  <a:cubicBezTo>
                    <a:pt x="8551" y="2855"/>
                    <a:pt x="9032" y="2862"/>
                    <a:pt x="9719" y="2862"/>
                  </a:cubicBezTo>
                  <a:cubicBezTo>
                    <a:pt x="12455" y="2862"/>
                    <a:pt x="18451" y="2743"/>
                    <a:pt x="18451" y="2743"/>
                  </a:cubicBezTo>
                  <a:lnTo>
                    <a:pt x="18451" y="2743"/>
                  </a:lnTo>
                  <a:cubicBezTo>
                    <a:pt x="18451" y="2743"/>
                    <a:pt x="16676" y="13333"/>
                    <a:pt x="15658" y="18057"/>
                  </a:cubicBezTo>
                  <a:cubicBezTo>
                    <a:pt x="14869" y="21753"/>
                    <a:pt x="14018" y="25325"/>
                    <a:pt x="13738" y="29032"/>
                  </a:cubicBezTo>
                  <a:cubicBezTo>
                    <a:pt x="13665" y="29997"/>
                    <a:pt x="13893" y="50680"/>
                    <a:pt x="13893" y="50680"/>
                  </a:cubicBezTo>
                  <a:cubicBezTo>
                    <a:pt x="13664" y="50709"/>
                    <a:pt x="13294" y="50720"/>
                    <a:pt x="12825" y="50720"/>
                  </a:cubicBezTo>
                  <a:cubicBezTo>
                    <a:pt x="11324" y="50720"/>
                    <a:pt x="8811" y="50606"/>
                    <a:pt x="6676" y="50606"/>
                  </a:cubicBezTo>
                  <a:cubicBezTo>
                    <a:pt x="4949" y="50606"/>
                    <a:pt x="3469" y="50681"/>
                    <a:pt x="2970" y="50950"/>
                  </a:cubicBezTo>
                  <a:cubicBezTo>
                    <a:pt x="1797" y="51594"/>
                    <a:pt x="1403" y="53649"/>
                    <a:pt x="1008" y="54791"/>
                  </a:cubicBezTo>
                  <a:cubicBezTo>
                    <a:pt x="541" y="56141"/>
                    <a:pt x="1" y="57782"/>
                    <a:pt x="510" y="59194"/>
                  </a:cubicBezTo>
                  <a:cubicBezTo>
                    <a:pt x="686" y="59692"/>
                    <a:pt x="884" y="60180"/>
                    <a:pt x="1091" y="60658"/>
                  </a:cubicBezTo>
                  <a:cubicBezTo>
                    <a:pt x="1496" y="61593"/>
                    <a:pt x="1964" y="62506"/>
                    <a:pt x="2493" y="63358"/>
                  </a:cubicBezTo>
                  <a:cubicBezTo>
                    <a:pt x="3739" y="65403"/>
                    <a:pt x="4331" y="65963"/>
                    <a:pt x="6417" y="66192"/>
                  </a:cubicBezTo>
                  <a:cubicBezTo>
                    <a:pt x="10342" y="66618"/>
                    <a:pt x="14257" y="67043"/>
                    <a:pt x="18181" y="67458"/>
                  </a:cubicBezTo>
                  <a:cubicBezTo>
                    <a:pt x="18721" y="67516"/>
                    <a:pt x="19264" y="67574"/>
                    <a:pt x="19803" y="67574"/>
                  </a:cubicBezTo>
                  <a:cubicBezTo>
                    <a:pt x="20228" y="67574"/>
                    <a:pt x="20651" y="67538"/>
                    <a:pt x="21068" y="67438"/>
                  </a:cubicBezTo>
                  <a:cubicBezTo>
                    <a:pt x="22012" y="67199"/>
                    <a:pt x="22937" y="66565"/>
                    <a:pt x="23373" y="65538"/>
                  </a:cubicBezTo>
                  <a:cubicBezTo>
                    <a:pt x="24816" y="62132"/>
                    <a:pt x="27411" y="59713"/>
                    <a:pt x="28253" y="56027"/>
                  </a:cubicBezTo>
                  <a:cubicBezTo>
                    <a:pt x="28585" y="54521"/>
                    <a:pt x="29208" y="51967"/>
                    <a:pt x="27411" y="51147"/>
                  </a:cubicBezTo>
                  <a:cubicBezTo>
                    <a:pt x="27381" y="51127"/>
                    <a:pt x="27349" y="51116"/>
                    <a:pt x="27318" y="51106"/>
                  </a:cubicBezTo>
                  <a:cubicBezTo>
                    <a:pt x="26694" y="50846"/>
                    <a:pt x="23382" y="50824"/>
                    <a:pt x="21449" y="50824"/>
                  </a:cubicBezTo>
                  <a:cubicBezTo>
                    <a:pt x="21067" y="50824"/>
                    <a:pt x="20739" y="50825"/>
                    <a:pt x="20496" y="50825"/>
                  </a:cubicBezTo>
                  <a:cubicBezTo>
                    <a:pt x="19178" y="50825"/>
                    <a:pt x="15960" y="50597"/>
                    <a:pt x="15960" y="50597"/>
                  </a:cubicBezTo>
                  <a:cubicBezTo>
                    <a:pt x="15960" y="50597"/>
                    <a:pt x="15575" y="31586"/>
                    <a:pt x="15741" y="28928"/>
                  </a:cubicBezTo>
                  <a:cubicBezTo>
                    <a:pt x="15741" y="28928"/>
                    <a:pt x="16894" y="20985"/>
                    <a:pt x="17559" y="17787"/>
                  </a:cubicBezTo>
                  <a:cubicBezTo>
                    <a:pt x="18410" y="13707"/>
                    <a:pt x="20621" y="2743"/>
                    <a:pt x="20486" y="2743"/>
                  </a:cubicBezTo>
                  <a:lnTo>
                    <a:pt x="20621" y="2743"/>
                  </a:lnTo>
                  <a:cubicBezTo>
                    <a:pt x="22646" y="2701"/>
                    <a:pt x="24660" y="2660"/>
                    <a:pt x="26685" y="2608"/>
                  </a:cubicBezTo>
                  <a:cubicBezTo>
                    <a:pt x="26802" y="2605"/>
                    <a:pt x="26926" y="2604"/>
                    <a:pt x="27056" y="2604"/>
                  </a:cubicBezTo>
                  <a:cubicBezTo>
                    <a:pt x="27307" y="2604"/>
                    <a:pt x="27578" y="2607"/>
                    <a:pt x="27855" y="2607"/>
                  </a:cubicBezTo>
                  <a:cubicBezTo>
                    <a:pt x="29009" y="2607"/>
                    <a:pt x="30268" y="2547"/>
                    <a:pt x="30672" y="1922"/>
                  </a:cubicBezTo>
                  <a:cubicBezTo>
                    <a:pt x="30932" y="1507"/>
                    <a:pt x="30703" y="604"/>
                    <a:pt x="30329" y="293"/>
                  </a:cubicBezTo>
                  <a:cubicBezTo>
                    <a:pt x="30040" y="56"/>
                    <a:pt x="29478" y="0"/>
                    <a:pt x="2890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48;p33">
              <a:extLst>
                <a:ext uri="{FF2B5EF4-FFF2-40B4-BE49-F238E27FC236}">
                  <a16:creationId xmlns:a16="http://schemas.microsoft.com/office/drawing/2014/main" id="{6560FE1D-A419-74BF-63B1-E02A42608AB0}"/>
                </a:ext>
              </a:extLst>
            </p:cNvPr>
            <p:cNvSpPr/>
            <p:nvPr/>
          </p:nvSpPr>
          <p:spPr>
            <a:xfrm>
              <a:off x="4982500" y="4998875"/>
              <a:ext cx="584350" cy="275275"/>
            </a:xfrm>
            <a:custGeom>
              <a:avLst/>
              <a:gdLst/>
              <a:ahLst/>
              <a:cxnLst/>
              <a:rect l="l" t="t" r="r" b="b"/>
              <a:pathLst>
                <a:path w="23374" h="11011" extrusionOk="0">
                  <a:moveTo>
                    <a:pt x="1" y="1"/>
                  </a:moveTo>
                  <a:lnTo>
                    <a:pt x="1" y="1"/>
                  </a:lnTo>
                  <a:cubicBezTo>
                    <a:pt x="219" y="2783"/>
                    <a:pt x="4248" y="8162"/>
                    <a:pt x="4839" y="8473"/>
                  </a:cubicBezTo>
                  <a:cubicBezTo>
                    <a:pt x="5005" y="8566"/>
                    <a:pt x="5213" y="8577"/>
                    <a:pt x="5390" y="8618"/>
                  </a:cubicBezTo>
                  <a:cubicBezTo>
                    <a:pt x="7072" y="8981"/>
                    <a:pt x="8774" y="9251"/>
                    <a:pt x="10466" y="9491"/>
                  </a:cubicBezTo>
                  <a:cubicBezTo>
                    <a:pt x="14153" y="10020"/>
                    <a:pt x="17838" y="10352"/>
                    <a:pt x="21514" y="10986"/>
                  </a:cubicBezTo>
                  <a:cubicBezTo>
                    <a:pt x="21612" y="11003"/>
                    <a:pt x="21702" y="11011"/>
                    <a:pt x="21786" y="11011"/>
                  </a:cubicBezTo>
                  <a:cubicBezTo>
                    <a:pt x="23374" y="11011"/>
                    <a:pt x="22407" y="8050"/>
                    <a:pt x="21815" y="7103"/>
                  </a:cubicBezTo>
                  <a:cubicBezTo>
                    <a:pt x="21545" y="6676"/>
                    <a:pt x="21410" y="6168"/>
                    <a:pt x="21296" y="5659"/>
                  </a:cubicBezTo>
                  <a:cubicBezTo>
                    <a:pt x="21088" y="4631"/>
                    <a:pt x="21047" y="3531"/>
                    <a:pt x="20600" y="2586"/>
                  </a:cubicBezTo>
                  <a:cubicBezTo>
                    <a:pt x="20528" y="2410"/>
                    <a:pt x="20434" y="2233"/>
                    <a:pt x="20309" y="2108"/>
                  </a:cubicBezTo>
                  <a:cubicBezTo>
                    <a:pt x="20279" y="2067"/>
                    <a:pt x="20226" y="2025"/>
                    <a:pt x="20185" y="1994"/>
                  </a:cubicBezTo>
                  <a:cubicBezTo>
                    <a:pt x="20009" y="1880"/>
                    <a:pt x="19811" y="1870"/>
                    <a:pt x="19624" y="1849"/>
                  </a:cubicBezTo>
                  <a:cubicBezTo>
                    <a:pt x="13114" y="1434"/>
                    <a:pt x="6438" y="1517"/>
                    <a:pt x="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9;p33">
              <a:extLst>
                <a:ext uri="{FF2B5EF4-FFF2-40B4-BE49-F238E27FC236}">
                  <a16:creationId xmlns:a16="http://schemas.microsoft.com/office/drawing/2014/main" id="{DD0DE537-E736-4823-5EDB-A28C4298C60A}"/>
                </a:ext>
              </a:extLst>
            </p:cNvPr>
            <p:cNvSpPr/>
            <p:nvPr/>
          </p:nvSpPr>
          <p:spPr>
            <a:xfrm>
              <a:off x="5488400" y="4828650"/>
              <a:ext cx="240925" cy="445350"/>
            </a:xfrm>
            <a:custGeom>
              <a:avLst/>
              <a:gdLst/>
              <a:ahLst/>
              <a:cxnLst/>
              <a:rect l="l" t="t" r="r" b="b"/>
              <a:pathLst>
                <a:path w="9637" h="17814" extrusionOk="0">
                  <a:moveTo>
                    <a:pt x="6613" y="0"/>
                  </a:moveTo>
                  <a:cubicBezTo>
                    <a:pt x="6484" y="0"/>
                    <a:pt x="6358" y="37"/>
                    <a:pt x="6241" y="102"/>
                  </a:cubicBezTo>
                  <a:cubicBezTo>
                    <a:pt x="5878" y="320"/>
                    <a:pt x="5566" y="788"/>
                    <a:pt x="5285" y="1078"/>
                  </a:cubicBezTo>
                  <a:cubicBezTo>
                    <a:pt x="4725" y="1660"/>
                    <a:pt x="4196" y="2262"/>
                    <a:pt x="3697" y="2895"/>
                  </a:cubicBezTo>
                  <a:cubicBezTo>
                    <a:pt x="2980" y="3788"/>
                    <a:pt x="2357" y="4754"/>
                    <a:pt x="1755" y="5751"/>
                  </a:cubicBezTo>
                  <a:cubicBezTo>
                    <a:pt x="1330" y="6457"/>
                    <a:pt x="167" y="7765"/>
                    <a:pt x="43" y="8606"/>
                  </a:cubicBezTo>
                  <a:cubicBezTo>
                    <a:pt x="1" y="8834"/>
                    <a:pt x="52" y="9083"/>
                    <a:pt x="105" y="9312"/>
                  </a:cubicBezTo>
                  <a:cubicBezTo>
                    <a:pt x="707" y="12156"/>
                    <a:pt x="1434" y="14960"/>
                    <a:pt x="2036" y="17805"/>
                  </a:cubicBezTo>
                  <a:cubicBezTo>
                    <a:pt x="2037" y="17811"/>
                    <a:pt x="2042" y="17814"/>
                    <a:pt x="2051" y="17814"/>
                  </a:cubicBezTo>
                  <a:cubicBezTo>
                    <a:pt x="2338" y="17814"/>
                    <a:pt x="6625" y="14536"/>
                    <a:pt x="6988" y="13880"/>
                  </a:cubicBezTo>
                  <a:cubicBezTo>
                    <a:pt x="7320" y="13257"/>
                    <a:pt x="7477" y="12530"/>
                    <a:pt x="7611" y="11803"/>
                  </a:cubicBezTo>
                  <a:cubicBezTo>
                    <a:pt x="8172" y="8762"/>
                    <a:pt x="9636" y="2740"/>
                    <a:pt x="7237" y="320"/>
                  </a:cubicBezTo>
                  <a:cubicBezTo>
                    <a:pt x="7124" y="206"/>
                    <a:pt x="6988" y="102"/>
                    <a:pt x="6843" y="40"/>
                  </a:cubicBezTo>
                  <a:cubicBezTo>
                    <a:pt x="6766" y="13"/>
                    <a:pt x="6689" y="0"/>
                    <a:pt x="6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50;p33">
              <a:extLst>
                <a:ext uri="{FF2B5EF4-FFF2-40B4-BE49-F238E27FC236}">
                  <a16:creationId xmlns:a16="http://schemas.microsoft.com/office/drawing/2014/main" id="{0E5C3C64-BDCF-17A3-D230-97CF75D5ED95}"/>
                </a:ext>
              </a:extLst>
            </p:cNvPr>
            <p:cNvSpPr/>
            <p:nvPr/>
          </p:nvSpPr>
          <p:spPr>
            <a:xfrm>
              <a:off x="5573800" y="4746175"/>
              <a:ext cx="530850" cy="677250"/>
            </a:xfrm>
            <a:custGeom>
              <a:avLst/>
              <a:gdLst/>
              <a:ahLst/>
              <a:cxnLst/>
              <a:rect l="l" t="t" r="r" b="b"/>
              <a:pathLst>
                <a:path w="21234" h="27090" extrusionOk="0">
                  <a:moveTo>
                    <a:pt x="10767" y="1"/>
                  </a:moveTo>
                  <a:cubicBezTo>
                    <a:pt x="5409" y="1"/>
                    <a:pt x="846" y="5531"/>
                    <a:pt x="427" y="12714"/>
                  </a:cubicBezTo>
                  <a:cubicBezTo>
                    <a:pt x="0" y="20180"/>
                    <a:pt x="4216" y="26607"/>
                    <a:pt x="9843" y="27063"/>
                  </a:cubicBezTo>
                  <a:cubicBezTo>
                    <a:pt x="10055" y="27081"/>
                    <a:pt x="10266" y="27089"/>
                    <a:pt x="10476" y="27089"/>
                  </a:cubicBezTo>
                  <a:cubicBezTo>
                    <a:pt x="15834" y="27089"/>
                    <a:pt x="20388" y="21549"/>
                    <a:pt x="20808" y="14366"/>
                  </a:cubicBezTo>
                  <a:cubicBezTo>
                    <a:pt x="21234" y="6900"/>
                    <a:pt x="17018" y="474"/>
                    <a:pt x="11401" y="27"/>
                  </a:cubicBezTo>
                  <a:cubicBezTo>
                    <a:pt x="11188" y="9"/>
                    <a:pt x="10977" y="1"/>
                    <a:pt x="107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51;p33">
              <a:extLst>
                <a:ext uri="{FF2B5EF4-FFF2-40B4-BE49-F238E27FC236}">
                  <a16:creationId xmlns:a16="http://schemas.microsoft.com/office/drawing/2014/main" id="{C5EBA49F-573B-16CF-C022-F93AA8B14C07}"/>
                </a:ext>
              </a:extLst>
            </p:cNvPr>
            <p:cNvSpPr/>
            <p:nvPr/>
          </p:nvSpPr>
          <p:spPr>
            <a:xfrm>
              <a:off x="5712400" y="4829525"/>
              <a:ext cx="369650" cy="535775"/>
            </a:xfrm>
            <a:custGeom>
              <a:avLst/>
              <a:gdLst/>
              <a:ahLst/>
              <a:cxnLst/>
              <a:rect l="l" t="t" r="r" b="b"/>
              <a:pathLst>
                <a:path w="14786" h="21431" extrusionOk="0">
                  <a:moveTo>
                    <a:pt x="7637" y="0"/>
                  </a:moveTo>
                  <a:cubicBezTo>
                    <a:pt x="3893" y="0"/>
                    <a:pt x="675" y="4423"/>
                    <a:pt x="344" y="10149"/>
                  </a:cubicBezTo>
                  <a:cubicBezTo>
                    <a:pt x="1" y="16057"/>
                    <a:pt x="2887" y="21103"/>
                    <a:pt x="6781" y="21414"/>
                  </a:cubicBezTo>
                  <a:cubicBezTo>
                    <a:pt x="6912" y="21425"/>
                    <a:pt x="7041" y="21431"/>
                    <a:pt x="7171" y="21431"/>
                  </a:cubicBezTo>
                  <a:cubicBezTo>
                    <a:pt x="10901" y="21431"/>
                    <a:pt x="14123" y="17001"/>
                    <a:pt x="14444" y="11291"/>
                  </a:cubicBezTo>
                  <a:cubicBezTo>
                    <a:pt x="14786" y="5373"/>
                    <a:pt x="11910" y="327"/>
                    <a:pt x="8016" y="15"/>
                  </a:cubicBezTo>
                  <a:cubicBezTo>
                    <a:pt x="7889" y="5"/>
                    <a:pt x="7763" y="0"/>
                    <a:pt x="7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52;p33">
              <a:extLst>
                <a:ext uri="{FF2B5EF4-FFF2-40B4-BE49-F238E27FC236}">
                  <a16:creationId xmlns:a16="http://schemas.microsoft.com/office/drawing/2014/main" id="{EFE37BB1-0C74-B8FF-E368-35150ECB33D5}"/>
                </a:ext>
              </a:extLst>
            </p:cNvPr>
            <p:cNvSpPr/>
            <p:nvPr/>
          </p:nvSpPr>
          <p:spPr>
            <a:xfrm>
              <a:off x="5714225" y="4823425"/>
              <a:ext cx="366025" cy="547950"/>
            </a:xfrm>
            <a:custGeom>
              <a:avLst/>
              <a:gdLst/>
              <a:ahLst/>
              <a:cxnLst/>
              <a:rect l="l" t="t" r="r" b="b"/>
              <a:pathLst>
                <a:path w="14641" h="21918" extrusionOk="0">
                  <a:moveTo>
                    <a:pt x="7560" y="488"/>
                  </a:moveTo>
                  <a:cubicBezTo>
                    <a:pt x="7673" y="488"/>
                    <a:pt x="7798" y="488"/>
                    <a:pt x="7923" y="498"/>
                  </a:cubicBezTo>
                  <a:cubicBezTo>
                    <a:pt x="8359" y="540"/>
                    <a:pt x="8785" y="633"/>
                    <a:pt x="9189" y="789"/>
                  </a:cubicBezTo>
                  <a:cubicBezTo>
                    <a:pt x="9906" y="1059"/>
                    <a:pt x="10571" y="1505"/>
                    <a:pt x="11173" y="2107"/>
                  </a:cubicBezTo>
                  <a:cubicBezTo>
                    <a:pt x="11619" y="2554"/>
                    <a:pt x="12034" y="3083"/>
                    <a:pt x="12398" y="3685"/>
                  </a:cubicBezTo>
                  <a:cubicBezTo>
                    <a:pt x="12948" y="4589"/>
                    <a:pt x="13384" y="5648"/>
                    <a:pt x="13685" y="6811"/>
                  </a:cubicBezTo>
                  <a:cubicBezTo>
                    <a:pt x="13997" y="7984"/>
                    <a:pt x="14163" y="9251"/>
                    <a:pt x="14163" y="10580"/>
                  </a:cubicBezTo>
                  <a:cubicBezTo>
                    <a:pt x="14163" y="10891"/>
                    <a:pt x="14152" y="11203"/>
                    <a:pt x="14132" y="11514"/>
                  </a:cubicBezTo>
                  <a:cubicBezTo>
                    <a:pt x="14048" y="12926"/>
                    <a:pt x="13789" y="14255"/>
                    <a:pt x="13395" y="15450"/>
                  </a:cubicBezTo>
                  <a:cubicBezTo>
                    <a:pt x="13093" y="16352"/>
                    <a:pt x="12709" y="17173"/>
                    <a:pt x="12273" y="17910"/>
                  </a:cubicBezTo>
                  <a:cubicBezTo>
                    <a:pt x="11609" y="19000"/>
                    <a:pt x="10809" y="19883"/>
                    <a:pt x="9927" y="20496"/>
                  </a:cubicBezTo>
                  <a:cubicBezTo>
                    <a:pt x="9491" y="20796"/>
                    <a:pt x="9023" y="21036"/>
                    <a:pt x="8546" y="21191"/>
                  </a:cubicBezTo>
                  <a:cubicBezTo>
                    <a:pt x="8079" y="21347"/>
                    <a:pt x="7590" y="21430"/>
                    <a:pt x="7092" y="21430"/>
                  </a:cubicBezTo>
                  <a:cubicBezTo>
                    <a:pt x="6967" y="21430"/>
                    <a:pt x="6843" y="21430"/>
                    <a:pt x="6729" y="21419"/>
                  </a:cubicBezTo>
                  <a:cubicBezTo>
                    <a:pt x="6293" y="21389"/>
                    <a:pt x="5867" y="21285"/>
                    <a:pt x="5462" y="21129"/>
                  </a:cubicBezTo>
                  <a:cubicBezTo>
                    <a:pt x="4745" y="20859"/>
                    <a:pt x="4071" y="20413"/>
                    <a:pt x="3479" y="19810"/>
                  </a:cubicBezTo>
                  <a:cubicBezTo>
                    <a:pt x="3022" y="19363"/>
                    <a:pt x="2607" y="18834"/>
                    <a:pt x="2244" y="18232"/>
                  </a:cubicBezTo>
                  <a:cubicBezTo>
                    <a:pt x="1704" y="17328"/>
                    <a:pt x="1257" y="16269"/>
                    <a:pt x="956" y="15107"/>
                  </a:cubicBezTo>
                  <a:cubicBezTo>
                    <a:pt x="655" y="13944"/>
                    <a:pt x="489" y="12667"/>
                    <a:pt x="489" y="11338"/>
                  </a:cubicBezTo>
                  <a:cubicBezTo>
                    <a:pt x="489" y="11027"/>
                    <a:pt x="499" y="10715"/>
                    <a:pt x="509" y="10404"/>
                  </a:cubicBezTo>
                  <a:cubicBezTo>
                    <a:pt x="592" y="8991"/>
                    <a:pt x="852" y="7662"/>
                    <a:pt x="1257" y="6468"/>
                  </a:cubicBezTo>
                  <a:cubicBezTo>
                    <a:pt x="1548" y="5575"/>
                    <a:pt x="1932" y="4745"/>
                    <a:pt x="2368" y="4018"/>
                  </a:cubicBezTo>
                  <a:cubicBezTo>
                    <a:pt x="3033" y="2917"/>
                    <a:pt x="3832" y="2035"/>
                    <a:pt x="4715" y="1422"/>
                  </a:cubicBezTo>
                  <a:cubicBezTo>
                    <a:pt x="5161" y="1121"/>
                    <a:pt x="5618" y="882"/>
                    <a:pt x="6095" y="727"/>
                  </a:cubicBezTo>
                  <a:cubicBezTo>
                    <a:pt x="6573" y="571"/>
                    <a:pt x="7061" y="488"/>
                    <a:pt x="7560" y="488"/>
                  </a:cubicBezTo>
                  <a:close/>
                  <a:moveTo>
                    <a:pt x="7560" y="0"/>
                  </a:moveTo>
                  <a:cubicBezTo>
                    <a:pt x="7061" y="0"/>
                    <a:pt x="6584" y="72"/>
                    <a:pt x="6116" y="208"/>
                  </a:cubicBezTo>
                  <a:cubicBezTo>
                    <a:pt x="5296" y="457"/>
                    <a:pt x="4528" y="903"/>
                    <a:pt x="3822" y="1505"/>
                  </a:cubicBezTo>
                  <a:cubicBezTo>
                    <a:pt x="3303" y="1952"/>
                    <a:pt x="2814" y="2502"/>
                    <a:pt x="2378" y="3115"/>
                  </a:cubicBezTo>
                  <a:cubicBezTo>
                    <a:pt x="1725" y="4049"/>
                    <a:pt x="1174" y="5150"/>
                    <a:pt x="769" y="6375"/>
                  </a:cubicBezTo>
                  <a:cubicBezTo>
                    <a:pt x="375" y="7600"/>
                    <a:pt x="115" y="8950"/>
                    <a:pt x="32" y="10372"/>
                  </a:cubicBezTo>
                  <a:cubicBezTo>
                    <a:pt x="11" y="10694"/>
                    <a:pt x="1" y="11016"/>
                    <a:pt x="1" y="11338"/>
                  </a:cubicBezTo>
                  <a:cubicBezTo>
                    <a:pt x="1" y="12729"/>
                    <a:pt x="177" y="14058"/>
                    <a:pt x="499" y="15283"/>
                  </a:cubicBezTo>
                  <a:cubicBezTo>
                    <a:pt x="749" y="16207"/>
                    <a:pt x="1070" y="17058"/>
                    <a:pt x="1465" y="17827"/>
                  </a:cubicBezTo>
                  <a:cubicBezTo>
                    <a:pt x="2067" y="18990"/>
                    <a:pt x="2814" y="19956"/>
                    <a:pt x="3707" y="20662"/>
                  </a:cubicBezTo>
                  <a:cubicBezTo>
                    <a:pt x="4143" y="21015"/>
                    <a:pt x="4621" y="21305"/>
                    <a:pt x="5119" y="21513"/>
                  </a:cubicBezTo>
                  <a:cubicBezTo>
                    <a:pt x="5618" y="21731"/>
                    <a:pt x="6137" y="21855"/>
                    <a:pt x="6687" y="21908"/>
                  </a:cubicBezTo>
                  <a:cubicBezTo>
                    <a:pt x="6822" y="21918"/>
                    <a:pt x="6957" y="21918"/>
                    <a:pt x="7092" y="21918"/>
                  </a:cubicBezTo>
                  <a:cubicBezTo>
                    <a:pt x="7580" y="21918"/>
                    <a:pt x="8058" y="21845"/>
                    <a:pt x="8525" y="21710"/>
                  </a:cubicBezTo>
                  <a:cubicBezTo>
                    <a:pt x="9345" y="21461"/>
                    <a:pt x="10124" y="21025"/>
                    <a:pt x="10820" y="20413"/>
                  </a:cubicBezTo>
                  <a:cubicBezTo>
                    <a:pt x="11349" y="19966"/>
                    <a:pt x="11827" y="19416"/>
                    <a:pt x="12273" y="18803"/>
                  </a:cubicBezTo>
                  <a:cubicBezTo>
                    <a:pt x="12927" y="17868"/>
                    <a:pt x="13467" y="16768"/>
                    <a:pt x="13872" y="15543"/>
                  </a:cubicBezTo>
                  <a:cubicBezTo>
                    <a:pt x="14277" y="14317"/>
                    <a:pt x="14537" y="12968"/>
                    <a:pt x="14620" y="11546"/>
                  </a:cubicBezTo>
                  <a:cubicBezTo>
                    <a:pt x="14630" y="11223"/>
                    <a:pt x="14641" y="10902"/>
                    <a:pt x="14641" y="10580"/>
                  </a:cubicBezTo>
                  <a:cubicBezTo>
                    <a:pt x="14641" y="9188"/>
                    <a:pt x="14464" y="7859"/>
                    <a:pt x="14142" y="6634"/>
                  </a:cubicBezTo>
                  <a:cubicBezTo>
                    <a:pt x="13903" y="5721"/>
                    <a:pt x="13571" y="4859"/>
                    <a:pt x="13176" y="4091"/>
                  </a:cubicBezTo>
                  <a:cubicBezTo>
                    <a:pt x="12585" y="2928"/>
                    <a:pt x="11827" y="1962"/>
                    <a:pt x="10944" y="1256"/>
                  </a:cubicBezTo>
                  <a:cubicBezTo>
                    <a:pt x="10498" y="903"/>
                    <a:pt x="10031" y="612"/>
                    <a:pt x="9532" y="405"/>
                  </a:cubicBezTo>
                  <a:cubicBezTo>
                    <a:pt x="9034" y="197"/>
                    <a:pt x="8504" y="62"/>
                    <a:pt x="7954" y="21"/>
                  </a:cubicBezTo>
                  <a:cubicBezTo>
                    <a:pt x="7819" y="10"/>
                    <a:pt x="7694" y="0"/>
                    <a:pt x="7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53;p33">
              <a:extLst>
                <a:ext uri="{FF2B5EF4-FFF2-40B4-BE49-F238E27FC236}">
                  <a16:creationId xmlns:a16="http://schemas.microsoft.com/office/drawing/2014/main" id="{5C12C8AC-712E-FE55-9D5E-F1F8619A05AE}"/>
                </a:ext>
              </a:extLst>
            </p:cNvPr>
            <p:cNvSpPr/>
            <p:nvPr/>
          </p:nvSpPr>
          <p:spPr>
            <a:xfrm>
              <a:off x="5763800" y="4919375"/>
              <a:ext cx="284275" cy="386675"/>
            </a:xfrm>
            <a:custGeom>
              <a:avLst/>
              <a:gdLst/>
              <a:ahLst/>
              <a:cxnLst/>
              <a:rect l="l" t="t" r="r" b="b"/>
              <a:pathLst>
                <a:path w="11371" h="15467" extrusionOk="0">
                  <a:moveTo>
                    <a:pt x="5793" y="0"/>
                  </a:moveTo>
                  <a:cubicBezTo>
                    <a:pt x="2929" y="0"/>
                    <a:pt x="480" y="3169"/>
                    <a:pt x="240" y="7282"/>
                  </a:cubicBezTo>
                  <a:cubicBezTo>
                    <a:pt x="1" y="11549"/>
                    <a:pt x="2243" y="15204"/>
                    <a:pt x="5254" y="15453"/>
                  </a:cubicBezTo>
                  <a:cubicBezTo>
                    <a:pt x="5363" y="15462"/>
                    <a:pt x="5470" y="15467"/>
                    <a:pt x="5577" y="15467"/>
                  </a:cubicBezTo>
                  <a:cubicBezTo>
                    <a:pt x="8442" y="15467"/>
                    <a:pt x="10891" y="12298"/>
                    <a:pt x="11131" y="8185"/>
                  </a:cubicBezTo>
                  <a:cubicBezTo>
                    <a:pt x="11370" y="3928"/>
                    <a:pt x="9128" y="263"/>
                    <a:pt x="6117" y="14"/>
                  </a:cubicBezTo>
                  <a:cubicBezTo>
                    <a:pt x="6008" y="5"/>
                    <a:pt x="5901" y="0"/>
                    <a:pt x="5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54;p33">
              <a:extLst>
                <a:ext uri="{FF2B5EF4-FFF2-40B4-BE49-F238E27FC236}">
                  <a16:creationId xmlns:a16="http://schemas.microsoft.com/office/drawing/2014/main" id="{B21BD421-EB0C-3F66-B4CF-FBD44A4194EB}"/>
                </a:ext>
              </a:extLst>
            </p:cNvPr>
            <p:cNvSpPr/>
            <p:nvPr/>
          </p:nvSpPr>
          <p:spPr>
            <a:xfrm>
              <a:off x="5535900" y="4732775"/>
              <a:ext cx="593150" cy="480025"/>
            </a:xfrm>
            <a:custGeom>
              <a:avLst/>
              <a:gdLst/>
              <a:ahLst/>
              <a:cxnLst/>
              <a:rect l="l" t="t" r="r" b="b"/>
              <a:pathLst>
                <a:path w="23726" h="19201" extrusionOk="0">
                  <a:moveTo>
                    <a:pt x="12265" y="1"/>
                  </a:moveTo>
                  <a:cubicBezTo>
                    <a:pt x="10183" y="1"/>
                    <a:pt x="8105" y="626"/>
                    <a:pt x="6396" y="1850"/>
                  </a:cubicBezTo>
                  <a:cubicBezTo>
                    <a:pt x="2586" y="4581"/>
                    <a:pt x="1" y="10541"/>
                    <a:pt x="863" y="15784"/>
                  </a:cubicBezTo>
                  <a:cubicBezTo>
                    <a:pt x="1039" y="16864"/>
                    <a:pt x="1413" y="17860"/>
                    <a:pt x="2181" y="18525"/>
                  </a:cubicBezTo>
                  <a:cubicBezTo>
                    <a:pt x="2701" y="18974"/>
                    <a:pt x="3344" y="19200"/>
                    <a:pt x="3984" y="19200"/>
                  </a:cubicBezTo>
                  <a:cubicBezTo>
                    <a:pt x="4840" y="19200"/>
                    <a:pt x="5690" y="18795"/>
                    <a:pt x="6230" y="17975"/>
                  </a:cubicBezTo>
                  <a:cubicBezTo>
                    <a:pt x="6729" y="17217"/>
                    <a:pt x="6926" y="16241"/>
                    <a:pt x="7144" y="15296"/>
                  </a:cubicBezTo>
                  <a:cubicBezTo>
                    <a:pt x="7591" y="13271"/>
                    <a:pt x="8193" y="11247"/>
                    <a:pt x="9200" y="9544"/>
                  </a:cubicBezTo>
                  <a:cubicBezTo>
                    <a:pt x="10530" y="7327"/>
                    <a:pt x="13059" y="5394"/>
                    <a:pt x="15480" y="5394"/>
                  </a:cubicBezTo>
                  <a:cubicBezTo>
                    <a:pt x="15838" y="5394"/>
                    <a:pt x="16192" y="5436"/>
                    <a:pt x="16541" y="5526"/>
                  </a:cubicBezTo>
                  <a:cubicBezTo>
                    <a:pt x="18181" y="5941"/>
                    <a:pt x="19624" y="7239"/>
                    <a:pt x="20558" y="8900"/>
                  </a:cubicBezTo>
                  <a:cubicBezTo>
                    <a:pt x="21504" y="10562"/>
                    <a:pt x="21961" y="12555"/>
                    <a:pt x="22054" y="14549"/>
                  </a:cubicBezTo>
                  <a:cubicBezTo>
                    <a:pt x="22095" y="15234"/>
                    <a:pt x="22106" y="15971"/>
                    <a:pt x="22480" y="16480"/>
                  </a:cubicBezTo>
                  <a:cubicBezTo>
                    <a:pt x="22521" y="16552"/>
                    <a:pt x="22584" y="16614"/>
                    <a:pt x="22656" y="16625"/>
                  </a:cubicBezTo>
                  <a:cubicBezTo>
                    <a:pt x="22669" y="16628"/>
                    <a:pt x="22681" y="16630"/>
                    <a:pt x="22694" y="16630"/>
                  </a:cubicBezTo>
                  <a:cubicBezTo>
                    <a:pt x="22857" y="16630"/>
                    <a:pt x="22949" y="16382"/>
                    <a:pt x="22988" y="16178"/>
                  </a:cubicBezTo>
                  <a:cubicBezTo>
                    <a:pt x="23726" y="12119"/>
                    <a:pt x="22656" y="7821"/>
                    <a:pt x="20579" y="4519"/>
                  </a:cubicBezTo>
                  <a:cubicBezTo>
                    <a:pt x="19510" y="2805"/>
                    <a:pt x="18025" y="1591"/>
                    <a:pt x="16354" y="853"/>
                  </a:cubicBezTo>
                  <a:cubicBezTo>
                    <a:pt x="15062" y="282"/>
                    <a:pt x="13662" y="1"/>
                    <a:pt x="12265"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55;p33">
              <a:extLst>
                <a:ext uri="{FF2B5EF4-FFF2-40B4-BE49-F238E27FC236}">
                  <a16:creationId xmlns:a16="http://schemas.microsoft.com/office/drawing/2014/main" id="{5B43EA44-9289-357B-745C-D2DC58A15765}"/>
                </a:ext>
              </a:extLst>
            </p:cNvPr>
            <p:cNvSpPr/>
            <p:nvPr/>
          </p:nvSpPr>
          <p:spPr>
            <a:xfrm>
              <a:off x="5208850" y="3509450"/>
              <a:ext cx="112150" cy="89000"/>
            </a:xfrm>
            <a:custGeom>
              <a:avLst/>
              <a:gdLst/>
              <a:ahLst/>
              <a:cxnLst/>
              <a:rect l="l" t="t" r="r" b="b"/>
              <a:pathLst>
                <a:path w="4486" h="3560" extrusionOk="0">
                  <a:moveTo>
                    <a:pt x="3570" y="1"/>
                  </a:moveTo>
                  <a:cubicBezTo>
                    <a:pt x="3274" y="1"/>
                    <a:pt x="2985" y="297"/>
                    <a:pt x="2669" y="297"/>
                  </a:cubicBezTo>
                  <a:cubicBezTo>
                    <a:pt x="2628" y="297"/>
                    <a:pt x="2586" y="293"/>
                    <a:pt x="2545" y="281"/>
                  </a:cubicBezTo>
                  <a:cubicBezTo>
                    <a:pt x="2441" y="251"/>
                    <a:pt x="2358" y="157"/>
                    <a:pt x="2254" y="147"/>
                  </a:cubicBezTo>
                  <a:cubicBezTo>
                    <a:pt x="2241" y="145"/>
                    <a:pt x="2228" y="144"/>
                    <a:pt x="2215" y="144"/>
                  </a:cubicBezTo>
                  <a:cubicBezTo>
                    <a:pt x="2035" y="144"/>
                    <a:pt x="1890" y="341"/>
                    <a:pt x="1745" y="438"/>
                  </a:cubicBezTo>
                  <a:cubicBezTo>
                    <a:pt x="1679" y="487"/>
                    <a:pt x="1627" y="503"/>
                    <a:pt x="1562" y="503"/>
                  </a:cubicBezTo>
                  <a:cubicBezTo>
                    <a:pt x="1544" y="503"/>
                    <a:pt x="1526" y="502"/>
                    <a:pt x="1506" y="500"/>
                  </a:cubicBezTo>
                  <a:cubicBezTo>
                    <a:pt x="1392" y="479"/>
                    <a:pt x="1350" y="364"/>
                    <a:pt x="1236" y="334"/>
                  </a:cubicBezTo>
                  <a:cubicBezTo>
                    <a:pt x="1224" y="329"/>
                    <a:pt x="1212" y="327"/>
                    <a:pt x="1199" y="327"/>
                  </a:cubicBezTo>
                  <a:cubicBezTo>
                    <a:pt x="1129" y="327"/>
                    <a:pt x="1061" y="398"/>
                    <a:pt x="1008" y="468"/>
                  </a:cubicBezTo>
                  <a:cubicBezTo>
                    <a:pt x="925" y="593"/>
                    <a:pt x="842" y="728"/>
                    <a:pt x="779" y="874"/>
                  </a:cubicBezTo>
                  <a:cubicBezTo>
                    <a:pt x="735" y="829"/>
                    <a:pt x="678" y="808"/>
                    <a:pt x="620" y="808"/>
                  </a:cubicBezTo>
                  <a:cubicBezTo>
                    <a:pt x="583" y="808"/>
                    <a:pt x="545" y="816"/>
                    <a:pt x="509" y="832"/>
                  </a:cubicBezTo>
                  <a:cubicBezTo>
                    <a:pt x="426" y="863"/>
                    <a:pt x="343" y="936"/>
                    <a:pt x="281" y="1029"/>
                  </a:cubicBezTo>
                  <a:cubicBezTo>
                    <a:pt x="63" y="1320"/>
                    <a:pt x="11" y="1725"/>
                    <a:pt x="11" y="2088"/>
                  </a:cubicBezTo>
                  <a:cubicBezTo>
                    <a:pt x="0" y="2379"/>
                    <a:pt x="11" y="2669"/>
                    <a:pt x="115" y="2919"/>
                  </a:cubicBezTo>
                  <a:cubicBezTo>
                    <a:pt x="208" y="3168"/>
                    <a:pt x="395" y="3386"/>
                    <a:pt x="644" y="3428"/>
                  </a:cubicBezTo>
                  <a:cubicBezTo>
                    <a:pt x="706" y="3428"/>
                    <a:pt x="769" y="3428"/>
                    <a:pt x="831" y="3396"/>
                  </a:cubicBezTo>
                  <a:cubicBezTo>
                    <a:pt x="906" y="3353"/>
                    <a:pt x="910" y="3324"/>
                    <a:pt x="926" y="3324"/>
                  </a:cubicBezTo>
                  <a:cubicBezTo>
                    <a:pt x="936" y="3324"/>
                    <a:pt x="952" y="3336"/>
                    <a:pt x="997" y="3365"/>
                  </a:cubicBezTo>
                  <a:cubicBezTo>
                    <a:pt x="1091" y="3417"/>
                    <a:pt x="1153" y="3479"/>
                    <a:pt x="1267" y="3500"/>
                  </a:cubicBezTo>
                  <a:cubicBezTo>
                    <a:pt x="1281" y="3502"/>
                    <a:pt x="1294" y="3503"/>
                    <a:pt x="1307" y="3503"/>
                  </a:cubicBezTo>
                  <a:cubicBezTo>
                    <a:pt x="1440" y="3503"/>
                    <a:pt x="1529" y="3412"/>
                    <a:pt x="1662" y="3365"/>
                  </a:cubicBezTo>
                  <a:cubicBezTo>
                    <a:pt x="1688" y="3355"/>
                    <a:pt x="1711" y="3351"/>
                    <a:pt x="1732" y="3351"/>
                  </a:cubicBezTo>
                  <a:cubicBezTo>
                    <a:pt x="1823" y="3351"/>
                    <a:pt x="1881" y="3427"/>
                    <a:pt x="1973" y="3469"/>
                  </a:cubicBezTo>
                  <a:cubicBezTo>
                    <a:pt x="2104" y="3527"/>
                    <a:pt x="2245" y="3560"/>
                    <a:pt x="2389" y="3560"/>
                  </a:cubicBezTo>
                  <a:cubicBezTo>
                    <a:pt x="2451" y="3560"/>
                    <a:pt x="2513" y="3554"/>
                    <a:pt x="2575" y="3542"/>
                  </a:cubicBezTo>
                  <a:cubicBezTo>
                    <a:pt x="2648" y="3532"/>
                    <a:pt x="2721" y="3500"/>
                    <a:pt x="2783" y="3449"/>
                  </a:cubicBezTo>
                  <a:cubicBezTo>
                    <a:pt x="2835" y="3407"/>
                    <a:pt x="2877" y="3345"/>
                    <a:pt x="2907" y="3272"/>
                  </a:cubicBezTo>
                  <a:cubicBezTo>
                    <a:pt x="3167" y="2846"/>
                    <a:pt x="2918" y="1901"/>
                    <a:pt x="3385" y="1610"/>
                  </a:cubicBezTo>
                  <a:cubicBezTo>
                    <a:pt x="3479" y="1559"/>
                    <a:pt x="3593" y="1548"/>
                    <a:pt x="3697" y="1538"/>
                  </a:cubicBezTo>
                  <a:cubicBezTo>
                    <a:pt x="3966" y="1517"/>
                    <a:pt x="4226" y="1497"/>
                    <a:pt x="4485" y="1465"/>
                  </a:cubicBezTo>
                  <a:lnTo>
                    <a:pt x="4485" y="1465"/>
                  </a:lnTo>
                  <a:cubicBezTo>
                    <a:pt x="4485" y="1465"/>
                    <a:pt x="4485" y="1465"/>
                    <a:pt x="4485" y="1465"/>
                  </a:cubicBezTo>
                  <a:cubicBezTo>
                    <a:pt x="4485" y="1465"/>
                    <a:pt x="4486" y="1465"/>
                    <a:pt x="4486" y="1465"/>
                  </a:cubicBezTo>
                  <a:lnTo>
                    <a:pt x="4486" y="1465"/>
                  </a:lnTo>
                  <a:cubicBezTo>
                    <a:pt x="4485" y="1465"/>
                    <a:pt x="4485" y="1465"/>
                    <a:pt x="4485" y="1465"/>
                  </a:cubicBezTo>
                  <a:lnTo>
                    <a:pt x="4485" y="1465"/>
                  </a:lnTo>
                  <a:cubicBezTo>
                    <a:pt x="4450" y="1462"/>
                    <a:pt x="4070" y="343"/>
                    <a:pt x="3967" y="219"/>
                  </a:cubicBezTo>
                  <a:cubicBezTo>
                    <a:pt x="3831" y="57"/>
                    <a:pt x="3700" y="1"/>
                    <a:pt x="3570" y="1"/>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56;p33">
              <a:extLst>
                <a:ext uri="{FF2B5EF4-FFF2-40B4-BE49-F238E27FC236}">
                  <a16:creationId xmlns:a16="http://schemas.microsoft.com/office/drawing/2014/main" id="{3794E02B-79F9-E0CF-E7C6-97380B81A3DF}"/>
                </a:ext>
              </a:extLst>
            </p:cNvPr>
            <p:cNvSpPr/>
            <p:nvPr/>
          </p:nvSpPr>
          <p:spPr>
            <a:xfrm>
              <a:off x="5259475" y="3518550"/>
              <a:ext cx="24675" cy="74075"/>
            </a:xfrm>
            <a:custGeom>
              <a:avLst/>
              <a:gdLst/>
              <a:ahLst/>
              <a:cxnLst/>
              <a:rect l="l" t="t" r="r" b="b"/>
              <a:pathLst>
                <a:path w="987" h="2963" extrusionOk="0">
                  <a:moveTo>
                    <a:pt x="769" y="0"/>
                  </a:moveTo>
                  <a:cubicBezTo>
                    <a:pt x="758" y="11"/>
                    <a:pt x="748" y="21"/>
                    <a:pt x="727" y="32"/>
                  </a:cubicBezTo>
                  <a:cubicBezTo>
                    <a:pt x="716" y="53"/>
                    <a:pt x="696" y="63"/>
                    <a:pt x="686" y="74"/>
                  </a:cubicBezTo>
                  <a:cubicBezTo>
                    <a:pt x="654" y="104"/>
                    <a:pt x="633" y="136"/>
                    <a:pt x="603" y="167"/>
                  </a:cubicBezTo>
                  <a:lnTo>
                    <a:pt x="561" y="208"/>
                  </a:lnTo>
                  <a:lnTo>
                    <a:pt x="529" y="250"/>
                  </a:lnTo>
                  <a:cubicBezTo>
                    <a:pt x="499" y="281"/>
                    <a:pt x="478" y="323"/>
                    <a:pt x="457" y="353"/>
                  </a:cubicBezTo>
                  <a:cubicBezTo>
                    <a:pt x="363" y="478"/>
                    <a:pt x="291" y="623"/>
                    <a:pt x="229" y="769"/>
                  </a:cubicBezTo>
                  <a:cubicBezTo>
                    <a:pt x="156" y="914"/>
                    <a:pt x="104" y="1059"/>
                    <a:pt x="73" y="1216"/>
                  </a:cubicBezTo>
                  <a:cubicBezTo>
                    <a:pt x="63" y="1236"/>
                    <a:pt x="63" y="1257"/>
                    <a:pt x="52" y="1278"/>
                  </a:cubicBezTo>
                  <a:lnTo>
                    <a:pt x="42" y="1340"/>
                  </a:lnTo>
                  <a:lnTo>
                    <a:pt x="31" y="1392"/>
                  </a:lnTo>
                  <a:cubicBezTo>
                    <a:pt x="31" y="1412"/>
                    <a:pt x="21" y="1433"/>
                    <a:pt x="21" y="1454"/>
                  </a:cubicBezTo>
                  <a:cubicBezTo>
                    <a:pt x="10" y="1537"/>
                    <a:pt x="0" y="1620"/>
                    <a:pt x="0" y="1703"/>
                  </a:cubicBezTo>
                  <a:lnTo>
                    <a:pt x="0" y="1942"/>
                  </a:lnTo>
                  <a:cubicBezTo>
                    <a:pt x="10" y="2025"/>
                    <a:pt x="21" y="2109"/>
                    <a:pt x="42" y="2181"/>
                  </a:cubicBezTo>
                  <a:cubicBezTo>
                    <a:pt x="73" y="2347"/>
                    <a:pt x="114" y="2503"/>
                    <a:pt x="197" y="2648"/>
                  </a:cubicBezTo>
                  <a:cubicBezTo>
                    <a:pt x="239" y="2721"/>
                    <a:pt x="280" y="2794"/>
                    <a:pt x="343" y="2856"/>
                  </a:cubicBezTo>
                  <a:cubicBezTo>
                    <a:pt x="343" y="2856"/>
                    <a:pt x="353" y="2856"/>
                    <a:pt x="353" y="2866"/>
                  </a:cubicBezTo>
                  <a:lnTo>
                    <a:pt x="363" y="2877"/>
                  </a:lnTo>
                  <a:cubicBezTo>
                    <a:pt x="374" y="2887"/>
                    <a:pt x="384" y="2887"/>
                    <a:pt x="395" y="2898"/>
                  </a:cubicBezTo>
                  <a:lnTo>
                    <a:pt x="457" y="2928"/>
                  </a:lnTo>
                  <a:cubicBezTo>
                    <a:pt x="499" y="2949"/>
                    <a:pt x="540" y="2960"/>
                    <a:pt x="592" y="2960"/>
                  </a:cubicBezTo>
                  <a:cubicBezTo>
                    <a:pt x="605" y="2962"/>
                    <a:pt x="619" y="2962"/>
                    <a:pt x="632" y="2962"/>
                  </a:cubicBezTo>
                  <a:cubicBezTo>
                    <a:pt x="702" y="2962"/>
                    <a:pt x="770" y="2941"/>
                    <a:pt x="831" y="2898"/>
                  </a:cubicBezTo>
                  <a:cubicBezTo>
                    <a:pt x="862" y="2877"/>
                    <a:pt x="903" y="2856"/>
                    <a:pt x="924" y="2825"/>
                  </a:cubicBezTo>
                  <a:cubicBezTo>
                    <a:pt x="945" y="2794"/>
                    <a:pt x="966" y="2752"/>
                    <a:pt x="986" y="2721"/>
                  </a:cubicBezTo>
                  <a:lnTo>
                    <a:pt x="986" y="2721"/>
                  </a:lnTo>
                  <a:lnTo>
                    <a:pt x="903" y="2804"/>
                  </a:lnTo>
                  <a:cubicBezTo>
                    <a:pt x="873" y="2825"/>
                    <a:pt x="841" y="2845"/>
                    <a:pt x="810" y="2856"/>
                  </a:cubicBezTo>
                  <a:cubicBezTo>
                    <a:pt x="789" y="2856"/>
                    <a:pt x="769" y="2866"/>
                    <a:pt x="758" y="2866"/>
                  </a:cubicBezTo>
                  <a:cubicBezTo>
                    <a:pt x="737" y="2866"/>
                    <a:pt x="716" y="2877"/>
                    <a:pt x="706" y="2877"/>
                  </a:cubicBezTo>
                  <a:cubicBezTo>
                    <a:pt x="665" y="2877"/>
                    <a:pt x="633" y="2877"/>
                    <a:pt x="603" y="2866"/>
                  </a:cubicBezTo>
                  <a:cubicBezTo>
                    <a:pt x="582" y="2866"/>
                    <a:pt x="571" y="2856"/>
                    <a:pt x="550" y="2845"/>
                  </a:cubicBezTo>
                  <a:cubicBezTo>
                    <a:pt x="540" y="2845"/>
                    <a:pt x="520" y="2835"/>
                    <a:pt x="509" y="2825"/>
                  </a:cubicBezTo>
                  <a:cubicBezTo>
                    <a:pt x="499" y="2825"/>
                    <a:pt x="488" y="2815"/>
                    <a:pt x="467" y="2804"/>
                  </a:cubicBezTo>
                  <a:cubicBezTo>
                    <a:pt x="467" y="2794"/>
                    <a:pt x="457" y="2794"/>
                    <a:pt x="457" y="2783"/>
                  </a:cubicBezTo>
                  <a:lnTo>
                    <a:pt x="446" y="2773"/>
                  </a:lnTo>
                  <a:lnTo>
                    <a:pt x="436" y="2762"/>
                  </a:lnTo>
                  <a:cubicBezTo>
                    <a:pt x="416" y="2741"/>
                    <a:pt x="405" y="2711"/>
                    <a:pt x="384" y="2679"/>
                  </a:cubicBezTo>
                  <a:cubicBezTo>
                    <a:pt x="363" y="2648"/>
                    <a:pt x="353" y="2617"/>
                    <a:pt x="343" y="2575"/>
                  </a:cubicBezTo>
                  <a:cubicBezTo>
                    <a:pt x="312" y="2513"/>
                    <a:pt x="291" y="2441"/>
                    <a:pt x="280" y="2368"/>
                  </a:cubicBezTo>
                  <a:cubicBezTo>
                    <a:pt x="260" y="2295"/>
                    <a:pt x="250" y="2222"/>
                    <a:pt x="239" y="2150"/>
                  </a:cubicBezTo>
                  <a:cubicBezTo>
                    <a:pt x="229" y="2077"/>
                    <a:pt x="229" y="2005"/>
                    <a:pt x="229" y="1932"/>
                  </a:cubicBezTo>
                  <a:lnTo>
                    <a:pt x="229" y="1714"/>
                  </a:lnTo>
                  <a:cubicBezTo>
                    <a:pt x="239" y="1641"/>
                    <a:pt x="239" y="1569"/>
                    <a:pt x="260" y="1496"/>
                  </a:cubicBezTo>
                  <a:cubicBezTo>
                    <a:pt x="260" y="1475"/>
                    <a:pt x="260" y="1465"/>
                    <a:pt x="270" y="1444"/>
                  </a:cubicBezTo>
                  <a:lnTo>
                    <a:pt x="280" y="1392"/>
                  </a:lnTo>
                  <a:lnTo>
                    <a:pt x="301" y="1278"/>
                  </a:lnTo>
                  <a:lnTo>
                    <a:pt x="426" y="842"/>
                  </a:lnTo>
                  <a:cubicBezTo>
                    <a:pt x="478" y="706"/>
                    <a:pt x="529" y="561"/>
                    <a:pt x="582" y="416"/>
                  </a:cubicBezTo>
                  <a:cubicBezTo>
                    <a:pt x="603" y="385"/>
                    <a:pt x="613" y="353"/>
                    <a:pt x="633" y="312"/>
                  </a:cubicBezTo>
                  <a:lnTo>
                    <a:pt x="654" y="260"/>
                  </a:lnTo>
                  <a:cubicBezTo>
                    <a:pt x="654" y="240"/>
                    <a:pt x="665" y="229"/>
                    <a:pt x="675" y="208"/>
                  </a:cubicBezTo>
                  <a:cubicBezTo>
                    <a:pt x="706" y="136"/>
                    <a:pt x="737" y="74"/>
                    <a:pt x="769"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57;p33">
              <a:extLst>
                <a:ext uri="{FF2B5EF4-FFF2-40B4-BE49-F238E27FC236}">
                  <a16:creationId xmlns:a16="http://schemas.microsoft.com/office/drawing/2014/main" id="{10F24D36-6FFB-3AEE-3193-F50D73279B0D}"/>
                </a:ext>
              </a:extLst>
            </p:cNvPr>
            <p:cNvSpPr/>
            <p:nvPr/>
          </p:nvSpPr>
          <p:spPr>
            <a:xfrm>
              <a:off x="5236100" y="3525825"/>
              <a:ext cx="16900" cy="68300"/>
            </a:xfrm>
            <a:custGeom>
              <a:avLst/>
              <a:gdLst/>
              <a:ahLst/>
              <a:cxnLst/>
              <a:rect l="l" t="t" r="r" b="b"/>
              <a:pathLst>
                <a:path w="676" h="2732" extrusionOk="0">
                  <a:moveTo>
                    <a:pt x="520" y="0"/>
                  </a:moveTo>
                  <a:cubicBezTo>
                    <a:pt x="479" y="52"/>
                    <a:pt x="437" y="94"/>
                    <a:pt x="395" y="146"/>
                  </a:cubicBezTo>
                  <a:cubicBezTo>
                    <a:pt x="354" y="198"/>
                    <a:pt x="322" y="260"/>
                    <a:pt x="292" y="312"/>
                  </a:cubicBezTo>
                  <a:cubicBezTo>
                    <a:pt x="229" y="426"/>
                    <a:pt x="177" y="551"/>
                    <a:pt x="135" y="665"/>
                  </a:cubicBezTo>
                  <a:cubicBezTo>
                    <a:pt x="52" y="914"/>
                    <a:pt x="11" y="1174"/>
                    <a:pt x="1" y="1433"/>
                  </a:cubicBezTo>
                  <a:cubicBezTo>
                    <a:pt x="1" y="1703"/>
                    <a:pt x="42" y="1963"/>
                    <a:pt x="135" y="2212"/>
                  </a:cubicBezTo>
                  <a:cubicBezTo>
                    <a:pt x="156" y="2274"/>
                    <a:pt x="188" y="2337"/>
                    <a:pt x="219" y="2388"/>
                  </a:cubicBezTo>
                  <a:cubicBezTo>
                    <a:pt x="250" y="2450"/>
                    <a:pt x="292" y="2503"/>
                    <a:pt x="333" y="2565"/>
                  </a:cubicBezTo>
                  <a:lnTo>
                    <a:pt x="364" y="2596"/>
                  </a:lnTo>
                  <a:lnTo>
                    <a:pt x="375" y="2617"/>
                  </a:lnTo>
                  <a:cubicBezTo>
                    <a:pt x="385" y="2627"/>
                    <a:pt x="395" y="2627"/>
                    <a:pt x="395" y="2637"/>
                  </a:cubicBezTo>
                  <a:cubicBezTo>
                    <a:pt x="426" y="2658"/>
                    <a:pt x="447" y="2679"/>
                    <a:pt x="488" y="2700"/>
                  </a:cubicBezTo>
                  <a:cubicBezTo>
                    <a:pt x="520" y="2710"/>
                    <a:pt x="551" y="2731"/>
                    <a:pt x="592" y="2731"/>
                  </a:cubicBezTo>
                  <a:cubicBezTo>
                    <a:pt x="613" y="2720"/>
                    <a:pt x="624" y="2720"/>
                    <a:pt x="645" y="2710"/>
                  </a:cubicBezTo>
                  <a:lnTo>
                    <a:pt x="675" y="2679"/>
                  </a:lnTo>
                  <a:cubicBezTo>
                    <a:pt x="665" y="2679"/>
                    <a:pt x="655" y="2690"/>
                    <a:pt x="634" y="2690"/>
                  </a:cubicBezTo>
                  <a:cubicBezTo>
                    <a:pt x="624" y="2690"/>
                    <a:pt x="603" y="2690"/>
                    <a:pt x="592" y="2679"/>
                  </a:cubicBezTo>
                  <a:cubicBezTo>
                    <a:pt x="572" y="2679"/>
                    <a:pt x="551" y="2658"/>
                    <a:pt x="530" y="2637"/>
                  </a:cubicBezTo>
                  <a:cubicBezTo>
                    <a:pt x="509" y="2617"/>
                    <a:pt x="499" y="2596"/>
                    <a:pt x="479" y="2565"/>
                  </a:cubicBezTo>
                  <a:lnTo>
                    <a:pt x="458" y="2534"/>
                  </a:lnTo>
                  <a:cubicBezTo>
                    <a:pt x="458" y="2513"/>
                    <a:pt x="447" y="2503"/>
                    <a:pt x="437" y="2492"/>
                  </a:cubicBezTo>
                  <a:cubicBezTo>
                    <a:pt x="385" y="2378"/>
                    <a:pt x="354" y="2264"/>
                    <a:pt x="322" y="2150"/>
                  </a:cubicBezTo>
                  <a:cubicBezTo>
                    <a:pt x="271" y="1921"/>
                    <a:pt x="250" y="1682"/>
                    <a:pt x="250" y="1444"/>
                  </a:cubicBezTo>
                  <a:cubicBezTo>
                    <a:pt x="250" y="1195"/>
                    <a:pt x="271" y="955"/>
                    <a:pt x="312" y="717"/>
                  </a:cubicBezTo>
                  <a:cubicBezTo>
                    <a:pt x="364" y="478"/>
                    <a:pt x="426" y="239"/>
                    <a:pt x="520"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58;p33">
              <a:extLst>
                <a:ext uri="{FF2B5EF4-FFF2-40B4-BE49-F238E27FC236}">
                  <a16:creationId xmlns:a16="http://schemas.microsoft.com/office/drawing/2014/main" id="{3A212823-F9EC-95EC-6C95-0AE26A01F655}"/>
                </a:ext>
              </a:extLst>
            </p:cNvPr>
            <p:cNvSpPr/>
            <p:nvPr/>
          </p:nvSpPr>
          <p:spPr>
            <a:xfrm>
              <a:off x="5219500" y="3535950"/>
              <a:ext cx="14050" cy="55575"/>
            </a:xfrm>
            <a:custGeom>
              <a:avLst/>
              <a:gdLst/>
              <a:ahLst/>
              <a:cxnLst/>
              <a:rect l="l" t="t" r="r" b="b"/>
              <a:pathLst>
                <a:path w="562" h="2223" extrusionOk="0">
                  <a:moveTo>
                    <a:pt x="353" y="0"/>
                  </a:moveTo>
                  <a:lnTo>
                    <a:pt x="353" y="0"/>
                  </a:lnTo>
                  <a:cubicBezTo>
                    <a:pt x="333" y="21"/>
                    <a:pt x="322" y="42"/>
                    <a:pt x="301" y="63"/>
                  </a:cubicBezTo>
                  <a:cubicBezTo>
                    <a:pt x="291" y="84"/>
                    <a:pt x="270" y="104"/>
                    <a:pt x="260" y="125"/>
                  </a:cubicBezTo>
                  <a:cubicBezTo>
                    <a:pt x="250" y="146"/>
                    <a:pt x="229" y="167"/>
                    <a:pt x="218" y="187"/>
                  </a:cubicBezTo>
                  <a:cubicBezTo>
                    <a:pt x="208" y="218"/>
                    <a:pt x="197" y="239"/>
                    <a:pt x="187" y="260"/>
                  </a:cubicBezTo>
                  <a:cubicBezTo>
                    <a:pt x="135" y="353"/>
                    <a:pt x="104" y="447"/>
                    <a:pt x="73" y="550"/>
                  </a:cubicBezTo>
                  <a:cubicBezTo>
                    <a:pt x="21" y="748"/>
                    <a:pt x="0" y="956"/>
                    <a:pt x="10" y="1153"/>
                  </a:cubicBezTo>
                  <a:cubicBezTo>
                    <a:pt x="21" y="1360"/>
                    <a:pt x="63" y="1568"/>
                    <a:pt x="156" y="1755"/>
                  </a:cubicBezTo>
                  <a:cubicBezTo>
                    <a:pt x="197" y="1859"/>
                    <a:pt x="250" y="1942"/>
                    <a:pt x="322" y="2025"/>
                  </a:cubicBezTo>
                  <a:lnTo>
                    <a:pt x="343" y="2056"/>
                  </a:lnTo>
                  <a:cubicBezTo>
                    <a:pt x="353" y="2066"/>
                    <a:pt x="363" y="2077"/>
                    <a:pt x="374" y="2077"/>
                  </a:cubicBezTo>
                  <a:cubicBezTo>
                    <a:pt x="395" y="2098"/>
                    <a:pt x="405" y="2119"/>
                    <a:pt x="426" y="2139"/>
                  </a:cubicBezTo>
                  <a:cubicBezTo>
                    <a:pt x="446" y="2149"/>
                    <a:pt x="467" y="2170"/>
                    <a:pt x="488" y="2181"/>
                  </a:cubicBezTo>
                  <a:cubicBezTo>
                    <a:pt x="509" y="2191"/>
                    <a:pt x="540" y="2212"/>
                    <a:pt x="561" y="2222"/>
                  </a:cubicBezTo>
                  <a:cubicBezTo>
                    <a:pt x="499" y="2129"/>
                    <a:pt x="457" y="2045"/>
                    <a:pt x="426" y="1962"/>
                  </a:cubicBezTo>
                  <a:cubicBezTo>
                    <a:pt x="384" y="1879"/>
                    <a:pt x="353" y="1786"/>
                    <a:pt x="333" y="1692"/>
                  </a:cubicBezTo>
                  <a:cubicBezTo>
                    <a:pt x="291" y="1516"/>
                    <a:pt x="260" y="1329"/>
                    <a:pt x="250" y="1143"/>
                  </a:cubicBezTo>
                  <a:cubicBezTo>
                    <a:pt x="250" y="956"/>
                    <a:pt x="250" y="769"/>
                    <a:pt x="260" y="582"/>
                  </a:cubicBezTo>
                  <a:cubicBezTo>
                    <a:pt x="270" y="488"/>
                    <a:pt x="280" y="395"/>
                    <a:pt x="301" y="291"/>
                  </a:cubicBezTo>
                  <a:lnTo>
                    <a:pt x="312" y="218"/>
                  </a:lnTo>
                  <a:cubicBezTo>
                    <a:pt x="312" y="197"/>
                    <a:pt x="322" y="177"/>
                    <a:pt x="322" y="156"/>
                  </a:cubicBezTo>
                  <a:cubicBezTo>
                    <a:pt x="322" y="125"/>
                    <a:pt x="333" y="104"/>
                    <a:pt x="333" y="73"/>
                  </a:cubicBezTo>
                  <a:cubicBezTo>
                    <a:pt x="343" y="52"/>
                    <a:pt x="343" y="31"/>
                    <a:pt x="353"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59;p33">
              <a:extLst>
                <a:ext uri="{FF2B5EF4-FFF2-40B4-BE49-F238E27FC236}">
                  <a16:creationId xmlns:a16="http://schemas.microsoft.com/office/drawing/2014/main" id="{401BF20E-57FF-1217-951D-4227FFEE1BCB}"/>
                </a:ext>
              </a:extLst>
            </p:cNvPr>
            <p:cNvSpPr/>
            <p:nvPr/>
          </p:nvSpPr>
          <p:spPr>
            <a:xfrm>
              <a:off x="5507625" y="3498300"/>
              <a:ext cx="147450" cy="100075"/>
            </a:xfrm>
            <a:custGeom>
              <a:avLst/>
              <a:gdLst/>
              <a:ahLst/>
              <a:cxnLst/>
              <a:rect l="l" t="t" r="r" b="b"/>
              <a:pathLst>
                <a:path w="5898" h="4003" extrusionOk="0">
                  <a:moveTo>
                    <a:pt x="1412" y="1"/>
                  </a:moveTo>
                  <a:cubicBezTo>
                    <a:pt x="903" y="11"/>
                    <a:pt x="259" y="893"/>
                    <a:pt x="156" y="1340"/>
                  </a:cubicBezTo>
                  <a:cubicBezTo>
                    <a:pt x="0" y="2098"/>
                    <a:pt x="208" y="2939"/>
                    <a:pt x="727" y="3531"/>
                  </a:cubicBezTo>
                  <a:cubicBezTo>
                    <a:pt x="872" y="3676"/>
                    <a:pt x="1028" y="3821"/>
                    <a:pt x="1225" y="3874"/>
                  </a:cubicBezTo>
                  <a:cubicBezTo>
                    <a:pt x="1270" y="3885"/>
                    <a:pt x="1317" y="3891"/>
                    <a:pt x="1364" y="3891"/>
                  </a:cubicBezTo>
                  <a:cubicBezTo>
                    <a:pt x="1524" y="3891"/>
                    <a:pt x="1685" y="3823"/>
                    <a:pt x="1765" y="3687"/>
                  </a:cubicBezTo>
                  <a:cubicBezTo>
                    <a:pt x="1898" y="3895"/>
                    <a:pt x="2146" y="4003"/>
                    <a:pt x="2392" y="4003"/>
                  </a:cubicBezTo>
                  <a:cubicBezTo>
                    <a:pt x="2589" y="4003"/>
                    <a:pt x="2784" y="3934"/>
                    <a:pt x="2917" y="3791"/>
                  </a:cubicBezTo>
                  <a:cubicBezTo>
                    <a:pt x="3031" y="3933"/>
                    <a:pt x="3212" y="4001"/>
                    <a:pt x="3395" y="4001"/>
                  </a:cubicBezTo>
                  <a:cubicBezTo>
                    <a:pt x="3612" y="4001"/>
                    <a:pt x="3833" y="3904"/>
                    <a:pt x="3946" y="3718"/>
                  </a:cubicBezTo>
                  <a:lnTo>
                    <a:pt x="3946" y="3718"/>
                  </a:lnTo>
                  <a:cubicBezTo>
                    <a:pt x="3857" y="3868"/>
                    <a:pt x="4356" y="3943"/>
                    <a:pt x="4557" y="3943"/>
                  </a:cubicBezTo>
                  <a:cubicBezTo>
                    <a:pt x="4592" y="3943"/>
                    <a:pt x="4619" y="3941"/>
                    <a:pt x="4631" y="3936"/>
                  </a:cubicBezTo>
                  <a:cubicBezTo>
                    <a:pt x="4994" y="3801"/>
                    <a:pt x="4942" y="3489"/>
                    <a:pt x="4952" y="3178"/>
                  </a:cubicBezTo>
                  <a:cubicBezTo>
                    <a:pt x="4973" y="2762"/>
                    <a:pt x="5109" y="2337"/>
                    <a:pt x="5316" y="1973"/>
                  </a:cubicBezTo>
                  <a:cubicBezTo>
                    <a:pt x="5368" y="1880"/>
                    <a:pt x="5430" y="1797"/>
                    <a:pt x="5513" y="1735"/>
                  </a:cubicBezTo>
                  <a:cubicBezTo>
                    <a:pt x="5742" y="1600"/>
                    <a:pt x="5898" y="1569"/>
                    <a:pt x="5711" y="1350"/>
                  </a:cubicBezTo>
                  <a:cubicBezTo>
                    <a:pt x="5545" y="1153"/>
                    <a:pt x="5296" y="956"/>
                    <a:pt x="5098" y="800"/>
                  </a:cubicBezTo>
                  <a:cubicBezTo>
                    <a:pt x="4827" y="580"/>
                    <a:pt x="4480" y="422"/>
                    <a:pt x="4136" y="422"/>
                  </a:cubicBezTo>
                  <a:cubicBezTo>
                    <a:pt x="4058" y="422"/>
                    <a:pt x="3981" y="430"/>
                    <a:pt x="3904" y="447"/>
                  </a:cubicBezTo>
                  <a:cubicBezTo>
                    <a:pt x="3811" y="464"/>
                    <a:pt x="3719" y="495"/>
                    <a:pt x="3627" y="495"/>
                  </a:cubicBezTo>
                  <a:cubicBezTo>
                    <a:pt x="3605" y="495"/>
                    <a:pt x="3583" y="493"/>
                    <a:pt x="3561" y="489"/>
                  </a:cubicBezTo>
                  <a:cubicBezTo>
                    <a:pt x="3374" y="468"/>
                    <a:pt x="3240" y="291"/>
                    <a:pt x="3063" y="208"/>
                  </a:cubicBezTo>
                  <a:cubicBezTo>
                    <a:pt x="2969" y="165"/>
                    <a:pt x="2870" y="151"/>
                    <a:pt x="2769" y="151"/>
                  </a:cubicBezTo>
                  <a:cubicBezTo>
                    <a:pt x="2560" y="151"/>
                    <a:pt x="2340" y="213"/>
                    <a:pt x="2129" y="213"/>
                  </a:cubicBezTo>
                  <a:cubicBezTo>
                    <a:pt x="2048" y="213"/>
                    <a:pt x="1967" y="203"/>
                    <a:pt x="1890" y="177"/>
                  </a:cubicBezTo>
                  <a:cubicBezTo>
                    <a:pt x="1807" y="146"/>
                    <a:pt x="1734" y="104"/>
                    <a:pt x="1651" y="63"/>
                  </a:cubicBezTo>
                  <a:cubicBezTo>
                    <a:pt x="1578" y="32"/>
                    <a:pt x="1495" y="1"/>
                    <a:pt x="1412" y="1"/>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60;p33">
              <a:extLst>
                <a:ext uri="{FF2B5EF4-FFF2-40B4-BE49-F238E27FC236}">
                  <a16:creationId xmlns:a16="http://schemas.microsoft.com/office/drawing/2014/main" id="{EF038BA6-E0CE-C554-CB7B-845BC7101790}"/>
                </a:ext>
              </a:extLst>
            </p:cNvPr>
            <p:cNvSpPr/>
            <p:nvPr/>
          </p:nvSpPr>
          <p:spPr>
            <a:xfrm>
              <a:off x="5534350" y="3522700"/>
              <a:ext cx="16900" cy="67275"/>
            </a:xfrm>
            <a:custGeom>
              <a:avLst/>
              <a:gdLst/>
              <a:ahLst/>
              <a:cxnLst/>
              <a:rect l="l" t="t" r="r" b="b"/>
              <a:pathLst>
                <a:path w="676" h="2691" extrusionOk="0">
                  <a:moveTo>
                    <a:pt x="457" y="1"/>
                  </a:moveTo>
                  <a:lnTo>
                    <a:pt x="395" y="63"/>
                  </a:lnTo>
                  <a:lnTo>
                    <a:pt x="333" y="125"/>
                  </a:lnTo>
                  <a:cubicBezTo>
                    <a:pt x="312" y="146"/>
                    <a:pt x="291" y="177"/>
                    <a:pt x="270" y="198"/>
                  </a:cubicBezTo>
                  <a:cubicBezTo>
                    <a:pt x="249" y="229"/>
                    <a:pt x="240" y="250"/>
                    <a:pt x="219" y="281"/>
                  </a:cubicBezTo>
                  <a:cubicBezTo>
                    <a:pt x="156" y="385"/>
                    <a:pt x="104" y="499"/>
                    <a:pt x="73" y="624"/>
                  </a:cubicBezTo>
                  <a:cubicBezTo>
                    <a:pt x="11" y="873"/>
                    <a:pt x="0" y="1133"/>
                    <a:pt x="42" y="1382"/>
                  </a:cubicBezTo>
                  <a:cubicBezTo>
                    <a:pt x="83" y="1620"/>
                    <a:pt x="166" y="1859"/>
                    <a:pt x="281" y="2077"/>
                  </a:cubicBezTo>
                  <a:cubicBezTo>
                    <a:pt x="333" y="2192"/>
                    <a:pt x="395" y="2296"/>
                    <a:pt x="457" y="2399"/>
                  </a:cubicBezTo>
                  <a:cubicBezTo>
                    <a:pt x="478" y="2420"/>
                    <a:pt x="499" y="2441"/>
                    <a:pt x="509" y="2472"/>
                  </a:cubicBezTo>
                  <a:cubicBezTo>
                    <a:pt x="530" y="2492"/>
                    <a:pt x="551" y="2524"/>
                    <a:pt x="561" y="2545"/>
                  </a:cubicBezTo>
                  <a:cubicBezTo>
                    <a:pt x="603" y="2596"/>
                    <a:pt x="644" y="2638"/>
                    <a:pt x="676" y="2690"/>
                  </a:cubicBezTo>
                  <a:cubicBezTo>
                    <a:pt x="665" y="2628"/>
                    <a:pt x="644" y="2575"/>
                    <a:pt x="623" y="2513"/>
                  </a:cubicBezTo>
                  <a:cubicBezTo>
                    <a:pt x="603" y="2451"/>
                    <a:pt x="582" y="2399"/>
                    <a:pt x="572" y="2347"/>
                  </a:cubicBezTo>
                  <a:cubicBezTo>
                    <a:pt x="530" y="2233"/>
                    <a:pt x="489" y="2119"/>
                    <a:pt x="457" y="2005"/>
                  </a:cubicBezTo>
                  <a:cubicBezTo>
                    <a:pt x="374" y="1786"/>
                    <a:pt x="312" y="1558"/>
                    <a:pt x="281" y="1340"/>
                  </a:cubicBezTo>
                  <a:cubicBezTo>
                    <a:pt x="240" y="1112"/>
                    <a:pt x="229" y="883"/>
                    <a:pt x="260" y="665"/>
                  </a:cubicBezTo>
                  <a:cubicBezTo>
                    <a:pt x="281" y="437"/>
                    <a:pt x="353" y="219"/>
                    <a:pt x="457"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61;p33">
              <a:extLst>
                <a:ext uri="{FF2B5EF4-FFF2-40B4-BE49-F238E27FC236}">
                  <a16:creationId xmlns:a16="http://schemas.microsoft.com/office/drawing/2014/main" id="{577A8489-D3CD-AB59-5E43-F6B285351C36}"/>
                </a:ext>
              </a:extLst>
            </p:cNvPr>
            <p:cNvSpPr/>
            <p:nvPr/>
          </p:nvSpPr>
          <p:spPr>
            <a:xfrm>
              <a:off x="5564975" y="3519850"/>
              <a:ext cx="16375" cy="72450"/>
            </a:xfrm>
            <a:custGeom>
              <a:avLst/>
              <a:gdLst/>
              <a:ahLst/>
              <a:cxnLst/>
              <a:rect l="l" t="t" r="r" b="b"/>
              <a:pathLst>
                <a:path w="655" h="2898" extrusionOk="0">
                  <a:moveTo>
                    <a:pt x="468" y="1"/>
                  </a:moveTo>
                  <a:lnTo>
                    <a:pt x="395" y="73"/>
                  </a:lnTo>
                  <a:cubicBezTo>
                    <a:pt x="374" y="94"/>
                    <a:pt x="353" y="125"/>
                    <a:pt x="333" y="146"/>
                  </a:cubicBezTo>
                  <a:cubicBezTo>
                    <a:pt x="312" y="167"/>
                    <a:pt x="291" y="198"/>
                    <a:pt x="270" y="229"/>
                  </a:cubicBezTo>
                  <a:cubicBezTo>
                    <a:pt x="250" y="250"/>
                    <a:pt x="240" y="281"/>
                    <a:pt x="219" y="312"/>
                  </a:cubicBezTo>
                  <a:cubicBezTo>
                    <a:pt x="157" y="426"/>
                    <a:pt x="104" y="551"/>
                    <a:pt x="74" y="675"/>
                  </a:cubicBezTo>
                  <a:cubicBezTo>
                    <a:pt x="0" y="935"/>
                    <a:pt x="0" y="1215"/>
                    <a:pt x="32" y="1475"/>
                  </a:cubicBezTo>
                  <a:cubicBezTo>
                    <a:pt x="74" y="1734"/>
                    <a:pt x="157" y="1994"/>
                    <a:pt x="270" y="2223"/>
                  </a:cubicBezTo>
                  <a:cubicBezTo>
                    <a:pt x="323" y="2347"/>
                    <a:pt x="374" y="2461"/>
                    <a:pt x="447" y="2576"/>
                  </a:cubicBezTo>
                  <a:cubicBezTo>
                    <a:pt x="457" y="2596"/>
                    <a:pt x="478" y="2627"/>
                    <a:pt x="489" y="2659"/>
                  </a:cubicBezTo>
                  <a:cubicBezTo>
                    <a:pt x="510" y="2680"/>
                    <a:pt x="530" y="2710"/>
                    <a:pt x="540" y="2742"/>
                  </a:cubicBezTo>
                  <a:cubicBezTo>
                    <a:pt x="582" y="2793"/>
                    <a:pt x="613" y="2846"/>
                    <a:pt x="655" y="2897"/>
                  </a:cubicBezTo>
                  <a:cubicBezTo>
                    <a:pt x="644" y="2835"/>
                    <a:pt x="623" y="2773"/>
                    <a:pt x="603" y="2710"/>
                  </a:cubicBezTo>
                  <a:cubicBezTo>
                    <a:pt x="593" y="2648"/>
                    <a:pt x="572" y="2586"/>
                    <a:pt x="551" y="2523"/>
                  </a:cubicBezTo>
                  <a:cubicBezTo>
                    <a:pt x="520" y="2399"/>
                    <a:pt x="478" y="2285"/>
                    <a:pt x="447" y="2160"/>
                  </a:cubicBezTo>
                  <a:cubicBezTo>
                    <a:pt x="374" y="1921"/>
                    <a:pt x="312" y="1683"/>
                    <a:pt x="270" y="1444"/>
                  </a:cubicBezTo>
                  <a:cubicBezTo>
                    <a:pt x="240" y="1205"/>
                    <a:pt x="229" y="956"/>
                    <a:pt x="260" y="717"/>
                  </a:cubicBezTo>
                  <a:cubicBezTo>
                    <a:pt x="281" y="478"/>
                    <a:pt x="353" y="239"/>
                    <a:pt x="468"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62;p33">
              <a:extLst>
                <a:ext uri="{FF2B5EF4-FFF2-40B4-BE49-F238E27FC236}">
                  <a16:creationId xmlns:a16="http://schemas.microsoft.com/office/drawing/2014/main" id="{395BAECB-CC4D-BFB6-60BE-6885EEF68740}"/>
                </a:ext>
              </a:extLst>
            </p:cNvPr>
            <p:cNvSpPr/>
            <p:nvPr/>
          </p:nvSpPr>
          <p:spPr>
            <a:xfrm>
              <a:off x="5596650" y="3529450"/>
              <a:ext cx="11700" cy="62325"/>
            </a:xfrm>
            <a:custGeom>
              <a:avLst/>
              <a:gdLst/>
              <a:ahLst/>
              <a:cxnLst/>
              <a:rect l="l" t="t" r="r" b="b"/>
              <a:pathLst>
                <a:path w="468" h="2493" extrusionOk="0">
                  <a:moveTo>
                    <a:pt x="332" y="1"/>
                  </a:moveTo>
                  <a:lnTo>
                    <a:pt x="332" y="1"/>
                  </a:lnTo>
                  <a:cubicBezTo>
                    <a:pt x="312" y="21"/>
                    <a:pt x="291" y="42"/>
                    <a:pt x="281" y="63"/>
                  </a:cubicBezTo>
                  <a:cubicBezTo>
                    <a:pt x="260" y="84"/>
                    <a:pt x="249" y="115"/>
                    <a:pt x="229" y="136"/>
                  </a:cubicBezTo>
                  <a:cubicBezTo>
                    <a:pt x="219" y="157"/>
                    <a:pt x="208" y="177"/>
                    <a:pt x="187" y="208"/>
                  </a:cubicBezTo>
                  <a:cubicBezTo>
                    <a:pt x="177" y="229"/>
                    <a:pt x="166" y="260"/>
                    <a:pt x="156" y="281"/>
                  </a:cubicBezTo>
                  <a:cubicBezTo>
                    <a:pt x="104" y="385"/>
                    <a:pt x="73" y="489"/>
                    <a:pt x="53" y="603"/>
                  </a:cubicBezTo>
                  <a:cubicBezTo>
                    <a:pt x="0" y="821"/>
                    <a:pt x="0" y="1050"/>
                    <a:pt x="21" y="1267"/>
                  </a:cubicBezTo>
                  <a:cubicBezTo>
                    <a:pt x="53" y="1486"/>
                    <a:pt x="104" y="1703"/>
                    <a:pt x="187" y="1901"/>
                  </a:cubicBezTo>
                  <a:cubicBezTo>
                    <a:pt x="219" y="2005"/>
                    <a:pt x="260" y="2109"/>
                    <a:pt x="312" y="2202"/>
                  </a:cubicBezTo>
                  <a:cubicBezTo>
                    <a:pt x="332" y="2254"/>
                    <a:pt x="353" y="2305"/>
                    <a:pt x="385" y="2347"/>
                  </a:cubicBezTo>
                  <a:cubicBezTo>
                    <a:pt x="406" y="2399"/>
                    <a:pt x="436" y="2451"/>
                    <a:pt x="468" y="2492"/>
                  </a:cubicBezTo>
                  <a:cubicBezTo>
                    <a:pt x="457" y="2441"/>
                    <a:pt x="457" y="2389"/>
                    <a:pt x="447" y="2326"/>
                  </a:cubicBezTo>
                  <a:cubicBezTo>
                    <a:pt x="436" y="2275"/>
                    <a:pt x="426" y="2222"/>
                    <a:pt x="426" y="2171"/>
                  </a:cubicBezTo>
                  <a:lnTo>
                    <a:pt x="364" y="1859"/>
                  </a:lnTo>
                  <a:cubicBezTo>
                    <a:pt x="322" y="1652"/>
                    <a:pt x="291" y="1444"/>
                    <a:pt x="270" y="1236"/>
                  </a:cubicBezTo>
                  <a:cubicBezTo>
                    <a:pt x="239" y="1039"/>
                    <a:pt x="229" y="831"/>
                    <a:pt x="239" y="623"/>
                  </a:cubicBezTo>
                  <a:cubicBezTo>
                    <a:pt x="239" y="520"/>
                    <a:pt x="249" y="416"/>
                    <a:pt x="270" y="312"/>
                  </a:cubicBezTo>
                  <a:lnTo>
                    <a:pt x="281" y="240"/>
                  </a:lnTo>
                  <a:cubicBezTo>
                    <a:pt x="281" y="208"/>
                    <a:pt x="291" y="187"/>
                    <a:pt x="291" y="157"/>
                  </a:cubicBezTo>
                  <a:cubicBezTo>
                    <a:pt x="302" y="136"/>
                    <a:pt x="302" y="104"/>
                    <a:pt x="312" y="84"/>
                  </a:cubicBezTo>
                  <a:cubicBezTo>
                    <a:pt x="322" y="53"/>
                    <a:pt x="322" y="32"/>
                    <a:pt x="332"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63;p33">
              <a:extLst>
                <a:ext uri="{FF2B5EF4-FFF2-40B4-BE49-F238E27FC236}">
                  <a16:creationId xmlns:a16="http://schemas.microsoft.com/office/drawing/2014/main" id="{00E1AD6A-4B76-2471-FCEE-B6FEB2D6A5F8}"/>
                </a:ext>
              </a:extLst>
            </p:cNvPr>
            <p:cNvSpPr/>
            <p:nvPr/>
          </p:nvSpPr>
          <p:spPr>
            <a:xfrm>
              <a:off x="5527600" y="3590550"/>
              <a:ext cx="57125" cy="27025"/>
            </a:xfrm>
            <a:custGeom>
              <a:avLst/>
              <a:gdLst/>
              <a:ahLst/>
              <a:cxnLst/>
              <a:rect l="l" t="t" r="r" b="b"/>
              <a:pathLst>
                <a:path w="2285" h="1081" extrusionOk="0">
                  <a:moveTo>
                    <a:pt x="242" y="1"/>
                  </a:moveTo>
                  <a:cubicBezTo>
                    <a:pt x="207" y="1"/>
                    <a:pt x="172" y="8"/>
                    <a:pt x="146" y="28"/>
                  </a:cubicBezTo>
                  <a:cubicBezTo>
                    <a:pt x="104" y="48"/>
                    <a:pt x="94" y="90"/>
                    <a:pt x="73" y="121"/>
                  </a:cubicBezTo>
                  <a:cubicBezTo>
                    <a:pt x="0" y="360"/>
                    <a:pt x="83" y="630"/>
                    <a:pt x="260" y="796"/>
                  </a:cubicBezTo>
                  <a:cubicBezTo>
                    <a:pt x="482" y="1006"/>
                    <a:pt x="831" y="1081"/>
                    <a:pt x="1174" y="1081"/>
                  </a:cubicBezTo>
                  <a:cubicBezTo>
                    <a:pt x="1426" y="1081"/>
                    <a:pt x="1676" y="1040"/>
                    <a:pt x="1869" y="983"/>
                  </a:cubicBezTo>
                  <a:cubicBezTo>
                    <a:pt x="2056" y="931"/>
                    <a:pt x="2243" y="817"/>
                    <a:pt x="2264" y="630"/>
                  </a:cubicBezTo>
                  <a:cubicBezTo>
                    <a:pt x="2285" y="391"/>
                    <a:pt x="2025" y="246"/>
                    <a:pt x="1797" y="184"/>
                  </a:cubicBezTo>
                  <a:cubicBezTo>
                    <a:pt x="1350" y="28"/>
                    <a:pt x="769" y="69"/>
                    <a:pt x="302" y="7"/>
                  </a:cubicBezTo>
                  <a:cubicBezTo>
                    <a:pt x="283" y="3"/>
                    <a:pt x="263" y="1"/>
                    <a:pt x="242" y="1"/>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2724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D9F5-F495-61AE-F209-9E3AAD22C72E}"/>
              </a:ext>
            </a:extLst>
          </p:cNvPr>
          <p:cNvSpPr>
            <a:spLocks noGrp="1"/>
          </p:cNvSpPr>
          <p:nvPr>
            <p:ph type="title"/>
          </p:nvPr>
        </p:nvSpPr>
        <p:spPr>
          <a:xfrm>
            <a:off x="602575" y="422812"/>
            <a:ext cx="7159192" cy="572700"/>
          </a:xfrm>
        </p:spPr>
        <p:txBody>
          <a:bodyPr>
            <a:normAutofit fontScale="90000"/>
          </a:bodyPr>
          <a:lstStyle/>
          <a:p>
            <a:r>
              <a:rPr lang="en-US" b="0" i="0" dirty="0">
                <a:solidFill>
                  <a:schemeClr val="accent2"/>
                </a:solidFill>
                <a:effectLst/>
                <a:latin typeface="Algerian" panose="04020705040A02060702" pitchFamily="82" charset="0"/>
              </a:rPr>
              <a:t>Item-based Collaborative Filtering</a:t>
            </a:r>
            <a:br>
              <a:rPr lang="en-US" b="0" i="0" dirty="0">
                <a:solidFill>
                  <a:schemeClr val="bg1"/>
                </a:solidFill>
                <a:effectLst/>
                <a:latin typeface="Lato" panose="020B0604020202020204" pitchFamily="34" charset="0"/>
              </a:rPr>
            </a:br>
            <a:endParaRPr lang="en-IN" dirty="0"/>
          </a:p>
        </p:txBody>
      </p:sp>
      <p:sp>
        <p:nvSpPr>
          <p:cNvPr id="3" name="Text Placeholder 2">
            <a:extLst>
              <a:ext uri="{FF2B5EF4-FFF2-40B4-BE49-F238E27FC236}">
                <a16:creationId xmlns:a16="http://schemas.microsoft.com/office/drawing/2014/main" id="{1D2682B9-36BC-E844-6909-5D8F065087CC}"/>
              </a:ext>
            </a:extLst>
          </p:cNvPr>
          <p:cNvSpPr>
            <a:spLocks noGrp="1"/>
          </p:cNvSpPr>
          <p:nvPr>
            <p:ph type="body" idx="1"/>
          </p:nvPr>
        </p:nvSpPr>
        <p:spPr>
          <a:xfrm>
            <a:off x="361507" y="609296"/>
            <a:ext cx="8179918" cy="4047597"/>
          </a:xfrm>
        </p:spPr>
        <p:txBody>
          <a:bodyPr/>
          <a:lstStyle/>
          <a:p>
            <a:pPr algn="just">
              <a:lnSpc>
                <a:spcPct val="150000"/>
              </a:lnSpc>
              <a:buClr>
                <a:schemeClr val="accent2"/>
              </a:buClr>
              <a:buSzPct val="90000"/>
              <a:buFont typeface="Wingdings" panose="05000000000000000000" pitchFamily="2" charset="2"/>
              <a:buChar char="q"/>
            </a:pPr>
            <a:r>
              <a:rPr lang="en-US" sz="1600" b="1" i="0" dirty="0">
                <a:solidFill>
                  <a:schemeClr val="bg1"/>
                </a:solidFill>
                <a:effectLst/>
                <a:latin typeface="Amasis MT Pro Light" panose="02040304050005020304" pitchFamily="18" charset="0"/>
              </a:rPr>
              <a:t>The concept in this case is to find similar movies instead of similar users and then recommending similar movies to that ‘A’ has had in his/her past preferences. </a:t>
            </a:r>
          </a:p>
          <a:p>
            <a:pPr algn="just">
              <a:lnSpc>
                <a:spcPct val="150000"/>
              </a:lnSpc>
              <a:buClr>
                <a:schemeClr val="accent2"/>
              </a:buClr>
              <a:buSzPct val="90000"/>
              <a:buFont typeface="Wingdings" panose="05000000000000000000" pitchFamily="2" charset="2"/>
              <a:buChar char="q"/>
            </a:pPr>
            <a:r>
              <a:rPr lang="en-US" sz="1600" b="1" i="0" dirty="0">
                <a:solidFill>
                  <a:schemeClr val="bg1"/>
                </a:solidFill>
                <a:effectLst/>
                <a:latin typeface="Amasis MT Pro Light" panose="02040304050005020304" pitchFamily="18" charset="0"/>
              </a:rPr>
              <a:t>This is executed by finding every pair of items that were rated/viewed/liked/clicked by the same user, then measuring the similarity of those rated/viewed/liked/clicked across all user who rated/viewed/liked/clicked both, and finally recommending them based on similarity scores.</a:t>
            </a:r>
          </a:p>
          <a:p>
            <a:pPr algn="just">
              <a:lnSpc>
                <a:spcPct val="150000"/>
              </a:lnSpc>
              <a:buClr>
                <a:schemeClr val="accent2"/>
              </a:buClr>
              <a:buSzPct val="90000"/>
              <a:buFont typeface="Wingdings" panose="05000000000000000000" pitchFamily="2" charset="2"/>
              <a:buChar char="q"/>
            </a:pPr>
            <a:r>
              <a:rPr lang="en-US" sz="1600" b="1" i="0" dirty="0">
                <a:solidFill>
                  <a:schemeClr val="bg1"/>
                </a:solidFill>
                <a:effectLst/>
                <a:latin typeface="Amasis MT Pro Light" panose="02040304050005020304" pitchFamily="18" charset="0"/>
              </a:rPr>
              <a:t>Here, for example, we take 2 movies ‘A’ and ‘B’ and check their ratings by all users who have rated both the movies and based on the similarity of these ratings, and based on this rating similarity by users who have rated both we find similar movies. </a:t>
            </a:r>
          </a:p>
          <a:p>
            <a:pPr algn="just">
              <a:lnSpc>
                <a:spcPct val="150000"/>
              </a:lnSpc>
              <a:buClr>
                <a:schemeClr val="accent2"/>
              </a:buClr>
              <a:buSzPct val="90000"/>
              <a:buFont typeface="Wingdings" panose="05000000000000000000" pitchFamily="2" charset="2"/>
              <a:buChar char="q"/>
            </a:pPr>
            <a:r>
              <a:rPr lang="en-US" sz="1600" b="1" i="0" dirty="0">
                <a:solidFill>
                  <a:schemeClr val="bg1"/>
                </a:solidFill>
                <a:effectLst/>
                <a:latin typeface="Amasis MT Pro Light" panose="02040304050005020304" pitchFamily="18" charset="0"/>
              </a:rPr>
              <a:t>So if most common users have rated ‘A’ and ‘B’ both similarly and it is highly probable that ‘A’ and ‘B’ are similar, therefore if someone has watched and liked ‘A’ they should be recommended ‘B’ and vice versa.</a:t>
            </a:r>
          </a:p>
          <a:p>
            <a:pPr algn="just"/>
            <a:endParaRPr lang="en-IN" dirty="0"/>
          </a:p>
        </p:txBody>
      </p:sp>
    </p:spTree>
    <p:extLst>
      <p:ext uri="{BB962C8B-B14F-4D97-AF65-F5344CB8AC3E}">
        <p14:creationId xmlns:p14="http://schemas.microsoft.com/office/powerpoint/2010/main" val="42839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75FF-4B74-613C-17AF-42F1E384A0C9}"/>
              </a:ext>
            </a:extLst>
          </p:cNvPr>
          <p:cNvSpPr>
            <a:spLocks noGrp="1"/>
          </p:cNvSpPr>
          <p:nvPr>
            <p:ph type="title"/>
          </p:nvPr>
        </p:nvSpPr>
        <p:spPr>
          <a:xfrm>
            <a:off x="659282" y="692248"/>
            <a:ext cx="6015900" cy="572700"/>
          </a:xfrm>
        </p:spPr>
        <p:txBody>
          <a:bodyPr>
            <a:normAutofit fontScale="90000"/>
          </a:bodyPr>
          <a:lstStyle/>
          <a:p>
            <a:r>
              <a:rPr lang="en-IN" b="0" dirty="0">
                <a:latin typeface="Algerian" panose="04020705040A02060702" pitchFamily="82" charset="0"/>
              </a:rPr>
              <a:t>Singular value decomposition</a:t>
            </a:r>
          </a:p>
        </p:txBody>
      </p:sp>
      <p:sp>
        <p:nvSpPr>
          <p:cNvPr id="3" name="Text Placeholder 2">
            <a:extLst>
              <a:ext uri="{FF2B5EF4-FFF2-40B4-BE49-F238E27FC236}">
                <a16:creationId xmlns:a16="http://schemas.microsoft.com/office/drawing/2014/main" id="{6615D2DF-C618-360C-E22E-53EB90C5C27E}"/>
              </a:ext>
            </a:extLst>
          </p:cNvPr>
          <p:cNvSpPr>
            <a:spLocks noGrp="1"/>
          </p:cNvSpPr>
          <p:nvPr>
            <p:ph type="body" idx="1"/>
          </p:nvPr>
        </p:nvSpPr>
        <p:spPr>
          <a:xfrm>
            <a:off x="433611" y="1374980"/>
            <a:ext cx="8522207" cy="3226500"/>
          </a:xfrm>
        </p:spPr>
        <p:txBody>
          <a:bodyPr/>
          <a:lstStyle/>
          <a:p>
            <a:pPr marL="495300" indent="-342900" algn="just">
              <a:lnSpc>
                <a:spcPct val="150000"/>
              </a:lnSpc>
              <a:buClr>
                <a:schemeClr val="accent2"/>
              </a:buClr>
              <a:buSzPct val="90000"/>
              <a:buFont typeface="Wingdings" panose="05000000000000000000" pitchFamily="2" charset="2"/>
              <a:buChar char="Ø"/>
            </a:pPr>
            <a:r>
              <a:rPr lang="en-US" sz="2000" b="1" dirty="0">
                <a:latin typeface="Amasis MT Pro Light" panose="02040304050005020304" pitchFamily="18" charset="0"/>
              </a:rPr>
              <a:t>We will be using Singular value decomposition (SVD) as our matrix factorization method—to reduce the dimensionality of the data matrix.</a:t>
            </a:r>
          </a:p>
          <a:p>
            <a:pPr marL="495300" indent="-342900" algn="just">
              <a:lnSpc>
                <a:spcPct val="150000"/>
              </a:lnSpc>
              <a:buClr>
                <a:schemeClr val="accent2"/>
              </a:buClr>
              <a:buSzPct val="90000"/>
              <a:buFont typeface="Wingdings" panose="05000000000000000000" pitchFamily="2" charset="2"/>
              <a:buChar char="Ø"/>
            </a:pPr>
            <a:r>
              <a:rPr lang="en-US" sz="2000" b="1" dirty="0">
                <a:latin typeface="Amasis MT Pro Light" panose="02040304050005020304" pitchFamily="18" charset="0"/>
              </a:rPr>
              <a:t>SVD is an algorithm that decomposes a matrix A into the best lower rank (simpler) approximation of the original matrix A.  </a:t>
            </a:r>
          </a:p>
          <a:p>
            <a:pPr marL="0" indent="0" algn="just">
              <a:lnSpc>
                <a:spcPct val="150000"/>
              </a:lnSpc>
              <a:buNone/>
            </a:pPr>
            <a:r>
              <a:rPr lang="en-US" sz="2000" b="1" dirty="0">
                <a:latin typeface="Amasis MT Pro Light" panose="02040304050005020304" pitchFamily="18" charset="0"/>
              </a:rPr>
              <a:t>  </a:t>
            </a:r>
            <a:endParaRPr lang="en-IN" dirty="0"/>
          </a:p>
        </p:txBody>
      </p:sp>
      <p:grpSp>
        <p:nvGrpSpPr>
          <p:cNvPr id="4" name="Google Shape;700;p19">
            <a:extLst>
              <a:ext uri="{FF2B5EF4-FFF2-40B4-BE49-F238E27FC236}">
                <a16:creationId xmlns:a16="http://schemas.microsoft.com/office/drawing/2014/main" id="{69E5AC1E-0226-220C-D573-7CE76C727AA2}"/>
              </a:ext>
            </a:extLst>
          </p:cNvPr>
          <p:cNvGrpSpPr/>
          <p:nvPr/>
        </p:nvGrpSpPr>
        <p:grpSpPr>
          <a:xfrm rot="20306258">
            <a:off x="7807888" y="4462228"/>
            <a:ext cx="1297162" cy="458970"/>
            <a:chOff x="513447" y="2193951"/>
            <a:chExt cx="8117200" cy="1375704"/>
          </a:xfrm>
        </p:grpSpPr>
        <p:grpSp>
          <p:nvGrpSpPr>
            <p:cNvPr id="5" name="Google Shape;701;p19">
              <a:extLst>
                <a:ext uri="{FF2B5EF4-FFF2-40B4-BE49-F238E27FC236}">
                  <a16:creationId xmlns:a16="http://schemas.microsoft.com/office/drawing/2014/main" id="{BAB262E8-C25E-AA76-FAF3-B6299140DF44}"/>
                </a:ext>
              </a:extLst>
            </p:cNvPr>
            <p:cNvGrpSpPr/>
            <p:nvPr/>
          </p:nvGrpSpPr>
          <p:grpSpPr>
            <a:xfrm>
              <a:off x="513447" y="2193951"/>
              <a:ext cx="8117200" cy="1375704"/>
              <a:chOff x="513447" y="2574951"/>
              <a:chExt cx="8117200" cy="1375704"/>
            </a:xfrm>
          </p:grpSpPr>
          <p:grpSp>
            <p:nvGrpSpPr>
              <p:cNvPr id="15" name="Google Shape;702;p19">
                <a:extLst>
                  <a:ext uri="{FF2B5EF4-FFF2-40B4-BE49-F238E27FC236}">
                    <a16:creationId xmlns:a16="http://schemas.microsoft.com/office/drawing/2014/main" id="{4C6D1DEE-4641-CB44-52A8-BBBC2838C535}"/>
                  </a:ext>
                </a:extLst>
              </p:cNvPr>
              <p:cNvGrpSpPr/>
              <p:nvPr/>
            </p:nvGrpSpPr>
            <p:grpSpPr>
              <a:xfrm>
                <a:off x="4572009" y="2574951"/>
                <a:ext cx="4058637" cy="297954"/>
                <a:chOff x="513531" y="2581429"/>
                <a:chExt cx="8120523" cy="596146"/>
              </a:xfrm>
            </p:grpSpPr>
            <p:sp>
              <p:nvSpPr>
                <p:cNvPr id="30" name="Google Shape;703;p19">
                  <a:extLst>
                    <a:ext uri="{FF2B5EF4-FFF2-40B4-BE49-F238E27FC236}">
                      <a16:creationId xmlns:a16="http://schemas.microsoft.com/office/drawing/2014/main" id="{267F8853-6B0B-478E-BF7A-221FF9534637}"/>
                    </a:ext>
                  </a:extLst>
                </p:cNvPr>
                <p:cNvSpPr/>
                <p:nvPr/>
              </p:nvSpPr>
              <p:spPr>
                <a:xfrm rot="5400000">
                  <a:off x="2304679" y="906676"/>
                  <a:ext cx="479750" cy="4062048"/>
                </a:xfrm>
                <a:custGeom>
                  <a:avLst/>
                  <a:gdLst/>
                  <a:ahLst/>
                  <a:cxnLst/>
                  <a:rect l="l" t="t" r="r" b="b"/>
                  <a:pathLst>
                    <a:path w="19190" h="142553" extrusionOk="0">
                      <a:moveTo>
                        <a:pt x="9967" y="8677"/>
                      </a:moveTo>
                      <a:cubicBezTo>
                        <a:pt x="11702" y="8677"/>
                        <a:pt x="13140" y="10214"/>
                        <a:pt x="13140" y="12148"/>
                      </a:cubicBezTo>
                      <a:lnTo>
                        <a:pt x="13140" y="15123"/>
                      </a:lnTo>
                      <a:cubicBezTo>
                        <a:pt x="13140" y="17057"/>
                        <a:pt x="11702" y="18594"/>
                        <a:pt x="9967" y="18594"/>
                      </a:cubicBezTo>
                      <a:lnTo>
                        <a:pt x="4562" y="18594"/>
                      </a:lnTo>
                      <a:cubicBezTo>
                        <a:pt x="2827" y="18594"/>
                        <a:pt x="1389" y="17057"/>
                        <a:pt x="1389" y="15123"/>
                      </a:cubicBezTo>
                      <a:lnTo>
                        <a:pt x="1389" y="12148"/>
                      </a:lnTo>
                      <a:cubicBezTo>
                        <a:pt x="1389" y="10214"/>
                        <a:pt x="2827" y="8677"/>
                        <a:pt x="4562" y="8677"/>
                      </a:cubicBezTo>
                      <a:close/>
                      <a:moveTo>
                        <a:pt x="9967" y="22610"/>
                      </a:moveTo>
                      <a:cubicBezTo>
                        <a:pt x="11702" y="22610"/>
                        <a:pt x="13140" y="24197"/>
                        <a:pt x="13140" y="26081"/>
                      </a:cubicBezTo>
                      <a:lnTo>
                        <a:pt x="13140" y="29056"/>
                      </a:lnTo>
                      <a:cubicBezTo>
                        <a:pt x="13140" y="30990"/>
                        <a:pt x="11702" y="32527"/>
                        <a:pt x="9967" y="32527"/>
                      </a:cubicBezTo>
                      <a:lnTo>
                        <a:pt x="4562" y="32527"/>
                      </a:lnTo>
                      <a:cubicBezTo>
                        <a:pt x="2827" y="32527"/>
                        <a:pt x="1389" y="30990"/>
                        <a:pt x="1389" y="29056"/>
                      </a:cubicBezTo>
                      <a:lnTo>
                        <a:pt x="1389" y="26081"/>
                      </a:lnTo>
                      <a:cubicBezTo>
                        <a:pt x="1389" y="24197"/>
                        <a:pt x="2827" y="22610"/>
                        <a:pt x="4562" y="22610"/>
                      </a:cubicBezTo>
                      <a:close/>
                      <a:moveTo>
                        <a:pt x="9967" y="36989"/>
                      </a:moveTo>
                      <a:cubicBezTo>
                        <a:pt x="11702" y="36989"/>
                        <a:pt x="13140" y="38576"/>
                        <a:pt x="13140" y="40460"/>
                      </a:cubicBezTo>
                      <a:lnTo>
                        <a:pt x="13140" y="43435"/>
                      </a:lnTo>
                      <a:cubicBezTo>
                        <a:pt x="13140" y="45369"/>
                        <a:pt x="11702" y="46906"/>
                        <a:pt x="9967" y="46906"/>
                      </a:cubicBezTo>
                      <a:lnTo>
                        <a:pt x="4562" y="46906"/>
                      </a:lnTo>
                      <a:cubicBezTo>
                        <a:pt x="2827" y="46906"/>
                        <a:pt x="1389" y="45369"/>
                        <a:pt x="1389" y="43435"/>
                      </a:cubicBezTo>
                      <a:lnTo>
                        <a:pt x="1389" y="40460"/>
                      </a:lnTo>
                      <a:cubicBezTo>
                        <a:pt x="1389" y="38576"/>
                        <a:pt x="2827" y="36989"/>
                        <a:pt x="4562" y="36989"/>
                      </a:cubicBezTo>
                      <a:close/>
                      <a:moveTo>
                        <a:pt x="9967" y="50972"/>
                      </a:moveTo>
                      <a:cubicBezTo>
                        <a:pt x="11702" y="50972"/>
                        <a:pt x="13140" y="52509"/>
                        <a:pt x="13140" y="54443"/>
                      </a:cubicBezTo>
                      <a:lnTo>
                        <a:pt x="13140" y="57418"/>
                      </a:lnTo>
                      <a:cubicBezTo>
                        <a:pt x="13140" y="59302"/>
                        <a:pt x="11702" y="60839"/>
                        <a:pt x="9967" y="60839"/>
                      </a:cubicBezTo>
                      <a:lnTo>
                        <a:pt x="4562" y="60839"/>
                      </a:lnTo>
                      <a:cubicBezTo>
                        <a:pt x="2827" y="60839"/>
                        <a:pt x="1389" y="59302"/>
                        <a:pt x="1389" y="57418"/>
                      </a:cubicBezTo>
                      <a:lnTo>
                        <a:pt x="1389" y="54443"/>
                      </a:lnTo>
                      <a:cubicBezTo>
                        <a:pt x="1389" y="52509"/>
                        <a:pt x="2827" y="50972"/>
                        <a:pt x="4562" y="50972"/>
                      </a:cubicBezTo>
                      <a:close/>
                      <a:moveTo>
                        <a:pt x="9967" y="65996"/>
                      </a:moveTo>
                      <a:cubicBezTo>
                        <a:pt x="11702" y="65996"/>
                        <a:pt x="13140" y="67582"/>
                        <a:pt x="13140" y="69466"/>
                      </a:cubicBezTo>
                      <a:lnTo>
                        <a:pt x="13140" y="72441"/>
                      </a:lnTo>
                      <a:cubicBezTo>
                        <a:pt x="13140" y="74375"/>
                        <a:pt x="11702" y="75912"/>
                        <a:pt x="9967" y="75912"/>
                      </a:cubicBezTo>
                      <a:lnTo>
                        <a:pt x="4562" y="75912"/>
                      </a:lnTo>
                      <a:cubicBezTo>
                        <a:pt x="2827" y="75912"/>
                        <a:pt x="1389" y="74375"/>
                        <a:pt x="1389" y="72441"/>
                      </a:cubicBezTo>
                      <a:lnTo>
                        <a:pt x="1389" y="69466"/>
                      </a:lnTo>
                      <a:cubicBezTo>
                        <a:pt x="1389" y="67582"/>
                        <a:pt x="2827" y="65996"/>
                        <a:pt x="4562" y="65996"/>
                      </a:cubicBezTo>
                      <a:close/>
                      <a:moveTo>
                        <a:pt x="9967" y="79978"/>
                      </a:moveTo>
                      <a:cubicBezTo>
                        <a:pt x="11702" y="79978"/>
                        <a:pt x="13140" y="81515"/>
                        <a:pt x="13140" y="83449"/>
                      </a:cubicBezTo>
                      <a:lnTo>
                        <a:pt x="13140" y="86424"/>
                      </a:lnTo>
                      <a:cubicBezTo>
                        <a:pt x="13140" y="88308"/>
                        <a:pt x="11702" y="89895"/>
                        <a:pt x="9967" y="89895"/>
                      </a:cubicBezTo>
                      <a:lnTo>
                        <a:pt x="4562" y="89895"/>
                      </a:lnTo>
                      <a:cubicBezTo>
                        <a:pt x="2827" y="89895"/>
                        <a:pt x="1389" y="88308"/>
                        <a:pt x="1389" y="86424"/>
                      </a:cubicBezTo>
                      <a:lnTo>
                        <a:pt x="1389" y="83449"/>
                      </a:lnTo>
                      <a:cubicBezTo>
                        <a:pt x="1389" y="81515"/>
                        <a:pt x="2827" y="79978"/>
                        <a:pt x="4562" y="79978"/>
                      </a:cubicBezTo>
                      <a:close/>
                      <a:moveTo>
                        <a:pt x="9967" y="94308"/>
                      </a:moveTo>
                      <a:cubicBezTo>
                        <a:pt x="11702" y="94308"/>
                        <a:pt x="13140" y="95894"/>
                        <a:pt x="13140" y="97779"/>
                      </a:cubicBezTo>
                      <a:lnTo>
                        <a:pt x="13140" y="100803"/>
                      </a:lnTo>
                      <a:cubicBezTo>
                        <a:pt x="13140" y="102687"/>
                        <a:pt x="11702" y="104274"/>
                        <a:pt x="9967" y="104274"/>
                      </a:cubicBezTo>
                      <a:lnTo>
                        <a:pt x="4562" y="104274"/>
                      </a:lnTo>
                      <a:cubicBezTo>
                        <a:pt x="2827" y="104274"/>
                        <a:pt x="1389" y="102687"/>
                        <a:pt x="1389" y="100803"/>
                      </a:cubicBezTo>
                      <a:lnTo>
                        <a:pt x="1389" y="97779"/>
                      </a:lnTo>
                      <a:cubicBezTo>
                        <a:pt x="1389" y="95894"/>
                        <a:pt x="2827" y="94308"/>
                        <a:pt x="4562" y="94308"/>
                      </a:cubicBezTo>
                      <a:close/>
                      <a:moveTo>
                        <a:pt x="9967" y="108290"/>
                      </a:moveTo>
                      <a:cubicBezTo>
                        <a:pt x="11702" y="108290"/>
                        <a:pt x="13140" y="109827"/>
                        <a:pt x="13140" y="111761"/>
                      </a:cubicBezTo>
                      <a:lnTo>
                        <a:pt x="13140" y="114736"/>
                      </a:lnTo>
                      <a:cubicBezTo>
                        <a:pt x="13140" y="116670"/>
                        <a:pt x="11702" y="118207"/>
                        <a:pt x="9967" y="118207"/>
                      </a:cubicBezTo>
                      <a:lnTo>
                        <a:pt x="4562" y="118207"/>
                      </a:lnTo>
                      <a:cubicBezTo>
                        <a:pt x="2827" y="118207"/>
                        <a:pt x="1389" y="116670"/>
                        <a:pt x="1389" y="114736"/>
                      </a:cubicBezTo>
                      <a:lnTo>
                        <a:pt x="1389" y="111761"/>
                      </a:lnTo>
                      <a:cubicBezTo>
                        <a:pt x="1389" y="109827"/>
                        <a:pt x="2827" y="108290"/>
                        <a:pt x="4562" y="108290"/>
                      </a:cubicBezTo>
                      <a:close/>
                      <a:moveTo>
                        <a:pt x="9967" y="122124"/>
                      </a:moveTo>
                      <a:cubicBezTo>
                        <a:pt x="11702" y="122124"/>
                        <a:pt x="13140" y="123661"/>
                        <a:pt x="13140" y="125595"/>
                      </a:cubicBezTo>
                      <a:lnTo>
                        <a:pt x="13140" y="128570"/>
                      </a:lnTo>
                      <a:cubicBezTo>
                        <a:pt x="13140" y="130454"/>
                        <a:pt x="11702" y="132041"/>
                        <a:pt x="9967" y="132041"/>
                      </a:cubicBezTo>
                      <a:lnTo>
                        <a:pt x="4562" y="132041"/>
                      </a:lnTo>
                      <a:cubicBezTo>
                        <a:pt x="2827" y="132041"/>
                        <a:pt x="1389" y="130454"/>
                        <a:pt x="1389" y="128570"/>
                      </a:cubicBezTo>
                      <a:lnTo>
                        <a:pt x="1389" y="125595"/>
                      </a:lnTo>
                      <a:cubicBezTo>
                        <a:pt x="1389" y="123661"/>
                        <a:pt x="2827" y="122124"/>
                        <a:pt x="4562" y="122124"/>
                      </a:cubicBezTo>
                      <a:close/>
                      <a:moveTo>
                        <a:pt x="0" y="0"/>
                      </a:moveTo>
                      <a:lnTo>
                        <a:pt x="0" y="142553"/>
                      </a:lnTo>
                      <a:lnTo>
                        <a:pt x="1389" y="142553"/>
                      </a:lnTo>
                      <a:lnTo>
                        <a:pt x="1389" y="142354"/>
                      </a:lnTo>
                      <a:lnTo>
                        <a:pt x="1389" y="139379"/>
                      </a:lnTo>
                      <a:cubicBezTo>
                        <a:pt x="1389" y="137495"/>
                        <a:pt x="2827" y="135908"/>
                        <a:pt x="4562" y="135908"/>
                      </a:cubicBezTo>
                      <a:lnTo>
                        <a:pt x="9967" y="135908"/>
                      </a:lnTo>
                      <a:cubicBezTo>
                        <a:pt x="11702" y="135908"/>
                        <a:pt x="13140" y="137495"/>
                        <a:pt x="13140" y="139379"/>
                      </a:cubicBezTo>
                      <a:lnTo>
                        <a:pt x="13140" y="142354"/>
                      </a:lnTo>
                      <a:lnTo>
                        <a:pt x="13140" y="142553"/>
                      </a:lnTo>
                      <a:lnTo>
                        <a:pt x="19189" y="142553"/>
                      </a:lnTo>
                      <a:lnTo>
                        <a:pt x="19189" y="0"/>
                      </a:lnTo>
                      <a:lnTo>
                        <a:pt x="13140" y="0"/>
                      </a:lnTo>
                      <a:lnTo>
                        <a:pt x="13140" y="744"/>
                      </a:lnTo>
                      <a:cubicBezTo>
                        <a:pt x="13140" y="2678"/>
                        <a:pt x="11702" y="4215"/>
                        <a:pt x="9967" y="4215"/>
                      </a:cubicBezTo>
                      <a:lnTo>
                        <a:pt x="4562" y="4215"/>
                      </a:lnTo>
                      <a:cubicBezTo>
                        <a:pt x="2827" y="4215"/>
                        <a:pt x="1389" y="2678"/>
                        <a:pt x="1389" y="744"/>
                      </a:cubicBezTo>
                      <a:lnTo>
                        <a:pt x="1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4;p19">
                  <a:extLst>
                    <a:ext uri="{FF2B5EF4-FFF2-40B4-BE49-F238E27FC236}">
                      <a16:creationId xmlns:a16="http://schemas.microsoft.com/office/drawing/2014/main" id="{54731239-35DB-5D69-2FFE-65E6217A2EFF}"/>
                    </a:ext>
                  </a:extLst>
                </p:cNvPr>
                <p:cNvSpPr/>
                <p:nvPr/>
              </p:nvSpPr>
              <p:spPr>
                <a:xfrm rot="5400000">
                  <a:off x="6363154" y="906676"/>
                  <a:ext cx="479750" cy="4062048"/>
                </a:xfrm>
                <a:custGeom>
                  <a:avLst/>
                  <a:gdLst/>
                  <a:ahLst/>
                  <a:cxnLst/>
                  <a:rect l="l" t="t" r="r" b="b"/>
                  <a:pathLst>
                    <a:path w="19190" h="142553" extrusionOk="0">
                      <a:moveTo>
                        <a:pt x="9967" y="8677"/>
                      </a:moveTo>
                      <a:cubicBezTo>
                        <a:pt x="11702" y="8677"/>
                        <a:pt x="13140" y="10214"/>
                        <a:pt x="13140" y="12148"/>
                      </a:cubicBezTo>
                      <a:lnTo>
                        <a:pt x="13140" y="15123"/>
                      </a:lnTo>
                      <a:cubicBezTo>
                        <a:pt x="13140" y="17057"/>
                        <a:pt x="11702" y="18594"/>
                        <a:pt x="9967" y="18594"/>
                      </a:cubicBezTo>
                      <a:lnTo>
                        <a:pt x="4562" y="18594"/>
                      </a:lnTo>
                      <a:cubicBezTo>
                        <a:pt x="2827" y="18594"/>
                        <a:pt x="1389" y="17057"/>
                        <a:pt x="1389" y="15123"/>
                      </a:cubicBezTo>
                      <a:lnTo>
                        <a:pt x="1389" y="12148"/>
                      </a:lnTo>
                      <a:cubicBezTo>
                        <a:pt x="1389" y="10214"/>
                        <a:pt x="2827" y="8677"/>
                        <a:pt x="4562" y="8677"/>
                      </a:cubicBezTo>
                      <a:close/>
                      <a:moveTo>
                        <a:pt x="9967" y="22610"/>
                      </a:moveTo>
                      <a:cubicBezTo>
                        <a:pt x="11702" y="22610"/>
                        <a:pt x="13140" y="24197"/>
                        <a:pt x="13140" y="26081"/>
                      </a:cubicBezTo>
                      <a:lnTo>
                        <a:pt x="13140" y="29056"/>
                      </a:lnTo>
                      <a:cubicBezTo>
                        <a:pt x="13140" y="30990"/>
                        <a:pt x="11702" y="32527"/>
                        <a:pt x="9967" y="32527"/>
                      </a:cubicBezTo>
                      <a:lnTo>
                        <a:pt x="4562" y="32527"/>
                      </a:lnTo>
                      <a:cubicBezTo>
                        <a:pt x="2827" y="32527"/>
                        <a:pt x="1389" y="30990"/>
                        <a:pt x="1389" y="29056"/>
                      </a:cubicBezTo>
                      <a:lnTo>
                        <a:pt x="1389" y="26081"/>
                      </a:lnTo>
                      <a:cubicBezTo>
                        <a:pt x="1389" y="24197"/>
                        <a:pt x="2827" y="22610"/>
                        <a:pt x="4562" y="22610"/>
                      </a:cubicBezTo>
                      <a:close/>
                      <a:moveTo>
                        <a:pt x="9967" y="36989"/>
                      </a:moveTo>
                      <a:cubicBezTo>
                        <a:pt x="11702" y="36989"/>
                        <a:pt x="13140" y="38576"/>
                        <a:pt x="13140" y="40460"/>
                      </a:cubicBezTo>
                      <a:lnTo>
                        <a:pt x="13140" y="43435"/>
                      </a:lnTo>
                      <a:cubicBezTo>
                        <a:pt x="13140" y="45369"/>
                        <a:pt x="11702" y="46906"/>
                        <a:pt x="9967" y="46906"/>
                      </a:cubicBezTo>
                      <a:lnTo>
                        <a:pt x="4562" y="46906"/>
                      </a:lnTo>
                      <a:cubicBezTo>
                        <a:pt x="2827" y="46906"/>
                        <a:pt x="1389" y="45369"/>
                        <a:pt x="1389" y="43435"/>
                      </a:cubicBezTo>
                      <a:lnTo>
                        <a:pt x="1389" y="40460"/>
                      </a:lnTo>
                      <a:cubicBezTo>
                        <a:pt x="1389" y="38576"/>
                        <a:pt x="2827" y="36989"/>
                        <a:pt x="4562" y="36989"/>
                      </a:cubicBezTo>
                      <a:close/>
                      <a:moveTo>
                        <a:pt x="9967" y="50972"/>
                      </a:moveTo>
                      <a:cubicBezTo>
                        <a:pt x="11702" y="50972"/>
                        <a:pt x="13140" y="52509"/>
                        <a:pt x="13140" y="54443"/>
                      </a:cubicBezTo>
                      <a:lnTo>
                        <a:pt x="13140" y="57418"/>
                      </a:lnTo>
                      <a:cubicBezTo>
                        <a:pt x="13140" y="59302"/>
                        <a:pt x="11702" y="60839"/>
                        <a:pt x="9967" y="60839"/>
                      </a:cubicBezTo>
                      <a:lnTo>
                        <a:pt x="4562" y="60839"/>
                      </a:lnTo>
                      <a:cubicBezTo>
                        <a:pt x="2827" y="60839"/>
                        <a:pt x="1389" y="59302"/>
                        <a:pt x="1389" y="57418"/>
                      </a:cubicBezTo>
                      <a:lnTo>
                        <a:pt x="1389" y="54443"/>
                      </a:lnTo>
                      <a:cubicBezTo>
                        <a:pt x="1389" y="52509"/>
                        <a:pt x="2827" y="50972"/>
                        <a:pt x="4562" y="50972"/>
                      </a:cubicBezTo>
                      <a:close/>
                      <a:moveTo>
                        <a:pt x="9967" y="65996"/>
                      </a:moveTo>
                      <a:cubicBezTo>
                        <a:pt x="11702" y="65996"/>
                        <a:pt x="13140" y="67582"/>
                        <a:pt x="13140" y="69466"/>
                      </a:cubicBezTo>
                      <a:lnTo>
                        <a:pt x="13140" y="72441"/>
                      </a:lnTo>
                      <a:cubicBezTo>
                        <a:pt x="13140" y="74375"/>
                        <a:pt x="11702" y="75912"/>
                        <a:pt x="9967" y="75912"/>
                      </a:cubicBezTo>
                      <a:lnTo>
                        <a:pt x="4562" y="75912"/>
                      </a:lnTo>
                      <a:cubicBezTo>
                        <a:pt x="2827" y="75912"/>
                        <a:pt x="1389" y="74375"/>
                        <a:pt x="1389" y="72441"/>
                      </a:cubicBezTo>
                      <a:lnTo>
                        <a:pt x="1389" y="69466"/>
                      </a:lnTo>
                      <a:cubicBezTo>
                        <a:pt x="1389" y="67582"/>
                        <a:pt x="2827" y="65996"/>
                        <a:pt x="4562" y="65996"/>
                      </a:cubicBezTo>
                      <a:close/>
                      <a:moveTo>
                        <a:pt x="9967" y="79978"/>
                      </a:moveTo>
                      <a:cubicBezTo>
                        <a:pt x="11702" y="79978"/>
                        <a:pt x="13140" y="81515"/>
                        <a:pt x="13140" y="83449"/>
                      </a:cubicBezTo>
                      <a:lnTo>
                        <a:pt x="13140" y="86424"/>
                      </a:lnTo>
                      <a:cubicBezTo>
                        <a:pt x="13140" y="88308"/>
                        <a:pt x="11702" y="89895"/>
                        <a:pt x="9967" y="89895"/>
                      </a:cubicBezTo>
                      <a:lnTo>
                        <a:pt x="4562" y="89895"/>
                      </a:lnTo>
                      <a:cubicBezTo>
                        <a:pt x="2827" y="89895"/>
                        <a:pt x="1389" y="88308"/>
                        <a:pt x="1389" y="86424"/>
                      </a:cubicBezTo>
                      <a:lnTo>
                        <a:pt x="1389" y="83449"/>
                      </a:lnTo>
                      <a:cubicBezTo>
                        <a:pt x="1389" y="81515"/>
                        <a:pt x="2827" y="79978"/>
                        <a:pt x="4562" y="79978"/>
                      </a:cubicBezTo>
                      <a:close/>
                      <a:moveTo>
                        <a:pt x="9967" y="94308"/>
                      </a:moveTo>
                      <a:cubicBezTo>
                        <a:pt x="11702" y="94308"/>
                        <a:pt x="13140" y="95894"/>
                        <a:pt x="13140" y="97779"/>
                      </a:cubicBezTo>
                      <a:lnTo>
                        <a:pt x="13140" y="100803"/>
                      </a:lnTo>
                      <a:cubicBezTo>
                        <a:pt x="13140" y="102687"/>
                        <a:pt x="11702" y="104274"/>
                        <a:pt x="9967" y="104274"/>
                      </a:cubicBezTo>
                      <a:lnTo>
                        <a:pt x="4562" y="104274"/>
                      </a:lnTo>
                      <a:cubicBezTo>
                        <a:pt x="2827" y="104274"/>
                        <a:pt x="1389" y="102687"/>
                        <a:pt x="1389" y="100803"/>
                      </a:cubicBezTo>
                      <a:lnTo>
                        <a:pt x="1389" y="97779"/>
                      </a:lnTo>
                      <a:cubicBezTo>
                        <a:pt x="1389" y="95894"/>
                        <a:pt x="2827" y="94308"/>
                        <a:pt x="4562" y="94308"/>
                      </a:cubicBezTo>
                      <a:close/>
                      <a:moveTo>
                        <a:pt x="9967" y="108290"/>
                      </a:moveTo>
                      <a:cubicBezTo>
                        <a:pt x="11702" y="108290"/>
                        <a:pt x="13140" y="109827"/>
                        <a:pt x="13140" y="111761"/>
                      </a:cubicBezTo>
                      <a:lnTo>
                        <a:pt x="13140" y="114736"/>
                      </a:lnTo>
                      <a:cubicBezTo>
                        <a:pt x="13140" y="116670"/>
                        <a:pt x="11702" y="118207"/>
                        <a:pt x="9967" y="118207"/>
                      </a:cubicBezTo>
                      <a:lnTo>
                        <a:pt x="4562" y="118207"/>
                      </a:lnTo>
                      <a:cubicBezTo>
                        <a:pt x="2827" y="118207"/>
                        <a:pt x="1389" y="116670"/>
                        <a:pt x="1389" y="114736"/>
                      </a:cubicBezTo>
                      <a:lnTo>
                        <a:pt x="1389" y="111761"/>
                      </a:lnTo>
                      <a:cubicBezTo>
                        <a:pt x="1389" y="109827"/>
                        <a:pt x="2827" y="108290"/>
                        <a:pt x="4562" y="108290"/>
                      </a:cubicBezTo>
                      <a:close/>
                      <a:moveTo>
                        <a:pt x="9967" y="122124"/>
                      </a:moveTo>
                      <a:cubicBezTo>
                        <a:pt x="11702" y="122124"/>
                        <a:pt x="13140" y="123661"/>
                        <a:pt x="13140" y="125595"/>
                      </a:cubicBezTo>
                      <a:lnTo>
                        <a:pt x="13140" y="128570"/>
                      </a:lnTo>
                      <a:cubicBezTo>
                        <a:pt x="13140" y="130454"/>
                        <a:pt x="11702" y="132041"/>
                        <a:pt x="9967" y="132041"/>
                      </a:cubicBezTo>
                      <a:lnTo>
                        <a:pt x="4562" y="132041"/>
                      </a:lnTo>
                      <a:cubicBezTo>
                        <a:pt x="2827" y="132041"/>
                        <a:pt x="1389" y="130454"/>
                        <a:pt x="1389" y="128570"/>
                      </a:cubicBezTo>
                      <a:lnTo>
                        <a:pt x="1389" y="125595"/>
                      </a:lnTo>
                      <a:cubicBezTo>
                        <a:pt x="1389" y="123661"/>
                        <a:pt x="2827" y="122124"/>
                        <a:pt x="4562" y="122124"/>
                      </a:cubicBezTo>
                      <a:close/>
                      <a:moveTo>
                        <a:pt x="0" y="0"/>
                      </a:moveTo>
                      <a:lnTo>
                        <a:pt x="0" y="142553"/>
                      </a:lnTo>
                      <a:lnTo>
                        <a:pt x="1389" y="142553"/>
                      </a:lnTo>
                      <a:lnTo>
                        <a:pt x="1389" y="142354"/>
                      </a:lnTo>
                      <a:lnTo>
                        <a:pt x="1389" y="139379"/>
                      </a:lnTo>
                      <a:cubicBezTo>
                        <a:pt x="1389" y="137495"/>
                        <a:pt x="2827" y="135908"/>
                        <a:pt x="4562" y="135908"/>
                      </a:cubicBezTo>
                      <a:lnTo>
                        <a:pt x="9967" y="135908"/>
                      </a:lnTo>
                      <a:cubicBezTo>
                        <a:pt x="11702" y="135908"/>
                        <a:pt x="13140" y="137495"/>
                        <a:pt x="13140" y="139379"/>
                      </a:cubicBezTo>
                      <a:lnTo>
                        <a:pt x="13140" y="142354"/>
                      </a:lnTo>
                      <a:lnTo>
                        <a:pt x="13140" y="142553"/>
                      </a:lnTo>
                      <a:lnTo>
                        <a:pt x="19189" y="142553"/>
                      </a:lnTo>
                      <a:lnTo>
                        <a:pt x="19189" y="0"/>
                      </a:lnTo>
                      <a:lnTo>
                        <a:pt x="13140" y="0"/>
                      </a:lnTo>
                      <a:lnTo>
                        <a:pt x="13140" y="744"/>
                      </a:lnTo>
                      <a:cubicBezTo>
                        <a:pt x="13140" y="2678"/>
                        <a:pt x="11702" y="4215"/>
                        <a:pt x="9967" y="4215"/>
                      </a:cubicBezTo>
                      <a:lnTo>
                        <a:pt x="4562" y="4215"/>
                      </a:lnTo>
                      <a:cubicBezTo>
                        <a:pt x="2827" y="4215"/>
                        <a:pt x="1389" y="2678"/>
                        <a:pt x="1389" y="744"/>
                      </a:cubicBezTo>
                      <a:lnTo>
                        <a:pt x="1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05;p19">
                  <a:extLst>
                    <a:ext uri="{FF2B5EF4-FFF2-40B4-BE49-F238E27FC236}">
                      <a16:creationId xmlns:a16="http://schemas.microsoft.com/office/drawing/2014/main" id="{ADE9839D-B549-4FE5-B7B6-282BED420DD3}"/>
                    </a:ext>
                  </a:extLst>
                </p:cNvPr>
                <p:cNvSpPr/>
                <p:nvPr/>
              </p:nvSpPr>
              <p:spPr>
                <a:xfrm>
                  <a:off x="516275" y="2581429"/>
                  <a:ext cx="8116800" cy="123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06;p19">
                <a:extLst>
                  <a:ext uri="{FF2B5EF4-FFF2-40B4-BE49-F238E27FC236}">
                    <a16:creationId xmlns:a16="http://schemas.microsoft.com/office/drawing/2014/main" id="{CC970D63-6F27-708E-E65A-EA11D17322F2}"/>
                  </a:ext>
                </a:extLst>
              </p:cNvPr>
              <p:cNvGrpSpPr/>
              <p:nvPr/>
            </p:nvGrpSpPr>
            <p:grpSpPr>
              <a:xfrm>
                <a:off x="4571922" y="3652701"/>
                <a:ext cx="4058637" cy="297954"/>
                <a:chOff x="513531" y="2581429"/>
                <a:chExt cx="8120523" cy="596146"/>
              </a:xfrm>
            </p:grpSpPr>
            <p:sp>
              <p:nvSpPr>
                <p:cNvPr id="27" name="Google Shape;707;p19">
                  <a:extLst>
                    <a:ext uri="{FF2B5EF4-FFF2-40B4-BE49-F238E27FC236}">
                      <a16:creationId xmlns:a16="http://schemas.microsoft.com/office/drawing/2014/main" id="{1BFE7F8E-D2A6-89C1-E236-A02204501040}"/>
                    </a:ext>
                  </a:extLst>
                </p:cNvPr>
                <p:cNvSpPr/>
                <p:nvPr/>
              </p:nvSpPr>
              <p:spPr>
                <a:xfrm rot="5400000">
                  <a:off x="2304679" y="906676"/>
                  <a:ext cx="479750" cy="4062048"/>
                </a:xfrm>
                <a:custGeom>
                  <a:avLst/>
                  <a:gdLst/>
                  <a:ahLst/>
                  <a:cxnLst/>
                  <a:rect l="l" t="t" r="r" b="b"/>
                  <a:pathLst>
                    <a:path w="19190" h="142553" extrusionOk="0">
                      <a:moveTo>
                        <a:pt x="9967" y="8677"/>
                      </a:moveTo>
                      <a:cubicBezTo>
                        <a:pt x="11702" y="8677"/>
                        <a:pt x="13140" y="10214"/>
                        <a:pt x="13140" y="12148"/>
                      </a:cubicBezTo>
                      <a:lnTo>
                        <a:pt x="13140" y="15123"/>
                      </a:lnTo>
                      <a:cubicBezTo>
                        <a:pt x="13140" y="17057"/>
                        <a:pt x="11702" y="18594"/>
                        <a:pt x="9967" y="18594"/>
                      </a:cubicBezTo>
                      <a:lnTo>
                        <a:pt x="4562" y="18594"/>
                      </a:lnTo>
                      <a:cubicBezTo>
                        <a:pt x="2827" y="18594"/>
                        <a:pt x="1389" y="17057"/>
                        <a:pt x="1389" y="15123"/>
                      </a:cubicBezTo>
                      <a:lnTo>
                        <a:pt x="1389" y="12148"/>
                      </a:lnTo>
                      <a:cubicBezTo>
                        <a:pt x="1389" y="10214"/>
                        <a:pt x="2827" y="8677"/>
                        <a:pt x="4562" y="8677"/>
                      </a:cubicBezTo>
                      <a:close/>
                      <a:moveTo>
                        <a:pt x="9967" y="22610"/>
                      </a:moveTo>
                      <a:cubicBezTo>
                        <a:pt x="11702" y="22610"/>
                        <a:pt x="13140" y="24197"/>
                        <a:pt x="13140" y="26081"/>
                      </a:cubicBezTo>
                      <a:lnTo>
                        <a:pt x="13140" y="29056"/>
                      </a:lnTo>
                      <a:cubicBezTo>
                        <a:pt x="13140" y="30990"/>
                        <a:pt x="11702" y="32527"/>
                        <a:pt x="9967" y="32527"/>
                      </a:cubicBezTo>
                      <a:lnTo>
                        <a:pt x="4562" y="32527"/>
                      </a:lnTo>
                      <a:cubicBezTo>
                        <a:pt x="2827" y="32527"/>
                        <a:pt x="1389" y="30990"/>
                        <a:pt x="1389" y="29056"/>
                      </a:cubicBezTo>
                      <a:lnTo>
                        <a:pt x="1389" y="26081"/>
                      </a:lnTo>
                      <a:cubicBezTo>
                        <a:pt x="1389" y="24197"/>
                        <a:pt x="2827" y="22610"/>
                        <a:pt x="4562" y="22610"/>
                      </a:cubicBezTo>
                      <a:close/>
                      <a:moveTo>
                        <a:pt x="9967" y="36989"/>
                      </a:moveTo>
                      <a:cubicBezTo>
                        <a:pt x="11702" y="36989"/>
                        <a:pt x="13140" y="38576"/>
                        <a:pt x="13140" y="40460"/>
                      </a:cubicBezTo>
                      <a:lnTo>
                        <a:pt x="13140" y="43435"/>
                      </a:lnTo>
                      <a:cubicBezTo>
                        <a:pt x="13140" y="45369"/>
                        <a:pt x="11702" y="46906"/>
                        <a:pt x="9967" y="46906"/>
                      </a:cubicBezTo>
                      <a:lnTo>
                        <a:pt x="4562" y="46906"/>
                      </a:lnTo>
                      <a:cubicBezTo>
                        <a:pt x="2827" y="46906"/>
                        <a:pt x="1389" y="45369"/>
                        <a:pt x="1389" y="43435"/>
                      </a:cubicBezTo>
                      <a:lnTo>
                        <a:pt x="1389" y="40460"/>
                      </a:lnTo>
                      <a:cubicBezTo>
                        <a:pt x="1389" y="38576"/>
                        <a:pt x="2827" y="36989"/>
                        <a:pt x="4562" y="36989"/>
                      </a:cubicBezTo>
                      <a:close/>
                      <a:moveTo>
                        <a:pt x="9967" y="50972"/>
                      </a:moveTo>
                      <a:cubicBezTo>
                        <a:pt x="11702" y="50972"/>
                        <a:pt x="13140" y="52509"/>
                        <a:pt x="13140" y="54443"/>
                      </a:cubicBezTo>
                      <a:lnTo>
                        <a:pt x="13140" y="57418"/>
                      </a:lnTo>
                      <a:cubicBezTo>
                        <a:pt x="13140" y="59302"/>
                        <a:pt x="11702" y="60839"/>
                        <a:pt x="9967" y="60839"/>
                      </a:cubicBezTo>
                      <a:lnTo>
                        <a:pt x="4562" y="60839"/>
                      </a:lnTo>
                      <a:cubicBezTo>
                        <a:pt x="2827" y="60839"/>
                        <a:pt x="1389" y="59302"/>
                        <a:pt x="1389" y="57418"/>
                      </a:cubicBezTo>
                      <a:lnTo>
                        <a:pt x="1389" y="54443"/>
                      </a:lnTo>
                      <a:cubicBezTo>
                        <a:pt x="1389" y="52509"/>
                        <a:pt x="2827" y="50972"/>
                        <a:pt x="4562" y="50972"/>
                      </a:cubicBezTo>
                      <a:close/>
                      <a:moveTo>
                        <a:pt x="9967" y="65996"/>
                      </a:moveTo>
                      <a:cubicBezTo>
                        <a:pt x="11702" y="65996"/>
                        <a:pt x="13140" y="67582"/>
                        <a:pt x="13140" y="69466"/>
                      </a:cubicBezTo>
                      <a:lnTo>
                        <a:pt x="13140" y="72441"/>
                      </a:lnTo>
                      <a:cubicBezTo>
                        <a:pt x="13140" y="74375"/>
                        <a:pt x="11702" y="75912"/>
                        <a:pt x="9967" y="75912"/>
                      </a:cubicBezTo>
                      <a:lnTo>
                        <a:pt x="4562" y="75912"/>
                      </a:lnTo>
                      <a:cubicBezTo>
                        <a:pt x="2827" y="75912"/>
                        <a:pt x="1389" y="74375"/>
                        <a:pt x="1389" y="72441"/>
                      </a:cubicBezTo>
                      <a:lnTo>
                        <a:pt x="1389" y="69466"/>
                      </a:lnTo>
                      <a:cubicBezTo>
                        <a:pt x="1389" y="67582"/>
                        <a:pt x="2827" y="65996"/>
                        <a:pt x="4562" y="65996"/>
                      </a:cubicBezTo>
                      <a:close/>
                      <a:moveTo>
                        <a:pt x="9967" y="79978"/>
                      </a:moveTo>
                      <a:cubicBezTo>
                        <a:pt x="11702" y="79978"/>
                        <a:pt x="13140" y="81515"/>
                        <a:pt x="13140" y="83449"/>
                      </a:cubicBezTo>
                      <a:lnTo>
                        <a:pt x="13140" y="86424"/>
                      </a:lnTo>
                      <a:cubicBezTo>
                        <a:pt x="13140" y="88308"/>
                        <a:pt x="11702" y="89895"/>
                        <a:pt x="9967" y="89895"/>
                      </a:cubicBezTo>
                      <a:lnTo>
                        <a:pt x="4562" y="89895"/>
                      </a:lnTo>
                      <a:cubicBezTo>
                        <a:pt x="2827" y="89895"/>
                        <a:pt x="1389" y="88308"/>
                        <a:pt x="1389" y="86424"/>
                      </a:cubicBezTo>
                      <a:lnTo>
                        <a:pt x="1389" y="83449"/>
                      </a:lnTo>
                      <a:cubicBezTo>
                        <a:pt x="1389" y="81515"/>
                        <a:pt x="2827" y="79978"/>
                        <a:pt x="4562" y="79978"/>
                      </a:cubicBezTo>
                      <a:close/>
                      <a:moveTo>
                        <a:pt x="9967" y="94308"/>
                      </a:moveTo>
                      <a:cubicBezTo>
                        <a:pt x="11702" y="94308"/>
                        <a:pt x="13140" y="95894"/>
                        <a:pt x="13140" y="97779"/>
                      </a:cubicBezTo>
                      <a:lnTo>
                        <a:pt x="13140" y="100803"/>
                      </a:lnTo>
                      <a:cubicBezTo>
                        <a:pt x="13140" y="102687"/>
                        <a:pt x="11702" y="104274"/>
                        <a:pt x="9967" y="104274"/>
                      </a:cubicBezTo>
                      <a:lnTo>
                        <a:pt x="4562" y="104274"/>
                      </a:lnTo>
                      <a:cubicBezTo>
                        <a:pt x="2827" y="104274"/>
                        <a:pt x="1389" y="102687"/>
                        <a:pt x="1389" y="100803"/>
                      </a:cubicBezTo>
                      <a:lnTo>
                        <a:pt x="1389" y="97779"/>
                      </a:lnTo>
                      <a:cubicBezTo>
                        <a:pt x="1389" y="95894"/>
                        <a:pt x="2827" y="94308"/>
                        <a:pt x="4562" y="94308"/>
                      </a:cubicBezTo>
                      <a:close/>
                      <a:moveTo>
                        <a:pt x="9967" y="108290"/>
                      </a:moveTo>
                      <a:cubicBezTo>
                        <a:pt x="11702" y="108290"/>
                        <a:pt x="13140" y="109827"/>
                        <a:pt x="13140" y="111761"/>
                      </a:cubicBezTo>
                      <a:lnTo>
                        <a:pt x="13140" y="114736"/>
                      </a:lnTo>
                      <a:cubicBezTo>
                        <a:pt x="13140" y="116670"/>
                        <a:pt x="11702" y="118207"/>
                        <a:pt x="9967" y="118207"/>
                      </a:cubicBezTo>
                      <a:lnTo>
                        <a:pt x="4562" y="118207"/>
                      </a:lnTo>
                      <a:cubicBezTo>
                        <a:pt x="2827" y="118207"/>
                        <a:pt x="1389" y="116670"/>
                        <a:pt x="1389" y="114736"/>
                      </a:cubicBezTo>
                      <a:lnTo>
                        <a:pt x="1389" y="111761"/>
                      </a:lnTo>
                      <a:cubicBezTo>
                        <a:pt x="1389" y="109827"/>
                        <a:pt x="2827" y="108290"/>
                        <a:pt x="4562" y="108290"/>
                      </a:cubicBezTo>
                      <a:close/>
                      <a:moveTo>
                        <a:pt x="9967" y="122124"/>
                      </a:moveTo>
                      <a:cubicBezTo>
                        <a:pt x="11702" y="122124"/>
                        <a:pt x="13140" y="123661"/>
                        <a:pt x="13140" y="125595"/>
                      </a:cubicBezTo>
                      <a:lnTo>
                        <a:pt x="13140" y="128570"/>
                      </a:lnTo>
                      <a:cubicBezTo>
                        <a:pt x="13140" y="130454"/>
                        <a:pt x="11702" y="132041"/>
                        <a:pt x="9967" y="132041"/>
                      </a:cubicBezTo>
                      <a:lnTo>
                        <a:pt x="4562" y="132041"/>
                      </a:lnTo>
                      <a:cubicBezTo>
                        <a:pt x="2827" y="132041"/>
                        <a:pt x="1389" y="130454"/>
                        <a:pt x="1389" y="128570"/>
                      </a:cubicBezTo>
                      <a:lnTo>
                        <a:pt x="1389" y="125595"/>
                      </a:lnTo>
                      <a:cubicBezTo>
                        <a:pt x="1389" y="123661"/>
                        <a:pt x="2827" y="122124"/>
                        <a:pt x="4562" y="122124"/>
                      </a:cubicBezTo>
                      <a:close/>
                      <a:moveTo>
                        <a:pt x="0" y="0"/>
                      </a:moveTo>
                      <a:lnTo>
                        <a:pt x="0" y="142553"/>
                      </a:lnTo>
                      <a:lnTo>
                        <a:pt x="1389" y="142553"/>
                      </a:lnTo>
                      <a:lnTo>
                        <a:pt x="1389" y="142354"/>
                      </a:lnTo>
                      <a:lnTo>
                        <a:pt x="1389" y="139379"/>
                      </a:lnTo>
                      <a:cubicBezTo>
                        <a:pt x="1389" y="137495"/>
                        <a:pt x="2827" y="135908"/>
                        <a:pt x="4562" y="135908"/>
                      </a:cubicBezTo>
                      <a:lnTo>
                        <a:pt x="9967" y="135908"/>
                      </a:lnTo>
                      <a:cubicBezTo>
                        <a:pt x="11702" y="135908"/>
                        <a:pt x="13140" y="137495"/>
                        <a:pt x="13140" y="139379"/>
                      </a:cubicBezTo>
                      <a:lnTo>
                        <a:pt x="13140" y="142354"/>
                      </a:lnTo>
                      <a:lnTo>
                        <a:pt x="13140" y="142553"/>
                      </a:lnTo>
                      <a:lnTo>
                        <a:pt x="19189" y="142553"/>
                      </a:lnTo>
                      <a:lnTo>
                        <a:pt x="19189" y="0"/>
                      </a:lnTo>
                      <a:lnTo>
                        <a:pt x="13140" y="0"/>
                      </a:lnTo>
                      <a:lnTo>
                        <a:pt x="13140" y="744"/>
                      </a:lnTo>
                      <a:cubicBezTo>
                        <a:pt x="13140" y="2678"/>
                        <a:pt x="11702" y="4215"/>
                        <a:pt x="9967" y="4215"/>
                      </a:cubicBezTo>
                      <a:lnTo>
                        <a:pt x="4562" y="4215"/>
                      </a:lnTo>
                      <a:cubicBezTo>
                        <a:pt x="2827" y="4215"/>
                        <a:pt x="1389" y="2678"/>
                        <a:pt x="1389" y="744"/>
                      </a:cubicBezTo>
                      <a:lnTo>
                        <a:pt x="1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08;p19">
                  <a:extLst>
                    <a:ext uri="{FF2B5EF4-FFF2-40B4-BE49-F238E27FC236}">
                      <a16:creationId xmlns:a16="http://schemas.microsoft.com/office/drawing/2014/main" id="{D103238F-37E0-B819-422B-56B501792551}"/>
                    </a:ext>
                  </a:extLst>
                </p:cNvPr>
                <p:cNvSpPr/>
                <p:nvPr/>
              </p:nvSpPr>
              <p:spPr>
                <a:xfrm rot="5400000">
                  <a:off x="6363154" y="906676"/>
                  <a:ext cx="479750" cy="4062048"/>
                </a:xfrm>
                <a:custGeom>
                  <a:avLst/>
                  <a:gdLst/>
                  <a:ahLst/>
                  <a:cxnLst/>
                  <a:rect l="l" t="t" r="r" b="b"/>
                  <a:pathLst>
                    <a:path w="19190" h="142553" extrusionOk="0">
                      <a:moveTo>
                        <a:pt x="9967" y="8677"/>
                      </a:moveTo>
                      <a:cubicBezTo>
                        <a:pt x="11702" y="8677"/>
                        <a:pt x="13140" y="10214"/>
                        <a:pt x="13140" y="12148"/>
                      </a:cubicBezTo>
                      <a:lnTo>
                        <a:pt x="13140" y="15123"/>
                      </a:lnTo>
                      <a:cubicBezTo>
                        <a:pt x="13140" y="17057"/>
                        <a:pt x="11702" y="18594"/>
                        <a:pt x="9967" y="18594"/>
                      </a:cubicBezTo>
                      <a:lnTo>
                        <a:pt x="4562" y="18594"/>
                      </a:lnTo>
                      <a:cubicBezTo>
                        <a:pt x="2827" y="18594"/>
                        <a:pt x="1389" y="17057"/>
                        <a:pt x="1389" y="15123"/>
                      </a:cubicBezTo>
                      <a:lnTo>
                        <a:pt x="1389" y="12148"/>
                      </a:lnTo>
                      <a:cubicBezTo>
                        <a:pt x="1389" y="10214"/>
                        <a:pt x="2827" y="8677"/>
                        <a:pt x="4562" y="8677"/>
                      </a:cubicBezTo>
                      <a:close/>
                      <a:moveTo>
                        <a:pt x="9967" y="22610"/>
                      </a:moveTo>
                      <a:cubicBezTo>
                        <a:pt x="11702" y="22610"/>
                        <a:pt x="13140" y="24197"/>
                        <a:pt x="13140" y="26081"/>
                      </a:cubicBezTo>
                      <a:lnTo>
                        <a:pt x="13140" y="29056"/>
                      </a:lnTo>
                      <a:cubicBezTo>
                        <a:pt x="13140" y="30990"/>
                        <a:pt x="11702" y="32527"/>
                        <a:pt x="9967" y="32527"/>
                      </a:cubicBezTo>
                      <a:lnTo>
                        <a:pt x="4562" y="32527"/>
                      </a:lnTo>
                      <a:cubicBezTo>
                        <a:pt x="2827" y="32527"/>
                        <a:pt x="1389" y="30990"/>
                        <a:pt x="1389" y="29056"/>
                      </a:cubicBezTo>
                      <a:lnTo>
                        <a:pt x="1389" y="26081"/>
                      </a:lnTo>
                      <a:cubicBezTo>
                        <a:pt x="1389" y="24197"/>
                        <a:pt x="2827" y="22610"/>
                        <a:pt x="4562" y="22610"/>
                      </a:cubicBezTo>
                      <a:close/>
                      <a:moveTo>
                        <a:pt x="9967" y="36989"/>
                      </a:moveTo>
                      <a:cubicBezTo>
                        <a:pt x="11702" y="36989"/>
                        <a:pt x="13140" y="38576"/>
                        <a:pt x="13140" y="40460"/>
                      </a:cubicBezTo>
                      <a:lnTo>
                        <a:pt x="13140" y="43435"/>
                      </a:lnTo>
                      <a:cubicBezTo>
                        <a:pt x="13140" y="45369"/>
                        <a:pt x="11702" y="46906"/>
                        <a:pt x="9967" y="46906"/>
                      </a:cubicBezTo>
                      <a:lnTo>
                        <a:pt x="4562" y="46906"/>
                      </a:lnTo>
                      <a:cubicBezTo>
                        <a:pt x="2827" y="46906"/>
                        <a:pt x="1389" y="45369"/>
                        <a:pt x="1389" y="43435"/>
                      </a:cubicBezTo>
                      <a:lnTo>
                        <a:pt x="1389" y="40460"/>
                      </a:lnTo>
                      <a:cubicBezTo>
                        <a:pt x="1389" y="38576"/>
                        <a:pt x="2827" y="36989"/>
                        <a:pt x="4562" y="36989"/>
                      </a:cubicBezTo>
                      <a:close/>
                      <a:moveTo>
                        <a:pt x="9967" y="50972"/>
                      </a:moveTo>
                      <a:cubicBezTo>
                        <a:pt x="11702" y="50972"/>
                        <a:pt x="13140" y="52509"/>
                        <a:pt x="13140" y="54443"/>
                      </a:cubicBezTo>
                      <a:lnTo>
                        <a:pt x="13140" y="57418"/>
                      </a:lnTo>
                      <a:cubicBezTo>
                        <a:pt x="13140" y="59302"/>
                        <a:pt x="11702" y="60839"/>
                        <a:pt x="9967" y="60839"/>
                      </a:cubicBezTo>
                      <a:lnTo>
                        <a:pt x="4562" y="60839"/>
                      </a:lnTo>
                      <a:cubicBezTo>
                        <a:pt x="2827" y="60839"/>
                        <a:pt x="1389" y="59302"/>
                        <a:pt x="1389" y="57418"/>
                      </a:cubicBezTo>
                      <a:lnTo>
                        <a:pt x="1389" y="54443"/>
                      </a:lnTo>
                      <a:cubicBezTo>
                        <a:pt x="1389" y="52509"/>
                        <a:pt x="2827" y="50972"/>
                        <a:pt x="4562" y="50972"/>
                      </a:cubicBezTo>
                      <a:close/>
                      <a:moveTo>
                        <a:pt x="9967" y="65996"/>
                      </a:moveTo>
                      <a:cubicBezTo>
                        <a:pt x="11702" y="65996"/>
                        <a:pt x="13140" y="67582"/>
                        <a:pt x="13140" y="69466"/>
                      </a:cubicBezTo>
                      <a:lnTo>
                        <a:pt x="13140" y="72441"/>
                      </a:lnTo>
                      <a:cubicBezTo>
                        <a:pt x="13140" y="74375"/>
                        <a:pt x="11702" y="75912"/>
                        <a:pt x="9967" y="75912"/>
                      </a:cubicBezTo>
                      <a:lnTo>
                        <a:pt x="4562" y="75912"/>
                      </a:lnTo>
                      <a:cubicBezTo>
                        <a:pt x="2827" y="75912"/>
                        <a:pt x="1389" y="74375"/>
                        <a:pt x="1389" y="72441"/>
                      </a:cubicBezTo>
                      <a:lnTo>
                        <a:pt x="1389" y="69466"/>
                      </a:lnTo>
                      <a:cubicBezTo>
                        <a:pt x="1389" y="67582"/>
                        <a:pt x="2827" y="65996"/>
                        <a:pt x="4562" y="65996"/>
                      </a:cubicBezTo>
                      <a:close/>
                      <a:moveTo>
                        <a:pt x="9967" y="79978"/>
                      </a:moveTo>
                      <a:cubicBezTo>
                        <a:pt x="11702" y="79978"/>
                        <a:pt x="13140" y="81515"/>
                        <a:pt x="13140" y="83449"/>
                      </a:cubicBezTo>
                      <a:lnTo>
                        <a:pt x="13140" y="86424"/>
                      </a:lnTo>
                      <a:cubicBezTo>
                        <a:pt x="13140" y="88308"/>
                        <a:pt x="11702" y="89895"/>
                        <a:pt x="9967" y="89895"/>
                      </a:cubicBezTo>
                      <a:lnTo>
                        <a:pt x="4562" y="89895"/>
                      </a:lnTo>
                      <a:cubicBezTo>
                        <a:pt x="2827" y="89895"/>
                        <a:pt x="1389" y="88308"/>
                        <a:pt x="1389" y="86424"/>
                      </a:cubicBezTo>
                      <a:lnTo>
                        <a:pt x="1389" y="83449"/>
                      </a:lnTo>
                      <a:cubicBezTo>
                        <a:pt x="1389" y="81515"/>
                        <a:pt x="2827" y="79978"/>
                        <a:pt x="4562" y="79978"/>
                      </a:cubicBezTo>
                      <a:close/>
                      <a:moveTo>
                        <a:pt x="9967" y="94308"/>
                      </a:moveTo>
                      <a:cubicBezTo>
                        <a:pt x="11702" y="94308"/>
                        <a:pt x="13140" y="95894"/>
                        <a:pt x="13140" y="97779"/>
                      </a:cubicBezTo>
                      <a:lnTo>
                        <a:pt x="13140" y="100803"/>
                      </a:lnTo>
                      <a:cubicBezTo>
                        <a:pt x="13140" y="102687"/>
                        <a:pt x="11702" y="104274"/>
                        <a:pt x="9967" y="104274"/>
                      </a:cubicBezTo>
                      <a:lnTo>
                        <a:pt x="4562" y="104274"/>
                      </a:lnTo>
                      <a:cubicBezTo>
                        <a:pt x="2827" y="104274"/>
                        <a:pt x="1389" y="102687"/>
                        <a:pt x="1389" y="100803"/>
                      </a:cubicBezTo>
                      <a:lnTo>
                        <a:pt x="1389" y="97779"/>
                      </a:lnTo>
                      <a:cubicBezTo>
                        <a:pt x="1389" y="95894"/>
                        <a:pt x="2827" y="94308"/>
                        <a:pt x="4562" y="94308"/>
                      </a:cubicBezTo>
                      <a:close/>
                      <a:moveTo>
                        <a:pt x="9967" y="108290"/>
                      </a:moveTo>
                      <a:cubicBezTo>
                        <a:pt x="11702" y="108290"/>
                        <a:pt x="13140" y="109827"/>
                        <a:pt x="13140" y="111761"/>
                      </a:cubicBezTo>
                      <a:lnTo>
                        <a:pt x="13140" y="114736"/>
                      </a:lnTo>
                      <a:cubicBezTo>
                        <a:pt x="13140" y="116670"/>
                        <a:pt x="11702" y="118207"/>
                        <a:pt x="9967" y="118207"/>
                      </a:cubicBezTo>
                      <a:lnTo>
                        <a:pt x="4562" y="118207"/>
                      </a:lnTo>
                      <a:cubicBezTo>
                        <a:pt x="2827" y="118207"/>
                        <a:pt x="1389" y="116670"/>
                        <a:pt x="1389" y="114736"/>
                      </a:cubicBezTo>
                      <a:lnTo>
                        <a:pt x="1389" y="111761"/>
                      </a:lnTo>
                      <a:cubicBezTo>
                        <a:pt x="1389" y="109827"/>
                        <a:pt x="2827" y="108290"/>
                        <a:pt x="4562" y="108290"/>
                      </a:cubicBezTo>
                      <a:close/>
                      <a:moveTo>
                        <a:pt x="9967" y="122124"/>
                      </a:moveTo>
                      <a:cubicBezTo>
                        <a:pt x="11702" y="122124"/>
                        <a:pt x="13140" y="123661"/>
                        <a:pt x="13140" y="125595"/>
                      </a:cubicBezTo>
                      <a:lnTo>
                        <a:pt x="13140" y="128570"/>
                      </a:lnTo>
                      <a:cubicBezTo>
                        <a:pt x="13140" y="130454"/>
                        <a:pt x="11702" y="132041"/>
                        <a:pt x="9967" y="132041"/>
                      </a:cubicBezTo>
                      <a:lnTo>
                        <a:pt x="4562" y="132041"/>
                      </a:lnTo>
                      <a:cubicBezTo>
                        <a:pt x="2827" y="132041"/>
                        <a:pt x="1389" y="130454"/>
                        <a:pt x="1389" y="128570"/>
                      </a:cubicBezTo>
                      <a:lnTo>
                        <a:pt x="1389" y="125595"/>
                      </a:lnTo>
                      <a:cubicBezTo>
                        <a:pt x="1389" y="123661"/>
                        <a:pt x="2827" y="122124"/>
                        <a:pt x="4562" y="122124"/>
                      </a:cubicBezTo>
                      <a:close/>
                      <a:moveTo>
                        <a:pt x="0" y="0"/>
                      </a:moveTo>
                      <a:lnTo>
                        <a:pt x="0" y="142553"/>
                      </a:lnTo>
                      <a:lnTo>
                        <a:pt x="1389" y="142553"/>
                      </a:lnTo>
                      <a:lnTo>
                        <a:pt x="1389" y="142354"/>
                      </a:lnTo>
                      <a:lnTo>
                        <a:pt x="1389" y="139379"/>
                      </a:lnTo>
                      <a:cubicBezTo>
                        <a:pt x="1389" y="137495"/>
                        <a:pt x="2827" y="135908"/>
                        <a:pt x="4562" y="135908"/>
                      </a:cubicBezTo>
                      <a:lnTo>
                        <a:pt x="9967" y="135908"/>
                      </a:lnTo>
                      <a:cubicBezTo>
                        <a:pt x="11702" y="135908"/>
                        <a:pt x="13140" y="137495"/>
                        <a:pt x="13140" y="139379"/>
                      </a:cubicBezTo>
                      <a:lnTo>
                        <a:pt x="13140" y="142354"/>
                      </a:lnTo>
                      <a:lnTo>
                        <a:pt x="13140" y="142553"/>
                      </a:lnTo>
                      <a:lnTo>
                        <a:pt x="19189" y="142553"/>
                      </a:lnTo>
                      <a:lnTo>
                        <a:pt x="19189" y="0"/>
                      </a:lnTo>
                      <a:lnTo>
                        <a:pt x="13140" y="0"/>
                      </a:lnTo>
                      <a:lnTo>
                        <a:pt x="13140" y="744"/>
                      </a:lnTo>
                      <a:cubicBezTo>
                        <a:pt x="13140" y="2678"/>
                        <a:pt x="11702" y="4215"/>
                        <a:pt x="9967" y="4215"/>
                      </a:cubicBezTo>
                      <a:lnTo>
                        <a:pt x="4562" y="4215"/>
                      </a:lnTo>
                      <a:cubicBezTo>
                        <a:pt x="2827" y="4215"/>
                        <a:pt x="1389" y="2678"/>
                        <a:pt x="1389" y="744"/>
                      </a:cubicBezTo>
                      <a:lnTo>
                        <a:pt x="1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9;p19">
                  <a:extLst>
                    <a:ext uri="{FF2B5EF4-FFF2-40B4-BE49-F238E27FC236}">
                      <a16:creationId xmlns:a16="http://schemas.microsoft.com/office/drawing/2014/main" id="{70686622-7F5E-1448-5941-CD57778899AA}"/>
                    </a:ext>
                  </a:extLst>
                </p:cNvPr>
                <p:cNvSpPr/>
                <p:nvPr/>
              </p:nvSpPr>
              <p:spPr>
                <a:xfrm>
                  <a:off x="516275" y="2581429"/>
                  <a:ext cx="8116800" cy="123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0;p19">
                <a:extLst>
                  <a:ext uri="{FF2B5EF4-FFF2-40B4-BE49-F238E27FC236}">
                    <a16:creationId xmlns:a16="http://schemas.microsoft.com/office/drawing/2014/main" id="{61D1FB73-9D72-1D1E-23B5-94D60E1073E7}"/>
                  </a:ext>
                </a:extLst>
              </p:cNvPr>
              <p:cNvGrpSpPr/>
              <p:nvPr/>
            </p:nvGrpSpPr>
            <p:grpSpPr>
              <a:xfrm>
                <a:off x="513447" y="2574951"/>
                <a:ext cx="8117103" cy="1375704"/>
                <a:chOff x="513447" y="2574951"/>
                <a:chExt cx="8117103" cy="1375704"/>
              </a:xfrm>
            </p:grpSpPr>
            <p:grpSp>
              <p:nvGrpSpPr>
                <p:cNvPr id="18" name="Google Shape;711;p19">
                  <a:extLst>
                    <a:ext uri="{FF2B5EF4-FFF2-40B4-BE49-F238E27FC236}">
                      <a16:creationId xmlns:a16="http://schemas.microsoft.com/office/drawing/2014/main" id="{DC1A6DB7-E97A-12AA-EA1C-6D06EF0C2F85}"/>
                    </a:ext>
                  </a:extLst>
                </p:cNvPr>
                <p:cNvGrpSpPr/>
                <p:nvPr/>
              </p:nvGrpSpPr>
              <p:grpSpPr>
                <a:xfrm>
                  <a:off x="513534" y="2574951"/>
                  <a:ext cx="4058637" cy="297954"/>
                  <a:chOff x="513531" y="2581429"/>
                  <a:chExt cx="8120523" cy="596146"/>
                </a:xfrm>
              </p:grpSpPr>
              <p:sp>
                <p:nvSpPr>
                  <p:cNvPr id="24" name="Google Shape;712;p19">
                    <a:extLst>
                      <a:ext uri="{FF2B5EF4-FFF2-40B4-BE49-F238E27FC236}">
                        <a16:creationId xmlns:a16="http://schemas.microsoft.com/office/drawing/2014/main" id="{5CA686CD-F40F-2C40-5940-7844A3B86913}"/>
                      </a:ext>
                    </a:extLst>
                  </p:cNvPr>
                  <p:cNvSpPr/>
                  <p:nvPr/>
                </p:nvSpPr>
                <p:spPr>
                  <a:xfrm rot="5400000">
                    <a:off x="2304679" y="906676"/>
                    <a:ext cx="479750" cy="4062048"/>
                  </a:xfrm>
                  <a:custGeom>
                    <a:avLst/>
                    <a:gdLst/>
                    <a:ahLst/>
                    <a:cxnLst/>
                    <a:rect l="l" t="t" r="r" b="b"/>
                    <a:pathLst>
                      <a:path w="19190" h="142553" extrusionOk="0">
                        <a:moveTo>
                          <a:pt x="9967" y="8677"/>
                        </a:moveTo>
                        <a:cubicBezTo>
                          <a:pt x="11702" y="8677"/>
                          <a:pt x="13140" y="10214"/>
                          <a:pt x="13140" y="12148"/>
                        </a:cubicBezTo>
                        <a:lnTo>
                          <a:pt x="13140" y="15123"/>
                        </a:lnTo>
                        <a:cubicBezTo>
                          <a:pt x="13140" y="17057"/>
                          <a:pt x="11702" y="18594"/>
                          <a:pt x="9967" y="18594"/>
                        </a:cubicBezTo>
                        <a:lnTo>
                          <a:pt x="4562" y="18594"/>
                        </a:lnTo>
                        <a:cubicBezTo>
                          <a:pt x="2827" y="18594"/>
                          <a:pt x="1389" y="17057"/>
                          <a:pt x="1389" y="15123"/>
                        </a:cubicBezTo>
                        <a:lnTo>
                          <a:pt x="1389" y="12148"/>
                        </a:lnTo>
                        <a:cubicBezTo>
                          <a:pt x="1389" y="10214"/>
                          <a:pt x="2827" y="8677"/>
                          <a:pt x="4562" y="8677"/>
                        </a:cubicBezTo>
                        <a:close/>
                        <a:moveTo>
                          <a:pt x="9967" y="22610"/>
                        </a:moveTo>
                        <a:cubicBezTo>
                          <a:pt x="11702" y="22610"/>
                          <a:pt x="13140" y="24197"/>
                          <a:pt x="13140" y="26081"/>
                        </a:cubicBezTo>
                        <a:lnTo>
                          <a:pt x="13140" y="29056"/>
                        </a:lnTo>
                        <a:cubicBezTo>
                          <a:pt x="13140" y="30990"/>
                          <a:pt x="11702" y="32527"/>
                          <a:pt x="9967" y="32527"/>
                        </a:cubicBezTo>
                        <a:lnTo>
                          <a:pt x="4562" y="32527"/>
                        </a:lnTo>
                        <a:cubicBezTo>
                          <a:pt x="2827" y="32527"/>
                          <a:pt x="1389" y="30990"/>
                          <a:pt x="1389" y="29056"/>
                        </a:cubicBezTo>
                        <a:lnTo>
                          <a:pt x="1389" y="26081"/>
                        </a:lnTo>
                        <a:cubicBezTo>
                          <a:pt x="1389" y="24197"/>
                          <a:pt x="2827" y="22610"/>
                          <a:pt x="4562" y="22610"/>
                        </a:cubicBezTo>
                        <a:close/>
                        <a:moveTo>
                          <a:pt x="9967" y="36989"/>
                        </a:moveTo>
                        <a:cubicBezTo>
                          <a:pt x="11702" y="36989"/>
                          <a:pt x="13140" y="38576"/>
                          <a:pt x="13140" y="40460"/>
                        </a:cubicBezTo>
                        <a:lnTo>
                          <a:pt x="13140" y="43435"/>
                        </a:lnTo>
                        <a:cubicBezTo>
                          <a:pt x="13140" y="45369"/>
                          <a:pt x="11702" y="46906"/>
                          <a:pt x="9967" y="46906"/>
                        </a:cubicBezTo>
                        <a:lnTo>
                          <a:pt x="4562" y="46906"/>
                        </a:lnTo>
                        <a:cubicBezTo>
                          <a:pt x="2827" y="46906"/>
                          <a:pt x="1389" y="45369"/>
                          <a:pt x="1389" y="43435"/>
                        </a:cubicBezTo>
                        <a:lnTo>
                          <a:pt x="1389" y="40460"/>
                        </a:lnTo>
                        <a:cubicBezTo>
                          <a:pt x="1389" y="38576"/>
                          <a:pt x="2827" y="36989"/>
                          <a:pt x="4562" y="36989"/>
                        </a:cubicBezTo>
                        <a:close/>
                        <a:moveTo>
                          <a:pt x="9967" y="50972"/>
                        </a:moveTo>
                        <a:cubicBezTo>
                          <a:pt x="11702" y="50972"/>
                          <a:pt x="13140" y="52509"/>
                          <a:pt x="13140" y="54443"/>
                        </a:cubicBezTo>
                        <a:lnTo>
                          <a:pt x="13140" y="57418"/>
                        </a:lnTo>
                        <a:cubicBezTo>
                          <a:pt x="13140" y="59302"/>
                          <a:pt x="11702" y="60839"/>
                          <a:pt x="9967" y="60839"/>
                        </a:cubicBezTo>
                        <a:lnTo>
                          <a:pt x="4562" y="60839"/>
                        </a:lnTo>
                        <a:cubicBezTo>
                          <a:pt x="2827" y="60839"/>
                          <a:pt x="1389" y="59302"/>
                          <a:pt x="1389" y="57418"/>
                        </a:cubicBezTo>
                        <a:lnTo>
                          <a:pt x="1389" y="54443"/>
                        </a:lnTo>
                        <a:cubicBezTo>
                          <a:pt x="1389" y="52509"/>
                          <a:pt x="2827" y="50972"/>
                          <a:pt x="4562" y="50972"/>
                        </a:cubicBezTo>
                        <a:close/>
                        <a:moveTo>
                          <a:pt x="9967" y="65996"/>
                        </a:moveTo>
                        <a:cubicBezTo>
                          <a:pt x="11702" y="65996"/>
                          <a:pt x="13140" y="67582"/>
                          <a:pt x="13140" y="69466"/>
                        </a:cubicBezTo>
                        <a:lnTo>
                          <a:pt x="13140" y="72441"/>
                        </a:lnTo>
                        <a:cubicBezTo>
                          <a:pt x="13140" y="74375"/>
                          <a:pt x="11702" y="75912"/>
                          <a:pt x="9967" y="75912"/>
                        </a:cubicBezTo>
                        <a:lnTo>
                          <a:pt x="4562" y="75912"/>
                        </a:lnTo>
                        <a:cubicBezTo>
                          <a:pt x="2827" y="75912"/>
                          <a:pt x="1389" y="74375"/>
                          <a:pt x="1389" y="72441"/>
                        </a:cubicBezTo>
                        <a:lnTo>
                          <a:pt x="1389" y="69466"/>
                        </a:lnTo>
                        <a:cubicBezTo>
                          <a:pt x="1389" y="67582"/>
                          <a:pt x="2827" y="65996"/>
                          <a:pt x="4562" y="65996"/>
                        </a:cubicBezTo>
                        <a:close/>
                        <a:moveTo>
                          <a:pt x="9967" y="79978"/>
                        </a:moveTo>
                        <a:cubicBezTo>
                          <a:pt x="11702" y="79978"/>
                          <a:pt x="13140" y="81515"/>
                          <a:pt x="13140" y="83449"/>
                        </a:cubicBezTo>
                        <a:lnTo>
                          <a:pt x="13140" y="86424"/>
                        </a:lnTo>
                        <a:cubicBezTo>
                          <a:pt x="13140" y="88308"/>
                          <a:pt x="11702" y="89895"/>
                          <a:pt x="9967" y="89895"/>
                        </a:cubicBezTo>
                        <a:lnTo>
                          <a:pt x="4562" y="89895"/>
                        </a:lnTo>
                        <a:cubicBezTo>
                          <a:pt x="2827" y="89895"/>
                          <a:pt x="1389" y="88308"/>
                          <a:pt x="1389" y="86424"/>
                        </a:cubicBezTo>
                        <a:lnTo>
                          <a:pt x="1389" y="83449"/>
                        </a:lnTo>
                        <a:cubicBezTo>
                          <a:pt x="1389" y="81515"/>
                          <a:pt x="2827" y="79978"/>
                          <a:pt x="4562" y="79978"/>
                        </a:cubicBezTo>
                        <a:close/>
                        <a:moveTo>
                          <a:pt x="9967" y="94308"/>
                        </a:moveTo>
                        <a:cubicBezTo>
                          <a:pt x="11702" y="94308"/>
                          <a:pt x="13140" y="95894"/>
                          <a:pt x="13140" y="97779"/>
                        </a:cubicBezTo>
                        <a:lnTo>
                          <a:pt x="13140" y="100803"/>
                        </a:lnTo>
                        <a:cubicBezTo>
                          <a:pt x="13140" y="102687"/>
                          <a:pt x="11702" y="104274"/>
                          <a:pt x="9967" y="104274"/>
                        </a:cubicBezTo>
                        <a:lnTo>
                          <a:pt x="4562" y="104274"/>
                        </a:lnTo>
                        <a:cubicBezTo>
                          <a:pt x="2827" y="104274"/>
                          <a:pt x="1389" y="102687"/>
                          <a:pt x="1389" y="100803"/>
                        </a:cubicBezTo>
                        <a:lnTo>
                          <a:pt x="1389" y="97779"/>
                        </a:lnTo>
                        <a:cubicBezTo>
                          <a:pt x="1389" y="95894"/>
                          <a:pt x="2827" y="94308"/>
                          <a:pt x="4562" y="94308"/>
                        </a:cubicBezTo>
                        <a:close/>
                        <a:moveTo>
                          <a:pt x="9967" y="108290"/>
                        </a:moveTo>
                        <a:cubicBezTo>
                          <a:pt x="11702" y="108290"/>
                          <a:pt x="13140" y="109827"/>
                          <a:pt x="13140" y="111761"/>
                        </a:cubicBezTo>
                        <a:lnTo>
                          <a:pt x="13140" y="114736"/>
                        </a:lnTo>
                        <a:cubicBezTo>
                          <a:pt x="13140" y="116670"/>
                          <a:pt x="11702" y="118207"/>
                          <a:pt x="9967" y="118207"/>
                        </a:cubicBezTo>
                        <a:lnTo>
                          <a:pt x="4562" y="118207"/>
                        </a:lnTo>
                        <a:cubicBezTo>
                          <a:pt x="2827" y="118207"/>
                          <a:pt x="1389" y="116670"/>
                          <a:pt x="1389" y="114736"/>
                        </a:cubicBezTo>
                        <a:lnTo>
                          <a:pt x="1389" y="111761"/>
                        </a:lnTo>
                        <a:cubicBezTo>
                          <a:pt x="1389" y="109827"/>
                          <a:pt x="2827" y="108290"/>
                          <a:pt x="4562" y="108290"/>
                        </a:cubicBezTo>
                        <a:close/>
                        <a:moveTo>
                          <a:pt x="9967" y="122124"/>
                        </a:moveTo>
                        <a:cubicBezTo>
                          <a:pt x="11702" y="122124"/>
                          <a:pt x="13140" y="123661"/>
                          <a:pt x="13140" y="125595"/>
                        </a:cubicBezTo>
                        <a:lnTo>
                          <a:pt x="13140" y="128570"/>
                        </a:lnTo>
                        <a:cubicBezTo>
                          <a:pt x="13140" y="130454"/>
                          <a:pt x="11702" y="132041"/>
                          <a:pt x="9967" y="132041"/>
                        </a:cubicBezTo>
                        <a:lnTo>
                          <a:pt x="4562" y="132041"/>
                        </a:lnTo>
                        <a:cubicBezTo>
                          <a:pt x="2827" y="132041"/>
                          <a:pt x="1389" y="130454"/>
                          <a:pt x="1389" y="128570"/>
                        </a:cubicBezTo>
                        <a:lnTo>
                          <a:pt x="1389" y="125595"/>
                        </a:lnTo>
                        <a:cubicBezTo>
                          <a:pt x="1389" y="123661"/>
                          <a:pt x="2827" y="122124"/>
                          <a:pt x="4562" y="122124"/>
                        </a:cubicBezTo>
                        <a:close/>
                        <a:moveTo>
                          <a:pt x="0" y="0"/>
                        </a:moveTo>
                        <a:lnTo>
                          <a:pt x="0" y="142553"/>
                        </a:lnTo>
                        <a:lnTo>
                          <a:pt x="1389" y="142553"/>
                        </a:lnTo>
                        <a:lnTo>
                          <a:pt x="1389" y="142354"/>
                        </a:lnTo>
                        <a:lnTo>
                          <a:pt x="1389" y="139379"/>
                        </a:lnTo>
                        <a:cubicBezTo>
                          <a:pt x="1389" y="137495"/>
                          <a:pt x="2827" y="135908"/>
                          <a:pt x="4562" y="135908"/>
                        </a:cubicBezTo>
                        <a:lnTo>
                          <a:pt x="9967" y="135908"/>
                        </a:lnTo>
                        <a:cubicBezTo>
                          <a:pt x="11702" y="135908"/>
                          <a:pt x="13140" y="137495"/>
                          <a:pt x="13140" y="139379"/>
                        </a:cubicBezTo>
                        <a:lnTo>
                          <a:pt x="13140" y="142354"/>
                        </a:lnTo>
                        <a:lnTo>
                          <a:pt x="13140" y="142553"/>
                        </a:lnTo>
                        <a:lnTo>
                          <a:pt x="19189" y="142553"/>
                        </a:lnTo>
                        <a:lnTo>
                          <a:pt x="19189" y="0"/>
                        </a:lnTo>
                        <a:lnTo>
                          <a:pt x="13140" y="0"/>
                        </a:lnTo>
                        <a:lnTo>
                          <a:pt x="13140" y="744"/>
                        </a:lnTo>
                        <a:cubicBezTo>
                          <a:pt x="13140" y="2678"/>
                          <a:pt x="11702" y="4215"/>
                          <a:pt x="9967" y="4215"/>
                        </a:cubicBezTo>
                        <a:lnTo>
                          <a:pt x="4562" y="4215"/>
                        </a:lnTo>
                        <a:cubicBezTo>
                          <a:pt x="2827" y="4215"/>
                          <a:pt x="1389" y="2678"/>
                          <a:pt x="1389" y="744"/>
                        </a:cubicBezTo>
                        <a:lnTo>
                          <a:pt x="1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13;p19">
                    <a:extLst>
                      <a:ext uri="{FF2B5EF4-FFF2-40B4-BE49-F238E27FC236}">
                        <a16:creationId xmlns:a16="http://schemas.microsoft.com/office/drawing/2014/main" id="{9B4BCF7B-6A28-7A44-8784-D724E59E80C8}"/>
                      </a:ext>
                    </a:extLst>
                  </p:cNvPr>
                  <p:cNvSpPr/>
                  <p:nvPr/>
                </p:nvSpPr>
                <p:spPr>
                  <a:xfrm rot="5400000">
                    <a:off x="6363154" y="906676"/>
                    <a:ext cx="479750" cy="4062048"/>
                  </a:xfrm>
                  <a:custGeom>
                    <a:avLst/>
                    <a:gdLst/>
                    <a:ahLst/>
                    <a:cxnLst/>
                    <a:rect l="l" t="t" r="r" b="b"/>
                    <a:pathLst>
                      <a:path w="19190" h="142553" extrusionOk="0">
                        <a:moveTo>
                          <a:pt x="9967" y="8677"/>
                        </a:moveTo>
                        <a:cubicBezTo>
                          <a:pt x="11702" y="8677"/>
                          <a:pt x="13140" y="10214"/>
                          <a:pt x="13140" y="12148"/>
                        </a:cubicBezTo>
                        <a:lnTo>
                          <a:pt x="13140" y="15123"/>
                        </a:lnTo>
                        <a:cubicBezTo>
                          <a:pt x="13140" y="17057"/>
                          <a:pt x="11702" y="18594"/>
                          <a:pt x="9967" y="18594"/>
                        </a:cubicBezTo>
                        <a:lnTo>
                          <a:pt x="4562" y="18594"/>
                        </a:lnTo>
                        <a:cubicBezTo>
                          <a:pt x="2827" y="18594"/>
                          <a:pt x="1389" y="17057"/>
                          <a:pt x="1389" y="15123"/>
                        </a:cubicBezTo>
                        <a:lnTo>
                          <a:pt x="1389" y="12148"/>
                        </a:lnTo>
                        <a:cubicBezTo>
                          <a:pt x="1389" y="10214"/>
                          <a:pt x="2827" y="8677"/>
                          <a:pt x="4562" y="8677"/>
                        </a:cubicBezTo>
                        <a:close/>
                        <a:moveTo>
                          <a:pt x="9967" y="22610"/>
                        </a:moveTo>
                        <a:cubicBezTo>
                          <a:pt x="11702" y="22610"/>
                          <a:pt x="13140" y="24197"/>
                          <a:pt x="13140" y="26081"/>
                        </a:cubicBezTo>
                        <a:lnTo>
                          <a:pt x="13140" y="29056"/>
                        </a:lnTo>
                        <a:cubicBezTo>
                          <a:pt x="13140" y="30990"/>
                          <a:pt x="11702" y="32527"/>
                          <a:pt x="9967" y="32527"/>
                        </a:cubicBezTo>
                        <a:lnTo>
                          <a:pt x="4562" y="32527"/>
                        </a:lnTo>
                        <a:cubicBezTo>
                          <a:pt x="2827" y="32527"/>
                          <a:pt x="1389" y="30990"/>
                          <a:pt x="1389" y="29056"/>
                        </a:cubicBezTo>
                        <a:lnTo>
                          <a:pt x="1389" y="26081"/>
                        </a:lnTo>
                        <a:cubicBezTo>
                          <a:pt x="1389" y="24197"/>
                          <a:pt x="2827" y="22610"/>
                          <a:pt x="4562" y="22610"/>
                        </a:cubicBezTo>
                        <a:close/>
                        <a:moveTo>
                          <a:pt x="9967" y="36989"/>
                        </a:moveTo>
                        <a:cubicBezTo>
                          <a:pt x="11702" y="36989"/>
                          <a:pt x="13140" y="38576"/>
                          <a:pt x="13140" y="40460"/>
                        </a:cubicBezTo>
                        <a:lnTo>
                          <a:pt x="13140" y="43435"/>
                        </a:lnTo>
                        <a:cubicBezTo>
                          <a:pt x="13140" y="45369"/>
                          <a:pt x="11702" y="46906"/>
                          <a:pt x="9967" y="46906"/>
                        </a:cubicBezTo>
                        <a:lnTo>
                          <a:pt x="4562" y="46906"/>
                        </a:lnTo>
                        <a:cubicBezTo>
                          <a:pt x="2827" y="46906"/>
                          <a:pt x="1389" y="45369"/>
                          <a:pt x="1389" y="43435"/>
                        </a:cubicBezTo>
                        <a:lnTo>
                          <a:pt x="1389" y="40460"/>
                        </a:lnTo>
                        <a:cubicBezTo>
                          <a:pt x="1389" y="38576"/>
                          <a:pt x="2827" y="36989"/>
                          <a:pt x="4562" y="36989"/>
                        </a:cubicBezTo>
                        <a:close/>
                        <a:moveTo>
                          <a:pt x="9967" y="50972"/>
                        </a:moveTo>
                        <a:cubicBezTo>
                          <a:pt x="11702" y="50972"/>
                          <a:pt x="13140" y="52509"/>
                          <a:pt x="13140" y="54443"/>
                        </a:cubicBezTo>
                        <a:lnTo>
                          <a:pt x="13140" y="57418"/>
                        </a:lnTo>
                        <a:cubicBezTo>
                          <a:pt x="13140" y="59302"/>
                          <a:pt x="11702" y="60839"/>
                          <a:pt x="9967" y="60839"/>
                        </a:cubicBezTo>
                        <a:lnTo>
                          <a:pt x="4562" y="60839"/>
                        </a:lnTo>
                        <a:cubicBezTo>
                          <a:pt x="2827" y="60839"/>
                          <a:pt x="1389" y="59302"/>
                          <a:pt x="1389" y="57418"/>
                        </a:cubicBezTo>
                        <a:lnTo>
                          <a:pt x="1389" y="54443"/>
                        </a:lnTo>
                        <a:cubicBezTo>
                          <a:pt x="1389" y="52509"/>
                          <a:pt x="2827" y="50972"/>
                          <a:pt x="4562" y="50972"/>
                        </a:cubicBezTo>
                        <a:close/>
                        <a:moveTo>
                          <a:pt x="9967" y="65996"/>
                        </a:moveTo>
                        <a:cubicBezTo>
                          <a:pt x="11702" y="65996"/>
                          <a:pt x="13140" y="67582"/>
                          <a:pt x="13140" y="69466"/>
                        </a:cubicBezTo>
                        <a:lnTo>
                          <a:pt x="13140" y="72441"/>
                        </a:lnTo>
                        <a:cubicBezTo>
                          <a:pt x="13140" y="74375"/>
                          <a:pt x="11702" y="75912"/>
                          <a:pt x="9967" y="75912"/>
                        </a:cubicBezTo>
                        <a:lnTo>
                          <a:pt x="4562" y="75912"/>
                        </a:lnTo>
                        <a:cubicBezTo>
                          <a:pt x="2827" y="75912"/>
                          <a:pt x="1389" y="74375"/>
                          <a:pt x="1389" y="72441"/>
                        </a:cubicBezTo>
                        <a:lnTo>
                          <a:pt x="1389" y="69466"/>
                        </a:lnTo>
                        <a:cubicBezTo>
                          <a:pt x="1389" y="67582"/>
                          <a:pt x="2827" y="65996"/>
                          <a:pt x="4562" y="65996"/>
                        </a:cubicBezTo>
                        <a:close/>
                        <a:moveTo>
                          <a:pt x="9967" y="79978"/>
                        </a:moveTo>
                        <a:cubicBezTo>
                          <a:pt x="11702" y="79978"/>
                          <a:pt x="13140" y="81515"/>
                          <a:pt x="13140" y="83449"/>
                        </a:cubicBezTo>
                        <a:lnTo>
                          <a:pt x="13140" y="86424"/>
                        </a:lnTo>
                        <a:cubicBezTo>
                          <a:pt x="13140" y="88308"/>
                          <a:pt x="11702" y="89895"/>
                          <a:pt x="9967" y="89895"/>
                        </a:cubicBezTo>
                        <a:lnTo>
                          <a:pt x="4562" y="89895"/>
                        </a:lnTo>
                        <a:cubicBezTo>
                          <a:pt x="2827" y="89895"/>
                          <a:pt x="1389" y="88308"/>
                          <a:pt x="1389" y="86424"/>
                        </a:cubicBezTo>
                        <a:lnTo>
                          <a:pt x="1389" y="83449"/>
                        </a:lnTo>
                        <a:cubicBezTo>
                          <a:pt x="1389" y="81515"/>
                          <a:pt x="2827" y="79978"/>
                          <a:pt x="4562" y="79978"/>
                        </a:cubicBezTo>
                        <a:close/>
                        <a:moveTo>
                          <a:pt x="9967" y="94308"/>
                        </a:moveTo>
                        <a:cubicBezTo>
                          <a:pt x="11702" y="94308"/>
                          <a:pt x="13140" y="95894"/>
                          <a:pt x="13140" y="97779"/>
                        </a:cubicBezTo>
                        <a:lnTo>
                          <a:pt x="13140" y="100803"/>
                        </a:lnTo>
                        <a:cubicBezTo>
                          <a:pt x="13140" y="102687"/>
                          <a:pt x="11702" y="104274"/>
                          <a:pt x="9967" y="104274"/>
                        </a:cubicBezTo>
                        <a:lnTo>
                          <a:pt x="4562" y="104274"/>
                        </a:lnTo>
                        <a:cubicBezTo>
                          <a:pt x="2827" y="104274"/>
                          <a:pt x="1389" y="102687"/>
                          <a:pt x="1389" y="100803"/>
                        </a:cubicBezTo>
                        <a:lnTo>
                          <a:pt x="1389" y="97779"/>
                        </a:lnTo>
                        <a:cubicBezTo>
                          <a:pt x="1389" y="95894"/>
                          <a:pt x="2827" y="94308"/>
                          <a:pt x="4562" y="94308"/>
                        </a:cubicBezTo>
                        <a:close/>
                        <a:moveTo>
                          <a:pt x="9967" y="108290"/>
                        </a:moveTo>
                        <a:cubicBezTo>
                          <a:pt x="11702" y="108290"/>
                          <a:pt x="13140" y="109827"/>
                          <a:pt x="13140" y="111761"/>
                        </a:cubicBezTo>
                        <a:lnTo>
                          <a:pt x="13140" y="114736"/>
                        </a:lnTo>
                        <a:cubicBezTo>
                          <a:pt x="13140" y="116670"/>
                          <a:pt x="11702" y="118207"/>
                          <a:pt x="9967" y="118207"/>
                        </a:cubicBezTo>
                        <a:lnTo>
                          <a:pt x="4562" y="118207"/>
                        </a:lnTo>
                        <a:cubicBezTo>
                          <a:pt x="2827" y="118207"/>
                          <a:pt x="1389" y="116670"/>
                          <a:pt x="1389" y="114736"/>
                        </a:cubicBezTo>
                        <a:lnTo>
                          <a:pt x="1389" y="111761"/>
                        </a:lnTo>
                        <a:cubicBezTo>
                          <a:pt x="1389" y="109827"/>
                          <a:pt x="2827" y="108290"/>
                          <a:pt x="4562" y="108290"/>
                        </a:cubicBezTo>
                        <a:close/>
                        <a:moveTo>
                          <a:pt x="9967" y="122124"/>
                        </a:moveTo>
                        <a:cubicBezTo>
                          <a:pt x="11702" y="122124"/>
                          <a:pt x="13140" y="123661"/>
                          <a:pt x="13140" y="125595"/>
                        </a:cubicBezTo>
                        <a:lnTo>
                          <a:pt x="13140" y="128570"/>
                        </a:lnTo>
                        <a:cubicBezTo>
                          <a:pt x="13140" y="130454"/>
                          <a:pt x="11702" y="132041"/>
                          <a:pt x="9967" y="132041"/>
                        </a:cubicBezTo>
                        <a:lnTo>
                          <a:pt x="4562" y="132041"/>
                        </a:lnTo>
                        <a:cubicBezTo>
                          <a:pt x="2827" y="132041"/>
                          <a:pt x="1389" y="130454"/>
                          <a:pt x="1389" y="128570"/>
                        </a:cubicBezTo>
                        <a:lnTo>
                          <a:pt x="1389" y="125595"/>
                        </a:lnTo>
                        <a:cubicBezTo>
                          <a:pt x="1389" y="123661"/>
                          <a:pt x="2827" y="122124"/>
                          <a:pt x="4562" y="122124"/>
                        </a:cubicBezTo>
                        <a:close/>
                        <a:moveTo>
                          <a:pt x="0" y="0"/>
                        </a:moveTo>
                        <a:lnTo>
                          <a:pt x="0" y="142553"/>
                        </a:lnTo>
                        <a:lnTo>
                          <a:pt x="1389" y="142553"/>
                        </a:lnTo>
                        <a:lnTo>
                          <a:pt x="1389" y="142354"/>
                        </a:lnTo>
                        <a:lnTo>
                          <a:pt x="1389" y="139379"/>
                        </a:lnTo>
                        <a:cubicBezTo>
                          <a:pt x="1389" y="137495"/>
                          <a:pt x="2827" y="135908"/>
                          <a:pt x="4562" y="135908"/>
                        </a:cubicBezTo>
                        <a:lnTo>
                          <a:pt x="9967" y="135908"/>
                        </a:lnTo>
                        <a:cubicBezTo>
                          <a:pt x="11702" y="135908"/>
                          <a:pt x="13140" y="137495"/>
                          <a:pt x="13140" y="139379"/>
                        </a:cubicBezTo>
                        <a:lnTo>
                          <a:pt x="13140" y="142354"/>
                        </a:lnTo>
                        <a:lnTo>
                          <a:pt x="13140" y="142553"/>
                        </a:lnTo>
                        <a:lnTo>
                          <a:pt x="19189" y="142553"/>
                        </a:lnTo>
                        <a:lnTo>
                          <a:pt x="19189" y="0"/>
                        </a:lnTo>
                        <a:lnTo>
                          <a:pt x="13140" y="0"/>
                        </a:lnTo>
                        <a:lnTo>
                          <a:pt x="13140" y="744"/>
                        </a:lnTo>
                        <a:cubicBezTo>
                          <a:pt x="13140" y="2678"/>
                          <a:pt x="11702" y="4215"/>
                          <a:pt x="9967" y="4215"/>
                        </a:cubicBezTo>
                        <a:lnTo>
                          <a:pt x="4562" y="4215"/>
                        </a:lnTo>
                        <a:cubicBezTo>
                          <a:pt x="2827" y="4215"/>
                          <a:pt x="1389" y="2678"/>
                          <a:pt x="1389" y="744"/>
                        </a:cubicBezTo>
                        <a:lnTo>
                          <a:pt x="1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14;p19">
                    <a:extLst>
                      <a:ext uri="{FF2B5EF4-FFF2-40B4-BE49-F238E27FC236}">
                        <a16:creationId xmlns:a16="http://schemas.microsoft.com/office/drawing/2014/main" id="{D3FE3BAB-AF75-70E7-1E06-90FF9046D5D8}"/>
                      </a:ext>
                    </a:extLst>
                  </p:cNvPr>
                  <p:cNvSpPr/>
                  <p:nvPr/>
                </p:nvSpPr>
                <p:spPr>
                  <a:xfrm>
                    <a:off x="516275" y="2581429"/>
                    <a:ext cx="8116800" cy="123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715;p19">
                  <a:extLst>
                    <a:ext uri="{FF2B5EF4-FFF2-40B4-BE49-F238E27FC236}">
                      <a16:creationId xmlns:a16="http://schemas.microsoft.com/office/drawing/2014/main" id="{B338F8EC-8436-2DE6-D83D-9CEA2EAD766A}"/>
                    </a:ext>
                  </a:extLst>
                </p:cNvPr>
                <p:cNvGrpSpPr/>
                <p:nvPr/>
              </p:nvGrpSpPr>
              <p:grpSpPr>
                <a:xfrm>
                  <a:off x="513447" y="3652701"/>
                  <a:ext cx="4058637" cy="297954"/>
                  <a:chOff x="513531" y="2581429"/>
                  <a:chExt cx="8120523" cy="596146"/>
                </a:xfrm>
              </p:grpSpPr>
              <p:sp>
                <p:nvSpPr>
                  <p:cNvPr id="21" name="Google Shape;716;p19">
                    <a:extLst>
                      <a:ext uri="{FF2B5EF4-FFF2-40B4-BE49-F238E27FC236}">
                        <a16:creationId xmlns:a16="http://schemas.microsoft.com/office/drawing/2014/main" id="{DB5ACFA3-1EE8-4644-59A1-D804308A1F22}"/>
                      </a:ext>
                    </a:extLst>
                  </p:cNvPr>
                  <p:cNvSpPr/>
                  <p:nvPr/>
                </p:nvSpPr>
                <p:spPr>
                  <a:xfrm rot="5400000">
                    <a:off x="2304679" y="906676"/>
                    <a:ext cx="479750" cy="4062048"/>
                  </a:xfrm>
                  <a:custGeom>
                    <a:avLst/>
                    <a:gdLst/>
                    <a:ahLst/>
                    <a:cxnLst/>
                    <a:rect l="l" t="t" r="r" b="b"/>
                    <a:pathLst>
                      <a:path w="19190" h="142553" extrusionOk="0">
                        <a:moveTo>
                          <a:pt x="9967" y="8677"/>
                        </a:moveTo>
                        <a:cubicBezTo>
                          <a:pt x="11702" y="8677"/>
                          <a:pt x="13140" y="10214"/>
                          <a:pt x="13140" y="12148"/>
                        </a:cubicBezTo>
                        <a:lnTo>
                          <a:pt x="13140" y="15123"/>
                        </a:lnTo>
                        <a:cubicBezTo>
                          <a:pt x="13140" y="17057"/>
                          <a:pt x="11702" y="18594"/>
                          <a:pt x="9967" y="18594"/>
                        </a:cubicBezTo>
                        <a:lnTo>
                          <a:pt x="4562" y="18594"/>
                        </a:lnTo>
                        <a:cubicBezTo>
                          <a:pt x="2827" y="18594"/>
                          <a:pt x="1389" y="17057"/>
                          <a:pt x="1389" y="15123"/>
                        </a:cubicBezTo>
                        <a:lnTo>
                          <a:pt x="1389" y="12148"/>
                        </a:lnTo>
                        <a:cubicBezTo>
                          <a:pt x="1389" y="10214"/>
                          <a:pt x="2827" y="8677"/>
                          <a:pt x="4562" y="8677"/>
                        </a:cubicBezTo>
                        <a:close/>
                        <a:moveTo>
                          <a:pt x="9967" y="22610"/>
                        </a:moveTo>
                        <a:cubicBezTo>
                          <a:pt x="11702" y="22610"/>
                          <a:pt x="13140" y="24197"/>
                          <a:pt x="13140" y="26081"/>
                        </a:cubicBezTo>
                        <a:lnTo>
                          <a:pt x="13140" y="29056"/>
                        </a:lnTo>
                        <a:cubicBezTo>
                          <a:pt x="13140" y="30990"/>
                          <a:pt x="11702" y="32527"/>
                          <a:pt x="9967" y="32527"/>
                        </a:cubicBezTo>
                        <a:lnTo>
                          <a:pt x="4562" y="32527"/>
                        </a:lnTo>
                        <a:cubicBezTo>
                          <a:pt x="2827" y="32527"/>
                          <a:pt x="1389" y="30990"/>
                          <a:pt x="1389" y="29056"/>
                        </a:cubicBezTo>
                        <a:lnTo>
                          <a:pt x="1389" y="26081"/>
                        </a:lnTo>
                        <a:cubicBezTo>
                          <a:pt x="1389" y="24197"/>
                          <a:pt x="2827" y="22610"/>
                          <a:pt x="4562" y="22610"/>
                        </a:cubicBezTo>
                        <a:close/>
                        <a:moveTo>
                          <a:pt x="9967" y="36989"/>
                        </a:moveTo>
                        <a:cubicBezTo>
                          <a:pt x="11702" y="36989"/>
                          <a:pt x="13140" y="38576"/>
                          <a:pt x="13140" y="40460"/>
                        </a:cubicBezTo>
                        <a:lnTo>
                          <a:pt x="13140" y="43435"/>
                        </a:lnTo>
                        <a:cubicBezTo>
                          <a:pt x="13140" y="45369"/>
                          <a:pt x="11702" y="46906"/>
                          <a:pt x="9967" y="46906"/>
                        </a:cubicBezTo>
                        <a:lnTo>
                          <a:pt x="4562" y="46906"/>
                        </a:lnTo>
                        <a:cubicBezTo>
                          <a:pt x="2827" y="46906"/>
                          <a:pt x="1389" y="45369"/>
                          <a:pt x="1389" y="43435"/>
                        </a:cubicBezTo>
                        <a:lnTo>
                          <a:pt x="1389" y="40460"/>
                        </a:lnTo>
                        <a:cubicBezTo>
                          <a:pt x="1389" y="38576"/>
                          <a:pt x="2827" y="36989"/>
                          <a:pt x="4562" y="36989"/>
                        </a:cubicBezTo>
                        <a:close/>
                        <a:moveTo>
                          <a:pt x="9967" y="50972"/>
                        </a:moveTo>
                        <a:cubicBezTo>
                          <a:pt x="11702" y="50972"/>
                          <a:pt x="13140" y="52509"/>
                          <a:pt x="13140" y="54443"/>
                        </a:cubicBezTo>
                        <a:lnTo>
                          <a:pt x="13140" y="57418"/>
                        </a:lnTo>
                        <a:cubicBezTo>
                          <a:pt x="13140" y="59302"/>
                          <a:pt x="11702" y="60839"/>
                          <a:pt x="9967" y="60839"/>
                        </a:cubicBezTo>
                        <a:lnTo>
                          <a:pt x="4562" y="60839"/>
                        </a:lnTo>
                        <a:cubicBezTo>
                          <a:pt x="2827" y="60839"/>
                          <a:pt x="1389" y="59302"/>
                          <a:pt x="1389" y="57418"/>
                        </a:cubicBezTo>
                        <a:lnTo>
                          <a:pt x="1389" y="54443"/>
                        </a:lnTo>
                        <a:cubicBezTo>
                          <a:pt x="1389" y="52509"/>
                          <a:pt x="2827" y="50972"/>
                          <a:pt x="4562" y="50972"/>
                        </a:cubicBezTo>
                        <a:close/>
                        <a:moveTo>
                          <a:pt x="9967" y="65996"/>
                        </a:moveTo>
                        <a:cubicBezTo>
                          <a:pt x="11702" y="65996"/>
                          <a:pt x="13140" y="67582"/>
                          <a:pt x="13140" y="69466"/>
                        </a:cubicBezTo>
                        <a:lnTo>
                          <a:pt x="13140" y="72441"/>
                        </a:lnTo>
                        <a:cubicBezTo>
                          <a:pt x="13140" y="74375"/>
                          <a:pt x="11702" y="75912"/>
                          <a:pt x="9967" y="75912"/>
                        </a:cubicBezTo>
                        <a:lnTo>
                          <a:pt x="4562" y="75912"/>
                        </a:lnTo>
                        <a:cubicBezTo>
                          <a:pt x="2827" y="75912"/>
                          <a:pt x="1389" y="74375"/>
                          <a:pt x="1389" y="72441"/>
                        </a:cubicBezTo>
                        <a:lnTo>
                          <a:pt x="1389" y="69466"/>
                        </a:lnTo>
                        <a:cubicBezTo>
                          <a:pt x="1389" y="67582"/>
                          <a:pt x="2827" y="65996"/>
                          <a:pt x="4562" y="65996"/>
                        </a:cubicBezTo>
                        <a:close/>
                        <a:moveTo>
                          <a:pt x="9967" y="79978"/>
                        </a:moveTo>
                        <a:cubicBezTo>
                          <a:pt x="11702" y="79978"/>
                          <a:pt x="13140" y="81515"/>
                          <a:pt x="13140" y="83449"/>
                        </a:cubicBezTo>
                        <a:lnTo>
                          <a:pt x="13140" y="86424"/>
                        </a:lnTo>
                        <a:cubicBezTo>
                          <a:pt x="13140" y="88308"/>
                          <a:pt x="11702" y="89895"/>
                          <a:pt x="9967" y="89895"/>
                        </a:cubicBezTo>
                        <a:lnTo>
                          <a:pt x="4562" y="89895"/>
                        </a:lnTo>
                        <a:cubicBezTo>
                          <a:pt x="2827" y="89895"/>
                          <a:pt x="1389" y="88308"/>
                          <a:pt x="1389" y="86424"/>
                        </a:cubicBezTo>
                        <a:lnTo>
                          <a:pt x="1389" y="83449"/>
                        </a:lnTo>
                        <a:cubicBezTo>
                          <a:pt x="1389" y="81515"/>
                          <a:pt x="2827" y="79978"/>
                          <a:pt x="4562" y="79978"/>
                        </a:cubicBezTo>
                        <a:close/>
                        <a:moveTo>
                          <a:pt x="9967" y="94308"/>
                        </a:moveTo>
                        <a:cubicBezTo>
                          <a:pt x="11702" y="94308"/>
                          <a:pt x="13140" y="95894"/>
                          <a:pt x="13140" y="97779"/>
                        </a:cubicBezTo>
                        <a:lnTo>
                          <a:pt x="13140" y="100803"/>
                        </a:lnTo>
                        <a:cubicBezTo>
                          <a:pt x="13140" y="102687"/>
                          <a:pt x="11702" y="104274"/>
                          <a:pt x="9967" y="104274"/>
                        </a:cubicBezTo>
                        <a:lnTo>
                          <a:pt x="4562" y="104274"/>
                        </a:lnTo>
                        <a:cubicBezTo>
                          <a:pt x="2827" y="104274"/>
                          <a:pt x="1389" y="102687"/>
                          <a:pt x="1389" y="100803"/>
                        </a:cubicBezTo>
                        <a:lnTo>
                          <a:pt x="1389" y="97779"/>
                        </a:lnTo>
                        <a:cubicBezTo>
                          <a:pt x="1389" y="95894"/>
                          <a:pt x="2827" y="94308"/>
                          <a:pt x="4562" y="94308"/>
                        </a:cubicBezTo>
                        <a:close/>
                        <a:moveTo>
                          <a:pt x="9967" y="108290"/>
                        </a:moveTo>
                        <a:cubicBezTo>
                          <a:pt x="11702" y="108290"/>
                          <a:pt x="13140" y="109827"/>
                          <a:pt x="13140" y="111761"/>
                        </a:cubicBezTo>
                        <a:lnTo>
                          <a:pt x="13140" y="114736"/>
                        </a:lnTo>
                        <a:cubicBezTo>
                          <a:pt x="13140" y="116670"/>
                          <a:pt x="11702" y="118207"/>
                          <a:pt x="9967" y="118207"/>
                        </a:cubicBezTo>
                        <a:lnTo>
                          <a:pt x="4562" y="118207"/>
                        </a:lnTo>
                        <a:cubicBezTo>
                          <a:pt x="2827" y="118207"/>
                          <a:pt x="1389" y="116670"/>
                          <a:pt x="1389" y="114736"/>
                        </a:cubicBezTo>
                        <a:lnTo>
                          <a:pt x="1389" y="111761"/>
                        </a:lnTo>
                        <a:cubicBezTo>
                          <a:pt x="1389" y="109827"/>
                          <a:pt x="2827" y="108290"/>
                          <a:pt x="4562" y="108290"/>
                        </a:cubicBezTo>
                        <a:close/>
                        <a:moveTo>
                          <a:pt x="9967" y="122124"/>
                        </a:moveTo>
                        <a:cubicBezTo>
                          <a:pt x="11702" y="122124"/>
                          <a:pt x="13140" y="123661"/>
                          <a:pt x="13140" y="125595"/>
                        </a:cubicBezTo>
                        <a:lnTo>
                          <a:pt x="13140" y="128570"/>
                        </a:lnTo>
                        <a:cubicBezTo>
                          <a:pt x="13140" y="130454"/>
                          <a:pt x="11702" y="132041"/>
                          <a:pt x="9967" y="132041"/>
                        </a:cubicBezTo>
                        <a:lnTo>
                          <a:pt x="4562" y="132041"/>
                        </a:lnTo>
                        <a:cubicBezTo>
                          <a:pt x="2827" y="132041"/>
                          <a:pt x="1389" y="130454"/>
                          <a:pt x="1389" y="128570"/>
                        </a:cubicBezTo>
                        <a:lnTo>
                          <a:pt x="1389" y="125595"/>
                        </a:lnTo>
                        <a:cubicBezTo>
                          <a:pt x="1389" y="123661"/>
                          <a:pt x="2827" y="122124"/>
                          <a:pt x="4562" y="122124"/>
                        </a:cubicBezTo>
                        <a:close/>
                        <a:moveTo>
                          <a:pt x="0" y="0"/>
                        </a:moveTo>
                        <a:lnTo>
                          <a:pt x="0" y="142553"/>
                        </a:lnTo>
                        <a:lnTo>
                          <a:pt x="1389" y="142553"/>
                        </a:lnTo>
                        <a:lnTo>
                          <a:pt x="1389" y="142354"/>
                        </a:lnTo>
                        <a:lnTo>
                          <a:pt x="1389" y="139379"/>
                        </a:lnTo>
                        <a:cubicBezTo>
                          <a:pt x="1389" y="137495"/>
                          <a:pt x="2827" y="135908"/>
                          <a:pt x="4562" y="135908"/>
                        </a:cubicBezTo>
                        <a:lnTo>
                          <a:pt x="9967" y="135908"/>
                        </a:lnTo>
                        <a:cubicBezTo>
                          <a:pt x="11702" y="135908"/>
                          <a:pt x="13140" y="137495"/>
                          <a:pt x="13140" y="139379"/>
                        </a:cubicBezTo>
                        <a:lnTo>
                          <a:pt x="13140" y="142354"/>
                        </a:lnTo>
                        <a:lnTo>
                          <a:pt x="13140" y="142553"/>
                        </a:lnTo>
                        <a:lnTo>
                          <a:pt x="19189" y="142553"/>
                        </a:lnTo>
                        <a:lnTo>
                          <a:pt x="19189" y="0"/>
                        </a:lnTo>
                        <a:lnTo>
                          <a:pt x="13140" y="0"/>
                        </a:lnTo>
                        <a:lnTo>
                          <a:pt x="13140" y="744"/>
                        </a:lnTo>
                        <a:cubicBezTo>
                          <a:pt x="13140" y="2678"/>
                          <a:pt x="11702" y="4215"/>
                          <a:pt x="9967" y="4215"/>
                        </a:cubicBezTo>
                        <a:lnTo>
                          <a:pt x="4562" y="4215"/>
                        </a:lnTo>
                        <a:cubicBezTo>
                          <a:pt x="2827" y="4215"/>
                          <a:pt x="1389" y="2678"/>
                          <a:pt x="1389" y="744"/>
                        </a:cubicBezTo>
                        <a:lnTo>
                          <a:pt x="1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17;p19">
                    <a:extLst>
                      <a:ext uri="{FF2B5EF4-FFF2-40B4-BE49-F238E27FC236}">
                        <a16:creationId xmlns:a16="http://schemas.microsoft.com/office/drawing/2014/main" id="{1EAF63B3-2879-F4C9-C2B5-46B2297DDC32}"/>
                      </a:ext>
                    </a:extLst>
                  </p:cNvPr>
                  <p:cNvSpPr/>
                  <p:nvPr/>
                </p:nvSpPr>
                <p:spPr>
                  <a:xfrm rot="5400000">
                    <a:off x="6363154" y="906676"/>
                    <a:ext cx="479750" cy="4062048"/>
                  </a:xfrm>
                  <a:custGeom>
                    <a:avLst/>
                    <a:gdLst/>
                    <a:ahLst/>
                    <a:cxnLst/>
                    <a:rect l="l" t="t" r="r" b="b"/>
                    <a:pathLst>
                      <a:path w="19190" h="142553" extrusionOk="0">
                        <a:moveTo>
                          <a:pt x="9967" y="8677"/>
                        </a:moveTo>
                        <a:cubicBezTo>
                          <a:pt x="11702" y="8677"/>
                          <a:pt x="13140" y="10214"/>
                          <a:pt x="13140" y="12148"/>
                        </a:cubicBezTo>
                        <a:lnTo>
                          <a:pt x="13140" y="15123"/>
                        </a:lnTo>
                        <a:cubicBezTo>
                          <a:pt x="13140" y="17057"/>
                          <a:pt x="11702" y="18594"/>
                          <a:pt x="9967" y="18594"/>
                        </a:cubicBezTo>
                        <a:lnTo>
                          <a:pt x="4562" y="18594"/>
                        </a:lnTo>
                        <a:cubicBezTo>
                          <a:pt x="2827" y="18594"/>
                          <a:pt x="1389" y="17057"/>
                          <a:pt x="1389" y="15123"/>
                        </a:cubicBezTo>
                        <a:lnTo>
                          <a:pt x="1389" y="12148"/>
                        </a:lnTo>
                        <a:cubicBezTo>
                          <a:pt x="1389" y="10214"/>
                          <a:pt x="2827" y="8677"/>
                          <a:pt x="4562" y="8677"/>
                        </a:cubicBezTo>
                        <a:close/>
                        <a:moveTo>
                          <a:pt x="9967" y="22610"/>
                        </a:moveTo>
                        <a:cubicBezTo>
                          <a:pt x="11702" y="22610"/>
                          <a:pt x="13140" y="24197"/>
                          <a:pt x="13140" y="26081"/>
                        </a:cubicBezTo>
                        <a:lnTo>
                          <a:pt x="13140" y="29056"/>
                        </a:lnTo>
                        <a:cubicBezTo>
                          <a:pt x="13140" y="30990"/>
                          <a:pt x="11702" y="32527"/>
                          <a:pt x="9967" y="32527"/>
                        </a:cubicBezTo>
                        <a:lnTo>
                          <a:pt x="4562" y="32527"/>
                        </a:lnTo>
                        <a:cubicBezTo>
                          <a:pt x="2827" y="32527"/>
                          <a:pt x="1389" y="30990"/>
                          <a:pt x="1389" y="29056"/>
                        </a:cubicBezTo>
                        <a:lnTo>
                          <a:pt x="1389" y="26081"/>
                        </a:lnTo>
                        <a:cubicBezTo>
                          <a:pt x="1389" y="24197"/>
                          <a:pt x="2827" y="22610"/>
                          <a:pt x="4562" y="22610"/>
                        </a:cubicBezTo>
                        <a:close/>
                        <a:moveTo>
                          <a:pt x="9967" y="36989"/>
                        </a:moveTo>
                        <a:cubicBezTo>
                          <a:pt x="11702" y="36989"/>
                          <a:pt x="13140" y="38576"/>
                          <a:pt x="13140" y="40460"/>
                        </a:cubicBezTo>
                        <a:lnTo>
                          <a:pt x="13140" y="43435"/>
                        </a:lnTo>
                        <a:cubicBezTo>
                          <a:pt x="13140" y="45369"/>
                          <a:pt x="11702" y="46906"/>
                          <a:pt x="9967" y="46906"/>
                        </a:cubicBezTo>
                        <a:lnTo>
                          <a:pt x="4562" y="46906"/>
                        </a:lnTo>
                        <a:cubicBezTo>
                          <a:pt x="2827" y="46906"/>
                          <a:pt x="1389" y="45369"/>
                          <a:pt x="1389" y="43435"/>
                        </a:cubicBezTo>
                        <a:lnTo>
                          <a:pt x="1389" y="40460"/>
                        </a:lnTo>
                        <a:cubicBezTo>
                          <a:pt x="1389" y="38576"/>
                          <a:pt x="2827" y="36989"/>
                          <a:pt x="4562" y="36989"/>
                        </a:cubicBezTo>
                        <a:close/>
                        <a:moveTo>
                          <a:pt x="9967" y="50972"/>
                        </a:moveTo>
                        <a:cubicBezTo>
                          <a:pt x="11702" y="50972"/>
                          <a:pt x="13140" y="52509"/>
                          <a:pt x="13140" y="54443"/>
                        </a:cubicBezTo>
                        <a:lnTo>
                          <a:pt x="13140" y="57418"/>
                        </a:lnTo>
                        <a:cubicBezTo>
                          <a:pt x="13140" y="59302"/>
                          <a:pt x="11702" y="60839"/>
                          <a:pt x="9967" y="60839"/>
                        </a:cubicBezTo>
                        <a:lnTo>
                          <a:pt x="4562" y="60839"/>
                        </a:lnTo>
                        <a:cubicBezTo>
                          <a:pt x="2827" y="60839"/>
                          <a:pt x="1389" y="59302"/>
                          <a:pt x="1389" y="57418"/>
                        </a:cubicBezTo>
                        <a:lnTo>
                          <a:pt x="1389" y="54443"/>
                        </a:lnTo>
                        <a:cubicBezTo>
                          <a:pt x="1389" y="52509"/>
                          <a:pt x="2827" y="50972"/>
                          <a:pt x="4562" y="50972"/>
                        </a:cubicBezTo>
                        <a:close/>
                        <a:moveTo>
                          <a:pt x="9967" y="65996"/>
                        </a:moveTo>
                        <a:cubicBezTo>
                          <a:pt x="11702" y="65996"/>
                          <a:pt x="13140" y="67582"/>
                          <a:pt x="13140" y="69466"/>
                        </a:cubicBezTo>
                        <a:lnTo>
                          <a:pt x="13140" y="72441"/>
                        </a:lnTo>
                        <a:cubicBezTo>
                          <a:pt x="13140" y="74375"/>
                          <a:pt x="11702" y="75912"/>
                          <a:pt x="9967" y="75912"/>
                        </a:cubicBezTo>
                        <a:lnTo>
                          <a:pt x="4562" y="75912"/>
                        </a:lnTo>
                        <a:cubicBezTo>
                          <a:pt x="2827" y="75912"/>
                          <a:pt x="1389" y="74375"/>
                          <a:pt x="1389" y="72441"/>
                        </a:cubicBezTo>
                        <a:lnTo>
                          <a:pt x="1389" y="69466"/>
                        </a:lnTo>
                        <a:cubicBezTo>
                          <a:pt x="1389" y="67582"/>
                          <a:pt x="2827" y="65996"/>
                          <a:pt x="4562" y="65996"/>
                        </a:cubicBezTo>
                        <a:close/>
                        <a:moveTo>
                          <a:pt x="9967" y="79978"/>
                        </a:moveTo>
                        <a:cubicBezTo>
                          <a:pt x="11702" y="79978"/>
                          <a:pt x="13140" y="81515"/>
                          <a:pt x="13140" y="83449"/>
                        </a:cubicBezTo>
                        <a:lnTo>
                          <a:pt x="13140" y="86424"/>
                        </a:lnTo>
                        <a:cubicBezTo>
                          <a:pt x="13140" y="88308"/>
                          <a:pt x="11702" y="89895"/>
                          <a:pt x="9967" y="89895"/>
                        </a:cubicBezTo>
                        <a:lnTo>
                          <a:pt x="4562" y="89895"/>
                        </a:lnTo>
                        <a:cubicBezTo>
                          <a:pt x="2827" y="89895"/>
                          <a:pt x="1389" y="88308"/>
                          <a:pt x="1389" y="86424"/>
                        </a:cubicBezTo>
                        <a:lnTo>
                          <a:pt x="1389" y="83449"/>
                        </a:lnTo>
                        <a:cubicBezTo>
                          <a:pt x="1389" y="81515"/>
                          <a:pt x="2827" y="79978"/>
                          <a:pt x="4562" y="79978"/>
                        </a:cubicBezTo>
                        <a:close/>
                        <a:moveTo>
                          <a:pt x="9967" y="94308"/>
                        </a:moveTo>
                        <a:cubicBezTo>
                          <a:pt x="11702" y="94308"/>
                          <a:pt x="13140" y="95894"/>
                          <a:pt x="13140" y="97779"/>
                        </a:cubicBezTo>
                        <a:lnTo>
                          <a:pt x="13140" y="100803"/>
                        </a:lnTo>
                        <a:cubicBezTo>
                          <a:pt x="13140" y="102687"/>
                          <a:pt x="11702" y="104274"/>
                          <a:pt x="9967" y="104274"/>
                        </a:cubicBezTo>
                        <a:lnTo>
                          <a:pt x="4562" y="104274"/>
                        </a:lnTo>
                        <a:cubicBezTo>
                          <a:pt x="2827" y="104274"/>
                          <a:pt x="1389" y="102687"/>
                          <a:pt x="1389" y="100803"/>
                        </a:cubicBezTo>
                        <a:lnTo>
                          <a:pt x="1389" y="97779"/>
                        </a:lnTo>
                        <a:cubicBezTo>
                          <a:pt x="1389" y="95894"/>
                          <a:pt x="2827" y="94308"/>
                          <a:pt x="4562" y="94308"/>
                        </a:cubicBezTo>
                        <a:close/>
                        <a:moveTo>
                          <a:pt x="9967" y="108290"/>
                        </a:moveTo>
                        <a:cubicBezTo>
                          <a:pt x="11702" y="108290"/>
                          <a:pt x="13140" y="109827"/>
                          <a:pt x="13140" y="111761"/>
                        </a:cubicBezTo>
                        <a:lnTo>
                          <a:pt x="13140" y="114736"/>
                        </a:lnTo>
                        <a:cubicBezTo>
                          <a:pt x="13140" y="116670"/>
                          <a:pt x="11702" y="118207"/>
                          <a:pt x="9967" y="118207"/>
                        </a:cubicBezTo>
                        <a:lnTo>
                          <a:pt x="4562" y="118207"/>
                        </a:lnTo>
                        <a:cubicBezTo>
                          <a:pt x="2827" y="118207"/>
                          <a:pt x="1389" y="116670"/>
                          <a:pt x="1389" y="114736"/>
                        </a:cubicBezTo>
                        <a:lnTo>
                          <a:pt x="1389" y="111761"/>
                        </a:lnTo>
                        <a:cubicBezTo>
                          <a:pt x="1389" y="109827"/>
                          <a:pt x="2827" y="108290"/>
                          <a:pt x="4562" y="108290"/>
                        </a:cubicBezTo>
                        <a:close/>
                        <a:moveTo>
                          <a:pt x="9967" y="122124"/>
                        </a:moveTo>
                        <a:cubicBezTo>
                          <a:pt x="11702" y="122124"/>
                          <a:pt x="13140" y="123661"/>
                          <a:pt x="13140" y="125595"/>
                        </a:cubicBezTo>
                        <a:lnTo>
                          <a:pt x="13140" y="128570"/>
                        </a:lnTo>
                        <a:cubicBezTo>
                          <a:pt x="13140" y="130454"/>
                          <a:pt x="11702" y="132041"/>
                          <a:pt x="9967" y="132041"/>
                        </a:cubicBezTo>
                        <a:lnTo>
                          <a:pt x="4562" y="132041"/>
                        </a:lnTo>
                        <a:cubicBezTo>
                          <a:pt x="2827" y="132041"/>
                          <a:pt x="1389" y="130454"/>
                          <a:pt x="1389" y="128570"/>
                        </a:cubicBezTo>
                        <a:lnTo>
                          <a:pt x="1389" y="125595"/>
                        </a:lnTo>
                        <a:cubicBezTo>
                          <a:pt x="1389" y="123661"/>
                          <a:pt x="2827" y="122124"/>
                          <a:pt x="4562" y="122124"/>
                        </a:cubicBezTo>
                        <a:close/>
                        <a:moveTo>
                          <a:pt x="0" y="0"/>
                        </a:moveTo>
                        <a:lnTo>
                          <a:pt x="0" y="142553"/>
                        </a:lnTo>
                        <a:lnTo>
                          <a:pt x="1389" y="142553"/>
                        </a:lnTo>
                        <a:lnTo>
                          <a:pt x="1389" y="142354"/>
                        </a:lnTo>
                        <a:lnTo>
                          <a:pt x="1389" y="139379"/>
                        </a:lnTo>
                        <a:cubicBezTo>
                          <a:pt x="1389" y="137495"/>
                          <a:pt x="2827" y="135908"/>
                          <a:pt x="4562" y="135908"/>
                        </a:cubicBezTo>
                        <a:lnTo>
                          <a:pt x="9967" y="135908"/>
                        </a:lnTo>
                        <a:cubicBezTo>
                          <a:pt x="11702" y="135908"/>
                          <a:pt x="13140" y="137495"/>
                          <a:pt x="13140" y="139379"/>
                        </a:cubicBezTo>
                        <a:lnTo>
                          <a:pt x="13140" y="142354"/>
                        </a:lnTo>
                        <a:lnTo>
                          <a:pt x="13140" y="142553"/>
                        </a:lnTo>
                        <a:lnTo>
                          <a:pt x="19189" y="142553"/>
                        </a:lnTo>
                        <a:lnTo>
                          <a:pt x="19189" y="0"/>
                        </a:lnTo>
                        <a:lnTo>
                          <a:pt x="13140" y="0"/>
                        </a:lnTo>
                        <a:lnTo>
                          <a:pt x="13140" y="744"/>
                        </a:lnTo>
                        <a:cubicBezTo>
                          <a:pt x="13140" y="2678"/>
                          <a:pt x="11702" y="4215"/>
                          <a:pt x="9967" y="4215"/>
                        </a:cubicBezTo>
                        <a:lnTo>
                          <a:pt x="4562" y="4215"/>
                        </a:lnTo>
                        <a:cubicBezTo>
                          <a:pt x="2827" y="4215"/>
                          <a:pt x="1389" y="2678"/>
                          <a:pt x="1389" y="744"/>
                        </a:cubicBezTo>
                        <a:lnTo>
                          <a:pt x="1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18;p19">
                    <a:extLst>
                      <a:ext uri="{FF2B5EF4-FFF2-40B4-BE49-F238E27FC236}">
                        <a16:creationId xmlns:a16="http://schemas.microsoft.com/office/drawing/2014/main" id="{51B93F3E-AC3C-2189-A84A-D8E6C6B2899A}"/>
                      </a:ext>
                    </a:extLst>
                  </p:cNvPr>
                  <p:cNvSpPr/>
                  <p:nvPr/>
                </p:nvSpPr>
                <p:spPr>
                  <a:xfrm>
                    <a:off x="516275" y="2581429"/>
                    <a:ext cx="8116800" cy="123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719;p19">
                  <a:extLst>
                    <a:ext uri="{FF2B5EF4-FFF2-40B4-BE49-F238E27FC236}">
                      <a16:creationId xmlns:a16="http://schemas.microsoft.com/office/drawing/2014/main" id="{5C122C79-EBD9-0E42-0827-7087CCD8BA75}"/>
                    </a:ext>
                  </a:extLst>
                </p:cNvPr>
                <p:cNvSpPr/>
                <p:nvPr/>
              </p:nvSpPr>
              <p:spPr>
                <a:xfrm>
                  <a:off x="513750" y="2858925"/>
                  <a:ext cx="8116800" cy="83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720;p19">
              <a:extLst>
                <a:ext uri="{FF2B5EF4-FFF2-40B4-BE49-F238E27FC236}">
                  <a16:creationId xmlns:a16="http://schemas.microsoft.com/office/drawing/2014/main" id="{5C830E68-408A-0868-532F-6121A249F0FF}"/>
                </a:ext>
              </a:extLst>
            </p:cNvPr>
            <p:cNvSpPr/>
            <p:nvPr/>
          </p:nvSpPr>
          <p:spPr>
            <a:xfrm>
              <a:off x="1531373" y="2496345"/>
              <a:ext cx="722400" cy="72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1;p19">
              <a:extLst>
                <a:ext uri="{FF2B5EF4-FFF2-40B4-BE49-F238E27FC236}">
                  <a16:creationId xmlns:a16="http://schemas.microsoft.com/office/drawing/2014/main" id="{ACBCB78B-BD8E-5623-5971-062E8BB72F83}"/>
                </a:ext>
              </a:extLst>
            </p:cNvPr>
            <p:cNvSpPr/>
            <p:nvPr/>
          </p:nvSpPr>
          <p:spPr>
            <a:xfrm>
              <a:off x="637657" y="2496345"/>
              <a:ext cx="722400" cy="72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2;p19">
              <a:extLst>
                <a:ext uri="{FF2B5EF4-FFF2-40B4-BE49-F238E27FC236}">
                  <a16:creationId xmlns:a16="http://schemas.microsoft.com/office/drawing/2014/main" id="{19CD67E3-C6F4-B3C4-B85C-EAA5B51E2F99}"/>
                </a:ext>
              </a:extLst>
            </p:cNvPr>
            <p:cNvSpPr/>
            <p:nvPr/>
          </p:nvSpPr>
          <p:spPr>
            <a:xfrm>
              <a:off x="3318804" y="2496345"/>
              <a:ext cx="722400" cy="72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3;p19">
              <a:extLst>
                <a:ext uri="{FF2B5EF4-FFF2-40B4-BE49-F238E27FC236}">
                  <a16:creationId xmlns:a16="http://schemas.microsoft.com/office/drawing/2014/main" id="{31A5F3A0-D34B-915C-FDC0-D37A8DBEC2DB}"/>
                </a:ext>
              </a:extLst>
            </p:cNvPr>
            <p:cNvSpPr/>
            <p:nvPr/>
          </p:nvSpPr>
          <p:spPr>
            <a:xfrm>
              <a:off x="2425088" y="2496345"/>
              <a:ext cx="722400" cy="72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4;p19">
              <a:extLst>
                <a:ext uri="{FF2B5EF4-FFF2-40B4-BE49-F238E27FC236}">
                  <a16:creationId xmlns:a16="http://schemas.microsoft.com/office/drawing/2014/main" id="{0E4E2CB7-A0A0-30E9-45AB-36556D2C0BF1}"/>
                </a:ext>
              </a:extLst>
            </p:cNvPr>
            <p:cNvSpPr/>
            <p:nvPr/>
          </p:nvSpPr>
          <p:spPr>
            <a:xfrm>
              <a:off x="4212520" y="2496345"/>
              <a:ext cx="722400" cy="72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5;p19">
              <a:extLst>
                <a:ext uri="{FF2B5EF4-FFF2-40B4-BE49-F238E27FC236}">
                  <a16:creationId xmlns:a16="http://schemas.microsoft.com/office/drawing/2014/main" id="{02C2C312-73F2-B34D-3BFF-83C047E229A4}"/>
                </a:ext>
              </a:extLst>
            </p:cNvPr>
            <p:cNvSpPr/>
            <p:nvPr/>
          </p:nvSpPr>
          <p:spPr>
            <a:xfrm>
              <a:off x="5106235" y="2496345"/>
              <a:ext cx="722400" cy="72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6;p19">
              <a:extLst>
                <a:ext uri="{FF2B5EF4-FFF2-40B4-BE49-F238E27FC236}">
                  <a16:creationId xmlns:a16="http://schemas.microsoft.com/office/drawing/2014/main" id="{D4B40BC3-2BB2-8A66-EEE7-DEA95544306F}"/>
                </a:ext>
              </a:extLst>
            </p:cNvPr>
            <p:cNvSpPr/>
            <p:nvPr/>
          </p:nvSpPr>
          <p:spPr>
            <a:xfrm>
              <a:off x="6893667" y="2496345"/>
              <a:ext cx="722400" cy="72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7;p19">
              <a:extLst>
                <a:ext uri="{FF2B5EF4-FFF2-40B4-BE49-F238E27FC236}">
                  <a16:creationId xmlns:a16="http://schemas.microsoft.com/office/drawing/2014/main" id="{335D8E4D-A5E4-244E-7C05-3F68C90B58B5}"/>
                </a:ext>
              </a:extLst>
            </p:cNvPr>
            <p:cNvSpPr/>
            <p:nvPr/>
          </p:nvSpPr>
          <p:spPr>
            <a:xfrm>
              <a:off x="5999951" y="2496345"/>
              <a:ext cx="722400" cy="72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8;p19">
              <a:extLst>
                <a:ext uri="{FF2B5EF4-FFF2-40B4-BE49-F238E27FC236}">
                  <a16:creationId xmlns:a16="http://schemas.microsoft.com/office/drawing/2014/main" id="{0A19356C-877F-91DE-C1AE-AE4D26F0A712}"/>
                </a:ext>
              </a:extLst>
            </p:cNvPr>
            <p:cNvSpPr/>
            <p:nvPr/>
          </p:nvSpPr>
          <p:spPr>
            <a:xfrm>
              <a:off x="7787382" y="2496345"/>
              <a:ext cx="722400" cy="72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8635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115DE0-C118-B5F2-D228-FC4E49CD676C}"/>
              </a:ext>
            </a:extLst>
          </p:cNvPr>
          <p:cNvSpPr>
            <a:spLocks noGrp="1"/>
          </p:cNvSpPr>
          <p:nvPr>
            <p:ph type="ctrTitle"/>
          </p:nvPr>
        </p:nvSpPr>
        <p:spPr>
          <a:xfrm>
            <a:off x="347601" y="754386"/>
            <a:ext cx="5105547" cy="2906761"/>
          </a:xfrm>
        </p:spPr>
        <p:txBody>
          <a:bodyPr>
            <a:normAutofit/>
          </a:bodyPr>
          <a:lstStyle/>
          <a:p>
            <a:pPr algn="ctr"/>
            <a:r>
              <a:rPr lang="en-US" sz="4800" b="0" dirty="0">
                <a:latin typeface="Algerian" panose="04020705040A02060702" pitchFamily="82" charset="0"/>
              </a:rPr>
              <a:t>Advantages and Disadvantages</a:t>
            </a:r>
            <a:endParaRPr lang="en-IN" sz="4800" dirty="0"/>
          </a:p>
        </p:txBody>
      </p:sp>
      <p:sp>
        <p:nvSpPr>
          <p:cNvPr id="5" name="Subtitle 4">
            <a:extLst>
              <a:ext uri="{FF2B5EF4-FFF2-40B4-BE49-F238E27FC236}">
                <a16:creationId xmlns:a16="http://schemas.microsoft.com/office/drawing/2014/main" id="{DC3AA537-9C59-905F-9279-8B9192A748B2}"/>
              </a:ext>
            </a:extLst>
          </p:cNvPr>
          <p:cNvSpPr>
            <a:spLocks noGrp="1"/>
          </p:cNvSpPr>
          <p:nvPr>
            <p:ph type="subTitle" idx="1"/>
          </p:nvPr>
        </p:nvSpPr>
        <p:spPr/>
        <p:txBody>
          <a:bodyPr/>
          <a:lstStyle/>
          <a:p>
            <a:endParaRPr lang="en-IN" dirty="0"/>
          </a:p>
        </p:txBody>
      </p:sp>
      <p:grpSp>
        <p:nvGrpSpPr>
          <p:cNvPr id="6" name="Google Shape;1720;p45">
            <a:extLst>
              <a:ext uri="{FF2B5EF4-FFF2-40B4-BE49-F238E27FC236}">
                <a16:creationId xmlns:a16="http://schemas.microsoft.com/office/drawing/2014/main" id="{A49A13AA-FF71-9AAA-43DB-1D3755965F15}"/>
              </a:ext>
            </a:extLst>
          </p:cNvPr>
          <p:cNvGrpSpPr/>
          <p:nvPr/>
        </p:nvGrpSpPr>
        <p:grpSpPr>
          <a:xfrm>
            <a:off x="5733288" y="1050830"/>
            <a:ext cx="2839423" cy="2269200"/>
            <a:chOff x="4605850" y="1266825"/>
            <a:chExt cx="3380400" cy="2632588"/>
          </a:xfrm>
        </p:grpSpPr>
        <p:sp>
          <p:nvSpPr>
            <p:cNvPr id="7" name="Google Shape;1721;p45">
              <a:extLst>
                <a:ext uri="{FF2B5EF4-FFF2-40B4-BE49-F238E27FC236}">
                  <a16:creationId xmlns:a16="http://schemas.microsoft.com/office/drawing/2014/main" id="{22DA5D63-777A-3BDD-2865-76A691F654FF}"/>
                </a:ext>
              </a:extLst>
            </p:cNvPr>
            <p:cNvSpPr/>
            <p:nvPr/>
          </p:nvSpPr>
          <p:spPr>
            <a:xfrm>
              <a:off x="4605850" y="1266825"/>
              <a:ext cx="3380400" cy="2266800"/>
            </a:xfrm>
            <a:prstGeom prst="roundRect">
              <a:avLst>
                <a:gd name="adj" fmla="val 575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22;p45">
              <a:extLst>
                <a:ext uri="{FF2B5EF4-FFF2-40B4-BE49-F238E27FC236}">
                  <a16:creationId xmlns:a16="http://schemas.microsoft.com/office/drawing/2014/main" id="{F8C9BA61-EA05-D4C9-1351-76B74733FF34}"/>
                </a:ext>
              </a:extLst>
            </p:cNvPr>
            <p:cNvSpPr/>
            <p:nvPr/>
          </p:nvSpPr>
          <p:spPr>
            <a:xfrm>
              <a:off x="5963153" y="3533627"/>
              <a:ext cx="673544" cy="234992"/>
            </a:xfrm>
            <a:custGeom>
              <a:avLst/>
              <a:gdLst/>
              <a:ahLst/>
              <a:cxnLst/>
              <a:rect l="l" t="t" r="r" b="b"/>
              <a:pathLst>
                <a:path w="11562" h="20158" extrusionOk="0">
                  <a:moveTo>
                    <a:pt x="0" y="0"/>
                  </a:moveTo>
                  <a:lnTo>
                    <a:pt x="0" y="20157"/>
                  </a:lnTo>
                  <a:lnTo>
                    <a:pt x="11562" y="20157"/>
                  </a:lnTo>
                  <a:lnTo>
                    <a:pt x="115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23;p45">
              <a:extLst>
                <a:ext uri="{FF2B5EF4-FFF2-40B4-BE49-F238E27FC236}">
                  <a16:creationId xmlns:a16="http://schemas.microsoft.com/office/drawing/2014/main" id="{2FC8C1C9-D8C6-1992-0739-3507901DD075}"/>
                </a:ext>
              </a:extLst>
            </p:cNvPr>
            <p:cNvSpPr/>
            <p:nvPr/>
          </p:nvSpPr>
          <p:spPr>
            <a:xfrm>
              <a:off x="5518876" y="3752413"/>
              <a:ext cx="1562100" cy="1470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24;p45">
              <a:extLst>
                <a:ext uri="{FF2B5EF4-FFF2-40B4-BE49-F238E27FC236}">
                  <a16:creationId xmlns:a16="http://schemas.microsoft.com/office/drawing/2014/main" id="{AEF8CEAD-877E-C086-DD85-F12FA2FF5905}"/>
                </a:ext>
              </a:extLst>
            </p:cNvPr>
            <p:cNvSpPr/>
            <p:nvPr/>
          </p:nvSpPr>
          <p:spPr>
            <a:xfrm>
              <a:off x="6226426" y="3279600"/>
              <a:ext cx="147000" cy="147000"/>
            </a:xfrm>
            <a:prstGeom prst="ellipse">
              <a:avLst/>
            </a:pr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54;p15">
            <a:extLst>
              <a:ext uri="{FF2B5EF4-FFF2-40B4-BE49-F238E27FC236}">
                <a16:creationId xmlns:a16="http://schemas.microsoft.com/office/drawing/2014/main" id="{C45C6650-A9E4-EB49-9D33-40423888E5F0}"/>
              </a:ext>
            </a:extLst>
          </p:cNvPr>
          <p:cNvSpPr/>
          <p:nvPr/>
        </p:nvSpPr>
        <p:spPr>
          <a:xfrm>
            <a:off x="5934457" y="1243584"/>
            <a:ext cx="2464518" cy="1449938"/>
          </a:xfrm>
          <a:custGeom>
            <a:avLst/>
            <a:gdLst/>
            <a:ahLst/>
            <a:cxnLst/>
            <a:rect l="l" t="t" r="r" b="b"/>
            <a:pathLst>
              <a:path w="53802" h="27873" extrusionOk="0">
                <a:moveTo>
                  <a:pt x="548" y="0"/>
                </a:moveTo>
                <a:cubicBezTo>
                  <a:pt x="274" y="0"/>
                  <a:pt x="92" y="213"/>
                  <a:pt x="92" y="456"/>
                </a:cubicBezTo>
                <a:lnTo>
                  <a:pt x="1" y="27417"/>
                </a:lnTo>
                <a:cubicBezTo>
                  <a:pt x="1" y="27660"/>
                  <a:pt x="213" y="27873"/>
                  <a:pt x="426" y="27873"/>
                </a:cubicBezTo>
                <a:lnTo>
                  <a:pt x="53345" y="27873"/>
                </a:lnTo>
                <a:cubicBezTo>
                  <a:pt x="53588" y="27873"/>
                  <a:pt x="53771" y="27660"/>
                  <a:pt x="53771" y="27417"/>
                </a:cubicBezTo>
                <a:lnTo>
                  <a:pt x="53801" y="11946"/>
                </a:lnTo>
                <a:lnTo>
                  <a:pt x="53771" y="5015"/>
                </a:lnTo>
                <a:lnTo>
                  <a:pt x="53771" y="578"/>
                </a:lnTo>
                <a:lnTo>
                  <a:pt x="53771" y="456"/>
                </a:lnTo>
                <a:cubicBezTo>
                  <a:pt x="53771" y="243"/>
                  <a:pt x="53619" y="61"/>
                  <a:pt x="53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57;p15">
            <a:extLst>
              <a:ext uri="{FF2B5EF4-FFF2-40B4-BE49-F238E27FC236}">
                <a16:creationId xmlns:a16="http://schemas.microsoft.com/office/drawing/2014/main" id="{ACE59CAD-0FCC-AB37-DAFF-325E7E41658C}"/>
              </a:ext>
            </a:extLst>
          </p:cNvPr>
          <p:cNvSpPr/>
          <p:nvPr/>
        </p:nvSpPr>
        <p:spPr>
          <a:xfrm>
            <a:off x="6112027" y="1325881"/>
            <a:ext cx="654533" cy="1347304"/>
          </a:xfrm>
          <a:custGeom>
            <a:avLst/>
            <a:gdLst/>
            <a:ahLst/>
            <a:cxnLst/>
            <a:rect l="l" t="t" r="r" b="b"/>
            <a:pathLst>
              <a:path w="18755" h="27266" extrusionOk="0">
                <a:moveTo>
                  <a:pt x="18755" y="1"/>
                </a:moveTo>
                <a:lnTo>
                  <a:pt x="5685" y="27266"/>
                </a:lnTo>
                <a:lnTo>
                  <a:pt x="1" y="27266"/>
                </a:lnTo>
                <a:lnTo>
                  <a:pt x="13071" y="1"/>
                </a:lnTo>
                <a:close/>
              </a:path>
            </a:pathLst>
          </a:custGeom>
          <a:solidFill>
            <a:srgbClr val="FFFFFF">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57;p15">
            <a:extLst>
              <a:ext uri="{FF2B5EF4-FFF2-40B4-BE49-F238E27FC236}">
                <a16:creationId xmlns:a16="http://schemas.microsoft.com/office/drawing/2014/main" id="{368C2863-F3FC-63BB-4D14-9A41C2F58A73}"/>
              </a:ext>
            </a:extLst>
          </p:cNvPr>
          <p:cNvSpPr/>
          <p:nvPr/>
        </p:nvSpPr>
        <p:spPr>
          <a:xfrm rot="371610">
            <a:off x="6529851" y="1292886"/>
            <a:ext cx="530756" cy="1495685"/>
          </a:xfrm>
          <a:custGeom>
            <a:avLst/>
            <a:gdLst/>
            <a:ahLst/>
            <a:cxnLst/>
            <a:rect l="l" t="t" r="r" b="b"/>
            <a:pathLst>
              <a:path w="18755" h="27266" extrusionOk="0">
                <a:moveTo>
                  <a:pt x="18755" y="1"/>
                </a:moveTo>
                <a:lnTo>
                  <a:pt x="5685" y="27266"/>
                </a:lnTo>
                <a:lnTo>
                  <a:pt x="1" y="27266"/>
                </a:lnTo>
                <a:lnTo>
                  <a:pt x="13071" y="1"/>
                </a:lnTo>
                <a:close/>
              </a:path>
            </a:pathLst>
          </a:custGeom>
          <a:solidFill>
            <a:srgbClr val="FFFFFF">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243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F7EB-7D33-9BD4-774B-1E039B5AD4B3}"/>
              </a:ext>
            </a:extLst>
          </p:cNvPr>
          <p:cNvSpPr>
            <a:spLocks noGrp="1"/>
          </p:cNvSpPr>
          <p:nvPr>
            <p:ph type="title"/>
          </p:nvPr>
        </p:nvSpPr>
        <p:spPr>
          <a:xfrm>
            <a:off x="484167" y="131196"/>
            <a:ext cx="8175665" cy="572700"/>
          </a:xfrm>
        </p:spPr>
        <p:txBody>
          <a:bodyPr>
            <a:normAutofit fontScale="90000"/>
          </a:bodyPr>
          <a:lstStyle/>
          <a:p>
            <a:r>
              <a:rPr lang="en-US" sz="3200" b="0" dirty="0">
                <a:latin typeface="Algerian" panose="04020705040A02060702" pitchFamily="82" charset="0"/>
              </a:rPr>
              <a:t>using content-based recommendation</a:t>
            </a:r>
            <a:endParaRPr lang="en-IN" b="0" dirty="0">
              <a:latin typeface="Algerian" panose="04020705040A02060702" pitchFamily="82" charset="0"/>
            </a:endParaRPr>
          </a:p>
        </p:txBody>
      </p:sp>
      <p:sp>
        <p:nvSpPr>
          <p:cNvPr id="3" name="Text Placeholder 2">
            <a:extLst>
              <a:ext uri="{FF2B5EF4-FFF2-40B4-BE49-F238E27FC236}">
                <a16:creationId xmlns:a16="http://schemas.microsoft.com/office/drawing/2014/main" id="{DDBA559A-7A49-DFF3-E1BE-92DAF6B437C0}"/>
              </a:ext>
            </a:extLst>
          </p:cNvPr>
          <p:cNvSpPr>
            <a:spLocks noGrp="1"/>
          </p:cNvSpPr>
          <p:nvPr>
            <p:ph type="body" idx="1"/>
          </p:nvPr>
        </p:nvSpPr>
        <p:spPr>
          <a:xfrm>
            <a:off x="484167" y="700818"/>
            <a:ext cx="8540495" cy="3226500"/>
          </a:xfrm>
        </p:spPr>
        <p:txBody>
          <a:bodyPr/>
          <a:lstStyle/>
          <a:p>
            <a:pPr marL="0" indent="0" algn="just">
              <a:lnSpc>
                <a:spcPct val="150000"/>
              </a:lnSpc>
              <a:buNone/>
            </a:pPr>
            <a:r>
              <a:rPr lang="en-US" sz="2000" b="1" dirty="0">
                <a:latin typeface="Algerian" panose="04020705040A02060702" pitchFamily="82" charset="0"/>
              </a:rPr>
              <a:t>  Advantages-:</a:t>
            </a:r>
          </a:p>
          <a:p>
            <a:pPr algn="just">
              <a:lnSpc>
                <a:spcPct val="150000"/>
              </a:lnSpc>
              <a:buClr>
                <a:schemeClr val="accent2"/>
              </a:buClr>
              <a:buFont typeface="Wingdings" panose="05000000000000000000" pitchFamily="2" charset="2"/>
              <a:buChar char="ü"/>
            </a:pPr>
            <a:r>
              <a:rPr lang="en-US" sz="1800" b="1" dirty="0">
                <a:latin typeface="Amasis MT Pro Light" panose="02040304050005020304" pitchFamily="18" charset="0"/>
              </a:rPr>
              <a:t>No need for data on other users, thus no cold-start or sparsity problems.</a:t>
            </a:r>
          </a:p>
          <a:p>
            <a:pPr algn="just">
              <a:lnSpc>
                <a:spcPct val="150000"/>
              </a:lnSpc>
              <a:buClr>
                <a:schemeClr val="accent2"/>
              </a:buClr>
              <a:buFont typeface="Wingdings" panose="05000000000000000000" pitchFamily="2" charset="2"/>
              <a:buChar char="ü"/>
            </a:pPr>
            <a:r>
              <a:rPr lang="en-US" sz="1800" b="1" dirty="0">
                <a:latin typeface="Amasis MT Pro Light" panose="02040304050005020304" pitchFamily="18" charset="0"/>
              </a:rPr>
              <a:t>Can recommend to users with unique tastes.</a:t>
            </a:r>
          </a:p>
          <a:p>
            <a:pPr algn="just">
              <a:lnSpc>
                <a:spcPct val="150000"/>
              </a:lnSpc>
              <a:buClr>
                <a:schemeClr val="accent2"/>
              </a:buClr>
              <a:buFont typeface="Wingdings" panose="05000000000000000000" pitchFamily="2" charset="2"/>
              <a:buChar char="ü"/>
            </a:pPr>
            <a:r>
              <a:rPr lang="en-US" sz="1800" b="1" dirty="0">
                <a:latin typeface="Amasis MT Pro Light" panose="02040304050005020304" pitchFamily="18" charset="0"/>
              </a:rPr>
              <a:t>Can recommend new &amp; unpopular items.</a:t>
            </a:r>
          </a:p>
          <a:p>
            <a:pPr algn="just">
              <a:lnSpc>
                <a:spcPct val="150000"/>
              </a:lnSpc>
              <a:buClr>
                <a:schemeClr val="accent2"/>
              </a:buClr>
              <a:buFont typeface="Wingdings" panose="05000000000000000000" pitchFamily="2" charset="2"/>
              <a:buChar char="ü"/>
            </a:pPr>
            <a:r>
              <a:rPr lang="en-US" sz="1800" b="1" dirty="0">
                <a:latin typeface="Amasis MT Pro Light" panose="02040304050005020304" pitchFamily="18" charset="0"/>
              </a:rPr>
              <a:t>Can provide explanations for recommended items by listing content-features that caused an item to be recommended (in our case, movie genres)</a:t>
            </a:r>
          </a:p>
          <a:p>
            <a:pPr marL="152400" indent="0" algn="just">
              <a:lnSpc>
                <a:spcPct val="150000"/>
              </a:lnSpc>
              <a:buClr>
                <a:schemeClr val="accent2"/>
              </a:buClr>
              <a:buNone/>
            </a:pPr>
            <a:r>
              <a:rPr lang="en-US" sz="1800" b="1" dirty="0">
                <a:latin typeface="Algerian" panose="04020705040A02060702" pitchFamily="82" charset="0"/>
              </a:rPr>
              <a:t>Disadvantages-:</a:t>
            </a:r>
          </a:p>
          <a:p>
            <a:pPr algn="just">
              <a:lnSpc>
                <a:spcPct val="150000"/>
              </a:lnSpc>
              <a:buClr>
                <a:schemeClr val="accent2"/>
              </a:buClr>
              <a:buFont typeface="Wingdings" panose="05000000000000000000" pitchFamily="2" charset="2"/>
              <a:buChar char="ü"/>
            </a:pPr>
            <a:r>
              <a:rPr lang="en-US" sz="1800" b="1" dirty="0">
                <a:latin typeface="Amasis MT Pro Light" panose="02040304050005020304" pitchFamily="18" charset="0"/>
              </a:rPr>
              <a:t>Finding the appropriate features is hard.</a:t>
            </a:r>
          </a:p>
          <a:p>
            <a:pPr algn="just">
              <a:lnSpc>
                <a:spcPct val="150000"/>
              </a:lnSpc>
              <a:buClr>
                <a:schemeClr val="accent2"/>
              </a:buClr>
              <a:buFont typeface="Wingdings" panose="05000000000000000000" pitchFamily="2" charset="2"/>
              <a:buChar char="ü"/>
            </a:pPr>
            <a:r>
              <a:rPr lang="en-US" sz="1800" b="1" dirty="0">
                <a:latin typeface="Amasis MT Pro Light" panose="02040304050005020304" pitchFamily="18" charset="0"/>
              </a:rPr>
              <a:t>Does not recommend items outside a user's content profile.</a:t>
            </a:r>
          </a:p>
          <a:p>
            <a:pPr algn="just">
              <a:lnSpc>
                <a:spcPct val="150000"/>
              </a:lnSpc>
              <a:buClr>
                <a:schemeClr val="accent2"/>
              </a:buClr>
              <a:buFont typeface="Wingdings" panose="05000000000000000000" pitchFamily="2" charset="2"/>
              <a:buChar char="ü"/>
            </a:pPr>
            <a:r>
              <a:rPr lang="en-US" sz="1800" b="1" dirty="0">
                <a:latin typeface="Amasis MT Pro Light" panose="02040304050005020304" pitchFamily="18" charset="0"/>
              </a:rPr>
              <a:t>Unable to exploit quality judgments of other users</a:t>
            </a:r>
            <a:r>
              <a:rPr lang="en-US" sz="1600" b="1" dirty="0">
                <a:latin typeface="Amasis MT Pro Light" panose="02040304050005020304" pitchFamily="18" charset="0"/>
              </a:rPr>
              <a:t>.</a:t>
            </a:r>
          </a:p>
          <a:p>
            <a:pPr marL="152400" indent="0" algn="just">
              <a:buNone/>
            </a:pPr>
            <a:endParaRPr lang="en-IN" dirty="0"/>
          </a:p>
        </p:txBody>
      </p:sp>
      <p:grpSp>
        <p:nvGrpSpPr>
          <p:cNvPr id="9" name="Google Shape;924;p21">
            <a:extLst>
              <a:ext uri="{FF2B5EF4-FFF2-40B4-BE49-F238E27FC236}">
                <a16:creationId xmlns:a16="http://schemas.microsoft.com/office/drawing/2014/main" id="{2F9B40E7-685B-2D26-0284-70673A8053C4}"/>
              </a:ext>
            </a:extLst>
          </p:cNvPr>
          <p:cNvGrpSpPr/>
          <p:nvPr/>
        </p:nvGrpSpPr>
        <p:grpSpPr>
          <a:xfrm flipH="1">
            <a:off x="7351770" y="3401340"/>
            <a:ext cx="1792230" cy="1586904"/>
            <a:chOff x="3790575" y="1080125"/>
            <a:chExt cx="1255175" cy="1067550"/>
          </a:xfrm>
        </p:grpSpPr>
        <p:sp>
          <p:nvSpPr>
            <p:cNvPr id="10" name="Google Shape;925;p21">
              <a:extLst>
                <a:ext uri="{FF2B5EF4-FFF2-40B4-BE49-F238E27FC236}">
                  <a16:creationId xmlns:a16="http://schemas.microsoft.com/office/drawing/2014/main" id="{4CC0D73D-2502-CAA6-7A7F-77A1661FF713}"/>
                </a:ext>
              </a:extLst>
            </p:cNvPr>
            <p:cNvSpPr/>
            <p:nvPr/>
          </p:nvSpPr>
          <p:spPr>
            <a:xfrm>
              <a:off x="4354375" y="1627275"/>
              <a:ext cx="6500" cy="5575"/>
            </a:xfrm>
            <a:custGeom>
              <a:avLst/>
              <a:gdLst/>
              <a:ahLst/>
              <a:cxnLst/>
              <a:rect l="l" t="t" r="r" b="b"/>
              <a:pathLst>
                <a:path w="260" h="223" extrusionOk="0">
                  <a:moveTo>
                    <a:pt x="260" y="1"/>
                  </a:moveTo>
                  <a:cubicBezTo>
                    <a:pt x="112" y="38"/>
                    <a:pt x="38" y="112"/>
                    <a:pt x="1" y="223"/>
                  </a:cubicBezTo>
                  <a:cubicBezTo>
                    <a:pt x="75" y="112"/>
                    <a:pt x="186" y="38"/>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6;p21">
              <a:extLst>
                <a:ext uri="{FF2B5EF4-FFF2-40B4-BE49-F238E27FC236}">
                  <a16:creationId xmlns:a16="http://schemas.microsoft.com/office/drawing/2014/main" id="{BF3AC367-4212-5210-4F40-B874C9AC0357}"/>
                </a:ext>
              </a:extLst>
            </p:cNvPr>
            <p:cNvSpPr/>
            <p:nvPr/>
          </p:nvSpPr>
          <p:spPr>
            <a:xfrm>
              <a:off x="4870125" y="1758525"/>
              <a:ext cx="9275" cy="1875"/>
            </a:xfrm>
            <a:custGeom>
              <a:avLst/>
              <a:gdLst/>
              <a:ahLst/>
              <a:cxnLst/>
              <a:rect l="l" t="t" r="r" b="b"/>
              <a:pathLst>
                <a:path w="371" h="75" extrusionOk="0">
                  <a:moveTo>
                    <a:pt x="0" y="1"/>
                  </a:moveTo>
                  <a:cubicBezTo>
                    <a:pt x="148" y="1"/>
                    <a:pt x="296" y="38"/>
                    <a:pt x="370" y="75"/>
                  </a:cubicBezTo>
                  <a:cubicBezTo>
                    <a:pt x="296" y="38"/>
                    <a:pt x="14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7;p21">
              <a:extLst>
                <a:ext uri="{FF2B5EF4-FFF2-40B4-BE49-F238E27FC236}">
                  <a16:creationId xmlns:a16="http://schemas.microsoft.com/office/drawing/2014/main" id="{7B3FCF32-E2F2-3171-B0D7-F6A4CA046A07}"/>
                </a:ext>
              </a:extLst>
            </p:cNvPr>
            <p:cNvSpPr/>
            <p:nvPr/>
          </p:nvSpPr>
          <p:spPr>
            <a:xfrm>
              <a:off x="4249950" y="1430425"/>
              <a:ext cx="795800" cy="165450"/>
            </a:xfrm>
            <a:custGeom>
              <a:avLst/>
              <a:gdLst/>
              <a:ahLst/>
              <a:cxnLst/>
              <a:rect l="l" t="t" r="r" b="b"/>
              <a:pathLst>
                <a:path w="31832" h="6618" extrusionOk="0">
                  <a:moveTo>
                    <a:pt x="0" y="0"/>
                  </a:moveTo>
                  <a:lnTo>
                    <a:pt x="0" y="6618"/>
                  </a:lnTo>
                  <a:lnTo>
                    <a:pt x="31832" y="6618"/>
                  </a:lnTo>
                  <a:lnTo>
                    <a:pt x="318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8;p21">
              <a:extLst>
                <a:ext uri="{FF2B5EF4-FFF2-40B4-BE49-F238E27FC236}">
                  <a16:creationId xmlns:a16="http://schemas.microsoft.com/office/drawing/2014/main" id="{6D9EAB54-065C-AF46-0528-0AD53C351B2B}"/>
                </a:ext>
              </a:extLst>
            </p:cNvPr>
            <p:cNvSpPr/>
            <p:nvPr/>
          </p:nvSpPr>
          <p:spPr>
            <a:xfrm>
              <a:off x="4391350" y="1472925"/>
              <a:ext cx="153450" cy="75825"/>
            </a:xfrm>
            <a:custGeom>
              <a:avLst/>
              <a:gdLst/>
              <a:ahLst/>
              <a:cxnLst/>
              <a:rect l="l" t="t" r="r" b="b"/>
              <a:pathLst>
                <a:path w="6138" h="3033" extrusionOk="0">
                  <a:moveTo>
                    <a:pt x="2515" y="1"/>
                  </a:moveTo>
                  <a:lnTo>
                    <a:pt x="1" y="3032"/>
                  </a:lnTo>
                  <a:lnTo>
                    <a:pt x="3587" y="3032"/>
                  </a:lnTo>
                  <a:lnTo>
                    <a:pt x="61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9;p21">
              <a:extLst>
                <a:ext uri="{FF2B5EF4-FFF2-40B4-BE49-F238E27FC236}">
                  <a16:creationId xmlns:a16="http://schemas.microsoft.com/office/drawing/2014/main" id="{25AE5264-3CCF-D2C9-2449-1EEE653A6DDE}"/>
                </a:ext>
              </a:extLst>
            </p:cNvPr>
            <p:cNvSpPr/>
            <p:nvPr/>
          </p:nvSpPr>
          <p:spPr>
            <a:xfrm>
              <a:off x="4571575" y="1472925"/>
              <a:ext cx="153450" cy="75825"/>
            </a:xfrm>
            <a:custGeom>
              <a:avLst/>
              <a:gdLst/>
              <a:ahLst/>
              <a:cxnLst/>
              <a:rect l="l" t="t" r="r" b="b"/>
              <a:pathLst>
                <a:path w="6138" h="3033" extrusionOk="0">
                  <a:moveTo>
                    <a:pt x="2515" y="1"/>
                  </a:moveTo>
                  <a:lnTo>
                    <a:pt x="1" y="3032"/>
                  </a:lnTo>
                  <a:lnTo>
                    <a:pt x="3587" y="3032"/>
                  </a:lnTo>
                  <a:lnTo>
                    <a:pt x="61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0;p21">
              <a:extLst>
                <a:ext uri="{FF2B5EF4-FFF2-40B4-BE49-F238E27FC236}">
                  <a16:creationId xmlns:a16="http://schemas.microsoft.com/office/drawing/2014/main" id="{5BD626D6-E297-B2C9-2033-649EE7C9E7AD}"/>
                </a:ext>
              </a:extLst>
            </p:cNvPr>
            <p:cNvSpPr/>
            <p:nvPr/>
          </p:nvSpPr>
          <p:spPr>
            <a:xfrm>
              <a:off x="4751825" y="1472925"/>
              <a:ext cx="153450" cy="75825"/>
            </a:xfrm>
            <a:custGeom>
              <a:avLst/>
              <a:gdLst/>
              <a:ahLst/>
              <a:cxnLst/>
              <a:rect l="l" t="t" r="r" b="b"/>
              <a:pathLst>
                <a:path w="6138" h="3033" extrusionOk="0">
                  <a:moveTo>
                    <a:pt x="2514" y="1"/>
                  </a:moveTo>
                  <a:lnTo>
                    <a:pt x="0" y="3032"/>
                  </a:lnTo>
                  <a:lnTo>
                    <a:pt x="3586" y="3032"/>
                  </a:lnTo>
                  <a:lnTo>
                    <a:pt x="61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1;p21">
              <a:extLst>
                <a:ext uri="{FF2B5EF4-FFF2-40B4-BE49-F238E27FC236}">
                  <a16:creationId xmlns:a16="http://schemas.microsoft.com/office/drawing/2014/main" id="{7656982E-CAC9-4957-5800-4AE3BC587071}"/>
                </a:ext>
              </a:extLst>
            </p:cNvPr>
            <p:cNvSpPr/>
            <p:nvPr/>
          </p:nvSpPr>
          <p:spPr>
            <a:xfrm>
              <a:off x="4300775" y="1472925"/>
              <a:ext cx="63800" cy="75825"/>
            </a:xfrm>
            <a:custGeom>
              <a:avLst/>
              <a:gdLst/>
              <a:ahLst/>
              <a:cxnLst/>
              <a:rect l="l" t="t" r="r" b="b"/>
              <a:pathLst>
                <a:path w="2552" h="3033" extrusionOk="0">
                  <a:moveTo>
                    <a:pt x="0" y="1"/>
                  </a:moveTo>
                  <a:lnTo>
                    <a:pt x="0" y="3032"/>
                  </a:lnTo>
                  <a:lnTo>
                    <a:pt x="2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2;p21">
              <a:extLst>
                <a:ext uri="{FF2B5EF4-FFF2-40B4-BE49-F238E27FC236}">
                  <a16:creationId xmlns:a16="http://schemas.microsoft.com/office/drawing/2014/main" id="{2A80D27D-4760-82A1-22EF-707CCABC981A}"/>
                </a:ext>
              </a:extLst>
            </p:cNvPr>
            <p:cNvSpPr/>
            <p:nvPr/>
          </p:nvSpPr>
          <p:spPr>
            <a:xfrm>
              <a:off x="4933900" y="1472925"/>
              <a:ext cx="63800" cy="75825"/>
            </a:xfrm>
            <a:custGeom>
              <a:avLst/>
              <a:gdLst/>
              <a:ahLst/>
              <a:cxnLst/>
              <a:rect l="l" t="t" r="r" b="b"/>
              <a:pathLst>
                <a:path w="2552" h="3033" extrusionOk="0">
                  <a:moveTo>
                    <a:pt x="2551" y="1"/>
                  </a:moveTo>
                  <a:lnTo>
                    <a:pt x="0" y="3032"/>
                  </a:lnTo>
                  <a:lnTo>
                    <a:pt x="2551" y="3032"/>
                  </a:lnTo>
                  <a:lnTo>
                    <a:pt x="2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3;p21">
              <a:extLst>
                <a:ext uri="{FF2B5EF4-FFF2-40B4-BE49-F238E27FC236}">
                  <a16:creationId xmlns:a16="http://schemas.microsoft.com/office/drawing/2014/main" id="{A7E1FBCD-48AD-2D73-3932-E605A337498C}"/>
                </a:ext>
              </a:extLst>
            </p:cNvPr>
            <p:cNvSpPr/>
            <p:nvPr/>
          </p:nvSpPr>
          <p:spPr>
            <a:xfrm>
              <a:off x="4226825" y="1157750"/>
              <a:ext cx="811550" cy="273625"/>
            </a:xfrm>
            <a:custGeom>
              <a:avLst/>
              <a:gdLst/>
              <a:ahLst/>
              <a:cxnLst/>
              <a:rect l="l" t="t" r="r" b="b"/>
              <a:pathLst>
                <a:path w="32462" h="10945" extrusionOk="0">
                  <a:moveTo>
                    <a:pt x="31574" y="1"/>
                  </a:moveTo>
                  <a:lnTo>
                    <a:pt x="1" y="4400"/>
                  </a:lnTo>
                  <a:lnTo>
                    <a:pt x="925" y="10944"/>
                  </a:lnTo>
                  <a:lnTo>
                    <a:pt x="32461" y="6582"/>
                  </a:lnTo>
                  <a:lnTo>
                    <a:pt x="315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4;p21">
              <a:extLst>
                <a:ext uri="{FF2B5EF4-FFF2-40B4-BE49-F238E27FC236}">
                  <a16:creationId xmlns:a16="http://schemas.microsoft.com/office/drawing/2014/main" id="{EC5C2A80-C6C4-184C-DC0A-CB0BB29C2653}"/>
                </a:ext>
              </a:extLst>
            </p:cNvPr>
            <p:cNvSpPr/>
            <p:nvPr/>
          </p:nvSpPr>
          <p:spPr>
            <a:xfrm>
              <a:off x="4730550" y="1228000"/>
              <a:ext cx="161775" cy="77675"/>
            </a:xfrm>
            <a:custGeom>
              <a:avLst/>
              <a:gdLst/>
              <a:ahLst/>
              <a:cxnLst/>
              <a:rect l="l" t="t" r="r" b="b"/>
              <a:pathLst>
                <a:path w="6471" h="3107" extrusionOk="0">
                  <a:moveTo>
                    <a:pt x="3550" y="1"/>
                  </a:moveTo>
                  <a:lnTo>
                    <a:pt x="1" y="518"/>
                  </a:lnTo>
                  <a:lnTo>
                    <a:pt x="2922" y="3106"/>
                  </a:lnTo>
                  <a:lnTo>
                    <a:pt x="6471" y="2589"/>
                  </a:lnTo>
                  <a:lnTo>
                    <a:pt x="3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5;p21">
              <a:extLst>
                <a:ext uri="{FF2B5EF4-FFF2-40B4-BE49-F238E27FC236}">
                  <a16:creationId xmlns:a16="http://schemas.microsoft.com/office/drawing/2014/main" id="{9AF43DB3-0EDD-200C-BD15-02203EF8E594}"/>
                </a:ext>
              </a:extLst>
            </p:cNvPr>
            <p:cNvSpPr/>
            <p:nvPr/>
          </p:nvSpPr>
          <p:spPr>
            <a:xfrm>
              <a:off x="4551250" y="1252950"/>
              <a:ext cx="163625" cy="76750"/>
            </a:xfrm>
            <a:custGeom>
              <a:avLst/>
              <a:gdLst/>
              <a:ahLst/>
              <a:cxnLst/>
              <a:rect l="l" t="t" r="r" b="b"/>
              <a:pathLst>
                <a:path w="6545" h="3070" extrusionOk="0">
                  <a:moveTo>
                    <a:pt x="3587" y="1"/>
                  </a:moveTo>
                  <a:lnTo>
                    <a:pt x="1" y="481"/>
                  </a:lnTo>
                  <a:lnTo>
                    <a:pt x="2921" y="3069"/>
                  </a:lnTo>
                  <a:lnTo>
                    <a:pt x="6544" y="2626"/>
                  </a:lnTo>
                  <a:lnTo>
                    <a:pt x="35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p21">
              <a:extLst>
                <a:ext uri="{FF2B5EF4-FFF2-40B4-BE49-F238E27FC236}">
                  <a16:creationId xmlns:a16="http://schemas.microsoft.com/office/drawing/2014/main" id="{D18D3D87-973E-95E5-A06E-F42DE05AFA6D}"/>
                </a:ext>
              </a:extLst>
            </p:cNvPr>
            <p:cNvSpPr/>
            <p:nvPr/>
          </p:nvSpPr>
          <p:spPr>
            <a:xfrm>
              <a:off x="4371950" y="1277925"/>
              <a:ext cx="163625" cy="77650"/>
            </a:xfrm>
            <a:custGeom>
              <a:avLst/>
              <a:gdLst/>
              <a:ahLst/>
              <a:cxnLst/>
              <a:rect l="l" t="t" r="r" b="b"/>
              <a:pathLst>
                <a:path w="6545" h="3106" extrusionOk="0">
                  <a:moveTo>
                    <a:pt x="3623" y="0"/>
                  </a:moveTo>
                  <a:lnTo>
                    <a:pt x="0" y="481"/>
                  </a:lnTo>
                  <a:lnTo>
                    <a:pt x="2995" y="3106"/>
                  </a:lnTo>
                  <a:lnTo>
                    <a:pt x="6544" y="2588"/>
                  </a:lnTo>
                  <a:lnTo>
                    <a:pt x="36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7;p21">
              <a:extLst>
                <a:ext uri="{FF2B5EF4-FFF2-40B4-BE49-F238E27FC236}">
                  <a16:creationId xmlns:a16="http://schemas.microsoft.com/office/drawing/2014/main" id="{B01D35A6-007A-DF38-47DE-3E7520EABD29}"/>
                </a:ext>
              </a:extLst>
            </p:cNvPr>
            <p:cNvSpPr/>
            <p:nvPr/>
          </p:nvSpPr>
          <p:spPr>
            <a:xfrm>
              <a:off x="4908950" y="1207675"/>
              <a:ext cx="72100" cy="73950"/>
            </a:xfrm>
            <a:custGeom>
              <a:avLst/>
              <a:gdLst/>
              <a:ahLst/>
              <a:cxnLst/>
              <a:rect l="l" t="t" r="r" b="b"/>
              <a:pathLst>
                <a:path w="2884" h="2958" extrusionOk="0">
                  <a:moveTo>
                    <a:pt x="2514" y="0"/>
                  </a:moveTo>
                  <a:lnTo>
                    <a:pt x="0" y="333"/>
                  </a:lnTo>
                  <a:lnTo>
                    <a:pt x="2884" y="2958"/>
                  </a:lnTo>
                  <a:lnTo>
                    <a:pt x="2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8;p21">
              <a:extLst>
                <a:ext uri="{FF2B5EF4-FFF2-40B4-BE49-F238E27FC236}">
                  <a16:creationId xmlns:a16="http://schemas.microsoft.com/office/drawing/2014/main" id="{00F2F913-F8F6-E87F-1AA1-9E9F7DE28779}"/>
                </a:ext>
              </a:extLst>
            </p:cNvPr>
            <p:cNvSpPr/>
            <p:nvPr/>
          </p:nvSpPr>
          <p:spPr>
            <a:xfrm>
              <a:off x="4281375" y="1301950"/>
              <a:ext cx="73025" cy="73950"/>
            </a:xfrm>
            <a:custGeom>
              <a:avLst/>
              <a:gdLst/>
              <a:ahLst/>
              <a:cxnLst/>
              <a:rect l="l" t="t" r="r" b="b"/>
              <a:pathLst>
                <a:path w="2921" h="2958" extrusionOk="0">
                  <a:moveTo>
                    <a:pt x="0" y="0"/>
                  </a:moveTo>
                  <a:lnTo>
                    <a:pt x="407" y="2958"/>
                  </a:lnTo>
                  <a:lnTo>
                    <a:pt x="2921" y="266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9;p21">
              <a:extLst>
                <a:ext uri="{FF2B5EF4-FFF2-40B4-BE49-F238E27FC236}">
                  <a16:creationId xmlns:a16="http://schemas.microsoft.com/office/drawing/2014/main" id="{0F18DB56-6A16-032F-183C-67BD1C158BE8}"/>
                </a:ext>
              </a:extLst>
            </p:cNvPr>
            <p:cNvSpPr/>
            <p:nvPr/>
          </p:nvSpPr>
          <p:spPr>
            <a:xfrm>
              <a:off x="4190775" y="1371275"/>
              <a:ext cx="118350" cy="118325"/>
            </a:xfrm>
            <a:custGeom>
              <a:avLst/>
              <a:gdLst/>
              <a:ahLst/>
              <a:cxnLst/>
              <a:rect l="l" t="t" r="r" b="b"/>
              <a:pathLst>
                <a:path w="4734" h="4733" extrusionOk="0">
                  <a:moveTo>
                    <a:pt x="2367" y="0"/>
                  </a:moveTo>
                  <a:cubicBezTo>
                    <a:pt x="1073" y="0"/>
                    <a:pt x="1" y="1072"/>
                    <a:pt x="1" y="2366"/>
                  </a:cubicBezTo>
                  <a:cubicBezTo>
                    <a:pt x="1" y="3660"/>
                    <a:pt x="1073" y="4732"/>
                    <a:pt x="2367" y="4732"/>
                  </a:cubicBezTo>
                  <a:cubicBezTo>
                    <a:pt x="3661" y="4732"/>
                    <a:pt x="4733" y="3660"/>
                    <a:pt x="4733" y="2366"/>
                  </a:cubicBezTo>
                  <a:cubicBezTo>
                    <a:pt x="4733" y="1072"/>
                    <a:pt x="3698" y="0"/>
                    <a:pt x="2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0;p21">
              <a:extLst>
                <a:ext uri="{FF2B5EF4-FFF2-40B4-BE49-F238E27FC236}">
                  <a16:creationId xmlns:a16="http://schemas.microsoft.com/office/drawing/2014/main" id="{1C3BCFF1-ED4F-0AF7-DF0C-3107FC0DB60F}"/>
                </a:ext>
              </a:extLst>
            </p:cNvPr>
            <p:cNvSpPr/>
            <p:nvPr/>
          </p:nvSpPr>
          <p:spPr>
            <a:xfrm>
              <a:off x="4249950" y="1595850"/>
              <a:ext cx="795800" cy="440925"/>
            </a:xfrm>
            <a:custGeom>
              <a:avLst/>
              <a:gdLst/>
              <a:ahLst/>
              <a:cxnLst/>
              <a:rect l="l" t="t" r="r" b="b"/>
              <a:pathLst>
                <a:path w="31832" h="17637" extrusionOk="0">
                  <a:moveTo>
                    <a:pt x="0" y="1"/>
                  </a:moveTo>
                  <a:lnTo>
                    <a:pt x="0" y="17636"/>
                  </a:lnTo>
                  <a:lnTo>
                    <a:pt x="31832" y="17636"/>
                  </a:lnTo>
                  <a:lnTo>
                    <a:pt x="318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1;p21">
              <a:extLst>
                <a:ext uri="{FF2B5EF4-FFF2-40B4-BE49-F238E27FC236}">
                  <a16:creationId xmlns:a16="http://schemas.microsoft.com/office/drawing/2014/main" id="{9129306A-A1FA-6217-8C3A-D5C61A1E03C2}"/>
                </a:ext>
              </a:extLst>
            </p:cNvPr>
            <p:cNvSpPr/>
            <p:nvPr/>
          </p:nvSpPr>
          <p:spPr>
            <a:xfrm>
              <a:off x="4325725" y="1662400"/>
              <a:ext cx="626675" cy="307825"/>
            </a:xfrm>
            <a:custGeom>
              <a:avLst/>
              <a:gdLst/>
              <a:ahLst/>
              <a:cxnLst/>
              <a:rect l="l" t="t" r="r" b="b"/>
              <a:pathLst>
                <a:path w="25067" h="12313" extrusionOk="0">
                  <a:moveTo>
                    <a:pt x="7875" y="555"/>
                  </a:moveTo>
                  <a:lnTo>
                    <a:pt x="7875" y="4326"/>
                  </a:lnTo>
                  <a:lnTo>
                    <a:pt x="518" y="4326"/>
                  </a:lnTo>
                  <a:lnTo>
                    <a:pt x="518" y="555"/>
                  </a:lnTo>
                  <a:close/>
                  <a:moveTo>
                    <a:pt x="16674" y="555"/>
                  </a:moveTo>
                  <a:lnTo>
                    <a:pt x="16674" y="4326"/>
                  </a:lnTo>
                  <a:lnTo>
                    <a:pt x="8430" y="4326"/>
                  </a:lnTo>
                  <a:lnTo>
                    <a:pt x="8430" y="555"/>
                  </a:lnTo>
                  <a:close/>
                  <a:moveTo>
                    <a:pt x="24512" y="555"/>
                  </a:moveTo>
                  <a:lnTo>
                    <a:pt x="24512" y="4326"/>
                  </a:lnTo>
                  <a:lnTo>
                    <a:pt x="17155" y="4326"/>
                  </a:lnTo>
                  <a:lnTo>
                    <a:pt x="17155" y="555"/>
                  </a:lnTo>
                  <a:close/>
                  <a:moveTo>
                    <a:pt x="24512" y="4844"/>
                  </a:moveTo>
                  <a:lnTo>
                    <a:pt x="24512" y="8060"/>
                  </a:lnTo>
                  <a:lnTo>
                    <a:pt x="518" y="8060"/>
                  </a:lnTo>
                  <a:lnTo>
                    <a:pt x="518" y="4844"/>
                  </a:lnTo>
                  <a:close/>
                  <a:moveTo>
                    <a:pt x="24512" y="8541"/>
                  </a:moveTo>
                  <a:lnTo>
                    <a:pt x="24512" y="11758"/>
                  </a:lnTo>
                  <a:lnTo>
                    <a:pt x="518" y="11758"/>
                  </a:lnTo>
                  <a:lnTo>
                    <a:pt x="518" y="8541"/>
                  </a:lnTo>
                  <a:close/>
                  <a:moveTo>
                    <a:pt x="296" y="1"/>
                  </a:moveTo>
                  <a:cubicBezTo>
                    <a:pt x="149" y="1"/>
                    <a:pt x="1" y="112"/>
                    <a:pt x="1" y="297"/>
                  </a:cubicBezTo>
                  <a:lnTo>
                    <a:pt x="1" y="12016"/>
                  </a:lnTo>
                  <a:cubicBezTo>
                    <a:pt x="1" y="12164"/>
                    <a:pt x="112" y="12312"/>
                    <a:pt x="296" y="12312"/>
                  </a:cubicBezTo>
                  <a:lnTo>
                    <a:pt x="24808" y="12312"/>
                  </a:lnTo>
                  <a:cubicBezTo>
                    <a:pt x="24919" y="12312"/>
                    <a:pt x="25067" y="12201"/>
                    <a:pt x="25067" y="12016"/>
                  </a:cubicBezTo>
                  <a:lnTo>
                    <a:pt x="25067" y="297"/>
                  </a:lnTo>
                  <a:cubicBezTo>
                    <a:pt x="25030" y="149"/>
                    <a:pt x="24919" y="1"/>
                    <a:pt x="2480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42;p21">
              <a:extLst>
                <a:ext uri="{FF2B5EF4-FFF2-40B4-BE49-F238E27FC236}">
                  <a16:creationId xmlns:a16="http://schemas.microsoft.com/office/drawing/2014/main" id="{275C06EE-6DDC-2088-302C-368CD55CA04B}"/>
                </a:ext>
              </a:extLst>
            </p:cNvPr>
            <p:cNvSpPr/>
            <p:nvPr/>
          </p:nvSpPr>
          <p:spPr>
            <a:xfrm>
              <a:off x="4285975" y="1625450"/>
              <a:ext cx="204300" cy="380800"/>
            </a:xfrm>
            <a:custGeom>
              <a:avLst/>
              <a:gdLst/>
              <a:ahLst/>
              <a:cxnLst/>
              <a:rect l="l" t="t" r="r" b="b"/>
              <a:pathLst>
                <a:path w="8172" h="15232" extrusionOk="0">
                  <a:moveTo>
                    <a:pt x="5029" y="15232"/>
                  </a:moveTo>
                  <a:lnTo>
                    <a:pt x="1" y="15232"/>
                  </a:lnTo>
                  <a:lnTo>
                    <a:pt x="1" y="0"/>
                  </a:lnTo>
                  <a:lnTo>
                    <a:pt x="817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43;p21">
              <a:extLst>
                <a:ext uri="{FF2B5EF4-FFF2-40B4-BE49-F238E27FC236}">
                  <a16:creationId xmlns:a16="http://schemas.microsoft.com/office/drawing/2014/main" id="{D994DAA4-3AAD-58F4-6004-CA4A363FA314}"/>
                </a:ext>
              </a:extLst>
            </p:cNvPr>
            <p:cNvSpPr/>
            <p:nvPr/>
          </p:nvSpPr>
          <p:spPr>
            <a:xfrm>
              <a:off x="3911650" y="1893475"/>
              <a:ext cx="122950" cy="226475"/>
            </a:xfrm>
            <a:custGeom>
              <a:avLst/>
              <a:gdLst/>
              <a:ahLst/>
              <a:cxnLst/>
              <a:rect l="l" t="t" r="r" b="b"/>
              <a:pathLst>
                <a:path w="4918" h="9059" extrusionOk="0">
                  <a:moveTo>
                    <a:pt x="1" y="1"/>
                  </a:moveTo>
                  <a:lnTo>
                    <a:pt x="1" y="9058"/>
                  </a:lnTo>
                  <a:lnTo>
                    <a:pt x="4918" y="9058"/>
                  </a:lnTo>
                  <a:lnTo>
                    <a:pt x="49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44;p21">
              <a:extLst>
                <a:ext uri="{FF2B5EF4-FFF2-40B4-BE49-F238E27FC236}">
                  <a16:creationId xmlns:a16="http://schemas.microsoft.com/office/drawing/2014/main" id="{30EA7776-4348-0282-CBCF-693AF9984730}"/>
                </a:ext>
              </a:extLst>
            </p:cNvPr>
            <p:cNvSpPr/>
            <p:nvPr/>
          </p:nvSpPr>
          <p:spPr>
            <a:xfrm>
              <a:off x="3790575" y="1874075"/>
              <a:ext cx="222775" cy="266200"/>
            </a:xfrm>
            <a:custGeom>
              <a:avLst/>
              <a:gdLst/>
              <a:ahLst/>
              <a:cxnLst/>
              <a:rect l="l" t="t" r="r" b="b"/>
              <a:pathLst>
                <a:path w="8911" h="10648" extrusionOk="0">
                  <a:moveTo>
                    <a:pt x="1" y="0"/>
                  </a:moveTo>
                  <a:lnTo>
                    <a:pt x="1" y="10648"/>
                  </a:lnTo>
                  <a:lnTo>
                    <a:pt x="8911" y="10648"/>
                  </a:lnTo>
                  <a:lnTo>
                    <a:pt x="89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5;p21">
              <a:extLst>
                <a:ext uri="{FF2B5EF4-FFF2-40B4-BE49-F238E27FC236}">
                  <a16:creationId xmlns:a16="http://schemas.microsoft.com/office/drawing/2014/main" id="{E2D6339A-57CF-F457-6FCC-06B6BD5307CB}"/>
                </a:ext>
              </a:extLst>
            </p:cNvPr>
            <p:cNvSpPr/>
            <p:nvPr/>
          </p:nvSpPr>
          <p:spPr>
            <a:xfrm>
              <a:off x="4036425" y="1905500"/>
              <a:ext cx="695075" cy="242175"/>
            </a:xfrm>
            <a:custGeom>
              <a:avLst/>
              <a:gdLst/>
              <a:ahLst/>
              <a:cxnLst/>
              <a:rect l="l" t="t" r="r" b="b"/>
              <a:pathLst>
                <a:path w="27803" h="9687" extrusionOk="0">
                  <a:moveTo>
                    <a:pt x="27766" y="5989"/>
                  </a:moveTo>
                  <a:cubicBezTo>
                    <a:pt x="26213" y="6729"/>
                    <a:pt x="25215" y="7025"/>
                    <a:pt x="23736" y="7542"/>
                  </a:cubicBezTo>
                  <a:cubicBezTo>
                    <a:pt x="22553" y="7949"/>
                    <a:pt x="21259" y="8097"/>
                    <a:pt x="20113" y="8540"/>
                  </a:cubicBezTo>
                  <a:cubicBezTo>
                    <a:pt x="18856" y="9095"/>
                    <a:pt x="18264" y="9132"/>
                    <a:pt x="16896" y="9428"/>
                  </a:cubicBezTo>
                  <a:cubicBezTo>
                    <a:pt x="15676" y="9650"/>
                    <a:pt x="14235" y="9686"/>
                    <a:pt x="12608" y="9576"/>
                  </a:cubicBezTo>
                  <a:cubicBezTo>
                    <a:pt x="11351" y="9465"/>
                    <a:pt x="9096" y="9502"/>
                    <a:pt x="7802" y="9428"/>
                  </a:cubicBezTo>
                  <a:cubicBezTo>
                    <a:pt x="6619" y="9317"/>
                    <a:pt x="6064" y="9243"/>
                    <a:pt x="4881" y="8725"/>
                  </a:cubicBezTo>
                  <a:cubicBezTo>
                    <a:pt x="3550" y="8134"/>
                    <a:pt x="2256" y="7468"/>
                    <a:pt x="814" y="7468"/>
                  </a:cubicBezTo>
                  <a:lnTo>
                    <a:pt x="1" y="7468"/>
                  </a:lnTo>
                  <a:lnTo>
                    <a:pt x="1" y="703"/>
                  </a:lnTo>
                  <a:cubicBezTo>
                    <a:pt x="777" y="518"/>
                    <a:pt x="1701" y="444"/>
                    <a:pt x="2367" y="333"/>
                  </a:cubicBezTo>
                  <a:cubicBezTo>
                    <a:pt x="3291" y="37"/>
                    <a:pt x="4326" y="0"/>
                    <a:pt x="5325" y="0"/>
                  </a:cubicBezTo>
                  <a:cubicBezTo>
                    <a:pt x="7432" y="0"/>
                    <a:pt x="9428" y="407"/>
                    <a:pt x="11536" y="333"/>
                  </a:cubicBezTo>
                  <a:cubicBezTo>
                    <a:pt x="12349" y="259"/>
                    <a:pt x="13273" y="148"/>
                    <a:pt x="14087" y="259"/>
                  </a:cubicBezTo>
                  <a:cubicBezTo>
                    <a:pt x="14937" y="2403"/>
                    <a:pt x="12534" y="3365"/>
                    <a:pt x="11092" y="3365"/>
                  </a:cubicBezTo>
                  <a:lnTo>
                    <a:pt x="9872" y="3365"/>
                  </a:lnTo>
                  <a:cubicBezTo>
                    <a:pt x="10501" y="3882"/>
                    <a:pt x="11055" y="4437"/>
                    <a:pt x="11831" y="4695"/>
                  </a:cubicBezTo>
                  <a:cubicBezTo>
                    <a:pt x="12978" y="5139"/>
                    <a:pt x="12941" y="5250"/>
                    <a:pt x="15233" y="5324"/>
                  </a:cubicBezTo>
                  <a:cubicBezTo>
                    <a:pt x="18227" y="5361"/>
                    <a:pt x="18116" y="5546"/>
                    <a:pt x="20335" y="5250"/>
                  </a:cubicBezTo>
                  <a:cubicBezTo>
                    <a:pt x="21851" y="5139"/>
                    <a:pt x="22442" y="4880"/>
                    <a:pt x="24069" y="4585"/>
                  </a:cubicBezTo>
                  <a:lnTo>
                    <a:pt x="24069" y="4585"/>
                  </a:lnTo>
                  <a:cubicBezTo>
                    <a:pt x="26102" y="4030"/>
                    <a:pt x="27248" y="4585"/>
                    <a:pt x="27729" y="5435"/>
                  </a:cubicBezTo>
                  <a:cubicBezTo>
                    <a:pt x="27729" y="5583"/>
                    <a:pt x="27803" y="5768"/>
                    <a:pt x="27766" y="59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6;p21">
              <a:extLst>
                <a:ext uri="{FF2B5EF4-FFF2-40B4-BE49-F238E27FC236}">
                  <a16:creationId xmlns:a16="http://schemas.microsoft.com/office/drawing/2014/main" id="{8ACAED87-2496-97BF-36F7-0C801DD64B1F}"/>
                </a:ext>
              </a:extLst>
            </p:cNvPr>
            <p:cNvSpPr/>
            <p:nvPr/>
          </p:nvSpPr>
          <p:spPr>
            <a:xfrm>
              <a:off x="4192625" y="1988675"/>
              <a:ext cx="136825" cy="34200"/>
            </a:xfrm>
            <a:custGeom>
              <a:avLst/>
              <a:gdLst/>
              <a:ahLst/>
              <a:cxnLst/>
              <a:rect l="l" t="t" r="r" b="b"/>
              <a:pathLst>
                <a:path w="5473" h="1368" extrusionOk="0">
                  <a:moveTo>
                    <a:pt x="3698" y="1"/>
                  </a:moveTo>
                  <a:cubicBezTo>
                    <a:pt x="2441" y="333"/>
                    <a:pt x="1184" y="333"/>
                    <a:pt x="1" y="370"/>
                  </a:cubicBezTo>
                  <a:cubicBezTo>
                    <a:pt x="408" y="518"/>
                    <a:pt x="814" y="703"/>
                    <a:pt x="1221" y="777"/>
                  </a:cubicBezTo>
                  <a:cubicBezTo>
                    <a:pt x="2422" y="1085"/>
                    <a:pt x="3547" y="1367"/>
                    <a:pt x="4744" y="1367"/>
                  </a:cubicBezTo>
                  <a:cubicBezTo>
                    <a:pt x="4984" y="1367"/>
                    <a:pt x="5226" y="1356"/>
                    <a:pt x="5473" y="1331"/>
                  </a:cubicBezTo>
                  <a:cubicBezTo>
                    <a:pt x="4733" y="1073"/>
                    <a:pt x="4179" y="555"/>
                    <a:pt x="3698" y="1"/>
                  </a:cubicBez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47;p21">
              <a:extLst>
                <a:ext uri="{FF2B5EF4-FFF2-40B4-BE49-F238E27FC236}">
                  <a16:creationId xmlns:a16="http://schemas.microsoft.com/office/drawing/2014/main" id="{AB4BBBD0-2EED-5768-505F-21F251B1222F}"/>
                </a:ext>
              </a:extLst>
            </p:cNvPr>
            <p:cNvSpPr/>
            <p:nvPr/>
          </p:nvSpPr>
          <p:spPr>
            <a:xfrm>
              <a:off x="3963425" y="1166075"/>
              <a:ext cx="123875" cy="226475"/>
            </a:xfrm>
            <a:custGeom>
              <a:avLst/>
              <a:gdLst/>
              <a:ahLst/>
              <a:cxnLst/>
              <a:rect l="l" t="t" r="r" b="b"/>
              <a:pathLst>
                <a:path w="4955" h="9059" extrusionOk="0">
                  <a:moveTo>
                    <a:pt x="0" y="1"/>
                  </a:moveTo>
                  <a:lnTo>
                    <a:pt x="0" y="9058"/>
                  </a:lnTo>
                  <a:lnTo>
                    <a:pt x="4954" y="9058"/>
                  </a:lnTo>
                  <a:lnTo>
                    <a:pt x="4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8;p21">
              <a:extLst>
                <a:ext uri="{FF2B5EF4-FFF2-40B4-BE49-F238E27FC236}">
                  <a16:creationId xmlns:a16="http://schemas.microsoft.com/office/drawing/2014/main" id="{4C0AA61E-AB69-1CC6-FE76-DB4760AEEBDF}"/>
                </a:ext>
              </a:extLst>
            </p:cNvPr>
            <p:cNvSpPr/>
            <p:nvPr/>
          </p:nvSpPr>
          <p:spPr>
            <a:xfrm>
              <a:off x="3790575" y="1145750"/>
              <a:ext cx="273600" cy="266200"/>
            </a:xfrm>
            <a:custGeom>
              <a:avLst/>
              <a:gdLst/>
              <a:ahLst/>
              <a:cxnLst/>
              <a:rect l="l" t="t" r="r" b="b"/>
              <a:pathLst>
                <a:path w="10944" h="10648" extrusionOk="0">
                  <a:moveTo>
                    <a:pt x="1" y="0"/>
                  </a:moveTo>
                  <a:lnTo>
                    <a:pt x="1" y="10648"/>
                  </a:lnTo>
                  <a:lnTo>
                    <a:pt x="10944" y="10648"/>
                  </a:lnTo>
                  <a:lnTo>
                    <a:pt x="10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49;p21">
              <a:extLst>
                <a:ext uri="{FF2B5EF4-FFF2-40B4-BE49-F238E27FC236}">
                  <a16:creationId xmlns:a16="http://schemas.microsoft.com/office/drawing/2014/main" id="{C2773804-FE88-CA2E-B56A-17B463DF8CBB}"/>
                </a:ext>
              </a:extLst>
            </p:cNvPr>
            <p:cNvSpPr/>
            <p:nvPr/>
          </p:nvSpPr>
          <p:spPr>
            <a:xfrm>
              <a:off x="4087275" y="1080125"/>
              <a:ext cx="576750" cy="291175"/>
            </a:xfrm>
            <a:custGeom>
              <a:avLst/>
              <a:gdLst/>
              <a:ahLst/>
              <a:cxnLst/>
              <a:rect l="l" t="t" r="r" b="b"/>
              <a:pathLst>
                <a:path w="23070" h="11647" extrusionOk="0">
                  <a:moveTo>
                    <a:pt x="0" y="4141"/>
                  </a:moveTo>
                  <a:lnTo>
                    <a:pt x="0" y="11646"/>
                  </a:lnTo>
                  <a:lnTo>
                    <a:pt x="8688" y="10981"/>
                  </a:lnTo>
                  <a:lnTo>
                    <a:pt x="10389" y="10833"/>
                  </a:lnTo>
                  <a:lnTo>
                    <a:pt x="11350" y="10722"/>
                  </a:lnTo>
                  <a:lnTo>
                    <a:pt x="11683" y="10685"/>
                  </a:lnTo>
                  <a:lnTo>
                    <a:pt x="11683" y="10685"/>
                  </a:lnTo>
                  <a:lnTo>
                    <a:pt x="11979" y="10685"/>
                  </a:lnTo>
                  <a:lnTo>
                    <a:pt x="13199" y="10648"/>
                  </a:lnTo>
                  <a:lnTo>
                    <a:pt x="16230" y="10500"/>
                  </a:lnTo>
                  <a:lnTo>
                    <a:pt x="18301" y="10426"/>
                  </a:lnTo>
                  <a:cubicBezTo>
                    <a:pt x="19040" y="10352"/>
                    <a:pt x="18818" y="10352"/>
                    <a:pt x="19595" y="10352"/>
                  </a:cubicBezTo>
                  <a:cubicBezTo>
                    <a:pt x="20519" y="10352"/>
                    <a:pt x="21813" y="10241"/>
                    <a:pt x="22441" y="9428"/>
                  </a:cubicBezTo>
                  <a:cubicBezTo>
                    <a:pt x="23070" y="8799"/>
                    <a:pt x="22996" y="7875"/>
                    <a:pt x="22220" y="7284"/>
                  </a:cubicBezTo>
                  <a:lnTo>
                    <a:pt x="22183" y="7210"/>
                  </a:lnTo>
                  <a:cubicBezTo>
                    <a:pt x="21702" y="6914"/>
                    <a:pt x="20593" y="6840"/>
                    <a:pt x="19669" y="6840"/>
                  </a:cubicBezTo>
                  <a:cubicBezTo>
                    <a:pt x="19262" y="6840"/>
                    <a:pt x="19003" y="6840"/>
                    <a:pt x="18633" y="6914"/>
                  </a:cubicBezTo>
                  <a:lnTo>
                    <a:pt x="18153" y="6914"/>
                  </a:lnTo>
                  <a:lnTo>
                    <a:pt x="12940" y="6803"/>
                  </a:lnTo>
                  <a:lnTo>
                    <a:pt x="12385" y="6803"/>
                  </a:lnTo>
                  <a:lnTo>
                    <a:pt x="12755" y="6470"/>
                  </a:lnTo>
                  <a:lnTo>
                    <a:pt x="13495" y="5472"/>
                  </a:lnTo>
                  <a:lnTo>
                    <a:pt x="13495" y="5472"/>
                  </a:lnTo>
                  <a:lnTo>
                    <a:pt x="14678" y="6359"/>
                  </a:lnTo>
                  <a:lnTo>
                    <a:pt x="21850" y="5361"/>
                  </a:lnTo>
                  <a:lnTo>
                    <a:pt x="17894" y="703"/>
                  </a:lnTo>
                  <a:lnTo>
                    <a:pt x="17561" y="370"/>
                  </a:lnTo>
                  <a:cubicBezTo>
                    <a:pt x="17450" y="296"/>
                    <a:pt x="17376" y="259"/>
                    <a:pt x="17266" y="185"/>
                  </a:cubicBezTo>
                  <a:cubicBezTo>
                    <a:pt x="17266" y="185"/>
                    <a:pt x="17229" y="185"/>
                    <a:pt x="17229" y="148"/>
                  </a:cubicBezTo>
                  <a:cubicBezTo>
                    <a:pt x="17192" y="148"/>
                    <a:pt x="17192" y="148"/>
                    <a:pt x="17155" y="111"/>
                  </a:cubicBezTo>
                  <a:lnTo>
                    <a:pt x="17155" y="111"/>
                  </a:lnTo>
                  <a:cubicBezTo>
                    <a:pt x="17081" y="111"/>
                    <a:pt x="17044" y="74"/>
                    <a:pt x="17007" y="74"/>
                  </a:cubicBezTo>
                  <a:cubicBezTo>
                    <a:pt x="16933" y="74"/>
                    <a:pt x="16896" y="0"/>
                    <a:pt x="16859" y="0"/>
                  </a:cubicBezTo>
                  <a:lnTo>
                    <a:pt x="16711" y="0"/>
                  </a:lnTo>
                  <a:lnTo>
                    <a:pt x="16637" y="0"/>
                  </a:lnTo>
                  <a:lnTo>
                    <a:pt x="16341" y="0"/>
                  </a:lnTo>
                  <a:lnTo>
                    <a:pt x="10796" y="148"/>
                  </a:lnTo>
                  <a:cubicBezTo>
                    <a:pt x="10426" y="148"/>
                    <a:pt x="7986" y="814"/>
                    <a:pt x="7320" y="11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50;p21">
              <a:extLst>
                <a:ext uri="{FF2B5EF4-FFF2-40B4-BE49-F238E27FC236}">
                  <a16:creationId xmlns:a16="http://schemas.microsoft.com/office/drawing/2014/main" id="{05FE97E0-27C0-7C92-32AD-37C133746B60}"/>
                </a:ext>
              </a:extLst>
            </p:cNvPr>
            <p:cNvSpPr/>
            <p:nvPr/>
          </p:nvSpPr>
          <p:spPr>
            <a:xfrm>
              <a:off x="4424625" y="1172550"/>
              <a:ext cx="110950" cy="62875"/>
            </a:xfrm>
            <a:custGeom>
              <a:avLst/>
              <a:gdLst/>
              <a:ahLst/>
              <a:cxnLst/>
              <a:rect l="l" t="t" r="r" b="b"/>
              <a:pathLst>
                <a:path w="4438" h="2515" extrusionOk="0">
                  <a:moveTo>
                    <a:pt x="1110" y="0"/>
                  </a:moveTo>
                  <a:lnTo>
                    <a:pt x="1" y="1627"/>
                  </a:lnTo>
                  <a:lnTo>
                    <a:pt x="1184" y="2514"/>
                  </a:lnTo>
                  <a:lnTo>
                    <a:pt x="4437" y="2108"/>
                  </a:lnTo>
                  <a:lnTo>
                    <a:pt x="2478" y="0"/>
                  </a:ln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51;p21">
              <a:extLst>
                <a:ext uri="{FF2B5EF4-FFF2-40B4-BE49-F238E27FC236}">
                  <a16:creationId xmlns:a16="http://schemas.microsoft.com/office/drawing/2014/main" id="{9C61ACFD-670B-6796-201B-DE2BD2C77D91}"/>
                </a:ext>
              </a:extLst>
            </p:cNvPr>
            <p:cNvSpPr/>
            <p:nvPr/>
          </p:nvSpPr>
          <p:spPr>
            <a:xfrm>
              <a:off x="4285050" y="1932300"/>
              <a:ext cx="173800" cy="98000"/>
            </a:xfrm>
            <a:custGeom>
              <a:avLst/>
              <a:gdLst/>
              <a:ahLst/>
              <a:cxnLst/>
              <a:rect l="l" t="t" r="r" b="b"/>
              <a:pathLst>
                <a:path w="6952" h="3920" extrusionOk="0">
                  <a:moveTo>
                    <a:pt x="3143" y="3217"/>
                  </a:moveTo>
                  <a:lnTo>
                    <a:pt x="1923" y="3217"/>
                  </a:lnTo>
                  <a:lnTo>
                    <a:pt x="2774" y="3919"/>
                  </a:lnTo>
                  <a:cubicBezTo>
                    <a:pt x="2515" y="3808"/>
                    <a:pt x="2256" y="3734"/>
                    <a:pt x="1886" y="3586"/>
                  </a:cubicBezTo>
                  <a:cubicBezTo>
                    <a:pt x="1849" y="3586"/>
                    <a:pt x="1849" y="3586"/>
                    <a:pt x="1776" y="3550"/>
                  </a:cubicBezTo>
                  <a:lnTo>
                    <a:pt x="1776" y="3550"/>
                  </a:lnTo>
                  <a:cubicBezTo>
                    <a:pt x="1702" y="3513"/>
                    <a:pt x="1591" y="3439"/>
                    <a:pt x="1554" y="3439"/>
                  </a:cubicBezTo>
                  <a:cubicBezTo>
                    <a:pt x="962" y="3180"/>
                    <a:pt x="482" y="2699"/>
                    <a:pt x="1" y="2256"/>
                  </a:cubicBezTo>
                  <a:lnTo>
                    <a:pt x="1184" y="2256"/>
                  </a:lnTo>
                  <a:cubicBezTo>
                    <a:pt x="2404" y="2256"/>
                    <a:pt x="4253" y="1553"/>
                    <a:pt x="4327" y="74"/>
                  </a:cubicBezTo>
                  <a:cubicBezTo>
                    <a:pt x="4918" y="37"/>
                    <a:pt x="5547" y="0"/>
                    <a:pt x="6138" y="74"/>
                  </a:cubicBezTo>
                  <a:cubicBezTo>
                    <a:pt x="6951" y="2256"/>
                    <a:pt x="4548" y="3217"/>
                    <a:pt x="3143" y="3217"/>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570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40DF-DE31-F5D7-8986-DA6F043839F9}"/>
              </a:ext>
            </a:extLst>
          </p:cNvPr>
          <p:cNvSpPr>
            <a:spLocks noGrp="1"/>
          </p:cNvSpPr>
          <p:nvPr>
            <p:ph type="title"/>
          </p:nvPr>
        </p:nvSpPr>
        <p:spPr>
          <a:xfrm>
            <a:off x="602575" y="698798"/>
            <a:ext cx="8399659" cy="572700"/>
          </a:xfrm>
        </p:spPr>
        <p:txBody>
          <a:bodyPr>
            <a:normAutofit fontScale="90000"/>
          </a:bodyPr>
          <a:lstStyle/>
          <a:p>
            <a:r>
              <a:rPr lang="en-US" b="0" i="0" dirty="0">
                <a:solidFill>
                  <a:schemeClr val="accent2"/>
                </a:solidFill>
                <a:effectLst/>
                <a:latin typeface="Algerian" panose="04020705040A02060702" pitchFamily="82" charset="0"/>
              </a:rPr>
              <a:t>Using Collaborative recommendation</a:t>
            </a:r>
            <a:endParaRPr lang="en-IN" dirty="0"/>
          </a:p>
        </p:txBody>
      </p:sp>
      <p:sp>
        <p:nvSpPr>
          <p:cNvPr id="3" name="Text Placeholder 2">
            <a:extLst>
              <a:ext uri="{FF2B5EF4-FFF2-40B4-BE49-F238E27FC236}">
                <a16:creationId xmlns:a16="http://schemas.microsoft.com/office/drawing/2014/main" id="{43E37DA3-A699-8967-ABD9-0B30A76FADA5}"/>
              </a:ext>
            </a:extLst>
          </p:cNvPr>
          <p:cNvSpPr>
            <a:spLocks noGrp="1"/>
          </p:cNvSpPr>
          <p:nvPr>
            <p:ph type="body" idx="1"/>
          </p:nvPr>
        </p:nvSpPr>
        <p:spPr>
          <a:xfrm>
            <a:off x="602575" y="1148181"/>
            <a:ext cx="7821300" cy="3226500"/>
          </a:xfrm>
        </p:spPr>
        <p:txBody>
          <a:bodyPr/>
          <a:lstStyle/>
          <a:p>
            <a:pPr marL="152400" indent="0" algn="just">
              <a:lnSpc>
                <a:spcPct val="150000"/>
              </a:lnSpc>
              <a:buClr>
                <a:schemeClr val="accent2"/>
              </a:buClr>
              <a:buNone/>
            </a:pPr>
            <a:r>
              <a:rPr lang="en-US" sz="2000" b="1" i="0" dirty="0">
                <a:solidFill>
                  <a:schemeClr val="bg1"/>
                </a:solidFill>
                <a:effectLst/>
                <a:latin typeface="Algerian" panose="04020705040A02060702" pitchFamily="82" charset="0"/>
              </a:rPr>
              <a:t>advantages</a:t>
            </a:r>
          </a:p>
          <a:p>
            <a:pPr algn="just">
              <a:lnSpc>
                <a:spcPct val="150000"/>
              </a:lnSpc>
              <a:buClr>
                <a:schemeClr val="accent2"/>
              </a:buClr>
              <a:buFont typeface="Wingdings" panose="05000000000000000000" pitchFamily="2" charset="2"/>
              <a:buChar char="ü"/>
            </a:pPr>
            <a:r>
              <a:rPr lang="en-US" sz="1600" b="1" i="0" dirty="0">
                <a:solidFill>
                  <a:schemeClr val="bg1"/>
                </a:solidFill>
                <a:effectLst/>
                <a:latin typeface="Amasis MT Pro Light" panose="02040304050005020304" pitchFamily="18" charset="0"/>
              </a:rPr>
              <a:t>Unlike people’s taste, movies don’t change.</a:t>
            </a:r>
          </a:p>
          <a:p>
            <a:pPr algn="just">
              <a:lnSpc>
                <a:spcPct val="150000"/>
              </a:lnSpc>
              <a:buClr>
                <a:schemeClr val="accent2"/>
              </a:buClr>
              <a:buFont typeface="Wingdings" panose="05000000000000000000" pitchFamily="2" charset="2"/>
              <a:buChar char="ü"/>
            </a:pPr>
            <a:r>
              <a:rPr lang="en-US" sz="1600" b="1" i="0" dirty="0">
                <a:solidFill>
                  <a:schemeClr val="bg1"/>
                </a:solidFill>
                <a:effectLst/>
                <a:latin typeface="Amasis MT Pro Light" panose="02040304050005020304" pitchFamily="18" charset="0"/>
              </a:rPr>
              <a:t>There are usually a lot fewer items than people, therefore easier to maintain and compute the matrices.</a:t>
            </a:r>
          </a:p>
          <a:p>
            <a:pPr algn="just">
              <a:lnSpc>
                <a:spcPct val="150000"/>
              </a:lnSpc>
              <a:buClr>
                <a:schemeClr val="accent2"/>
              </a:buClr>
              <a:buFont typeface="Wingdings" panose="05000000000000000000" pitchFamily="2" charset="2"/>
              <a:buChar char="ü"/>
            </a:pPr>
            <a:r>
              <a:rPr lang="en-US" sz="1600" b="1" i="0" dirty="0">
                <a:solidFill>
                  <a:schemeClr val="bg1"/>
                </a:solidFill>
                <a:effectLst/>
                <a:latin typeface="Amasis MT Pro Light" panose="02040304050005020304" pitchFamily="18" charset="0"/>
              </a:rPr>
              <a:t>Shilling attacks are much harder because items cannot be faked.</a:t>
            </a:r>
          </a:p>
          <a:p>
            <a:endParaRPr lang="en-IN" dirty="0">
              <a:solidFill>
                <a:schemeClr val="bg1"/>
              </a:solidFill>
            </a:endParaRPr>
          </a:p>
        </p:txBody>
      </p:sp>
      <p:grpSp>
        <p:nvGrpSpPr>
          <p:cNvPr id="4" name="Google Shape;3226;p43">
            <a:extLst>
              <a:ext uri="{FF2B5EF4-FFF2-40B4-BE49-F238E27FC236}">
                <a16:creationId xmlns:a16="http://schemas.microsoft.com/office/drawing/2014/main" id="{EDF543D5-B05B-D1B4-4AD3-6C9010EA4047}"/>
              </a:ext>
            </a:extLst>
          </p:cNvPr>
          <p:cNvGrpSpPr/>
          <p:nvPr/>
        </p:nvGrpSpPr>
        <p:grpSpPr>
          <a:xfrm>
            <a:off x="7378996" y="3485427"/>
            <a:ext cx="1566530" cy="1658073"/>
            <a:chOff x="3886501" y="1346512"/>
            <a:chExt cx="3813483" cy="3336023"/>
          </a:xfrm>
        </p:grpSpPr>
        <p:grpSp>
          <p:nvGrpSpPr>
            <p:cNvPr id="5" name="Google Shape;3227;p43">
              <a:extLst>
                <a:ext uri="{FF2B5EF4-FFF2-40B4-BE49-F238E27FC236}">
                  <a16:creationId xmlns:a16="http://schemas.microsoft.com/office/drawing/2014/main" id="{6AA961D7-A0C4-6D44-63DA-ACFD7A02B24B}"/>
                </a:ext>
              </a:extLst>
            </p:cNvPr>
            <p:cNvGrpSpPr/>
            <p:nvPr/>
          </p:nvGrpSpPr>
          <p:grpSpPr>
            <a:xfrm>
              <a:off x="4472775" y="1346512"/>
              <a:ext cx="2689335" cy="3159183"/>
              <a:chOff x="4472718" y="3265151"/>
              <a:chExt cx="1056008" cy="1240501"/>
            </a:xfrm>
          </p:grpSpPr>
          <p:sp>
            <p:nvSpPr>
              <p:cNvPr id="78" name="Google Shape;3228;p43">
                <a:extLst>
                  <a:ext uri="{FF2B5EF4-FFF2-40B4-BE49-F238E27FC236}">
                    <a16:creationId xmlns:a16="http://schemas.microsoft.com/office/drawing/2014/main" id="{F2ADB6B2-871F-F8DD-4D74-DD6B64D0A6A9}"/>
                  </a:ext>
                </a:extLst>
              </p:cNvPr>
              <p:cNvSpPr/>
              <p:nvPr/>
            </p:nvSpPr>
            <p:spPr>
              <a:xfrm flipH="1">
                <a:off x="5336838" y="4350307"/>
                <a:ext cx="151695" cy="40241"/>
              </a:xfrm>
              <a:custGeom>
                <a:avLst/>
                <a:gdLst/>
                <a:ahLst/>
                <a:cxnLst/>
                <a:rect l="l" t="t" r="r" b="b"/>
                <a:pathLst>
                  <a:path w="3159" h="838" extrusionOk="0">
                    <a:moveTo>
                      <a:pt x="1" y="1"/>
                    </a:moveTo>
                    <a:lnTo>
                      <a:pt x="1" y="838"/>
                    </a:lnTo>
                    <a:lnTo>
                      <a:pt x="3158" y="838"/>
                    </a:lnTo>
                    <a:lnTo>
                      <a:pt x="3158"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29;p43">
                <a:extLst>
                  <a:ext uri="{FF2B5EF4-FFF2-40B4-BE49-F238E27FC236}">
                    <a16:creationId xmlns:a16="http://schemas.microsoft.com/office/drawing/2014/main" id="{EA1508D7-F3CD-2B36-63DE-7B3C71A896CE}"/>
                  </a:ext>
                </a:extLst>
              </p:cNvPr>
              <p:cNvSpPr/>
              <p:nvPr/>
            </p:nvSpPr>
            <p:spPr>
              <a:xfrm flipH="1">
                <a:off x="4516561" y="3765711"/>
                <a:ext cx="1001169" cy="730816"/>
              </a:xfrm>
              <a:custGeom>
                <a:avLst/>
                <a:gdLst/>
                <a:ahLst/>
                <a:cxnLst/>
                <a:rect l="l" t="t" r="r" b="b"/>
                <a:pathLst>
                  <a:path w="20849" h="15219" extrusionOk="0">
                    <a:moveTo>
                      <a:pt x="0" y="1"/>
                    </a:moveTo>
                    <a:lnTo>
                      <a:pt x="0" y="15218"/>
                    </a:lnTo>
                    <a:lnTo>
                      <a:pt x="20848" y="15218"/>
                    </a:lnTo>
                    <a:lnTo>
                      <a:pt x="208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30;p43">
                <a:extLst>
                  <a:ext uri="{FF2B5EF4-FFF2-40B4-BE49-F238E27FC236}">
                    <a16:creationId xmlns:a16="http://schemas.microsoft.com/office/drawing/2014/main" id="{718D69F4-0594-9C5F-7E0A-05DFB043E322}"/>
                  </a:ext>
                </a:extLst>
              </p:cNvPr>
              <p:cNvSpPr/>
              <p:nvPr/>
            </p:nvSpPr>
            <p:spPr>
              <a:xfrm flipH="1">
                <a:off x="4507437" y="3756587"/>
                <a:ext cx="1021289" cy="749064"/>
              </a:xfrm>
              <a:custGeom>
                <a:avLst/>
                <a:gdLst/>
                <a:ahLst/>
                <a:cxnLst/>
                <a:rect l="l" t="t" r="r" b="b"/>
                <a:pathLst>
                  <a:path w="21268" h="15599" extrusionOk="0">
                    <a:moveTo>
                      <a:pt x="20925" y="381"/>
                    </a:moveTo>
                    <a:lnTo>
                      <a:pt x="20925" y="15256"/>
                    </a:lnTo>
                    <a:lnTo>
                      <a:pt x="381" y="15256"/>
                    </a:lnTo>
                    <a:lnTo>
                      <a:pt x="381" y="381"/>
                    </a:lnTo>
                    <a:close/>
                    <a:moveTo>
                      <a:pt x="191" y="1"/>
                    </a:moveTo>
                    <a:cubicBezTo>
                      <a:pt x="115" y="1"/>
                      <a:pt x="1" y="115"/>
                      <a:pt x="1" y="191"/>
                    </a:cubicBezTo>
                    <a:lnTo>
                      <a:pt x="1" y="15408"/>
                    </a:lnTo>
                    <a:cubicBezTo>
                      <a:pt x="1" y="15523"/>
                      <a:pt x="115" y="15599"/>
                      <a:pt x="191" y="15599"/>
                    </a:cubicBezTo>
                    <a:lnTo>
                      <a:pt x="21077" y="15599"/>
                    </a:lnTo>
                    <a:cubicBezTo>
                      <a:pt x="21153" y="15599"/>
                      <a:pt x="21268" y="15523"/>
                      <a:pt x="21268" y="15408"/>
                    </a:cubicBezTo>
                    <a:lnTo>
                      <a:pt x="21268" y="191"/>
                    </a:lnTo>
                    <a:cubicBezTo>
                      <a:pt x="21268" y="77"/>
                      <a:pt x="21153" y="1"/>
                      <a:pt x="210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31;p43">
                <a:extLst>
                  <a:ext uri="{FF2B5EF4-FFF2-40B4-BE49-F238E27FC236}">
                    <a16:creationId xmlns:a16="http://schemas.microsoft.com/office/drawing/2014/main" id="{B40B4D48-CCC9-0EF9-284E-1DB72954A1ED}"/>
                  </a:ext>
                </a:extLst>
              </p:cNvPr>
              <p:cNvSpPr/>
              <p:nvPr/>
            </p:nvSpPr>
            <p:spPr>
              <a:xfrm flipH="1">
                <a:off x="4516561" y="3756587"/>
                <a:ext cx="1002994" cy="111502"/>
              </a:xfrm>
              <a:custGeom>
                <a:avLst/>
                <a:gdLst/>
                <a:ahLst/>
                <a:cxnLst/>
                <a:rect l="l" t="t" r="r" b="b"/>
                <a:pathLst>
                  <a:path w="20887" h="2322" extrusionOk="0">
                    <a:moveTo>
                      <a:pt x="0" y="1"/>
                    </a:moveTo>
                    <a:lnTo>
                      <a:pt x="0" y="2321"/>
                    </a:lnTo>
                    <a:lnTo>
                      <a:pt x="20886" y="2321"/>
                    </a:lnTo>
                    <a:lnTo>
                      <a:pt x="208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32;p43">
                <a:extLst>
                  <a:ext uri="{FF2B5EF4-FFF2-40B4-BE49-F238E27FC236}">
                    <a16:creationId xmlns:a16="http://schemas.microsoft.com/office/drawing/2014/main" id="{BAD0D5AF-F825-B4F4-9503-DC0C65D4D009}"/>
                  </a:ext>
                </a:extLst>
              </p:cNvPr>
              <p:cNvSpPr/>
              <p:nvPr/>
            </p:nvSpPr>
            <p:spPr>
              <a:xfrm flipH="1">
                <a:off x="4578699" y="3756587"/>
                <a:ext cx="113279" cy="111502"/>
              </a:xfrm>
              <a:custGeom>
                <a:avLst/>
                <a:gdLst/>
                <a:ahLst/>
                <a:cxnLst/>
                <a:rect l="l" t="t" r="r" b="b"/>
                <a:pathLst>
                  <a:path w="2359" h="2322" extrusionOk="0">
                    <a:moveTo>
                      <a:pt x="1027" y="1"/>
                    </a:moveTo>
                    <a:lnTo>
                      <a:pt x="0" y="2321"/>
                    </a:lnTo>
                    <a:lnTo>
                      <a:pt x="1255" y="2321"/>
                    </a:lnTo>
                    <a:lnTo>
                      <a:pt x="2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33;p43">
                <a:extLst>
                  <a:ext uri="{FF2B5EF4-FFF2-40B4-BE49-F238E27FC236}">
                    <a16:creationId xmlns:a16="http://schemas.microsoft.com/office/drawing/2014/main" id="{9266BE11-858B-F3BA-BCB7-B6023DB4F3E1}"/>
                  </a:ext>
                </a:extLst>
              </p:cNvPr>
              <p:cNvSpPr/>
              <p:nvPr/>
            </p:nvSpPr>
            <p:spPr>
              <a:xfrm flipH="1">
                <a:off x="4781487" y="3756587"/>
                <a:ext cx="115104" cy="111502"/>
              </a:xfrm>
              <a:custGeom>
                <a:avLst/>
                <a:gdLst/>
                <a:ahLst/>
                <a:cxnLst/>
                <a:rect l="l" t="t" r="r" b="b"/>
                <a:pathLst>
                  <a:path w="2397" h="2322" extrusionOk="0">
                    <a:moveTo>
                      <a:pt x="1065" y="1"/>
                    </a:moveTo>
                    <a:lnTo>
                      <a:pt x="0" y="2321"/>
                    </a:lnTo>
                    <a:lnTo>
                      <a:pt x="1332" y="2321"/>
                    </a:lnTo>
                    <a:lnTo>
                      <a:pt x="23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34;p43">
                <a:extLst>
                  <a:ext uri="{FF2B5EF4-FFF2-40B4-BE49-F238E27FC236}">
                    <a16:creationId xmlns:a16="http://schemas.microsoft.com/office/drawing/2014/main" id="{319EF37E-4831-C8A0-3D22-83B2A4C2638E}"/>
                  </a:ext>
                </a:extLst>
              </p:cNvPr>
              <p:cNvSpPr/>
              <p:nvPr/>
            </p:nvSpPr>
            <p:spPr>
              <a:xfrm flipH="1">
                <a:off x="4962330" y="3756587"/>
                <a:ext cx="116977" cy="111502"/>
              </a:xfrm>
              <a:custGeom>
                <a:avLst/>
                <a:gdLst/>
                <a:ahLst/>
                <a:cxnLst/>
                <a:rect l="l" t="t" r="r" b="b"/>
                <a:pathLst>
                  <a:path w="2436" h="2322" extrusionOk="0">
                    <a:moveTo>
                      <a:pt x="1104" y="1"/>
                    </a:moveTo>
                    <a:lnTo>
                      <a:pt x="1" y="2321"/>
                    </a:lnTo>
                    <a:lnTo>
                      <a:pt x="1332" y="2321"/>
                    </a:lnTo>
                    <a:lnTo>
                      <a:pt x="24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35;p43">
                <a:extLst>
                  <a:ext uri="{FF2B5EF4-FFF2-40B4-BE49-F238E27FC236}">
                    <a16:creationId xmlns:a16="http://schemas.microsoft.com/office/drawing/2014/main" id="{29717CA8-3CD7-2AAF-0B1C-E75D34B7B2F8}"/>
                  </a:ext>
                </a:extLst>
              </p:cNvPr>
              <p:cNvSpPr/>
              <p:nvPr/>
            </p:nvSpPr>
            <p:spPr>
              <a:xfrm flipH="1">
                <a:off x="5163294" y="3756587"/>
                <a:ext cx="116977" cy="111502"/>
              </a:xfrm>
              <a:custGeom>
                <a:avLst/>
                <a:gdLst/>
                <a:ahLst/>
                <a:cxnLst/>
                <a:rect l="l" t="t" r="r" b="b"/>
                <a:pathLst>
                  <a:path w="2436" h="2322" extrusionOk="0">
                    <a:moveTo>
                      <a:pt x="1104" y="1"/>
                    </a:moveTo>
                    <a:lnTo>
                      <a:pt x="1" y="2321"/>
                    </a:lnTo>
                    <a:lnTo>
                      <a:pt x="1332" y="2321"/>
                    </a:lnTo>
                    <a:lnTo>
                      <a:pt x="2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36;p43">
                <a:extLst>
                  <a:ext uri="{FF2B5EF4-FFF2-40B4-BE49-F238E27FC236}">
                    <a16:creationId xmlns:a16="http://schemas.microsoft.com/office/drawing/2014/main" id="{5C249EE6-A57F-291B-782E-1E1BE6EFBC42}"/>
                  </a:ext>
                </a:extLst>
              </p:cNvPr>
              <p:cNvSpPr/>
              <p:nvPr/>
            </p:nvSpPr>
            <p:spPr>
              <a:xfrm flipH="1">
                <a:off x="5364258" y="3756587"/>
                <a:ext cx="113279" cy="111502"/>
              </a:xfrm>
              <a:custGeom>
                <a:avLst/>
                <a:gdLst/>
                <a:ahLst/>
                <a:cxnLst/>
                <a:rect l="l" t="t" r="r" b="b"/>
                <a:pathLst>
                  <a:path w="2359" h="2322" extrusionOk="0">
                    <a:moveTo>
                      <a:pt x="1027" y="1"/>
                    </a:moveTo>
                    <a:lnTo>
                      <a:pt x="0" y="2321"/>
                    </a:lnTo>
                    <a:lnTo>
                      <a:pt x="1332" y="2321"/>
                    </a:lnTo>
                    <a:lnTo>
                      <a:pt x="2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37;p43">
                <a:extLst>
                  <a:ext uri="{FF2B5EF4-FFF2-40B4-BE49-F238E27FC236}">
                    <a16:creationId xmlns:a16="http://schemas.microsoft.com/office/drawing/2014/main" id="{AE042F13-8371-A001-3AD7-AEEB3B2359D2}"/>
                  </a:ext>
                </a:extLst>
              </p:cNvPr>
              <p:cNvSpPr/>
              <p:nvPr/>
            </p:nvSpPr>
            <p:spPr>
              <a:xfrm flipH="1">
                <a:off x="4472718" y="3265151"/>
                <a:ext cx="968323" cy="489660"/>
              </a:xfrm>
              <a:custGeom>
                <a:avLst/>
                <a:gdLst/>
                <a:ahLst/>
                <a:cxnLst/>
                <a:rect l="l" t="t" r="r" b="b"/>
                <a:pathLst>
                  <a:path w="20165" h="10197" extrusionOk="0">
                    <a:moveTo>
                      <a:pt x="876" y="1"/>
                    </a:moveTo>
                    <a:lnTo>
                      <a:pt x="1" y="2131"/>
                    </a:lnTo>
                    <a:lnTo>
                      <a:pt x="19251" y="10197"/>
                    </a:lnTo>
                    <a:lnTo>
                      <a:pt x="20164" y="8066"/>
                    </a:lnTo>
                    <a:lnTo>
                      <a:pt x="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38;p43">
                <a:extLst>
                  <a:ext uri="{FF2B5EF4-FFF2-40B4-BE49-F238E27FC236}">
                    <a16:creationId xmlns:a16="http://schemas.microsoft.com/office/drawing/2014/main" id="{54987189-686E-6148-B7B0-28C0FC22797A}"/>
                  </a:ext>
                </a:extLst>
              </p:cNvPr>
              <p:cNvSpPr/>
              <p:nvPr/>
            </p:nvSpPr>
            <p:spPr>
              <a:xfrm flipH="1">
                <a:off x="5276573" y="3290745"/>
                <a:ext cx="63963" cy="146173"/>
              </a:xfrm>
              <a:custGeom>
                <a:avLst/>
                <a:gdLst/>
                <a:ahLst/>
                <a:cxnLst/>
                <a:rect l="l" t="t" r="r" b="b"/>
                <a:pathLst>
                  <a:path w="1332" h="3044" extrusionOk="0">
                    <a:moveTo>
                      <a:pt x="0" y="0"/>
                    </a:moveTo>
                    <a:lnTo>
                      <a:pt x="76" y="2511"/>
                    </a:lnTo>
                    <a:lnTo>
                      <a:pt x="1332" y="3044"/>
                    </a:lnTo>
                    <a:lnTo>
                      <a:pt x="1218" y="533"/>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39;p43">
                <a:extLst>
                  <a:ext uri="{FF2B5EF4-FFF2-40B4-BE49-F238E27FC236}">
                    <a16:creationId xmlns:a16="http://schemas.microsoft.com/office/drawing/2014/main" id="{0B3EC36C-083C-31FA-5392-AA4B1904D637}"/>
                  </a:ext>
                </a:extLst>
              </p:cNvPr>
              <p:cNvSpPr/>
              <p:nvPr/>
            </p:nvSpPr>
            <p:spPr>
              <a:xfrm flipH="1">
                <a:off x="5090208" y="3369306"/>
                <a:ext cx="64011" cy="146173"/>
              </a:xfrm>
              <a:custGeom>
                <a:avLst/>
                <a:gdLst/>
                <a:ahLst/>
                <a:cxnLst/>
                <a:rect l="l" t="t" r="r" b="b"/>
                <a:pathLst>
                  <a:path w="1333" h="3044" extrusionOk="0">
                    <a:moveTo>
                      <a:pt x="1" y="0"/>
                    </a:moveTo>
                    <a:lnTo>
                      <a:pt x="115" y="2549"/>
                    </a:lnTo>
                    <a:lnTo>
                      <a:pt x="1332" y="3044"/>
                    </a:lnTo>
                    <a:lnTo>
                      <a:pt x="1256" y="49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40;p43">
                <a:extLst>
                  <a:ext uri="{FF2B5EF4-FFF2-40B4-BE49-F238E27FC236}">
                    <a16:creationId xmlns:a16="http://schemas.microsoft.com/office/drawing/2014/main" id="{0B0D0AA9-FE4C-8325-7A32-07852069BCC2}"/>
                  </a:ext>
                </a:extLst>
              </p:cNvPr>
              <p:cNvSpPr/>
              <p:nvPr/>
            </p:nvSpPr>
            <p:spPr>
              <a:xfrm flipH="1">
                <a:off x="4923962" y="3438743"/>
                <a:ext cx="60361" cy="146173"/>
              </a:xfrm>
              <a:custGeom>
                <a:avLst/>
                <a:gdLst/>
                <a:ahLst/>
                <a:cxnLst/>
                <a:rect l="l" t="t" r="r" b="b"/>
                <a:pathLst>
                  <a:path w="1257" h="3044" extrusionOk="0">
                    <a:moveTo>
                      <a:pt x="1" y="0"/>
                    </a:moveTo>
                    <a:lnTo>
                      <a:pt x="39" y="2549"/>
                    </a:lnTo>
                    <a:lnTo>
                      <a:pt x="1256" y="3044"/>
                    </a:lnTo>
                    <a:lnTo>
                      <a:pt x="1180" y="53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41;p43">
                <a:extLst>
                  <a:ext uri="{FF2B5EF4-FFF2-40B4-BE49-F238E27FC236}">
                    <a16:creationId xmlns:a16="http://schemas.microsoft.com/office/drawing/2014/main" id="{C1FB2D10-7BA8-DC21-A3F2-20F955A2CBD7}"/>
                  </a:ext>
                </a:extLst>
              </p:cNvPr>
              <p:cNvSpPr/>
              <p:nvPr/>
            </p:nvSpPr>
            <p:spPr>
              <a:xfrm flipH="1">
                <a:off x="4737645" y="3517256"/>
                <a:ext cx="62138" cy="146221"/>
              </a:xfrm>
              <a:custGeom>
                <a:avLst/>
                <a:gdLst/>
                <a:ahLst/>
                <a:cxnLst/>
                <a:rect l="l" t="t" r="r" b="b"/>
                <a:pathLst>
                  <a:path w="1294" h="3045" extrusionOk="0">
                    <a:moveTo>
                      <a:pt x="0" y="1"/>
                    </a:moveTo>
                    <a:lnTo>
                      <a:pt x="38" y="2512"/>
                    </a:lnTo>
                    <a:lnTo>
                      <a:pt x="1294" y="3044"/>
                    </a:lnTo>
                    <a:lnTo>
                      <a:pt x="1180" y="5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42;p43">
                <a:extLst>
                  <a:ext uri="{FF2B5EF4-FFF2-40B4-BE49-F238E27FC236}">
                    <a16:creationId xmlns:a16="http://schemas.microsoft.com/office/drawing/2014/main" id="{130E2F03-F8A6-C361-B02D-C150EC45A648}"/>
                  </a:ext>
                </a:extLst>
              </p:cNvPr>
              <p:cNvSpPr/>
              <p:nvPr/>
            </p:nvSpPr>
            <p:spPr>
              <a:xfrm flipH="1">
                <a:off x="4553104" y="3593992"/>
                <a:ext cx="64011" cy="146221"/>
              </a:xfrm>
              <a:custGeom>
                <a:avLst/>
                <a:gdLst/>
                <a:ahLst/>
                <a:cxnLst/>
                <a:rect l="l" t="t" r="r" b="b"/>
                <a:pathLst>
                  <a:path w="1333" h="3045" extrusionOk="0">
                    <a:moveTo>
                      <a:pt x="1" y="1"/>
                    </a:moveTo>
                    <a:lnTo>
                      <a:pt x="77" y="2550"/>
                    </a:lnTo>
                    <a:lnTo>
                      <a:pt x="1332" y="3044"/>
                    </a:lnTo>
                    <a:lnTo>
                      <a:pt x="1218" y="53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43;p43">
                <a:extLst>
                  <a:ext uri="{FF2B5EF4-FFF2-40B4-BE49-F238E27FC236}">
                    <a16:creationId xmlns:a16="http://schemas.microsoft.com/office/drawing/2014/main" id="{F955E78D-1FB8-B282-FF5E-F81ECF2E1604}"/>
                  </a:ext>
                </a:extLst>
              </p:cNvPr>
              <p:cNvSpPr/>
              <p:nvPr/>
            </p:nvSpPr>
            <p:spPr>
              <a:xfrm flipH="1">
                <a:off x="4637139" y="3950252"/>
                <a:ext cx="244854" cy="23770"/>
              </a:xfrm>
              <a:custGeom>
                <a:avLst/>
                <a:gdLst/>
                <a:ahLst/>
                <a:cxnLst/>
                <a:rect l="l" t="t" r="r" b="b"/>
                <a:pathLst>
                  <a:path w="5099" h="495" extrusionOk="0">
                    <a:moveTo>
                      <a:pt x="191" y="0"/>
                    </a:moveTo>
                    <a:cubicBezTo>
                      <a:pt x="77" y="0"/>
                      <a:pt x="38" y="38"/>
                      <a:pt x="38" y="153"/>
                    </a:cubicBezTo>
                    <a:lnTo>
                      <a:pt x="38" y="343"/>
                    </a:lnTo>
                    <a:cubicBezTo>
                      <a:pt x="0" y="381"/>
                      <a:pt x="77" y="495"/>
                      <a:pt x="191" y="495"/>
                    </a:cubicBezTo>
                    <a:lnTo>
                      <a:pt x="4946" y="495"/>
                    </a:lnTo>
                    <a:cubicBezTo>
                      <a:pt x="5022" y="495"/>
                      <a:pt x="5098" y="457"/>
                      <a:pt x="5098" y="343"/>
                    </a:cubicBezTo>
                    <a:lnTo>
                      <a:pt x="5098" y="153"/>
                    </a:lnTo>
                    <a:cubicBezTo>
                      <a:pt x="5098" y="38"/>
                      <a:pt x="5022" y="0"/>
                      <a:pt x="4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44;p43">
                <a:extLst>
                  <a:ext uri="{FF2B5EF4-FFF2-40B4-BE49-F238E27FC236}">
                    <a16:creationId xmlns:a16="http://schemas.microsoft.com/office/drawing/2014/main" id="{DC49976E-FA7A-40D2-B37F-CA880F89589C}"/>
                  </a:ext>
                </a:extLst>
              </p:cNvPr>
              <p:cNvSpPr/>
              <p:nvPr/>
            </p:nvSpPr>
            <p:spPr>
              <a:xfrm flipH="1">
                <a:off x="4889244" y="3948427"/>
                <a:ext cx="74959" cy="25595"/>
              </a:xfrm>
              <a:custGeom>
                <a:avLst/>
                <a:gdLst/>
                <a:ahLst/>
                <a:cxnLst/>
                <a:rect l="l" t="t" r="r" b="b"/>
                <a:pathLst>
                  <a:path w="1561" h="533" extrusionOk="0">
                    <a:moveTo>
                      <a:pt x="77" y="0"/>
                    </a:moveTo>
                    <a:cubicBezTo>
                      <a:pt x="38" y="0"/>
                      <a:pt x="0" y="38"/>
                      <a:pt x="0" y="114"/>
                    </a:cubicBezTo>
                    <a:lnTo>
                      <a:pt x="0" y="419"/>
                    </a:lnTo>
                    <a:cubicBezTo>
                      <a:pt x="0" y="495"/>
                      <a:pt x="38" y="533"/>
                      <a:pt x="77" y="533"/>
                    </a:cubicBezTo>
                    <a:lnTo>
                      <a:pt x="1484" y="533"/>
                    </a:lnTo>
                    <a:cubicBezTo>
                      <a:pt x="1522" y="533"/>
                      <a:pt x="1560" y="495"/>
                      <a:pt x="1560" y="419"/>
                    </a:cubicBezTo>
                    <a:lnTo>
                      <a:pt x="1560" y="114"/>
                    </a:lnTo>
                    <a:cubicBezTo>
                      <a:pt x="1560" y="38"/>
                      <a:pt x="1522"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45;p43">
                <a:extLst>
                  <a:ext uri="{FF2B5EF4-FFF2-40B4-BE49-F238E27FC236}">
                    <a16:creationId xmlns:a16="http://schemas.microsoft.com/office/drawing/2014/main" id="{CEC72102-BE5B-62A9-D330-7CE2D5789064}"/>
                  </a:ext>
                </a:extLst>
              </p:cNvPr>
              <p:cNvSpPr/>
              <p:nvPr/>
            </p:nvSpPr>
            <p:spPr>
              <a:xfrm flipH="1">
                <a:off x="4637139" y="3992270"/>
                <a:ext cx="244854" cy="21945"/>
              </a:xfrm>
              <a:custGeom>
                <a:avLst/>
                <a:gdLst/>
                <a:ahLst/>
                <a:cxnLst/>
                <a:rect l="l" t="t" r="r" b="b"/>
                <a:pathLst>
                  <a:path w="5099" h="457" extrusionOk="0">
                    <a:moveTo>
                      <a:pt x="191" y="0"/>
                    </a:moveTo>
                    <a:cubicBezTo>
                      <a:pt x="77" y="0"/>
                      <a:pt x="38" y="38"/>
                      <a:pt x="38" y="114"/>
                    </a:cubicBezTo>
                    <a:lnTo>
                      <a:pt x="38" y="305"/>
                    </a:lnTo>
                    <a:cubicBezTo>
                      <a:pt x="0" y="381"/>
                      <a:pt x="77" y="457"/>
                      <a:pt x="191" y="457"/>
                    </a:cubicBezTo>
                    <a:lnTo>
                      <a:pt x="4946" y="457"/>
                    </a:lnTo>
                    <a:cubicBezTo>
                      <a:pt x="5022" y="457"/>
                      <a:pt x="5098" y="419"/>
                      <a:pt x="5098" y="305"/>
                    </a:cubicBezTo>
                    <a:lnTo>
                      <a:pt x="5098" y="114"/>
                    </a:lnTo>
                    <a:cubicBezTo>
                      <a:pt x="5098" y="38"/>
                      <a:pt x="5022" y="0"/>
                      <a:pt x="4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46;p43">
                <a:extLst>
                  <a:ext uri="{FF2B5EF4-FFF2-40B4-BE49-F238E27FC236}">
                    <a16:creationId xmlns:a16="http://schemas.microsoft.com/office/drawing/2014/main" id="{E9CBE5F1-06FD-60F7-BFA2-C283EDD331C8}"/>
                  </a:ext>
                </a:extLst>
              </p:cNvPr>
              <p:cNvSpPr/>
              <p:nvPr/>
            </p:nvSpPr>
            <p:spPr>
              <a:xfrm flipH="1">
                <a:off x="4889244" y="3990445"/>
                <a:ext cx="74959" cy="23770"/>
              </a:xfrm>
              <a:custGeom>
                <a:avLst/>
                <a:gdLst/>
                <a:ahLst/>
                <a:cxnLst/>
                <a:rect l="l" t="t" r="r" b="b"/>
                <a:pathLst>
                  <a:path w="1561" h="495" extrusionOk="0">
                    <a:moveTo>
                      <a:pt x="77" y="0"/>
                    </a:moveTo>
                    <a:cubicBezTo>
                      <a:pt x="38" y="0"/>
                      <a:pt x="0" y="38"/>
                      <a:pt x="0" y="76"/>
                    </a:cubicBezTo>
                    <a:lnTo>
                      <a:pt x="0" y="419"/>
                    </a:lnTo>
                    <a:cubicBezTo>
                      <a:pt x="0" y="457"/>
                      <a:pt x="38" y="495"/>
                      <a:pt x="77" y="495"/>
                    </a:cubicBezTo>
                    <a:lnTo>
                      <a:pt x="1484" y="495"/>
                    </a:lnTo>
                    <a:cubicBezTo>
                      <a:pt x="1522" y="495"/>
                      <a:pt x="1560" y="457"/>
                      <a:pt x="1560" y="419"/>
                    </a:cubicBezTo>
                    <a:lnTo>
                      <a:pt x="1560" y="76"/>
                    </a:lnTo>
                    <a:cubicBezTo>
                      <a:pt x="1560" y="38"/>
                      <a:pt x="1522"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47;p43">
                <a:extLst>
                  <a:ext uri="{FF2B5EF4-FFF2-40B4-BE49-F238E27FC236}">
                    <a16:creationId xmlns:a16="http://schemas.microsoft.com/office/drawing/2014/main" id="{8A1C9012-4B1C-2D39-4749-84CCA59460DF}"/>
                  </a:ext>
                </a:extLst>
              </p:cNvPr>
              <p:cNvSpPr/>
              <p:nvPr/>
            </p:nvSpPr>
            <p:spPr>
              <a:xfrm flipH="1">
                <a:off x="4637139" y="4037937"/>
                <a:ext cx="244854" cy="21945"/>
              </a:xfrm>
              <a:custGeom>
                <a:avLst/>
                <a:gdLst/>
                <a:ahLst/>
                <a:cxnLst/>
                <a:rect l="l" t="t" r="r" b="b"/>
                <a:pathLst>
                  <a:path w="5099" h="457" extrusionOk="0">
                    <a:moveTo>
                      <a:pt x="191" y="0"/>
                    </a:moveTo>
                    <a:cubicBezTo>
                      <a:pt x="77" y="0"/>
                      <a:pt x="38" y="38"/>
                      <a:pt x="38" y="115"/>
                    </a:cubicBezTo>
                    <a:lnTo>
                      <a:pt x="38" y="305"/>
                    </a:lnTo>
                    <a:cubicBezTo>
                      <a:pt x="0" y="381"/>
                      <a:pt x="77" y="457"/>
                      <a:pt x="191" y="457"/>
                    </a:cubicBezTo>
                    <a:lnTo>
                      <a:pt x="4946" y="457"/>
                    </a:lnTo>
                    <a:cubicBezTo>
                      <a:pt x="5022" y="457"/>
                      <a:pt x="5098" y="419"/>
                      <a:pt x="5098" y="305"/>
                    </a:cubicBezTo>
                    <a:lnTo>
                      <a:pt x="5098" y="115"/>
                    </a:lnTo>
                    <a:cubicBezTo>
                      <a:pt x="5098" y="38"/>
                      <a:pt x="5022" y="0"/>
                      <a:pt x="4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48;p43">
                <a:extLst>
                  <a:ext uri="{FF2B5EF4-FFF2-40B4-BE49-F238E27FC236}">
                    <a16:creationId xmlns:a16="http://schemas.microsoft.com/office/drawing/2014/main" id="{3F5444E9-1D2B-8A3B-D75F-2D47261FD345}"/>
                  </a:ext>
                </a:extLst>
              </p:cNvPr>
              <p:cNvSpPr/>
              <p:nvPr/>
            </p:nvSpPr>
            <p:spPr>
              <a:xfrm flipH="1">
                <a:off x="4889244" y="4036112"/>
                <a:ext cx="74959" cy="23770"/>
              </a:xfrm>
              <a:custGeom>
                <a:avLst/>
                <a:gdLst/>
                <a:ahLst/>
                <a:cxnLst/>
                <a:rect l="l" t="t" r="r" b="b"/>
                <a:pathLst>
                  <a:path w="1561" h="495" extrusionOk="0">
                    <a:moveTo>
                      <a:pt x="77" y="0"/>
                    </a:moveTo>
                    <a:cubicBezTo>
                      <a:pt x="38" y="0"/>
                      <a:pt x="0" y="38"/>
                      <a:pt x="0" y="76"/>
                    </a:cubicBezTo>
                    <a:lnTo>
                      <a:pt x="0" y="419"/>
                    </a:lnTo>
                    <a:cubicBezTo>
                      <a:pt x="0" y="457"/>
                      <a:pt x="38" y="495"/>
                      <a:pt x="77" y="495"/>
                    </a:cubicBezTo>
                    <a:lnTo>
                      <a:pt x="1484" y="495"/>
                    </a:lnTo>
                    <a:cubicBezTo>
                      <a:pt x="1522" y="495"/>
                      <a:pt x="1560" y="457"/>
                      <a:pt x="1560" y="419"/>
                    </a:cubicBezTo>
                    <a:lnTo>
                      <a:pt x="1560" y="76"/>
                    </a:lnTo>
                    <a:cubicBezTo>
                      <a:pt x="1560" y="38"/>
                      <a:pt x="1522"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49;p43">
                <a:extLst>
                  <a:ext uri="{FF2B5EF4-FFF2-40B4-BE49-F238E27FC236}">
                    <a16:creationId xmlns:a16="http://schemas.microsoft.com/office/drawing/2014/main" id="{BD0AACEB-39D1-D78C-F7FF-F1B1BE05FDCD}"/>
                  </a:ext>
                </a:extLst>
              </p:cNvPr>
              <p:cNvSpPr/>
              <p:nvPr/>
            </p:nvSpPr>
            <p:spPr>
              <a:xfrm flipH="1">
                <a:off x="4637139" y="4076305"/>
                <a:ext cx="244854" cy="21945"/>
              </a:xfrm>
              <a:custGeom>
                <a:avLst/>
                <a:gdLst/>
                <a:ahLst/>
                <a:cxnLst/>
                <a:rect l="l" t="t" r="r" b="b"/>
                <a:pathLst>
                  <a:path w="5099" h="457" extrusionOk="0">
                    <a:moveTo>
                      <a:pt x="191" y="0"/>
                    </a:moveTo>
                    <a:cubicBezTo>
                      <a:pt x="77" y="0"/>
                      <a:pt x="38" y="38"/>
                      <a:pt x="38" y="153"/>
                    </a:cubicBezTo>
                    <a:lnTo>
                      <a:pt x="38" y="343"/>
                    </a:lnTo>
                    <a:cubicBezTo>
                      <a:pt x="0" y="419"/>
                      <a:pt x="77" y="457"/>
                      <a:pt x="191" y="457"/>
                    </a:cubicBezTo>
                    <a:lnTo>
                      <a:pt x="4946" y="457"/>
                    </a:lnTo>
                    <a:cubicBezTo>
                      <a:pt x="5022" y="457"/>
                      <a:pt x="5098" y="419"/>
                      <a:pt x="5098" y="343"/>
                    </a:cubicBezTo>
                    <a:lnTo>
                      <a:pt x="5098" y="153"/>
                    </a:lnTo>
                    <a:cubicBezTo>
                      <a:pt x="5098" y="38"/>
                      <a:pt x="5022" y="0"/>
                      <a:pt x="4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50;p43">
                <a:extLst>
                  <a:ext uri="{FF2B5EF4-FFF2-40B4-BE49-F238E27FC236}">
                    <a16:creationId xmlns:a16="http://schemas.microsoft.com/office/drawing/2014/main" id="{2002BB9A-615C-558F-152A-EE954666A84E}"/>
                  </a:ext>
                </a:extLst>
              </p:cNvPr>
              <p:cNvSpPr/>
              <p:nvPr/>
            </p:nvSpPr>
            <p:spPr>
              <a:xfrm flipH="1">
                <a:off x="4889244" y="4074480"/>
                <a:ext cx="74959" cy="23770"/>
              </a:xfrm>
              <a:custGeom>
                <a:avLst/>
                <a:gdLst/>
                <a:ahLst/>
                <a:cxnLst/>
                <a:rect l="l" t="t" r="r" b="b"/>
                <a:pathLst>
                  <a:path w="1561" h="495" extrusionOk="0">
                    <a:moveTo>
                      <a:pt x="77" y="0"/>
                    </a:moveTo>
                    <a:cubicBezTo>
                      <a:pt x="38" y="0"/>
                      <a:pt x="0" y="38"/>
                      <a:pt x="0" y="76"/>
                    </a:cubicBezTo>
                    <a:lnTo>
                      <a:pt x="0" y="419"/>
                    </a:lnTo>
                    <a:cubicBezTo>
                      <a:pt x="0" y="495"/>
                      <a:pt x="38" y="495"/>
                      <a:pt x="77" y="495"/>
                    </a:cubicBezTo>
                    <a:lnTo>
                      <a:pt x="1484" y="495"/>
                    </a:lnTo>
                    <a:cubicBezTo>
                      <a:pt x="1522" y="495"/>
                      <a:pt x="1560" y="457"/>
                      <a:pt x="1560" y="419"/>
                    </a:cubicBezTo>
                    <a:lnTo>
                      <a:pt x="1560" y="76"/>
                    </a:lnTo>
                    <a:cubicBezTo>
                      <a:pt x="1560" y="38"/>
                      <a:pt x="1522"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51;p43">
                <a:extLst>
                  <a:ext uri="{FF2B5EF4-FFF2-40B4-BE49-F238E27FC236}">
                    <a16:creationId xmlns:a16="http://schemas.microsoft.com/office/drawing/2014/main" id="{B506EBE6-1562-9D18-0C41-46DA3F02A53C}"/>
                  </a:ext>
                </a:extLst>
              </p:cNvPr>
              <p:cNvSpPr/>
              <p:nvPr/>
            </p:nvSpPr>
            <p:spPr>
              <a:xfrm flipH="1">
                <a:off x="5117627" y="4266272"/>
                <a:ext cx="241204" cy="21993"/>
              </a:xfrm>
              <a:custGeom>
                <a:avLst/>
                <a:gdLst/>
                <a:ahLst/>
                <a:cxnLst/>
                <a:rect l="l" t="t" r="r" b="b"/>
                <a:pathLst>
                  <a:path w="5023" h="458" extrusionOk="0">
                    <a:moveTo>
                      <a:pt x="115" y="1"/>
                    </a:moveTo>
                    <a:cubicBezTo>
                      <a:pt x="39" y="1"/>
                      <a:pt x="1" y="39"/>
                      <a:pt x="1" y="153"/>
                    </a:cubicBezTo>
                    <a:lnTo>
                      <a:pt x="1" y="343"/>
                    </a:lnTo>
                    <a:cubicBezTo>
                      <a:pt x="1" y="419"/>
                      <a:pt x="77" y="457"/>
                      <a:pt x="115" y="457"/>
                    </a:cubicBezTo>
                    <a:lnTo>
                      <a:pt x="4871" y="457"/>
                    </a:lnTo>
                    <a:cubicBezTo>
                      <a:pt x="4985" y="457"/>
                      <a:pt x="5023" y="419"/>
                      <a:pt x="5023" y="343"/>
                    </a:cubicBezTo>
                    <a:lnTo>
                      <a:pt x="5023" y="153"/>
                    </a:lnTo>
                    <a:cubicBezTo>
                      <a:pt x="5023" y="39"/>
                      <a:pt x="4985" y="1"/>
                      <a:pt x="48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52;p43">
                <a:extLst>
                  <a:ext uri="{FF2B5EF4-FFF2-40B4-BE49-F238E27FC236}">
                    <a16:creationId xmlns:a16="http://schemas.microsoft.com/office/drawing/2014/main" id="{63EEAE93-6A8E-1CC4-17E1-64B6156F841C}"/>
                  </a:ext>
                </a:extLst>
              </p:cNvPr>
              <p:cNvSpPr/>
              <p:nvPr/>
            </p:nvSpPr>
            <p:spPr>
              <a:xfrm flipH="1">
                <a:off x="5366082" y="4264447"/>
                <a:ext cx="74959" cy="23818"/>
              </a:xfrm>
              <a:custGeom>
                <a:avLst/>
                <a:gdLst/>
                <a:ahLst/>
                <a:cxnLst/>
                <a:rect l="l" t="t" r="r" b="b"/>
                <a:pathLst>
                  <a:path w="1561" h="496" extrusionOk="0">
                    <a:moveTo>
                      <a:pt x="77" y="1"/>
                    </a:moveTo>
                    <a:cubicBezTo>
                      <a:pt x="39" y="1"/>
                      <a:pt x="1" y="39"/>
                      <a:pt x="1" y="77"/>
                    </a:cubicBezTo>
                    <a:lnTo>
                      <a:pt x="1" y="419"/>
                    </a:lnTo>
                    <a:cubicBezTo>
                      <a:pt x="1" y="457"/>
                      <a:pt x="39" y="495"/>
                      <a:pt x="77" y="495"/>
                    </a:cubicBezTo>
                    <a:lnTo>
                      <a:pt x="1447" y="495"/>
                    </a:lnTo>
                    <a:cubicBezTo>
                      <a:pt x="1523" y="495"/>
                      <a:pt x="1561" y="457"/>
                      <a:pt x="1561" y="419"/>
                    </a:cubicBezTo>
                    <a:lnTo>
                      <a:pt x="1561" y="77"/>
                    </a:lnTo>
                    <a:cubicBezTo>
                      <a:pt x="1561" y="39"/>
                      <a:pt x="1523" y="1"/>
                      <a:pt x="14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53;p43">
                <a:extLst>
                  <a:ext uri="{FF2B5EF4-FFF2-40B4-BE49-F238E27FC236}">
                    <a16:creationId xmlns:a16="http://schemas.microsoft.com/office/drawing/2014/main" id="{E23B659A-9D7E-1A81-3E36-6F1E0306EBD8}"/>
                  </a:ext>
                </a:extLst>
              </p:cNvPr>
              <p:cNvSpPr/>
              <p:nvPr/>
            </p:nvSpPr>
            <p:spPr>
              <a:xfrm flipH="1">
                <a:off x="5117627" y="4306464"/>
                <a:ext cx="241204" cy="23818"/>
              </a:xfrm>
              <a:custGeom>
                <a:avLst/>
                <a:gdLst/>
                <a:ahLst/>
                <a:cxnLst/>
                <a:rect l="l" t="t" r="r" b="b"/>
                <a:pathLst>
                  <a:path w="5023" h="496" extrusionOk="0">
                    <a:moveTo>
                      <a:pt x="115" y="1"/>
                    </a:moveTo>
                    <a:cubicBezTo>
                      <a:pt x="39" y="1"/>
                      <a:pt x="1" y="39"/>
                      <a:pt x="1" y="153"/>
                    </a:cubicBezTo>
                    <a:lnTo>
                      <a:pt x="1" y="343"/>
                    </a:lnTo>
                    <a:cubicBezTo>
                      <a:pt x="1" y="381"/>
                      <a:pt x="77" y="495"/>
                      <a:pt x="115" y="495"/>
                    </a:cubicBezTo>
                    <a:lnTo>
                      <a:pt x="4871" y="495"/>
                    </a:lnTo>
                    <a:cubicBezTo>
                      <a:pt x="4985" y="495"/>
                      <a:pt x="5023" y="457"/>
                      <a:pt x="5023" y="343"/>
                    </a:cubicBezTo>
                    <a:lnTo>
                      <a:pt x="5023" y="153"/>
                    </a:lnTo>
                    <a:cubicBezTo>
                      <a:pt x="5023" y="77"/>
                      <a:pt x="4985" y="1"/>
                      <a:pt x="48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54;p43">
                <a:extLst>
                  <a:ext uri="{FF2B5EF4-FFF2-40B4-BE49-F238E27FC236}">
                    <a16:creationId xmlns:a16="http://schemas.microsoft.com/office/drawing/2014/main" id="{24961037-3CFE-41C7-81FF-B1938161D6DB}"/>
                  </a:ext>
                </a:extLst>
              </p:cNvPr>
              <p:cNvSpPr/>
              <p:nvPr/>
            </p:nvSpPr>
            <p:spPr>
              <a:xfrm flipH="1">
                <a:off x="5366082" y="4304640"/>
                <a:ext cx="74959" cy="25643"/>
              </a:xfrm>
              <a:custGeom>
                <a:avLst/>
                <a:gdLst/>
                <a:ahLst/>
                <a:cxnLst/>
                <a:rect l="l" t="t" r="r" b="b"/>
                <a:pathLst>
                  <a:path w="1561" h="534" extrusionOk="0">
                    <a:moveTo>
                      <a:pt x="77" y="1"/>
                    </a:moveTo>
                    <a:cubicBezTo>
                      <a:pt x="39" y="1"/>
                      <a:pt x="1" y="39"/>
                      <a:pt x="1" y="115"/>
                    </a:cubicBezTo>
                    <a:lnTo>
                      <a:pt x="1" y="419"/>
                    </a:lnTo>
                    <a:cubicBezTo>
                      <a:pt x="1" y="495"/>
                      <a:pt x="39" y="533"/>
                      <a:pt x="77" y="533"/>
                    </a:cubicBezTo>
                    <a:lnTo>
                      <a:pt x="1447" y="533"/>
                    </a:lnTo>
                    <a:cubicBezTo>
                      <a:pt x="1523" y="533"/>
                      <a:pt x="1561" y="495"/>
                      <a:pt x="1561" y="419"/>
                    </a:cubicBezTo>
                    <a:lnTo>
                      <a:pt x="1561" y="115"/>
                    </a:lnTo>
                    <a:cubicBezTo>
                      <a:pt x="1561" y="39"/>
                      <a:pt x="1523" y="1"/>
                      <a:pt x="14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55;p43">
                <a:extLst>
                  <a:ext uri="{FF2B5EF4-FFF2-40B4-BE49-F238E27FC236}">
                    <a16:creationId xmlns:a16="http://schemas.microsoft.com/office/drawing/2014/main" id="{7242DA35-0F65-9857-781C-AD4392BCD655}"/>
                  </a:ext>
                </a:extLst>
              </p:cNvPr>
              <p:cNvSpPr/>
              <p:nvPr/>
            </p:nvSpPr>
            <p:spPr>
              <a:xfrm flipH="1">
                <a:off x="5117627" y="4352179"/>
                <a:ext cx="241204" cy="23770"/>
              </a:xfrm>
              <a:custGeom>
                <a:avLst/>
                <a:gdLst/>
                <a:ahLst/>
                <a:cxnLst/>
                <a:rect l="l" t="t" r="r" b="b"/>
                <a:pathLst>
                  <a:path w="5023" h="495" extrusionOk="0">
                    <a:moveTo>
                      <a:pt x="115" y="0"/>
                    </a:moveTo>
                    <a:cubicBezTo>
                      <a:pt x="39" y="0"/>
                      <a:pt x="1" y="38"/>
                      <a:pt x="1" y="152"/>
                    </a:cubicBezTo>
                    <a:lnTo>
                      <a:pt x="1" y="342"/>
                    </a:lnTo>
                    <a:cubicBezTo>
                      <a:pt x="1" y="380"/>
                      <a:pt x="77" y="495"/>
                      <a:pt x="115" y="495"/>
                    </a:cubicBezTo>
                    <a:lnTo>
                      <a:pt x="4871" y="495"/>
                    </a:lnTo>
                    <a:cubicBezTo>
                      <a:pt x="4985" y="495"/>
                      <a:pt x="5023" y="457"/>
                      <a:pt x="5023" y="342"/>
                    </a:cubicBezTo>
                    <a:lnTo>
                      <a:pt x="5023" y="152"/>
                    </a:lnTo>
                    <a:cubicBezTo>
                      <a:pt x="5023" y="76"/>
                      <a:pt x="4985" y="0"/>
                      <a:pt x="48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56;p43">
                <a:extLst>
                  <a:ext uri="{FF2B5EF4-FFF2-40B4-BE49-F238E27FC236}">
                    <a16:creationId xmlns:a16="http://schemas.microsoft.com/office/drawing/2014/main" id="{7FE69794-6C6B-FB1D-2185-11FA470297C5}"/>
                  </a:ext>
                </a:extLst>
              </p:cNvPr>
              <p:cNvSpPr/>
              <p:nvPr/>
            </p:nvSpPr>
            <p:spPr>
              <a:xfrm flipH="1">
                <a:off x="5366082" y="4350307"/>
                <a:ext cx="74959" cy="25643"/>
              </a:xfrm>
              <a:custGeom>
                <a:avLst/>
                <a:gdLst/>
                <a:ahLst/>
                <a:cxnLst/>
                <a:rect l="l" t="t" r="r" b="b"/>
                <a:pathLst>
                  <a:path w="1561" h="534" extrusionOk="0">
                    <a:moveTo>
                      <a:pt x="77" y="1"/>
                    </a:moveTo>
                    <a:cubicBezTo>
                      <a:pt x="39" y="1"/>
                      <a:pt x="1" y="39"/>
                      <a:pt x="1" y="115"/>
                    </a:cubicBezTo>
                    <a:lnTo>
                      <a:pt x="1" y="419"/>
                    </a:lnTo>
                    <a:cubicBezTo>
                      <a:pt x="1" y="496"/>
                      <a:pt x="39" y="534"/>
                      <a:pt x="77" y="534"/>
                    </a:cubicBezTo>
                    <a:lnTo>
                      <a:pt x="1447" y="534"/>
                    </a:lnTo>
                    <a:cubicBezTo>
                      <a:pt x="1523" y="534"/>
                      <a:pt x="1561" y="496"/>
                      <a:pt x="1561" y="419"/>
                    </a:cubicBezTo>
                    <a:lnTo>
                      <a:pt x="1561" y="115"/>
                    </a:lnTo>
                    <a:cubicBezTo>
                      <a:pt x="1561" y="39"/>
                      <a:pt x="1523" y="1"/>
                      <a:pt x="14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57;p43">
                <a:extLst>
                  <a:ext uri="{FF2B5EF4-FFF2-40B4-BE49-F238E27FC236}">
                    <a16:creationId xmlns:a16="http://schemas.microsoft.com/office/drawing/2014/main" id="{CCBB1763-B863-E8CD-D4C8-22C9657A4E07}"/>
                  </a:ext>
                </a:extLst>
              </p:cNvPr>
              <p:cNvSpPr/>
              <p:nvPr/>
            </p:nvSpPr>
            <p:spPr>
              <a:xfrm flipH="1">
                <a:off x="5117627" y="4394197"/>
                <a:ext cx="241204" cy="21945"/>
              </a:xfrm>
              <a:custGeom>
                <a:avLst/>
                <a:gdLst/>
                <a:ahLst/>
                <a:cxnLst/>
                <a:rect l="l" t="t" r="r" b="b"/>
                <a:pathLst>
                  <a:path w="5023" h="457" extrusionOk="0">
                    <a:moveTo>
                      <a:pt x="115" y="0"/>
                    </a:moveTo>
                    <a:cubicBezTo>
                      <a:pt x="39" y="0"/>
                      <a:pt x="1" y="38"/>
                      <a:pt x="1" y="114"/>
                    </a:cubicBezTo>
                    <a:lnTo>
                      <a:pt x="1" y="342"/>
                    </a:lnTo>
                    <a:cubicBezTo>
                      <a:pt x="1" y="380"/>
                      <a:pt x="77" y="457"/>
                      <a:pt x="115" y="457"/>
                    </a:cubicBezTo>
                    <a:lnTo>
                      <a:pt x="4871" y="457"/>
                    </a:lnTo>
                    <a:cubicBezTo>
                      <a:pt x="4985" y="457"/>
                      <a:pt x="5023" y="418"/>
                      <a:pt x="5023" y="342"/>
                    </a:cubicBezTo>
                    <a:lnTo>
                      <a:pt x="5023" y="114"/>
                    </a:lnTo>
                    <a:cubicBezTo>
                      <a:pt x="5023" y="38"/>
                      <a:pt x="4985" y="0"/>
                      <a:pt x="48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58;p43">
                <a:extLst>
                  <a:ext uri="{FF2B5EF4-FFF2-40B4-BE49-F238E27FC236}">
                    <a16:creationId xmlns:a16="http://schemas.microsoft.com/office/drawing/2014/main" id="{F9E62D04-D07C-45E2-604A-71E773180D27}"/>
                  </a:ext>
                </a:extLst>
              </p:cNvPr>
              <p:cNvSpPr/>
              <p:nvPr/>
            </p:nvSpPr>
            <p:spPr>
              <a:xfrm flipH="1">
                <a:off x="5366082" y="4392324"/>
                <a:ext cx="74959" cy="23818"/>
              </a:xfrm>
              <a:custGeom>
                <a:avLst/>
                <a:gdLst/>
                <a:ahLst/>
                <a:cxnLst/>
                <a:rect l="l" t="t" r="r" b="b"/>
                <a:pathLst>
                  <a:path w="1561" h="496" extrusionOk="0">
                    <a:moveTo>
                      <a:pt x="77" y="1"/>
                    </a:moveTo>
                    <a:cubicBezTo>
                      <a:pt x="39" y="1"/>
                      <a:pt x="1" y="39"/>
                      <a:pt x="1" y="77"/>
                    </a:cubicBezTo>
                    <a:lnTo>
                      <a:pt x="1" y="419"/>
                    </a:lnTo>
                    <a:cubicBezTo>
                      <a:pt x="1" y="457"/>
                      <a:pt x="39" y="496"/>
                      <a:pt x="77" y="496"/>
                    </a:cubicBezTo>
                    <a:lnTo>
                      <a:pt x="1447" y="496"/>
                    </a:lnTo>
                    <a:cubicBezTo>
                      <a:pt x="1523" y="496"/>
                      <a:pt x="1561" y="457"/>
                      <a:pt x="1561" y="419"/>
                    </a:cubicBezTo>
                    <a:lnTo>
                      <a:pt x="1561" y="77"/>
                    </a:lnTo>
                    <a:cubicBezTo>
                      <a:pt x="1561" y="39"/>
                      <a:pt x="1523" y="1"/>
                      <a:pt x="14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59;p43">
              <a:extLst>
                <a:ext uri="{FF2B5EF4-FFF2-40B4-BE49-F238E27FC236}">
                  <a16:creationId xmlns:a16="http://schemas.microsoft.com/office/drawing/2014/main" id="{3D07DAD1-FA85-9FCC-DA67-B8EE23FB01E2}"/>
                </a:ext>
              </a:extLst>
            </p:cNvPr>
            <p:cNvGrpSpPr/>
            <p:nvPr/>
          </p:nvGrpSpPr>
          <p:grpSpPr>
            <a:xfrm>
              <a:off x="3955017" y="1378240"/>
              <a:ext cx="3744967" cy="3304295"/>
              <a:chOff x="49542" y="1104077"/>
              <a:chExt cx="3744967" cy="3304295"/>
            </a:xfrm>
          </p:grpSpPr>
          <p:sp>
            <p:nvSpPr>
              <p:cNvPr id="54" name="Google Shape;3260;p43">
                <a:extLst>
                  <a:ext uri="{FF2B5EF4-FFF2-40B4-BE49-F238E27FC236}">
                    <a16:creationId xmlns:a16="http://schemas.microsoft.com/office/drawing/2014/main" id="{072E4AC8-DA93-AB09-A11A-1FC938ABB134}"/>
                  </a:ext>
                </a:extLst>
              </p:cNvPr>
              <p:cNvSpPr/>
              <p:nvPr/>
            </p:nvSpPr>
            <p:spPr>
              <a:xfrm flipH="1">
                <a:off x="2413358" y="1651112"/>
                <a:ext cx="1231377" cy="999824"/>
              </a:xfrm>
              <a:custGeom>
                <a:avLst/>
                <a:gdLst/>
                <a:ahLst/>
                <a:cxnLst/>
                <a:rect l="l" t="t" r="r" b="b"/>
                <a:pathLst>
                  <a:path w="25643" h="20821" extrusionOk="0">
                    <a:moveTo>
                      <a:pt x="6774" y="1"/>
                    </a:moveTo>
                    <a:cubicBezTo>
                      <a:pt x="5356" y="1"/>
                      <a:pt x="4015" y="373"/>
                      <a:pt x="3121" y="1038"/>
                    </a:cubicBezTo>
                    <a:cubicBezTo>
                      <a:pt x="1" y="3435"/>
                      <a:pt x="1066" y="10130"/>
                      <a:pt x="4110" y="14353"/>
                    </a:cubicBezTo>
                    <a:cubicBezTo>
                      <a:pt x="6621" y="17815"/>
                      <a:pt x="11110" y="20364"/>
                      <a:pt x="15599" y="20783"/>
                    </a:cubicBezTo>
                    <a:cubicBezTo>
                      <a:pt x="16056" y="20821"/>
                      <a:pt x="16474" y="20821"/>
                      <a:pt x="16893" y="20821"/>
                    </a:cubicBezTo>
                    <a:cubicBezTo>
                      <a:pt x="19289" y="20821"/>
                      <a:pt x="21306" y="20174"/>
                      <a:pt x="22751" y="18766"/>
                    </a:cubicBezTo>
                    <a:cubicBezTo>
                      <a:pt x="24920" y="16750"/>
                      <a:pt x="25643" y="13060"/>
                      <a:pt x="25414" y="10397"/>
                    </a:cubicBezTo>
                    <a:cubicBezTo>
                      <a:pt x="25224" y="8190"/>
                      <a:pt x="24349" y="6478"/>
                      <a:pt x="23094" y="5641"/>
                    </a:cubicBezTo>
                    <a:cubicBezTo>
                      <a:pt x="22423" y="5241"/>
                      <a:pt x="21618" y="5051"/>
                      <a:pt x="20798" y="5051"/>
                    </a:cubicBezTo>
                    <a:cubicBezTo>
                      <a:pt x="19432" y="5051"/>
                      <a:pt x="18024" y="5580"/>
                      <a:pt x="17121" y="6554"/>
                    </a:cubicBezTo>
                    <a:cubicBezTo>
                      <a:pt x="15371" y="8494"/>
                      <a:pt x="15599" y="12603"/>
                      <a:pt x="18795" y="15609"/>
                    </a:cubicBezTo>
                    <a:cubicBezTo>
                      <a:pt x="18852" y="15647"/>
                      <a:pt x="18909" y="15666"/>
                      <a:pt x="18966" y="15666"/>
                    </a:cubicBezTo>
                    <a:cubicBezTo>
                      <a:pt x="19023" y="15666"/>
                      <a:pt x="19080" y="15647"/>
                      <a:pt x="19137" y="15609"/>
                    </a:cubicBezTo>
                    <a:cubicBezTo>
                      <a:pt x="19213" y="15494"/>
                      <a:pt x="19213" y="15342"/>
                      <a:pt x="19137" y="15266"/>
                    </a:cubicBezTo>
                    <a:cubicBezTo>
                      <a:pt x="16132" y="12489"/>
                      <a:pt x="15865" y="8685"/>
                      <a:pt x="17463" y="6897"/>
                    </a:cubicBezTo>
                    <a:cubicBezTo>
                      <a:pt x="18248" y="6041"/>
                      <a:pt x="19537" y="5571"/>
                      <a:pt x="20765" y="5571"/>
                    </a:cubicBezTo>
                    <a:cubicBezTo>
                      <a:pt x="21503" y="5571"/>
                      <a:pt x="22218" y="5741"/>
                      <a:pt x="22789" y="6098"/>
                    </a:cubicBezTo>
                    <a:cubicBezTo>
                      <a:pt x="23969" y="6782"/>
                      <a:pt x="24730" y="8418"/>
                      <a:pt x="24920" y="10511"/>
                    </a:cubicBezTo>
                    <a:cubicBezTo>
                      <a:pt x="25186" y="13060"/>
                      <a:pt x="24501" y="16560"/>
                      <a:pt x="22409" y="18500"/>
                    </a:cubicBezTo>
                    <a:cubicBezTo>
                      <a:pt x="21094" y="19686"/>
                      <a:pt x="19185" y="20359"/>
                      <a:pt x="16955" y="20359"/>
                    </a:cubicBezTo>
                    <a:cubicBezTo>
                      <a:pt x="16539" y="20359"/>
                      <a:pt x="16112" y="20336"/>
                      <a:pt x="15675" y="20288"/>
                    </a:cubicBezTo>
                    <a:cubicBezTo>
                      <a:pt x="11376" y="19870"/>
                      <a:pt x="6925" y="17359"/>
                      <a:pt x="4528" y="14087"/>
                    </a:cubicBezTo>
                    <a:cubicBezTo>
                      <a:pt x="1675" y="10130"/>
                      <a:pt x="534" y="3625"/>
                      <a:pt x="3425" y="1418"/>
                    </a:cubicBezTo>
                    <a:cubicBezTo>
                      <a:pt x="4265" y="782"/>
                      <a:pt x="5498" y="435"/>
                      <a:pt x="6803" y="435"/>
                    </a:cubicBezTo>
                    <a:cubicBezTo>
                      <a:pt x="7447" y="435"/>
                      <a:pt x="8110" y="519"/>
                      <a:pt x="8751" y="695"/>
                    </a:cubicBezTo>
                    <a:cubicBezTo>
                      <a:pt x="10615" y="1190"/>
                      <a:pt x="12061" y="2331"/>
                      <a:pt x="12708" y="3853"/>
                    </a:cubicBezTo>
                    <a:cubicBezTo>
                      <a:pt x="13963" y="6744"/>
                      <a:pt x="12517" y="10321"/>
                      <a:pt x="9474" y="12032"/>
                    </a:cubicBezTo>
                    <a:cubicBezTo>
                      <a:pt x="9398" y="12109"/>
                      <a:pt x="9322" y="12261"/>
                      <a:pt x="9398" y="12375"/>
                    </a:cubicBezTo>
                    <a:cubicBezTo>
                      <a:pt x="9454" y="12431"/>
                      <a:pt x="9550" y="12466"/>
                      <a:pt x="9628" y="12466"/>
                    </a:cubicBezTo>
                    <a:cubicBezTo>
                      <a:pt x="9656" y="12466"/>
                      <a:pt x="9682" y="12461"/>
                      <a:pt x="9702" y="12451"/>
                    </a:cubicBezTo>
                    <a:cubicBezTo>
                      <a:pt x="12936" y="10663"/>
                      <a:pt x="14458" y="6782"/>
                      <a:pt x="13126" y="3701"/>
                    </a:cubicBezTo>
                    <a:cubicBezTo>
                      <a:pt x="12441" y="2027"/>
                      <a:pt x="10920" y="810"/>
                      <a:pt x="8865" y="277"/>
                    </a:cubicBezTo>
                    <a:cubicBezTo>
                      <a:pt x="8178" y="90"/>
                      <a:pt x="7467" y="1"/>
                      <a:pt x="6774"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61;p43">
                <a:extLst>
                  <a:ext uri="{FF2B5EF4-FFF2-40B4-BE49-F238E27FC236}">
                    <a16:creationId xmlns:a16="http://schemas.microsoft.com/office/drawing/2014/main" id="{8E430996-0AE4-1CA3-9960-3775F36E6CEF}"/>
                  </a:ext>
                </a:extLst>
              </p:cNvPr>
              <p:cNvSpPr/>
              <p:nvPr/>
            </p:nvSpPr>
            <p:spPr>
              <a:xfrm flipH="1">
                <a:off x="49542" y="1854990"/>
                <a:ext cx="190015" cy="279572"/>
              </a:xfrm>
              <a:custGeom>
                <a:avLst/>
                <a:gdLst/>
                <a:ahLst/>
                <a:cxnLst/>
                <a:rect l="l" t="t" r="r" b="b"/>
                <a:pathLst>
                  <a:path w="3957" h="5822" extrusionOk="0">
                    <a:moveTo>
                      <a:pt x="2055" y="0"/>
                    </a:moveTo>
                    <a:cubicBezTo>
                      <a:pt x="2055" y="343"/>
                      <a:pt x="1903" y="1142"/>
                      <a:pt x="1332" y="1903"/>
                    </a:cubicBezTo>
                    <a:cubicBezTo>
                      <a:pt x="875" y="2549"/>
                      <a:pt x="305" y="2854"/>
                      <a:pt x="0" y="3006"/>
                    </a:cubicBezTo>
                    <a:cubicBezTo>
                      <a:pt x="495" y="3006"/>
                      <a:pt x="799" y="3120"/>
                      <a:pt x="1104" y="3196"/>
                    </a:cubicBezTo>
                    <a:cubicBezTo>
                      <a:pt x="1104" y="3196"/>
                      <a:pt x="1370" y="3348"/>
                      <a:pt x="1636" y="3538"/>
                    </a:cubicBezTo>
                    <a:cubicBezTo>
                      <a:pt x="2207" y="3973"/>
                      <a:pt x="2506" y="4854"/>
                      <a:pt x="2630" y="5392"/>
                    </a:cubicBezTo>
                    <a:lnTo>
                      <a:pt x="2630" y="5392"/>
                    </a:lnTo>
                    <a:cubicBezTo>
                      <a:pt x="2527" y="4522"/>
                      <a:pt x="2700" y="3818"/>
                      <a:pt x="2930" y="3424"/>
                    </a:cubicBezTo>
                    <a:cubicBezTo>
                      <a:pt x="3196" y="3120"/>
                      <a:pt x="3462" y="2854"/>
                      <a:pt x="3462" y="2854"/>
                    </a:cubicBezTo>
                    <a:cubicBezTo>
                      <a:pt x="3653" y="2778"/>
                      <a:pt x="3805" y="2625"/>
                      <a:pt x="3957" y="2587"/>
                    </a:cubicBezTo>
                    <a:cubicBezTo>
                      <a:pt x="3729" y="2473"/>
                      <a:pt x="3386" y="2397"/>
                      <a:pt x="3044" y="2093"/>
                    </a:cubicBezTo>
                    <a:cubicBezTo>
                      <a:pt x="2131" y="1408"/>
                      <a:pt x="2055" y="267"/>
                      <a:pt x="2055" y="0"/>
                    </a:cubicBezTo>
                    <a:close/>
                    <a:moveTo>
                      <a:pt x="2630" y="5392"/>
                    </a:moveTo>
                    <a:cubicBezTo>
                      <a:pt x="2647" y="5531"/>
                      <a:pt x="2670" y="5674"/>
                      <a:pt x="2702" y="5821"/>
                    </a:cubicBezTo>
                    <a:cubicBezTo>
                      <a:pt x="2702" y="5767"/>
                      <a:pt x="2680" y="5607"/>
                      <a:pt x="2630" y="53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62;p43">
                <a:extLst>
                  <a:ext uri="{FF2B5EF4-FFF2-40B4-BE49-F238E27FC236}">
                    <a16:creationId xmlns:a16="http://schemas.microsoft.com/office/drawing/2014/main" id="{64B35DD6-5E97-AAFD-EF17-ACD550343A74}"/>
                  </a:ext>
                </a:extLst>
              </p:cNvPr>
              <p:cNvSpPr/>
              <p:nvPr/>
            </p:nvSpPr>
            <p:spPr>
              <a:xfrm flipH="1">
                <a:off x="3256634" y="1104077"/>
                <a:ext cx="190063" cy="279524"/>
              </a:xfrm>
              <a:custGeom>
                <a:avLst/>
                <a:gdLst/>
                <a:ahLst/>
                <a:cxnLst/>
                <a:rect l="l" t="t" r="r" b="b"/>
                <a:pathLst>
                  <a:path w="3958" h="5821" extrusionOk="0">
                    <a:moveTo>
                      <a:pt x="2055" y="0"/>
                    </a:moveTo>
                    <a:cubicBezTo>
                      <a:pt x="2055" y="342"/>
                      <a:pt x="1903" y="1141"/>
                      <a:pt x="1332" y="1902"/>
                    </a:cubicBezTo>
                    <a:cubicBezTo>
                      <a:pt x="876" y="2511"/>
                      <a:pt x="305" y="2853"/>
                      <a:pt x="1" y="3006"/>
                    </a:cubicBezTo>
                    <a:cubicBezTo>
                      <a:pt x="495" y="3006"/>
                      <a:pt x="838" y="3082"/>
                      <a:pt x="1104" y="3196"/>
                    </a:cubicBezTo>
                    <a:cubicBezTo>
                      <a:pt x="1104" y="3196"/>
                      <a:pt x="1408" y="3348"/>
                      <a:pt x="1637" y="3538"/>
                    </a:cubicBezTo>
                    <a:cubicBezTo>
                      <a:pt x="2154" y="3933"/>
                      <a:pt x="2480" y="4694"/>
                      <a:pt x="2635" y="5234"/>
                    </a:cubicBezTo>
                    <a:lnTo>
                      <a:pt x="2635" y="5234"/>
                    </a:lnTo>
                    <a:cubicBezTo>
                      <a:pt x="2550" y="4427"/>
                      <a:pt x="2721" y="3763"/>
                      <a:pt x="2968" y="3424"/>
                    </a:cubicBezTo>
                    <a:cubicBezTo>
                      <a:pt x="3196" y="3082"/>
                      <a:pt x="3501" y="2853"/>
                      <a:pt x="3501" y="2853"/>
                    </a:cubicBezTo>
                    <a:cubicBezTo>
                      <a:pt x="3691" y="2777"/>
                      <a:pt x="3805" y="2625"/>
                      <a:pt x="3957" y="2587"/>
                    </a:cubicBezTo>
                    <a:cubicBezTo>
                      <a:pt x="3729" y="2473"/>
                      <a:pt x="3387" y="2397"/>
                      <a:pt x="3044" y="2092"/>
                    </a:cubicBezTo>
                    <a:cubicBezTo>
                      <a:pt x="2169" y="1370"/>
                      <a:pt x="2055" y="228"/>
                      <a:pt x="2055" y="0"/>
                    </a:cubicBezTo>
                    <a:close/>
                    <a:moveTo>
                      <a:pt x="2635" y="5234"/>
                    </a:moveTo>
                    <a:cubicBezTo>
                      <a:pt x="2655" y="5422"/>
                      <a:pt x="2689" y="5619"/>
                      <a:pt x="2740" y="5821"/>
                    </a:cubicBezTo>
                    <a:cubicBezTo>
                      <a:pt x="2753" y="5754"/>
                      <a:pt x="2719" y="5527"/>
                      <a:pt x="2635" y="52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63;p43">
                <a:extLst>
                  <a:ext uri="{FF2B5EF4-FFF2-40B4-BE49-F238E27FC236}">
                    <a16:creationId xmlns:a16="http://schemas.microsoft.com/office/drawing/2014/main" id="{EDC7DF12-EE9C-6A39-E600-5F1C0C6F0365}"/>
                  </a:ext>
                </a:extLst>
              </p:cNvPr>
              <p:cNvSpPr/>
              <p:nvPr/>
            </p:nvSpPr>
            <p:spPr>
              <a:xfrm flipH="1">
                <a:off x="3215340" y="1446979"/>
                <a:ext cx="96904" cy="140747"/>
              </a:xfrm>
              <a:custGeom>
                <a:avLst/>
                <a:gdLst/>
                <a:ahLst/>
                <a:cxnLst/>
                <a:rect l="l" t="t" r="r" b="b"/>
                <a:pathLst>
                  <a:path w="2018" h="2931" extrusionOk="0">
                    <a:moveTo>
                      <a:pt x="1028" y="1"/>
                    </a:moveTo>
                    <a:cubicBezTo>
                      <a:pt x="990" y="191"/>
                      <a:pt x="952" y="571"/>
                      <a:pt x="648" y="952"/>
                    </a:cubicBezTo>
                    <a:cubicBezTo>
                      <a:pt x="419" y="1294"/>
                      <a:pt x="115" y="1446"/>
                      <a:pt x="1" y="1522"/>
                    </a:cubicBezTo>
                    <a:cubicBezTo>
                      <a:pt x="229" y="1522"/>
                      <a:pt x="419" y="1599"/>
                      <a:pt x="572" y="1637"/>
                    </a:cubicBezTo>
                    <a:cubicBezTo>
                      <a:pt x="572" y="1637"/>
                      <a:pt x="648" y="1675"/>
                      <a:pt x="800" y="1789"/>
                    </a:cubicBezTo>
                    <a:cubicBezTo>
                      <a:pt x="1180" y="2093"/>
                      <a:pt x="1371" y="2816"/>
                      <a:pt x="1409" y="2930"/>
                    </a:cubicBezTo>
                    <a:cubicBezTo>
                      <a:pt x="1333" y="2397"/>
                      <a:pt x="1409" y="1979"/>
                      <a:pt x="1561" y="1713"/>
                    </a:cubicBezTo>
                    <a:cubicBezTo>
                      <a:pt x="1637" y="1560"/>
                      <a:pt x="1789" y="1446"/>
                      <a:pt x="1789" y="1446"/>
                    </a:cubicBezTo>
                    <a:cubicBezTo>
                      <a:pt x="1903" y="1408"/>
                      <a:pt x="1979" y="1332"/>
                      <a:pt x="2017" y="1294"/>
                    </a:cubicBezTo>
                    <a:cubicBezTo>
                      <a:pt x="1903" y="1256"/>
                      <a:pt x="1713" y="1218"/>
                      <a:pt x="1561" y="1066"/>
                    </a:cubicBezTo>
                    <a:cubicBezTo>
                      <a:pt x="1066" y="685"/>
                      <a:pt x="1028" y="115"/>
                      <a:pt x="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64;p43">
                <a:extLst>
                  <a:ext uri="{FF2B5EF4-FFF2-40B4-BE49-F238E27FC236}">
                    <a16:creationId xmlns:a16="http://schemas.microsoft.com/office/drawing/2014/main" id="{134EED04-C9AA-327D-7370-11DABDDC6BB1}"/>
                  </a:ext>
                </a:extLst>
              </p:cNvPr>
              <p:cNvSpPr/>
              <p:nvPr/>
            </p:nvSpPr>
            <p:spPr>
              <a:xfrm flipH="1">
                <a:off x="666536" y="1397666"/>
                <a:ext cx="133400" cy="190063"/>
              </a:xfrm>
              <a:custGeom>
                <a:avLst/>
                <a:gdLst/>
                <a:ahLst/>
                <a:cxnLst/>
                <a:rect l="l" t="t" r="r" b="b"/>
                <a:pathLst>
                  <a:path w="2778" h="3958" extrusionOk="0">
                    <a:moveTo>
                      <a:pt x="1446" y="1"/>
                    </a:moveTo>
                    <a:cubicBezTo>
                      <a:pt x="1408" y="229"/>
                      <a:pt x="1294" y="800"/>
                      <a:pt x="913" y="1332"/>
                    </a:cubicBezTo>
                    <a:cubicBezTo>
                      <a:pt x="647" y="1751"/>
                      <a:pt x="190" y="1979"/>
                      <a:pt x="0" y="2093"/>
                    </a:cubicBezTo>
                    <a:cubicBezTo>
                      <a:pt x="343" y="2093"/>
                      <a:pt x="571" y="2131"/>
                      <a:pt x="761" y="2245"/>
                    </a:cubicBezTo>
                    <a:cubicBezTo>
                      <a:pt x="761" y="2245"/>
                      <a:pt x="913" y="2322"/>
                      <a:pt x="1104" y="2474"/>
                    </a:cubicBezTo>
                    <a:cubicBezTo>
                      <a:pt x="1636" y="2930"/>
                      <a:pt x="1864" y="3957"/>
                      <a:pt x="1864" y="3957"/>
                    </a:cubicBezTo>
                    <a:cubicBezTo>
                      <a:pt x="1712" y="3235"/>
                      <a:pt x="1864" y="2626"/>
                      <a:pt x="2055" y="2322"/>
                    </a:cubicBezTo>
                    <a:lnTo>
                      <a:pt x="2435" y="1941"/>
                    </a:lnTo>
                    <a:cubicBezTo>
                      <a:pt x="2587" y="1865"/>
                      <a:pt x="2663" y="1789"/>
                      <a:pt x="2777" y="1751"/>
                    </a:cubicBezTo>
                    <a:cubicBezTo>
                      <a:pt x="2625" y="1713"/>
                      <a:pt x="2397" y="1599"/>
                      <a:pt x="2169" y="1408"/>
                    </a:cubicBezTo>
                    <a:cubicBezTo>
                      <a:pt x="1484" y="952"/>
                      <a:pt x="1446" y="153"/>
                      <a:pt x="1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65;p43">
                <a:extLst>
                  <a:ext uri="{FF2B5EF4-FFF2-40B4-BE49-F238E27FC236}">
                    <a16:creationId xmlns:a16="http://schemas.microsoft.com/office/drawing/2014/main" id="{6C8790CA-C8C4-2BD3-543A-A6DF4AEEAA45}"/>
                  </a:ext>
                </a:extLst>
              </p:cNvPr>
              <p:cNvSpPr/>
              <p:nvPr/>
            </p:nvSpPr>
            <p:spPr>
              <a:xfrm flipH="1">
                <a:off x="2316501" y="2269081"/>
                <a:ext cx="1238676" cy="610238"/>
              </a:xfrm>
              <a:custGeom>
                <a:avLst/>
                <a:gdLst/>
                <a:ahLst/>
                <a:cxnLst/>
                <a:rect l="l" t="t" r="r" b="b"/>
                <a:pathLst>
                  <a:path w="25795" h="12708" extrusionOk="0">
                    <a:moveTo>
                      <a:pt x="0" y="0"/>
                    </a:moveTo>
                    <a:lnTo>
                      <a:pt x="0" y="12707"/>
                    </a:lnTo>
                    <a:lnTo>
                      <a:pt x="25794" y="12707"/>
                    </a:lnTo>
                    <a:lnTo>
                      <a:pt x="25794" y="4642"/>
                    </a:lnTo>
                    <a:cubicBezTo>
                      <a:pt x="25794" y="2093"/>
                      <a:pt x="23740" y="0"/>
                      <a:pt x="21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66;p43">
                <a:extLst>
                  <a:ext uri="{FF2B5EF4-FFF2-40B4-BE49-F238E27FC236}">
                    <a16:creationId xmlns:a16="http://schemas.microsoft.com/office/drawing/2014/main" id="{3B2AC8DC-1D1D-8EBF-7743-3F016C6B6B0F}"/>
                  </a:ext>
                </a:extLst>
              </p:cNvPr>
              <p:cNvSpPr/>
              <p:nvPr/>
            </p:nvSpPr>
            <p:spPr>
              <a:xfrm flipH="1">
                <a:off x="2480922" y="1851163"/>
                <a:ext cx="462289" cy="421183"/>
              </a:xfrm>
              <a:custGeom>
                <a:avLst/>
                <a:gdLst/>
                <a:ahLst/>
                <a:cxnLst/>
                <a:rect l="l" t="t" r="r" b="b"/>
                <a:pathLst>
                  <a:path w="9627" h="8771" extrusionOk="0">
                    <a:moveTo>
                      <a:pt x="4814" y="1"/>
                    </a:moveTo>
                    <a:cubicBezTo>
                      <a:pt x="3691" y="1"/>
                      <a:pt x="2569" y="429"/>
                      <a:pt x="1713" y="1285"/>
                    </a:cubicBezTo>
                    <a:cubicBezTo>
                      <a:pt x="1" y="2997"/>
                      <a:pt x="1" y="5774"/>
                      <a:pt x="1713" y="7486"/>
                    </a:cubicBezTo>
                    <a:cubicBezTo>
                      <a:pt x="2569" y="8342"/>
                      <a:pt x="3691" y="8770"/>
                      <a:pt x="4814" y="8770"/>
                    </a:cubicBezTo>
                    <a:cubicBezTo>
                      <a:pt x="5936" y="8770"/>
                      <a:pt x="7058" y="8342"/>
                      <a:pt x="7914" y="7486"/>
                    </a:cubicBezTo>
                    <a:cubicBezTo>
                      <a:pt x="9626" y="5774"/>
                      <a:pt x="9626" y="2997"/>
                      <a:pt x="7914" y="1285"/>
                    </a:cubicBezTo>
                    <a:cubicBezTo>
                      <a:pt x="7058" y="429"/>
                      <a:pt x="5936" y="1"/>
                      <a:pt x="48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67;p43">
                <a:extLst>
                  <a:ext uri="{FF2B5EF4-FFF2-40B4-BE49-F238E27FC236}">
                    <a16:creationId xmlns:a16="http://schemas.microsoft.com/office/drawing/2014/main" id="{86E4A2BA-A83F-DB04-5DA5-33F6D8524581}"/>
                  </a:ext>
                </a:extLst>
              </p:cNvPr>
              <p:cNvSpPr/>
              <p:nvPr/>
            </p:nvSpPr>
            <p:spPr>
              <a:xfrm flipH="1">
                <a:off x="2630744" y="1980433"/>
                <a:ext cx="164469" cy="164469"/>
              </a:xfrm>
              <a:custGeom>
                <a:avLst/>
                <a:gdLst/>
                <a:ahLst/>
                <a:cxnLst/>
                <a:rect l="l" t="t" r="r" b="b"/>
                <a:pathLst>
                  <a:path w="3425" h="3425" extrusionOk="0">
                    <a:moveTo>
                      <a:pt x="1712" y="77"/>
                    </a:moveTo>
                    <a:cubicBezTo>
                      <a:pt x="2626" y="77"/>
                      <a:pt x="3348" y="799"/>
                      <a:pt x="3348" y="1712"/>
                    </a:cubicBezTo>
                    <a:cubicBezTo>
                      <a:pt x="3348" y="2588"/>
                      <a:pt x="2626" y="3310"/>
                      <a:pt x="1712" y="3310"/>
                    </a:cubicBezTo>
                    <a:cubicBezTo>
                      <a:pt x="837" y="3310"/>
                      <a:pt x="115" y="2588"/>
                      <a:pt x="115" y="1712"/>
                    </a:cubicBezTo>
                    <a:cubicBezTo>
                      <a:pt x="115" y="799"/>
                      <a:pt x="837" y="77"/>
                      <a:pt x="1712" y="77"/>
                    </a:cubicBezTo>
                    <a:close/>
                    <a:moveTo>
                      <a:pt x="1712" y="1"/>
                    </a:moveTo>
                    <a:cubicBezTo>
                      <a:pt x="761" y="1"/>
                      <a:pt x="0" y="761"/>
                      <a:pt x="0" y="1712"/>
                    </a:cubicBezTo>
                    <a:cubicBezTo>
                      <a:pt x="0" y="2664"/>
                      <a:pt x="761" y="3424"/>
                      <a:pt x="1712" y="3424"/>
                    </a:cubicBezTo>
                    <a:cubicBezTo>
                      <a:pt x="2664" y="3424"/>
                      <a:pt x="3424" y="2664"/>
                      <a:pt x="3424" y="1712"/>
                    </a:cubicBezTo>
                    <a:cubicBezTo>
                      <a:pt x="3424" y="761"/>
                      <a:pt x="2664" y="1"/>
                      <a:pt x="1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68;p43">
                <a:extLst>
                  <a:ext uri="{FF2B5EF4-FFF2-40B4-BE49-F238E27FC236}">
                    <a16:creationId xmlns:a16="http://schemas.microsoft.com/office/drawing/2014/main" id="{4779DF96-CE09-AE51-D981-F36192A3AE1A}"/>
                  </a:ext>
                </a:extLst>
              </p:cNvPr>
              <p:cNvSpPr/>
              <p:nvPr/>
            </p:nvSpPr>
            <p:spPr>
              <a:xfrm flipH="1">
                <a:off x="2985180" y="1852172"/>
                <a:ext cx="462241" cy="420415"/>
              </a:xfrm>
              <a:custGeom>
                <a:avLst/>
                <a:gdLst/>
                <a:ahLst/>
                <a:cxnLst/>
                <a:rect l="l" t="t" r="r" b="b"/>
                <a:pathLst>
                  <a:path w="9626" h="8755" extrusionOk="0">
                    <a:moveTo>
                      <a:pt x="4827" y="0"/>
                    </a:moveTo>
                    <a:cubicBezTo>
                      <a:pt x="4490" y="0"/>
                      <a:pt x="4147" y="40"/>
                      <a:pt x="3805" y="123"/>
                    </a:cubicBezTo>
                    <a:cubicBezTo>
                      <a:pt x="1446" y="655"/>
                      <a:pt x="1" y="3014"/>
                      <a:pt x="533" y="5373"/>
                    </a:cubicBezTo>
                    <a:cubicBezTo>
                      <a:pt x="1024" y="7401"/>
                      <a:pt x="2838" y="8755"/>
                      <a:pt x="4837" y="8755"/>
                    </a:cubicBezTo>
                    <a:cubicBezTo>
                      <a:pt x="5162" y="8755"/>
                      <a:pt x="5492" y="8719"/>
                      <a:pt x="5821" y="8644"/>
                    </a:cubicBezTo>
                    <a:cubicBezTo>
                      <a:pt x="8142" y="8074"/>
                      <a:pt x="9626" y="5715"/>
                      <a:pt x="9055" y="3356"/>
                    </a:cubicBezTo>
                    <a:cubicBezTo>
                      <a:pt x="8600" y="1372"/>
                      <a:pt x="6810" y="0"/>
                      <a:pt x="48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69;p43">
                <a:extLst>
                  <a:ext uri="{FF2B5EF4-FFF2-40B4-BE49-F238E27FC236}">
                    <a16:creationId xmlns:a16="http://schemas.microsoft.com/office/drawing/2014/main" id="{EAEFDEA2-1E4C-ABAE-61DD-4B453442EC31}"/>
                  </a:ext>
                </a:extLst>
              </p:cNvPr>
              <p:cNvSpPr/>
              <p:nvPr/>
            </p:nvSpPr>
            <p:spPr>
              <a:xfrm flipH="1">
                <a:off x="3134954" y="1980433"/>
                <a:ext cx="164469" cy="164469"/>
              </a:xfrm>
              <a:custGeom>
                <a:avLst/>
                <a:gdLst/>
                <a:ahLst/>
                <a:cxnLst/>
                <a:rect l="l" t="t" r="r" b="b"/>
                <a:pathLst>
                  <a:path w="3425" h="3425" extrusionOk="0">
                    <a:moveTo>
                      <a:pt x="1712" y="77"/>
                    </a:moveTo>
                    <a:cubicBezTo>
                      <a:pt x="2587" y="77"/>
                      <a:pt x="3272" y="799"/>
                      <a:pt x="3310" y="1712"/>
                    </a:cubicBezTo>
                    <a:cubicBezTo>
                      <a:pt x="3310" y="2588"/>
                      <a:pt x="2625" y="3310"/>
                      <a:pt x="1712" y="3310"/>
                    </a:cubicBezTo>
                    <a:cubicBezTo>
                      <a:pt x="799" y="3310"/>
                      <a:pt x="114" y="2588"/>
                      <a:pt x="114" y="1712"/>
                    </a:cubicBezTo>
                    <a:cubicBezTo>
                      <a:pt x="114" y="799"/>
                      <a:pt x="799" y="77"/>
                      <a:pt x="1712" y="77"/>
                    </a:cubicBezTo>
                    <a:close/>
                    <a:moveTo>
                      <a:pt x="1712" y="1"/>
                    </a:moveTo>
                    <a:cubicBezTo>
                      <a:pt x="761" y="1"/>
                      <a:pt x="0" y="761"/>
                      <a:pt x="0" y="1712"/>
                    </a:cubicBezTo>
                    <a:cubicBezTo>
                      <a:pt x="0" y="2664"/>
                      <a:pt x="761" y="3424"/>
                      <a:pt x="1712" y="3424"/>
                    </a:cubicBezTo>
                    <a:cubicBezTo>
                      <a:pt x="2663" y="3424"/>
                      <a:pt x="3424" y="2664"/>
                      <a:pt x="3424" y="1712"/>
                    </a:cubicBezTo>
                    <a:cubicBezTo>
                      <a:pt x="3424" y="761"/>
                      <a:pt x="2663" y="1"/>
                      <a:pt x="1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70;p43">
                <a:extLst>
                  <a:ext uri="{FF2B5EF4-FFF2-40B4-BE49-F238E27FC236}">
                    <a16:creationId xmlns:a16="http://schemas.microsoft.com/office/drawing/2014/main" id="{183590CE-2E04-0B2C-30D2-B86F3E9A5C08}"/>
                  </a:ext>
                </a:extLst>
              </p:cNvPr>
              <p:cNvSpPr/>
              <p:nvPr/>
            </p:nvSpPr>
            <p:spPr>
              <a:xfrm flipH="1">
                <a:off x="2760446" y="2404258"/>
                <a:ext cx="796556" cy="394676"/>
              </a:xfrm>
              <a:custGeom>
                <a:avLst/>
                <a:gdLst/>
                <a:ahLst/>
                <a:cxnLst/>
                <a:rect l="l" t="t" r="r" b="b"/>
                <a:pathLst>
                  <a:path w="16588" h="8219" extrusionOk="0">
                    <a:moveTo>
                      <a:pt x="16435" y="115"/>
                    </a:moveTo>
                    <a:lnTo>
                      <a:pt x="16435" y="8142"/>
                    </a:lnTo>
                    <a:lnTo>
                      <a:pt x="76" y="8142"/>
                    </a:lnTo>
                    <a:lnTo>
                      <a:pt x="76" y="115"/>
                    </a:lnTo>
                    <a:close/>
                    <a:moveTo>
                      <a:pt x="38" y="1"/>
                    </a:moveTo>
                    <a:cubicBezTo>
                      <a:pt x="38" y="1"/>
                      <a:pt x="0" y="1"/>
                      <a:pt x="0" y="39"/>
                    </a:cubicBezTo>
                    <a:lnTo>
                      <a:pt x="0" y="8180"/>
                    </a:lnTo>
                    <a:cubicBezTo>
                      <a:pt x="0" y="8180"/>
                      <a:pt x="0" y="8218"/>
                      <a:pt x="38" y="8218"/>
                    </a:cubicBezTo>
                    <a:lnTo>
                      <a:pt x="16587" y="8218"/>
                    </a:lnTo>
                    <a:lnTo>
                      <a:pt x="16587" y="39"/>
                    </a:lnTo>
                    <a:cubicBezTo>
                      <a:pt x="16587" y="39"/>
                      <a:pt x="16587" y="1"/>
                      <a:pt x="16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71;p43">
                <a:extLst>
                  <a:ext uri="{FF2B5EF4-FFF2-40B4-BE49-F238E27FC236}">
                    <a16:creationId xmlns:a16="http://schemas.microsoft.com/office/drawing/2014/main" id="{CE24EDC0-23B5-AADC-4EAE-A516B114C206}"/>
                  </a:ext>
                </a:extLst>
              </p:cNvPr>
              <p:cNvSpPr/>
              <p:nvPr/>
            </p:nvSpPr>
            <p:spPr>
              <a:xfrm flipH="1">
                <a:off x="2431605" y="2778766"/>
                <a:ext cx="319765" cy="5522"/>
              </a:xfrm>
              <a:custGeom>
                <a:avLst/>
                <a:gdLst/>
                <a:ahLst/>
                <a:cxnLst/>
                <a:rect l="l" t="t" r="r" b="b"/>
                <a:pathLst>
                  <a:path w="6659" h="115" extrusionOk="0">
                    <a:moveTo>
                      <a:pt x="39" y="1"/>
                    </a:moveTo>
                    <a:cubicBezTo>
                      <a:pt x="39" y="1"/>
                      <a:pt x="1" y="1"/>
                      <a:pt x="1" y="39"/>
                    </a:cubicBezTo>
                    <a:cubicBezTo>
                      <a:pt x="1" y="39"/>
                      <a:pt x="1" y="115"/>
                      <a:pt x="39" y="115"/>
                    </a:cubicBezTo>
                    <a:lnTo>
                      <a:pt x="6582" y="115"/>
                    </a:lnTo>
                    <a:cubicBezTo>
                      <a:pt x="6620" y="115"/>
                      <a:pt x="6658" y="115"/>
                      <a:pt x="6620" y="39"/>
                    </a:cubicBezTo>
                    <a:cubicBezTo>
                      <a:pt x="6620" y="39"/>
                      <a:pt x="6620" y="1"/>
                      <a:pt x="6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72;p43">
                <a:extLst>
                  <a:ext uri="{FF2B5EF4-FFF2-40B4-BE49-F238E27FC236}">
                    <a16:creationId xmlns:a16="http://schemas.microsoft.com/office/drawing/2014/main" id="{6AF7F7A2-668C-77A0-03AF-89F5A78E4075}"/>
                  </a:ext>
                </a:extLst>
              </p:cNvPr>
              <p:cNvSpPr/>
              <p:nvPr/>
            </p:nvSpPr>
            <p:spPr>
              <a:xfrm flipH="1">
                <a:off x="2705655" y="2360415"/>
                <a:ext cx="586468" cy="5522"/>
              </a:xfrm>
              <a:custGeom>
                <a:avLst/>
                <a:gdLst/>
                <a:ahLst/>
                <a:cxnLst/>
                <a:rect l="l" t="t" r="r" b="b"/>
                <a:pathLst>
                  <a:path w="12213" h="115" extrusionOk="0">
                    <a:moveTo>
                      <a:pt x="39" y="1"/>
                    </a:moveTo>
                    <a:cubicBezTo>
                      <a:pt x="39" y="1"/>
                      <a:pt x="0" y="1"/>
                      <a:pt x="0" y="77"/>
                    </a:cubicBezTo>
                    <a:cubicBezTo>
                      <a:pt x="0" y="77"/>
                      <a:pt x="0" y="115"/>
                      <a:pt x="39" y="115"/>
                    </a:cubicBezTo>
                    <a:lnTo>
                      <a:pt x="12137" y="115"/>
                    </a:lnTo>
                    <a:cubicBezTo>
                      <a:pt x="12175" y="115"/>
                      <a:pt x="12213" y="77"/>
                      <a:pt x="12175" y="77"/>
                    </a:cubicBezTo>
                    <a:cubicBezTo>
                      <a:pt x="12175" y="77"/>
                      <a:pt x="12175" y="1"/>
                      <a:pt x="12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73;p43">
                <a:extLst>
                  <a:ext uri="{FF2B5EF4-FFF2-40B4-BE49-F238E27FC236}">
                    <a16:creationId xmlns:a16="http://schemas.microsoft.com/office/drawing/2014/main" id="{7070071E-5F68-C507-7AFB-7BE1E5841451}"/>
                  </a:ext>
                </a:extLst>
              </p:cNvPr>
              <p:cNvSpPr/>
              <p:nvPr/>
            </p:nvSpPr>
            <p:spPr>
              <a:xfrm flipH="1">
                <a:off x="3427252" y="2336694"/>
                <a:ext cx="367257" cy="522506"/>
              </a:xfrm>
              <a:custGeom>
                <a:avLst/>
                <a:gdLst/>
                <a:ahLst/>
                <a:cxnLst/>
                <a:rect l="l" t="t" r="r" b="b"/>
                <a:pathLst>
                  <a:path w="7648" h="10881" extrusionOk="0">
                    <a:moveTo>
                      <a:pt x="0" y="0"/>
                    </a:moveTo>
                    <a:lnTo>
                      <a:pt x="0" y="10881"/>
                    </a:lnTo>
                    <a:cubicBezTo>
                      <a:pt x="1598" y="9815"/>
                      <a:pt x="3196" y="8826"/>
                      <a:pt x="4794" y="7799"/>
                    </a:cubicBezTo>
                    <a:cubicBezTo>
                      <a:pt x="5745" y="7723"/>
                      <a:pt x="6696" y="7723"/>
                      <a:pt x="7647" y="7685"/>
                    </a:cubicBezTo>
                    <a:cubicBezTo>
                      <a:pt x="7609" y="6277"/>
                      <a:pt x="7609" y="4794"/>
                      <a:pt x="7609" y="3348"/>
                    </a:cubicBezTo>
                    <a:cubicBezTo>
                      <a:pt x="6658" y="3348"/>
                      <a:pt x="5745" y="3424"/>
                      <a:pt x="4794" y="3424"/>
                    </a:cubicBezTo>
                    <a:cubicBezTo>
                      <a:pt x="3196" y="2283"/>
                      <a:pt x="1598" y="114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74;p43">
                <a:extLst>
                  <a:ext uri="{FF2B5EF4-FFF2-40B4-BE49-F238E27FC236}">
                    <a16:creationId xmlns:a16="http://schemas.microsoft.com/office/drawing/2014/main" id="{63310980-FB7F-A53C-7C75-A2A4AA0BFCED}"/>
                  </a:ext>
                </a:extLst>
              </p:cNvPr>
              <p:cNvSpPr/>
              <p:nvPr/>
            </p:nvSpPr>
            <p:spPr>
              <a:xfrm flipH="1">
                <a:off x="2312852" y="2177747"/>
                <a:ext cx="244854" cy="314243"/>
              </a:xfrm>
              <a:custGeom>
                <a:avLst/>
                <a:gdLst/>
                <a:ahLst/>
                <a:cxnLst/>
                <a:rect l="l" t="t" r="r" b="b"/>
                <a:pathLst>
                  <a:path w="5099" h="6544" extrusionOk="0">
                    <a:moveTo>
                      <a:pt x="3120" y="0"/>
                    </a:moveTo>
                    <a:lnTo>
                      <a:pt x="0" y="5403"/>
                    </a:lnTo>
                    <a:lnTo>
                      <a:pt x="2017" y="6544"/>
                    </a:lnTo>
                    <a:cubicBezTo>
                      <a:pt x="2854" y="5060"/>
                      <a:pt x="3691" y="3614"/>
                      <a:pt x="4528" y="2169"/>
                    </a:cubicBezTo>
                    <a:lnTo>
                      <a:pt x="5098" y="1142"/>
                    </a:lnTo>
                    <a:lnTo>
                      <a:pt x="3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75;p43">
                <a:extLst>
                  <a:ext uri="{FF2B5EF4-FFF2-40B4-BE49-F238E27FC236}">
                    <a16:creationId xmlns:a16="http://schemas.microsoft.com/office/drawing/2014/main" id="{1988F0A1-AAA0-0E6F-19A0-6B16239FA880}"/>
                  </a:ext>
                </a:extLst>
              </p:cNvPr>
              <p:cNvSpPr/>
              <p:nvPr/>
            </p:nvSpPr>
            <p:spPr>
              <a:xfrm flipH="1">
                <a:off x="2331024" y="2865756"/>
                <a:ext cx="314243" cy="1540097"/>
              </a:xfrm>
              <a:custGeom>
                <a:avLst/>
                <a:gdLst/>
                <a:ahLst/>
                <a:cxnLst/>
                <a:rect l="l" t="t" r="r" b="b"/>
                <a:pathLst>
                  <a:path w="6544" h="32072" extrusionOk="0">
                    <a:moveTo>
                      <a:pt x="875" y="0"/>
                    </a:moveTo>
                    <a:lnTo>
                      <a:pt x="0" y="153"/>
                    </a:lnTo>
                    <a:lnTo>
                      <a:pt x="5669" y="32071"/>
                    </a:lnTo>
                    <a:lnTo>
                      <a:pt x="6544" y="31919"/>
                    </a:lnTo>
                    <a:lnTo>
                      <a:pt x="875" y="0"/>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76;p43">
                <a:extLst>
                  <a:ext uri="{FF2B5EF4-FFF2-40B4-BE49-F238E27FC236}">
                    <a16:creationId xmlns:a16="http://schemas.microsoft.com/office/drawing/2014/main" id="{43CDBF6C-B487-B8F9-7861-C1CCD2B2FD5C}"/>
                  </a:ext>
                </a:extLst>
              </p:cNvPr>
              <p:cNvSpPr/>
              <p:nvPr/>
            </p:nvSpPr>
            <p:spPr>
              <a:xfrm flipH="1">
                <a:off x="2466324" y="3398080"/>
                <a:ext cx="95032" cy="155345"/>
              </a:xfrm>
              <a:custGeom>
                <a:avLst/>
                <a:gdLst/>
                <a:ahLst/>
                <a:cxnLst/>
                <a:rect l="l" t="t" r="r" b="b"/>
                <a:pathLst>
                  <a:path w="1979" h="3235" extrusionOk="0">
                    <a:moveTo>
                      <a:pt x="1446" y="1"/>
                    </a:moveTo>
                    <a:lnTo>
                      <a:pt x="0" y="267"/>
                    </a:lnTo>
                    <a:lnTo>
                      <a:pt x="533" y="3234"/>
                    </a:lnTo>
                    <a:lnTo>
                      <a:pt x="1978" y="3006"/>
                    </a:lnTo>
                    <a:lnTo>
                      <a:pt x="1446"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77;p43">
                <a:extLst>
                  <a:ext uri="{FF2B5EF4-FFF2-40B4-BE49-F238E27FC236}">
                    <a16:creationId xmlns:a16="http://schemas.microsoft.com/office/drawing/2014/main" id="{37A29529-6044-4196-3995-A6817F27EAF2}"/>
                  </a:ext>
                </a:extLst>
              </p:cNvPr>
              <p:cNvSpPr/>
              <p:nvPr/>
            </p:nvSpPr>
            <p:spPr>
              <a:xfrm flipH="1">
                <a:off x="2285480" y="4366307"/>
                <a:ext cx="151647" cy="42066"/>
              </a:xfrm>
              <a:custGeom>
                <a:avLst/>
                <a:gdLst/>
                <a:ahLst/>
                <a:cxnLst/>
                <a:rect l="l" t="t" r="r" b="b"/>
                <a:pathLst>
                  <a:path w="3158" h="876" extrusionOk="0">
                    <a:moveTo>
                      <a:pt x="0" y="1"/>
                    </a:moveTo>
                    <a:lnTo>
                      <a:pt x="0" y="876"/>
                    </a:lnTo>
                    <a:lnTo>
                      <a:pt x="3158" y="876"/>
                    </a:lnTo>
                    <a:lnTo>
                      <a:pt x="3158"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78;p43">
                <a:extLst>
                  <a:ext uri="{FF2B5EF4-FFF2-40B4-BE49-F238E27FC236}">
                    <a16:creationId xmlns:a16="http://schemas.microsoft.com/office/drawing/2014/main" id="{1ADD823A-C77D-84E9-EB4E-A139754842FE}"/>
                  </a:ext>
                </a:extLst>
              </p:cNvPr>
              <p:cNvSpPr/>
              <p:nvPr/>
            </p:nvSpPr>
            <p:spPr>
              <a:xfrm flipH="1">
                <a:off x="3292076" y="2850027"/>
                <a:ext cx="314291" cy="1541922"/>
              </a:xfrm>
              <a:custGeom>
                <a:avLst/>
                <a:gdLst/>
                <a:ahLst/>
                <a:cxnLst/>
                <a:rect l="l" t="t" r="r" b="b"/>
                <a:pathLst>
                  <a:path w="6545" h="32110" extrusionOk="0">
                    <a:moveTo>
                      <a:pt x="5669" y="0"/>
                    </a:moveTo>
                    <a:lnTo>
                      <a:pt x="1" y="31957"/>
                    </a:lnTo>
                    <a:lnTo>
                      <a:pt x="914" y="32110"/>
                    </a:lnTo>
                    <a:lnTo>
                      <a:pt x="6544" y="191"/>
                    </a:lnTo>
                    <a:lnTo>
                      <a:pt x="5669" y="0"/>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79;p43">
                <a:extLst>
                  <a:ext uri="{FF2B5EF4-FFF2-40B4-BE49-F238E27FC236}">
                    <a16:creationId xmlns:a16="http://schemas.microsoft.com/office/drawing/2014/main" id="{F18F637B-278F-0D6E-180A-DB90C6645E13}"/>
                  </a:ext>
                </a:extLst>
              </p:cNvPr>
              <p:cNvSpPr/>
              <p:nvPr/>
            </p:nvSpPr>
            <p:spPr>
              <a:xfrm flipH="1">
                <a:off x="3376111" y="3399904"/>
                <a:ext cx="95032" cy="155345"/>
              </a:xfrm>
              <a:custGeom>
                <a:avLst/>
                <a:gdLst/>
                <a:ahLst/>
                <a:cxnLst/>
                <a:rect l="l" t="t" r="r" b="b"/>
                <a:pathLst>
                  <a:path w="1979" h="3235" extrusionOk="0">
                    <a:moveTo>
                      <a:pt x="533" y="1"/>
                    </a:moveTo>
                    <a:lnTo>
                      <a:pt x="0" y="2968"/>
                    </a:lnTo>
                    <a:lnTo>
                      <a:pt x="1446" y="3234"/>
                    </a:lnTo>
                    <a:lnTo>
                      <a:pt x="1978" y="229"/>
                    </a:lnTo>
                    <a:lnTo>
                      <a:pt x="533"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80;p43">
                <a:extLst>
                  <a:ext uri="{FF2B5EF4-FFF2-40B4-BE49-F238E27FC236}">
                    <a16:creationId xmlns:a16="http://schemas.microsoft.com/office/drawing/2014/main" id="{9ABC9D86-63E6-D093-DC4F-A8277D1B59A8}"/>
                  </a:ext>
                </a:extLst>
              </p:cNvPr>
              <p:cNvSpPr/>
              <p:nvPr/>
            </p:nvSpPr>
            <p:spPr>
              <a:xfrm flipH="1">
                <a:off x="2252587" y="2060771"/>
                <a:ext cx="135224" cy="340174"/>
              </a:xfrm>
              <a:custGeom>
                <a:avLst/>
                <a:gdLst/>
                <a:ahLst/>
                <a:cxnLst/>
                <a:rect l="l" t="t" r="r" b="b"/>
                <a:pathLst>
                  <a:path w="2816" h="7084" extrusionOk="0">
                    <a:moveTo>
                      <a:pt x="549" y="1"/>
                    </a:moveTo>
                    <a:cubicBezTo>
                      <a:pt x="492" y="1"/>
                      <a:pt x="434" y="13"/>
                      <a:pt x="381" y="39"/>
                    </a:cubicBezTo>
                    <a:cubicBezTo>
                      <a:pt x="153" y="78"/>
                      <a:pt x="0" y="344"/>
                      <a:pt x="76" y="610"/>
                    </a:cubicBezTo>
                    <a:lnTo>
                      <a:pt x="1865" y="6773"/>
                    </a:lnTo>
                    <a:cubicBezTo>
                      <a:pt x="1933" y="6944"/>
                      <a:pt x="2123" y="7083"/>
                      <a:pt x="2353" y="7083"/>
                    </a:cubicBezTo>
                    <a:cubicBezTo>
                      <a:pt x="2380" y="7083"/>
                      <a:pt x="2407" y="7082"/>
                      <a:pt x="2435" y="7078"/>
                    </a:cubicBezTo>
                    <a:cubicBezTo>
                      <a:pt x="2663" y="7002"/>
                      <a:pt x="2816" y="6735"/>
                      <a:pt x="2701" y="6507"/>
                    </a:cubicBezTo>
                    <a:lnTo>
                      <a:pt x="951" y="306"/>
                    </a:lnTo>
                    <a:cubicBezTo>
                      <a:pt x="922" y="131"/>
                      <a:pt x="737"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81;p43">
                <a:extLst>
                  <a:ext uri="{FF2B5EF4-FFF2-40B4-BE49-F238E27FC236}">
                    <a16:creationId xmlns:a16="http://schemas.microsoft.com/office/drawing/2014/main" id="{EFA54FC4-3B1D-6E7C-A708-83907B96E548}"/>
                  </a:ext>
                </a:extLst>
              </p:cNvPr>
              <p:cNvSpPr/>
              <p:nvPr/>
            </p:nvSpPr>
            <p:spPr>
              <a:xfrm flipH="1">
                <a:off x="2853605" y="2477344"/>
                <a:ext cx="292346" cy="228383"/>
              </a:xfrm>
              <a:custGeom>
                <a:avLst/>
                <a:gdLst/>
                <a:ahLst/>
                <a:cxnLst/>
                <a:rect l="l" t="t" r="r" b="b"/>
                <a:pathLst>
                  <a:path w="6088" h="4756" extrusionOk="0">
                    <a:moveTo>
                      <a:pt x="1179" y="0"/>
                    </a:moveTo>
                    <a:cubicBezTo>
                      <a:pt x="533" y="0"/>
                      <a:pt x="0" y="533"/>
                      <a:pt x="0" y="1180"/>
                    </a:cubicBezTo>
                    <a:lnTo>
                      <a:pt x="0" y="3577"/>
                    </a:lnTo>
                    <a:cubicBezTo>
                      <a:pt x="0" y="4223"/>
                      <a:pt x="533" y="4756"/>
                      <a:pt x="1179" y="4756"/>
                    </a:cubicBezTo>
                    <a:lnTo>
                      <a:pt x="4908" y="4756"/>
                    </a:lnTo>
                    <a:cubicBezTo>
                      <a:pt x="5554" y="4756"/>
                      <a:pt x="6087" y="4185"/>
                      <a:pt x="6087" y="3577"/>
                    </a:cubicBezTo>
                    <a:lnTo>
                      <a:pt x="6087" y="1180"/>
                    </a:lnTo>
                    <a:cubicBezTo>
                      <a:pt x="6087" y="533"/>
                      <a:pt x="5554" y="0"/>
                      <a:pt x="4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82;p43">
                <a:extLst>
                  <a:ext uri="{FF2B5EF4-FFF2-40B4-BE49-F238E27FC236}">
                    <a16:creationId xmlns:a16="http://schemas.microsoft.com/office/drawing/2014/main" id="{E2C72E18-0149-6A24-A136-5102ECC87B8C}"/>
                  </a:ext>
                </a:extLst>
              </p:cNvPr>
              <p:cNvSpPr/>
              <p:nvPr/>
            </p:nvSpPr>
            <p:spPr>
              <a:xfrm>
                <a:off x="2964402" y="2530310"/>
                <a:ext cx="96904" cy="120626"/>
              </a:xfrm>
              <a:custGeom>
                <a:avLst/>
                <a:gdLst/>
                <a:ahLst/>
                <a:cxnLst/>
                <a:rect l="l" t="t" r="r" b="b"/>
                <a:pathLst>
                  <a:path w="2018" h="2512" extrusionOk="0">
                    <a:moveTo>
                      <a:pt x="1" y="1"/>
                    </a:moveTo>
                    <a:lnTo>
                      <a:pt x="1" y="2512"/>
                    </a:lnTo>
                    <a:cubicBezTo>
                      <a:pt x="686" y="2131"/>
                      <a:pt x="1370" y="1713"/>
                      <a:pt x="2017" y="1294"/>
                    </a:cubicBezTo>
                    <a:cubicBezTo>
                      <a:pt x="1332" y="838"/>
                      <a:pt x="648" y="41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83;p43">
                <a:extLst>
                  <a:ext uri="{FF2B5EF4-FFF2-40B4-BE49-F238E27FC236}">
                    <a16:creationId xmlns:a16="http://schemas.microsoft.com/office/drawing/2014/main" id="{C6E1DBC5-0BB1-32B2-5109-F03C12F7B49C}"/>
                  </a:ext>
                </a:extLst>
              </p:cNvPr>
              <p:cNvSpPr/>
              <p:nvPr/>
            </p:nvSpPr>
            <p:spPr>
              <a:xfrm flipH="1">
                <a:off x="3502469" y="4366307"/>
                <a:ext cx="151647" cy="42066"/>
              </a:xfrm>
              <a:custGeom>
                <a:avLst/>
                <a:gdLst/>
                <a:ahLst/>
                <a:cxnLst/>
                <a:rect l="l" t="t" r="r" b="b"/>
                <a:pathLst>
                  <a:path w="3158" h="876" extrusionOk="0">
                    <a:moveTo>
                      <a:pt x="0" y="1"/>
                    </a:moveTo>
                    <a:lnTo>
                      <a:pt x="0" y="876"/>
                    </a:lnTo>
                    <a:lnTo>
                      <a:pt x="3158" y="876"/>
                    </a:lnTo>
                    <a:lnTo>
                      <a:pt x="3158"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3284;p43">
              <a:extLst>
                <a:ext uri="{FF2B5EF4-FFF2-40B4-BE49-F238E27FC236}">
                  <a16:creationId xmlns:a16="http://schemas.microsoft.com/office/drawing/2014/main" id="{9E6E02CA-C5C0-D889-D3E1-66F6AD834F36}"/>
                </a:ext>
              </a:extLst>
            </p:cNvPr>
            <p:cNvGrpSpPr/>
            <p:nvPr/>
          </p:nvGrpSpPr>
          <p:grpSpPr>
            <a:xfrm flipH="1">
              <a:off x="3886501" y="3659405"/>
              <a:ext cx="1096153" cy="1023114"/>
              <a:chOff x="639451" y="3536905"/>
              <a:chExt cx="1096153" cy="1023114"/>
            </a:xfrm>
          </p:grpSpPr>
          <p:sp>
            <p:nvSpPr>
              <p:cNvPr id="48" name="Google Shape;3285;p43">
                <a:extLst>
                  <a:ext uri="{FF2B5EF4-FFF2-40B4-BE49-F238E27FC236}">
                    <a16:creationId xmlns:a16="http://schemas.microsoft.com/office/drawing/2014/main" id="{052AACB2-FC47-FB97-4412-EA3217F05CB7}"/>
                  </a:ext>
                </a:extLst>
              </p:cNvPr>
              <p:cNvSpPr/>
              <p:nvPr/>
            </p:nvSpPr>
            <p:spPr>
              <a:xfrm flipH="1">
                <a:off x="703365" y="3536905"/>
                <a:ext cx="570045" cy="571870"/>
              </a:xfrm>
              <a:custGeom>
                <a:avLst/>
                <a:gdLst/>
                <a:ahLst/>
                <a:cxnLst/>
                <a:rect l="l" t="t" r="r" b="b"/>
                <a:pathLst>
                  <a:path w="11871" h="11909" extrusionOk="0">
                    <a:moveTo>
                      <a:pt x="5935" y="1104"/>
                    </a:moveTo>
                    <a:cubicBezTo>
                      <a:pt x="6620" y="1104"/>
                      <a:pt x="7115" y="1599"/>
                      <a:pt x="7115" y="2284"/>
                    </a:cubicBezTo>
                    <a:cubicBezTo>
                      <a:pt x="7115" y="2968"/>
                      <a:pt x="6620" y="3463"/>
                      <a:pt x="5935" y="3463"/>
                    </a:cubicBezTo>
                    <a:cubicBezTo>
                      <a:pt x="5288" y="3463"/>
                      <a:pt x="4756" y="2968"/>
                      <a:pt x="4756" y="2284"/>
                    </a:cubicBezTo>
                    <a:cubicBezTo>
                      <a:pt x="4756" y="1599"/>
                      <a:pt x="5288" y="1104"/>
                      <a:pt x="5935" y="1104"/>
                    </a:cubicBezTo>
                    <a:close/>
                    <a:moveTo>
                      <a:pt x="5935" y="5441"/>
                    </a:moveTo>
                    <a:cubicBezTo>
                      <a:pt x="6240" y="5441"/>
                      <a:pt x="6468" y="5670"/>
                      <a:pt x="6468" y="6012"/>
                    </a:cubicBezTo>
                    <a:cubicBezTo>
                      <a:pt x="6468" y="6278"/>
                      <a:pt x="6240" y="6506"/>
                      <a:pt x="5935" y="6506"/>
                    </a:cubicBezTo>
                    <a:cubicBezTo>
                      <a:pt x="5669" y="6506"/>
                      <a:pt x="5403" y="6278"/>
                      <a:pt x="5403" y="6012"/>
                    </a:cubicBezTo>
                    <a:cubicBezTo>
                      <a:pt x="5403" y="5708"/>
                      <a:pt x="5669" y="5441"/>
                      <a:pt x="5935" y="5441"/>
                    </a:cubicBezTo>
                    <a:close/>
                    <a:moveTo>
                      <a:pt x="2245" y="4794"/>
                    </a:moveTo>
                    <a:cubicBezTo>
                      <a:pt x="2892" y="4794"/>
                      <a:pt x="3424" y="5327"/>
                      <a:pt x="3424" y="6012"/>
                    </a:cubicBezTo>
                    <a:cubicBezTo>
                      <a:pt x="3424" y="6621"/>
                      <a:pt x="2892" y="7191"/>
                      <a:pt x="2245" y="7191"/>
                    </a:cubicBezTo>
                    <a:cubicBezTo>
                      <a:pt x="1560" y="7191"/>
                      <a:pt x="1028" y="6659"/>
                      <a:pt x="1028" y="6012"/>
                    </a:cubicBezTo>
                    <a:cubicBezTo>
                      <a:pt x="1028" y="5327"/>
                      <a:pt x="1560" y="4794"/>
                      <a:pt x="2245" y="4794"/>
                    </a:cubicBezTo>
                    <a:close/>
                    <a:moveTo>
                      <a:pt x="9626" y="4794"/>
                    </a:moveTo>
                    <a:cubicBezTo>
                      <a:pt x="10310" y="4794"/>
                      <a:pt x="10843" y="5327"/>
                      <a:pt x="10843" y="6012"/>
                    </a:cubicBezTo>
                    <a:cubicBezTo>
                      <a:pt x="10843" y="6621"/>
                      <a:pt x="10310" y="7191"/>
                      <a:pt x="9626" y="7191"/>
                    </a:cubicBezTo>
                    <a:cubicBezTo>
                      <a:pt x="8979" y="7191"/>
                      <a:pt x="8446" y="6659"/>
                      <a:pt x="8446" y="6012"/>
                    </a:cubicBezTo>
                    <a:cubicBezTo>
                      <a:pt x="8446" y="5327"/>
                      <a:pt x="8979" y="4794"/>
                      <a:pt x="9626" y="4794"/>
                    </a:cubicBezTo>
                    <a:close/>
                    <a:moveTo>
                      <a:pt x="5935" y="8523"/>
                    </a:moveTo>
                    <a:cubicBezTo>
                      <a:pt x="6620" y="8523"/>
                      <a:pt x="7115" y="9017"/>
                      <a:pt x="7115" y="9702"/>
                    </a:cubicBezTo>
                    <a:cubicBezTo>
                      <a:pt x="7115" y="10387"/>
                      <a:pt x="6620" y="10882"/>
                      <a:pt x="5935" y="10882"/>
                    </a:cubicBezTo>
                    <a:cubicBezTo>
                      <a:pt x="5288" y="10882"/>
                      <a:pt x="4756" y="10387"/>
                      <a:pt x="4756" y="9702"/>
                    </a:cubicBezTo>
                    <a:cubicBezTo>
                      <a:pt x="4756" y="9017"/>
                      <a:pt x="5288" y="8523"/>
                      <a:pt x="5935" y="8523"/>
                    </a:cubicBezTo>
                    <a:close/>
                    <a:moveTo>
                      <a:pt x="5935" y="1"/>
                    </a:moveTo>
                    <a:cubicBezTo>
                      <a:pt x="2663" y="1"/>
                      <a:pt x="0" y="2664"/>
                      <a:pt x="0" y="5936"/>
                    </a:cubicBezTo>
                    <a:cubicBezTo>
                      <a:pt x="0" y="9246"/>
                      <a:pt x="2663" y="11909"/>
                      <a:pt x="5935" y="11909"/>
                    </a:cubicBezTo>
                    <a:cubicBezTo>
                      <a:pt x="9207" y="11909"/>
                      <a:pt x="11870" y="9246"/>
                      <a:pt x="11870" y="5936"/>
                    </a:cubicBezTo>
                    <a:cubicBezTo>
                      <a:pt x="11870" y="2702"/>
                      <a:pt x="9207" y="1"/>
                      <a:pt x="59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86;p43">
                <a:extLst>
                  <a:ext uri="{FF2B5EF4-FFF2-40B4-BE49-F238E27FC236}">
                    <a16:creationId xmlns:a16="http://schemas.microsoft.com/office/drawing/2014/main" id="{B4FD89F6-E362-19C4-FC76-1C22244EFBEF}"/>
                  </a:ext>
                </a:extLst>
              </p:cNvPr>
              <p:cNvSpPr/>
              <p:nvPr/>
            </p:nvSpPr>
            <p:spPr>
              <a:xfrm flipH="1">
                <a:off x="796572" y="3626463"/>
                <a:ext cx="383680" cy="383680"/>
              </a:xfrm>
              <a:custGeom>
                <a:avLst/>
                <a:gdLst/>
                <a:ahLst/>
                <a:cxnLst/>
                <a:rect l="l" t="t" r="r" b="b"/>
                <a:pathLst>
                  <a:path w="7990" h="7990" extrusionOk="0">
                    <a:moveTo>
                      <a:pt x="3995" y="381"/>
                    </a:moveTo>
                    <a:cubicBezTo>
                      <a:pt x="6012" y="381"/>
                      <a:pt x="7609" y="1978"/>
                      <a:pt x="7609" y="3995"/>
                    </a:cubicBezTo>
                    <a:cubicBezTo>
                      <a:pt x="7609" y="5973"/>
                      <a:pt x="6012" y="7609"/>
                      <a:pt x="3995" y="7609"/>
                    </a:cubicBezTo>
                    <a:cubicBezTo>
                      <a:pt x="1979" y="7609"/>
                      <a:pt x="381" y="5973"/>
                      <a:pt x="381" y="3995"/>
                    </a:cubicBezTo>
                    <a:cubicBezTo>
                      <a:pt x="381" y="1978"/>
                      <a:pt x="1979" y="381"/>
                      <a:pt x="3995" y="381"/>
                    </a:cubicBezTo>
                    <a:close/>
                    <a:moveTo>
                      <a:pt x="3995" y="0"/>
                    </a:moveTo>
                    <a:cubicBezTo>
                      <a:pt x="1827" y="0"/>
                      <a:pt x="1" y="1788"/>
                      <a:pt x="1" y="3995"/>
                    </a:cubicBezTo>
                    <a:cubicBezTo>
                      <a:pt x="1" y="6163"/>
                      <a:pt x="1827" y="7989"/>
                      <a:pt x="3995" y="7989"/>
                    </a:cubicBezTo>
                    <a:cubicBezTo>
                      <a:pt x="6202" y="7989"/>
                      <a:pt x="7990" y="6239"/>
                      <a:pt x="7990" y="3995"/>
                    </a:cubicBezTo>
                    <a:cubicBezTo>
                      <a:pt x="7990" y="1788"/>
                      <a:pt x="6202" y="0"/>
                      <a:pt x="39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87;p43">
                <a:extLst>
                  <a:ext uri="{FF2B5EF4-FFF2-40B4-BE49-F238E27FC236}">
                    <a16:creationId xmlns:a16="http://schemas.microsoft.com/office/drawing/2014/main" id="{9420E397-8C50-ABE2-CE5B-1CA17B9459DE}"/>
                  </a:ext>
                </a:extLst>
              </p:cNvPr>
              <p:cNvSpPr/>
              <p:nvPr/>
            </p:nvSpPr>
            <p:spPr>
              <a:xfrm flipH="1">
                <a:off x="639451" y="3831076"/>
                <a:ext cx="884240" cy="655857"/>
              </a:xfrm>
              <a:custGeom>
                <a:avLst/>
                <a:gdLst/>
                <a:ahLst/>
                <a:cxnLst/>
                <a:rect l="l" t="t" r="r" b="b"/>
                <a:pathLst>
                  <a:path w="18414" h="13658" extrusionOk="0">
                    <a:moveTo>
                      <a:pt x="0" y="0"/>
                    </a:moveTo>
                    <a:lnTo>
                      <a:pt x="0" y="13658"/>
                    </a:lnTo>
                    <a:lnTo>
                      <a:pt x="18414" y="13658"/>
                    </a:lnTo>
                    <a:lnTo>
                      <a:pt x="184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88;p43">
                <a:extLst>
                  <a:ext uri="{FF2B5EF4-FFF2-40B4-BE49-F238E27FC236}">
                    <a16:creationId xmlns:a16="http://schemas.microsoft.com/office/drawing/2014/main" id="{426A7603-987B-F5ED-FFF1-B83E3D464590}"/>
                  </a:ext>
                </a:extLst>
              </p:cNvPr>
              <p:cNvSpPr/>
              <p:nvPr/>
            </p:nvSpPr>
            <p:spPr>
              <a:xfrm flipH="1">
                <a:off x="1163781" y="3957128"/>
                <a:ext cx="571822" cy="571822"/>
              </a:xfrm>
              <a:custGeom>
                <a:avLst/>
                <a:gdLst/>
                <a:ahLst/>
                <a:cxnLst/>
                <a:rect l="l" t="t" r="r" b="b"/>
                <a:pathLst>
                  <a:path w="11908" h="11908" extrusionOk="0">
                    <a:moveTo>
                      <a:pt x="5935" y="1065"/>
                    </a:moveTo>
                    <a:cubicBezTo>
                      <a:pt x="6620" y="1065"/>
                      <a:pt x="7152" y="1560"/>
                      <a:pt x="7152" y="2245"/>
                    </a:cubicBezTo>
                    <a:cubicBezTo>
                      <a:pt x="7152" y="2891"/>
                      <a:pt x="6620" y="3424"/>
                      <a:pt x="5935" y="3424"/>
                    </a:cubicBezTo>
                    <a:cubicBezTo>
                      <a:pt x="5288" y="3424"/>
                      <a:pt x="4756" y="2891"/>
                      <a:pt x="4756" y="2245"/>
                    </a:cubicBezTo>
                    <a:cubicBezTo>
                      <a:pt x="4756" y="1560"/>
                      <a:pt x="5288" y="1065"/>
                      <a:pt x="5935" y="1065"/>
                    </a:cubicBezTo>
                    <a:close/>
                    <a:moveTo>
                      <a:pt x="5897" y="5364"/>
                    </a:moveTo>
                    <a:cubicBezTo>
                      <a:pt x="6201" y="5364"/>
                      <a:pt x="6430" y="5631"/>
                      <a:pt x="6430" y="5935"/>
                    </a:cubicBezTo>
                    <a:cubicBezTo>
                      <a:pt x="6430" y="6239"/>
                      <a:pt x="6201" y="6468"/>
                      <a:pt x="5897" y="6468"/>
                    </a:cubicBezTo>
                    <a:cubicBezTo>
                      <a:pt x="5631" y="6468"/>
                      <a:pt x="5402" y="6239"/>
                      <a:pt x="5402" y="5935"/>
                    </a:cubicBezTo>
                    <a:cubicBezTo>
                      <a:pt x="5402" y="5669"/>
                      <a:pt x="5631" y="5364"/>
                      <a:pt x="5897" y="5364"/>
                    </a:cubicBezTo>
                    <a:close/>
                    <a:moveTo>
                      <a:pt x="2245" y="4756"/>
                    </a:moveTo>
                    <a:cubicBezTo>
                      <a:pt x="2930" y="4756"/>
                      <a:pt x="3424" y="5288"/>
                      <a:pt x="3424" y="5935"/>
                    </a:cubicBezTo>
                    <a:cubicBezTo>
                      <a:pt x="3424" y="6620"/>
                      <a:pt x="2930" y="7152"/>
                      <a:pt x="2245" y="7152"/>
                    </a:cubicBezTo>
                    <a:cubicBezTo>
                      <a:pt x="1598" y="7152"/>
                      <a:pt x="1065" y="6620"/>
                      <a:pt x="1065" y="5935"/>
                    </a:cubicBezTo>
                    <a:cubicBezTo>
                      <a:pt x="1065" y="5288"/>
                      <a:pt x="1598" y="4756"/>
                      <a:pt x="2245" y="4756"/>
                    </a:cubicBezTo>
                    <a:close/>
                    <a:moveTo>
                      <a:pt x="9663" y="4756"/>
                    </a:moveTo>
                    <a:cubicBezTo>
                      <a:pt x="10348" y="4756"/>
                      <a:pt x="10843" y="5288"/>
                      <a:pt x="10843" y="5935"/>
                    </a:cubicBezTo>
                    <a:cubicBezTo>
                      <a:pt x="10843" y="6620"/>
                      <a:pt x="10348" y="7152"/>
                      <a:pt x="9663" y="7152"/>
                    </a:cubicBezTo>
                    <a:cubicBezTo>
                      <a:pt x="9017" y="7152"/>
                      <a:pt x="8484" y="6620"/>
                      <a:pt x="8484" y="5935"/>
                    </a:cubicBezTo>
                    <a:cubicBezTo>
                      <a:pt x="8484" y="5288"/>
                      <a:pt x="9017" y="4756"/>
                      <a:pt x="9663" y="4756"/>
                    </a:cubicBezTo>
                    <a:close/>
                    <a:moveTo>
                      <a:pt x="5935" y="8484"/>
                    </a:moveTo>
                    <a:cubicBezTo>
                      <a:pt x="6620" y="8484"/>
                      <a:pt x="7152" y="8978"/>
                      <a:pt x="7152" y="9663"/>
                    </a:cubicBezTo>
                    <a:cubicBezTo>
                      <a:pt x="7152" y="10310"/>
                      <a:pt x="6620" y="10843"/>
                      <a:pt x="5935" y="10843"/>
                    </a:cubicBezTo>
                    <a:cubicBezTo>
                      <a:pt x="5288" y="10843"/>
                      <a:pt x="4756" y="10310"/>
                      <a:pt x="4756" y="9663"/>
                    </a:cubicBezTo>
                    <a:cubicBezTo>
                      <a:pt x="4756" y="8978"/>
                      <a:pt x="5288" y="8484"/>
                      <a:pt x="5935" y="8484"/>
                    </a:cubicBezTo>
                    <a:close/>
                    <a:moveTo>
                      <a:pt x="5935" y="0"/>
                    </a:moveTo>
                    <a:cubicBezTo>
                      <a:pt x="2663" y="0"/>
                      <a:pt x="0" y="2663"/>
                      <a:pt x="0" y="5935"/>
                    </a:cubicBezTo>
                    <a:cubicBezTo>
                      <a:pt x="0" y="9245"/>
                      <a:pt x="2663" y="11908"/>
                      <a:pt x="5935" y="11908"/>
                    </a:cubicBezTo>
                    <a:cubicBezTo>
                      <a:pt x="9245" y="11908"/>
                      <a:pt x="11908" y="9245"/>
                      <a:pt x="11908" y="5935"/>
                    </a:cubicBezTo>
                    <a:cubicBezTo>
                      <a:pt x="11908" y="2663"/>
                      <a:pt x="9245" y="0"/>
                      <a:pt x="5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89;p43">
                <a:extLst>
                  <a:ext uri="{FF2B5EF4-FFF2-40B4-BE49-F238E27FC236}">
                    <a16:creationId xmlns:a16="http://schemas.microsoft.com/office/drawing/2014/main" id="{1695F29C-F113-1CB3-5069-FB4DBAFD989D}"/>
                  </a:ext>
                </a:extLst>
              </p:cNvPr>
              <p:cNvSpPr/>
              <p:nvPr/>
            </p:nvSpPr>
            <p:spPr>
              <a:xfrm flipH="1">
                <a:off x="1256940" y="4046638"/>
                <a:ext cx="383680" cy="383680"/>
              </a:xfrm>
              <a:custGeom>
                <a:avLst/>
                <a:gdLst/>
                <a:ahLst/>
                <a:cxnLst/>
                <a:rect l="l" t="t" r="r" b="b"/>
                <a:pathLst>
                  <a:path w="7990" h="7990" extrusionOk="0">
                    <a:moveTo>
                      <a:pt x="3957" y="381"/>
                    </a:moveTo>
                    <a:cubicBezTo>
                      <a:pt x="5973" y="381"/>
                      <a:pt x="7609" y="1979"/>
                      <a:pt x="7609" y="3995"/>
                    </a:cubicBezTo>
                    <a:cubicBezTo>
                      <a:pt x="7609" y="5973"/>
                      <a:pt x="5973" y="7609"/>
                      <a:pt x="3957" y="7609"/>
                    </a:cubicBezTo>
                    <a:cubicBezTo>
                      <a:pt x="1979" y="7609"/>
                      <a:pt x="343" y="5973"/>
                      <a:pt x="343" y="3995"/>
                    </a:cubicBezTo>
                    <a:cubicBezTo>
                      <a:pt x="343" y="1979"/>
                      <a:pt x="1979" y="381"/>
                      <a:pt x="3957" y="381"/>
                    </a:cubicBezTo>
                    <a:close/>
                    <a:moveTo>
                      <a:pt x="3957" y="0"/>
                    </a:moveTo>
                    <a:cubicBezTo>
                      <a:pt x="1789" y="0"/>
                      <a:pt x="0" y="1788"/>
                      <a:pt x="0" y="3995"/>
                    </a:cubicBezTo>
                    <a:cubicBezTo>
                      <a:pt x="0" y="6163"/>
                      <a:pt x="1789" y="7989"/>
                      <a:pt x="3957" y="7989"/>
                    </a:cubicBezTo>
                    <a:cubicBezTo>
                      <a:pt x="6164" y="7989"/>
                      <a:pt x="7990" y="6163"/>
                      <a:pt x="7952" y="3995"/>
                    </a:cubicBezTo>
                    <a:cubicBezTo>
                      <a:pt x="7952" y="1788"/>
                      <a:pt x="6164" y="0"/>
                      <a:pt x="39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90;p43">
                <a:extLst>
                  <a:ext uri="{FF2B5EF4-FFF2-40B4-BE49-F238E27FC236}">
                    <a16:creationId xmlns:a16="http://schemas.microsoft.com/office/drawing/2014/main" id="{5CB6DFD0-7B91-B44D-29CD-68C7572F1F80}"/>
                  </a:ext>
                </a:extLst>
              </p:cNvPr>
              <p:cNvSpPr/>
              <p:nvPr/>
            </p:nvSpPr>
            <p:spPr>
              <a:xfrm flipH="1">
                <a:off x="732610" y="4368132"/>
                <a:ext cx="933605" cy="191888"/>
              </a:xfrm>
              <a:custGeom>
                <a:avLst/>
                <a:gdLst/>
                <a:ahLst/>
                <a:cxnLst/>
                <a:rect l="l" t="t" r="r" b="b"/>
                <a:pathLst>
                  <a:path w="19442" h="3996" extrusionOk="0">
                    <a:moveTo>
                      <a:pt x="16778" y="1"/>
                    </a:moveTo>
                    <a:cubicBezTo>
                      <a:pt x="15865" y="1"/>
                      <a:pt x="15333" y="572"/>
                      <a:pt x="14724" y="1180"/>
                    </a:cubicBezTo>
                    <a:cubicBezTo>
                      <a:pt x="14305" y="1637"/>
                      <a:pt x="13887" y="2131"/>
                      <a:pt x="13164" y="2588"/>
                    </a:cubicBezTo>
                    <a:cubicBezTo>
                      <a:pt x="11809" y="3415"/>
                      <a:pt x="10356" y="3632"/>
                      <a:pt x="9041" y="3632"/>
                    </a:cubicBezTo>
                    <a:cubicBezTo>
                      <a:pt x="8179" y="3632"/>
                      <a:pt x="7375" y="3538"/>
                      <a:pt x="6697" y="3463"/>
                    </a:cubicBezTo>
                    <a:cubicBezTo>
                      <a:pt x="3729" y="3159"/>
                      <a:pt x="1599" y="1865"/>
                      <a:pt x="267" y="876"/>
                    </a:cubicBezTo>
                    <a:cubicBezTo>
                      <a:pt x="250" y="842"/>
                      <a:pt x="210" y="823"/>
                      <a:pt x="167" y="823"/>
                    </a:cubicBezTo>
                    <a:cubicBezTo>
                      <a:pt x="115" y="823"/>
                      <a:pt x="60" y="851"/>
                      <a:pt x="39" y="914"/>
                    </a:cubicBezTo>
                    <a:cubicBezTo>
                      <a:pt x="1" y="952"/>
                      <a:pt x="1" y="1104"/>
                      <a:pt x="77" y="1142"/>
                    </a:cubicBezTo>
                    <a:cubicBezTo>
                      <a:pt x="1408" y="2131"/>
                      <a:pt x="3653" y="3463"/>
                      <a:pt x="6659" y="3805"/>
                    </a:cubicBezTo>
                    <a:cubicBezTo>
                      <a:pt x="7305" y="3919"/>
                      <a:pt x="8180" y="3996"/>
                      <a:pt x="9017" y="3996"/>
                    </a:cubicBezTo>
                    <a:cubicBezTo>
                      <a:pt x="10425" y="3996"/>
                      <a:pt x="11947" y="3767"/>
                      <a:pt x="13316" y="2854"/>
                    </a:cubicBezTo>
                    <a:cubicBezTo>
                      <a:pt x="14077" y="2398"/>
                      <a:pt x="14534" y="1865"/>
                      <a:pt x="14952" y="1447"/>
                    </a:cubicBezTo>
                    <a:cubicBezTo>
                      <a:pt x="15599" y="800"/>
                      <a:pt x="16017" y="381"/>
                      <a:pt x="16778" y="381"/>
                    </a:cubicBezTo>
                    <a:cubicBezTo>
                      <a:pt x="17729" y="381"/>
                      <a:pt x="18909" y="1104"/>
                      <a:pt x="19023" y="1941"/>
                    </a:cubicBezTo>
                    <a:cubicBezTo>
                      <a:pt x="19061" y="2322"/>
                      <a:pt x="18909" y="2702"/>
                      <a:pt x="18642" y="3006"/>
                    </a:cubicBezTo>
                    <a:cubicBezTo>
                      <a:pt x="18376" y="3235"/>
                      <a:pt x="18024" y="3349"/>
                      <a:pt x="17644" y="3349"/>
                    </a:cubicBezTo>
                    <a:cubicBezTo>
                      <a:pt x="17263" y="3349"/>
                      <a:pt x="16854" y="3235"/>
                      <a:pt x="16474" y="3006"/>
                    </a:cubicBezTo>
                    <a:cubicBezTo>
                      <a:pt x="16442" y="2991"/>
                      <a:pt x="16404" y="2981"/>
                      <a:pt x="16368" y="2981"/>
                    </a:cubicBezTo>
                    <a:cubicBezTo>
                      <a:pt x="16316" y="2981"/>
                      <a:pt x="16268" y="3000"/>
                      <a:pt x="16246" y="3044"/>
                    </a:cubicBezTo>
                    <a:cubicBezTo>
                      <a:pt x="16208" y="3159"/>
                      <a:pt x="16208" y="3235"/>
                      <a:pt x="16284" y="3273"/>
                    </a:cubicBezTo>
                    <a:cubicBezTo>
                      <a:pt x="16714" y="3553"/>
                      <a:pt x="17200" y="3696"/>
                      <a:pt x="17655" y="3696"/>
                    </a:cubicBezTo>
                    <a:cubicBezTo>
                      <a:pt x="18125" y="3696"/>
                      <a:pt x="18561" y="3544"/>
                      <a:pt x="18871" y="3235"/>
                    </a:cubicBezTo>
                    <a:cubicBezTo>
                      <a:pt x="19251" y="2892"/>
                      <a:pt x="19441" y="2398"/>
                      <a:pt x="19403" y="1903"/>
                    </a:cubicBezTo>
                    <a:cubicBezTo>
                      <a:pt x="19289" y="800"/>
                      <a:pt x="17920" y="1"/>
                      <a:pt x="16778"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291;p43">
              <a:extLst>
                <a:ext uri="{FF2B5EF4-FFF2-40B4-BE49-F238E27FC236}">
                  <a16:creationId xmlns:a16="http://schemas.microsoft.com/office/drawing/2014/main" id="{B9B1428C-3E66-7269-837E-1A060409E709}"/>
                </a:ext>
              </a:extLst>
            </p:cNvPr>
            <p:cNvGrpSpPr/>
            <p:nvPr/>
          </p:nvGrpSpPr>
          <p:grpSpPr>
            <a:xfrm flipH="1">
              <a:off x="4489500" y="1484339"/>
              <a:ext cx="1704025" cy="3159161"/>
              <a:chOff x="5827875" y="1432989"/>
              <a:chExt cx="1704025" cy="3159161"/>
            </a:xfrm>
          </p:grpSpPr>
          <p:grpSp>
            <p:nvGrpSpPr>
              <p:cNvPr id="9" name="Google Shape;3292;p43">
                <a:extLst>
                  <a:ext uri="{FF2B5EF4-FFF2-40B4-BE49-F238E27FC236}">
                    <a16:creationId xmlns:a16="http://schemas.microsoft.com/office/drawing/2014/main" id="{1F668DC4-14DB-2701-5AC5-8288A00D6162}"/>
                  </a:ext>
                </a:extLst>
              </p:cNvPr>
              <p:cNvGrpSpPr/>
              <p:nvPr/>
            </p:nvGrpSpPr>
            <p:grpSpPr>
              <a:xfrm rot="691748" flipH="1">
                <a:off x="6632661" y="1469598"/>
                <a:ext cx="420517" cy="537053"/>
                <a:chOff x="5210331" y="3122792"/>
                <a:chExt cx="336188" cy="429395"/>
              </a:xfrm>
            </p:grpSpPr>
            <p:sp>
              <p:nvSpPr>
                <p:cNvPr id="40" name="Google Shape;3293;p43">
                  <a:extLst>
                    <a:ext uri="{FF2B5EF4-FFF2-40B4-BE49-F238E27FC236}">
                      <a16:creationId xmlns:a16="http://schemas.microsoft.com/office/drawing/2014/main" id="{CB85D648-CA33-BB59-5476-26EFB7BF1922}"/>
                    </a:ext>
                  </a:extLst>
                </p:cNvPr>
                <p:cNvSpPr/>
                <p:nvPr/>
              </p:nvSpPr>
              <p:spPr>
                <a:xfrm flipH="1">
                  <a:off x="5248699" y="3373072"/>
                  <a:ext cx="115104" cy="179115"/>
                </a:xfrm>
                <a:custGeom>
                  <a:avLst/>
                  <a:gdLst/>
                  <a:ahLst/>
                  <a:cxnLst/>
                  <a:rect l="l" t="t" r="r" b="b"/>
                  <a:pathLst>
                    <a:path w="2397" h="3730" extrusionOk="0">
                      <a:moveTo>
                        <a:pt x="2055" y="1"/>
                      </a:moveTo>
                      <a:cubicBezTo>
                        <a:pt x="1370" y="77"/>
                        <a:pt x="685" y="229"/>
                        <a:pt x="0" y="305"/>
                      </a:cubicBezTo>
                      <a:lnTo>
                        <a:pt x="0" y="876"/>
                      </a:lnTo>
                      <a:lnTo>
                        <a:pt x="76" y="2397"/>
                      </a:lnTo>
                      <a:lnTo>
                        <a:pt x="114" y="3729"/>
                      </a:lnTo>
                      <a:lnTo>
                        <a:pt x="2397" y="3653"/>
                      </a:lnTo>
                      <a:cubicBezTo>
                        <a:pt x="2245" y="2397"/>
                        <a:pt x="2093" y="1180"/>
                        <a:pt x="2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94;p43">
                  <a:extLst>
                    <a:ext uri="{FF2B5EF4-FFF2-40B4-BE49-F238E27FC236}">
                      <a16:creationId xmlns:a16="http://schemas.microsoft.com/office/drawing/2014/main" id="{485CBCC2-FAE9-9227-013A-E004345E84BA}"/>
                    </a:ext>
                  </a:extLst>
                </p:cNvPr>
                <p:cNvSpPr/>
                <p:nvPr/>
              </p:nvSpPr>
              <p:spPr>
                <a:xfrm flipH="1">
                  <a:off x="5248699" y="3226755"/>
                  <a:ext cx="208311" cy="244470"/>
                </a:xfrm>
                <a:custGeom>
                  <a:avLst/>
                  <a:gdLst/>
                  <a:ahLst/>
                  <a:cxnLst/>
                  <a:rect l="l" t="t" r="r" b="b"/>
                  <a:pathLst>
                    <a:path w="4338" h="5091" extrusionOk="0">
                      <a:moveTo>
                        <a:pt x="2477" y="1"/>
                      </a:moveTo>
                      <a:cubicBezTo>
                        <a:pt x="2391" y="1"/>
                        <a:pt x="2324" y="4"/>
                        <a:pt x="2284" y="4"/>
                      </a:cubicBezTo>
                      <a:cubicBezTo>
                        <a:pt x="2093" y="42"/>
                        <a:pt x="1142" y="80"/>
                        <a:pt x="686" y="841"/>
                      </a:cubicBezTo>
                      <a:cubicBezTo>
                        <a:pt x="610" y="993"/>
                        <a:pt x="343" y="1412"/>
                        <a:pt x="419" y="1906"/>
                      </a:cubicBezTo>
                      <a:cubicBezTo>
                        <a:pt x="457" y="2097"/>
                        <a:pt x="610" y="2211"/>
                        <a:pt x="572" y="2477"/>
                      </a:cubicBezTo>
                      <a:cubicBezTo>
                        <a:pt x="572" y="2515"/>
                        <a:pt x="533" y="2857"/>
                        <a:pt x="343" y="2972"/>
                      </a:cubicBezTo>
                      <a:cubicBezTo>
                        <a:pt x="191" y="3086"/>
                        <a:pt x="39" y="3048"/>
                        <a:pt x="39" y="3124"/>
                      </a:cubicBezTo>
                      <a:cubicBezTo>
                        <a:pt x="1" y="3200"/>
                        <a:pt x="267" y="3314"/>
                        <a:pt x="381" y="3542"/>
                      </a:cubicBezTo>
                      <a:cubicBezTo>
                        <a:pt x="533" y="3847"/>
                        <a:pt x="343" y="3999"/>
                        <a:pt x="381" y="4265"/>
                      </a:cubicBezTo>
                      <a:cubicBezTo>
                        <a:pt x="419" y="4608"/>
                        <a:pt x="762" y="4798"/>
                        <a:pt x="914" y="4874"/>
                      </a:cubicBezTo>
                      <a:cubicBezTo>
                        <a:pt x="1198" y="5041"/>
                        <a:pt x="1504" y="5091"/>
                        <a:pt x="1770" y="5091"/>
                      </a:cubicBezTo>
                      <a:cubicBezTo>
                        <a:pt x="2111" y="5091"/>
                        <a:pt x="2388" y="5009"/>
                        <a:pt x="2474" y="4988"/>
                      </a:cubicBezTo>
                      <a:cubicBezTo>
                        <a:pt x="3615" y="4569"/>
                        <a:pt x="4148" y="3162"/>
                        <a:pt x="4224" y="2211"/>
                      </a:cubicBezTo>
                      <a:cubicBezTo>
                        <a:pt x="4224" y="1830"/>
                        <a:pt x="4338" y="1069"/>
                        <a:pt x="3843" y="499"/>
                      </a:cubicBezTo>
                      <a:cubicBezTo>
                        <a:pt x="3393" y="48"/>
                        <a:pt x="2800" y="1"/>
                        <a:pt x="2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95;p43">
                  <a:extLst>
                    <a:ext uri="{FF2B5EF4-FFF2-40B4-BE49-F238E27FC236}">
                      <a16:creationId xmlns:a16="http://schemas.microsoft.com/office/drawing/2014/main" id="{32EC4611-C865-10B3-C9CA-918A7F57F632}"/>
                    </a:ext>
                  </a:extLst>
                </p:cNvPr>
                <p:cNvSpPr/>
                <p:nvPr/>
              </p:nvSpPr>
              <p:spPr>
                <a:xfrm flipH="1">
                  <a:off x="5336384" y="3458932"/>
                  <a:ext cx="29244" cy="16519"/>
                </a:xfrm>
                <a:custGeom>
                  <a:avLst/>
                  <a:gdLst/>
                  <a:ahLst/>
                  <a:cxnLst/>
                  <a:rect l="l" t="t" r="r" b="b"/>
                  <a:pathLst>
                    <a:path w="609" h="344" extrusionOk="0">
                      <a:moveTo>
                        <a:pt x="533" y="1"/>
                      </a:moveTo>
                      <a:cubicBezTo>
                        <a:pt x="419" y="115"/>
                        <a:pt x="342" y="153"/>
                        <a:pt x="228" y="191"/>
                      </a:cubicBezTo>
                      <a:cubicBezTo>
                        <a:pt x="190" y="191"/>
                        <a:pt x="114" y="229"/>
                        <a:pt x="38" y="229"/>
                      </a:cubicBezTo>
                      <a:cubicBezTo>
                        <a:pt x="0" y="229"/>
                        <a:pt x="0" y="229"/>
                        <a:pt x="0" y="305"/>
                      </a:cubicBezTo>
                      <a:cubicBezTo>
                        <a:pt x="0" y="343"/>
                        <a:pt x="0" y="343"/>
                        <a:pt x="38" y="343"/>
                      </a:cubicBezTo>
                      <a:cubicBezTo>
                        <a:pt x="152" y="343"/>
                        <a:pt x="228" y="343"/>
                        <a:pt x="342" y="305"/>
                      </a:cubicBezTo>
                      <a:cubicBezTo>
                        <a:pt x="419" y="229"/>
                        <a:pt x="533" y="191"/>
                        <a:pt x="609" y="115"/>
                      </a:cubicBezTo>
                      <a:lnTo>
                        <a:pt x="609"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96;p43">
                  <a:extLst>
                    <a:ext uri="{FF2B5EF4-FFF2-40B4-BE49-F238E27FC236}">
                      <a16:creationId xmlns:a16="http://schemas.microsoft.com/office/drawing/2014/main" id="{F62F6D95-9FD5-8D24-4727-1C6CA37FA957}"/>
                    </a:ext>
                  </a:extLst>
                </p:cNvPr>
                <p:cNvSpPr/>
                <p:nvPr/>
              </p:nvSpPr>
              <p:spPr>
                <a:xfrm flipH="1">
                  <a:off x="5413120" y="3338353"/>
                  <a:ext cx="9172" cy="21993"/>
                </a:xfrm>
                <a:custGeom>
                  <a:avLst/>
                  <a:gdLst/>
                  <a:ahLst/>
                  <a:cxnLst/>
                  <a:rect l="l" t="t" r="r" b="b"/>
                  <a:pathLst>
                    <a:path w="191" h="458" extrusionOk="0">
                      <a:moveTo>
                        <a:pt x="77" y="1"/>
                      </a:moveTo>
                      <a:cubicBezTo>
                        <a:pt x="39" y="1"/>
                        <a:pt x="1" y="77"/>
                        <a:pt x="1" y="229"/>
                      </a:cubicBezTo>
                      <a:cubicBezTo>
                        <a:pt x="1" y="381"/>
                        <a:pt x="39" y="457"/>
                        <a:pt x="77" y="457"/>
                      </a:cubicBezTo>
                      <a:cubicBezTo>
                        <a:pt x="153" y="457"/>
                        <a:pt x="191" y="381"/>
                        <a:pt x="191" y="229"/>
                      </a:cubicBezTo>
                      <a:cubicBezTo>
                        <a:pt x="191" y="77"/>
                        <a:pt x="153" y="1"/>
                        <a:pt x="77"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97;p43">
                  <a:extLst>
                    <a:ext uri="{FF2B5EF4-FFF2-40B4-BE49-F238E27FC236}">
                      <a16:creationId xmlns:a16="http://schemas.microsoft.com/office/drawing/2014/main" id="{442F26B1-D937-B431-3B4D-80CE86B9C8E8}"/>
                    </a:ext>
                  </a:extLst>
                </p:cNvPr>
                <p:cNvSpPr/>
                <p:nvPr/>
              </p:nvSpPr>
              <p:spPr>
                <a:xfrm flipH="1">
                  <a:off x="5383876" y="3405773"/>
                  <a:ext cx="47540" cy="33422"/>
                </a:xfrm>
                <a:custGeom>
                  <a:avLst/>
                  <a:gdLst/>
                  <a:ahLst/>
                  <a:cxnLst/>
                  <a:rect l="l" t="t" r="r" b="b"/>
                  <a:pathLst>
                    <a:path w="990" h="696" extrusionOk="0">
                      <a:moveTo>
                        <a:pt x="942" y="0"/>
                      </a:moveTo>
                      <a:cubicBezTo>
                        <a:pt x="896" y="0"/>
                        <a:pt x="779" y="206"/>
                        <a:pt x="533" y="347"/>
                      </a:cubicBezTo>
                      <a:cubicBezTo>
                        <a:pt x="229" y="499"/>
                        <a:pt x="0" y="461"/>
                        <a:pt x="0" y="499"/>
                      </a:cubicBezTo>
                      <a:cubicBezTo>
                        <a:pt x="0" y="567"/>
                        <a:pt x="212" y="695"/>
                        <a:pt x="447" y="695"/>
                      </a:cubicBezTo>
                      <a:cubicBezTo>
                        <a:pt x="475" y="695"/>
                        <a:pt x="504" y="693"/>
                        <a:pt x="533" y="689"/>
                      </a:cubicBezTo>
                      <a:cubicBezTo>
                        <a:pt x="876" y="575"/>
                        <a:pt x="990" y="81"/>
                        <a:pt x="952" y="4"/>
                      </a:cubicBezTo>
                      <a:cubicBezTo>
                        <a:pt x="949" y="2"/>
                        <a:pt x="945" y="0"/>
                        <a:pt x="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98;p43">
                  <a:extLst>
                    <a:ext uri="{FF2B5EF4-FFF2-40B4-BE49-F238E27FC236}">
                      <a16:creationId xmlns:a16="http://schemas.microsoft.com/office/drawing/2014/main" id="{00C2D3AF-9497-B7D6-FFA3-0254D990AC65}"/>
                    </a:ext>
                  </a:extLst>
                </p:cNvPr>
                <p:cNvSpPr/>
                <p:nvPr/>
              </p:nvSpPr>
              <p:spPr>
                <a:xfrm flipH="1">
                  <a:off x="5281545" y="3320106"/>
                  <a:ext cx="54887" cy="82258"/>
                </a:xfrm>
                <a:custGeom>
                  <a:avLst/>
                  <a:gdLst/>
                  <a:ahLst/>
                  <a:cxnLst/>
                  <a:rect l="l" t="t" r="r" b="b"/>
                  <a:pathLst>
                    <a:path w="1143" h="1713" extrusionOk="0">
                      <a:moveTo>
                        <a:pt x="571" y="0"/>
                      </a:moveTo>
                      <a:cubicBezTo>
                        <a:pt x="267" y="0"/>
                        <a:pt x="1" y="381"/>
                        <a:pt x="1" y="837"/>
                      </a:cubicBezTo>
                      <a:cubicBezTo>
                        <a:pt x="1" y="1332"/>
                        <a:pt x="267" y="1712"/>
                        <a:pt x="571" y="1712"/>
                      </a:cubicBezTo>
                      <a:cubicBezTo>
                        <a:pt x="914" y="1712"/>
                        <a:pt x="1142" y="1332"/>
                        <a:pt x="1142" y="837"/>
                      </a:cubicBezTo>
                      <a:cubicBezTo>
                        <a:pt x="1142" y="381"/>
                        <a:pt x="914" y="0"/>
                        <a:pt x="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99;p43">
                  <a:extLst>
                    <a:ext uri="{FF2B5EF4-FFF2-40B4-BE49-F238E27FC236}">
                      <a16:creationId xmlns:a16="http://schemas.microsoft.com/office/drawing/2014/main" id="{00FE534A-0C84-88BF-F48C-1CF265EE8D06}"/>
                    </a:ext>
                  </a:extLst>
                </p:cNvPr>
                <p:cNvSpPr/>
                <p:nvPr/>
              </p:nvSpPr>
              <p:spPr>
                <a:xfrm flipH="1">
                  <a:off x="5398522" y="3304739"/>
                  <a:ext cx="42018" cy="24538"/>
                </a:xfrm>
                <a:custGeom>
                  <a:avLst/>
                  <a:gdLst/>
                  <a:ahLst/>
                  <a:cxnLst/>
                  <a:rect l="l" t="t" r="r" b="b"/>
                  <a:pathLst>
                    <a:path w="875" h="511" extrusionOk="0">
                      <a:moveTo>
                        <a:pt x="250" y="0"/>
                      </a:moveTo>
                      <a:cubicBezTo>
                        <a:pt x="181" y="0"/>
                        <a:pt x="119" y="27"/>
                        <a:pt x="38" y="54"/>
                      </a:cubicBezTo>
                      <a:cubicBezTo>
                        <a:pt x="0" y="130"/>
                        <a:pt x="0" y="130"/>
                        <a:pt x="0" y="168"/>
                      </a:cubicBezTo>
                      <a:cubicBezTo>
                        <a:pt x="38" y="206"/>
                        <a:pt x="38" y="206"/>
                        <a:pt x="76" y="206"/>
                      </a:cubicBezTo>
                      <a:cubicBezTo>
                        <a:pt x="152" y="206"/>
                        <a:pt x="229" y="168"/>
                        <a:pt x="343" y="168"/>
                      </a:cubicBezTo>
                      <a:cubicBezTo>
                        <a:pt x="571" y="168"/>
                        <a:pt x="723" y="397"/>
                        <a:pt x="761" y="473"/>
                      </a:cubicBezTo>
                      <a:cubicBezTo>
                        <a:pt x="761" y="511"/>
                        <a:pt x="799" y="511"/>
                        <a:pt x="799" y="511"/>
                      </a:cubicBezTo>
                      <a:cubicBezTo>
                        <a:pt x="824" y="511"/>
                        <a:pt x="832" y="495"/>
                        <a:pt x="825" y="494"/>
                      </a:cubicBezTo>
                      <a:lnTo>
                        <a:pt x="825" y="494"/>
                      </a:lnTo>
                      <a:cubicBezTo>
                        <a:pt x="875" y="453"/>
                        <a:pt x="870" y="392"/>
                        <a:pt x="837" y="358"/>
                      </a:cubicBezTo>
                      <a:cubicBezTo>
                        <a:pt x="799" y="320"/>
                        <a:pt x="647" y="16"/>
                        <a:pt x="343" y="16"/>
                      </a:cubicBezTo>
                      <a:cubicBezTo>
                        <a:pt x="309" y="5"/>
                        <a:pt x="279" y="0"/>
                        <a:pt x="250" y="0"/>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00;p43">
                  <a:extLst>
                    <a:ext uri="{FF2B5EF4-FFF2-40B4-BE49-F238E27FC236}">
                      <a16:creationId xmlns:a16="http://schemas.microsoft.com/office/drawing/2014/main" id="{8DA2EA96-6164-6B0A-83A2-345B8337470C}"/>
                    </a:ext>
                  </a:extLst>
                </p:cNvPr>
                <p:cNvSpPr/>
                <p:nvPr/>
              </p:nvSpPr>
              <p:spPr>
                <a:xfrm flipH="1">
                  <a:off x="5210331" y="3122792"/>
                  <a:ext cx="336188" cy="279572"/>
                </a:xfrm>
                <a:custGeom>
                  <a:avLst/>
                  <a:gdLst/>
                  <a:ahLst/>
                  <a:cxnLst/>
                  <a:rect l="l" t="t" r="r" b="b"/>
                  <a:pathLst>
                    <a:path w="7001" h="5822" extrusionOk="0">
                      <a:moveTo>
                        <a:pt x="2207" y="1"/>
                      </a:moveTo>
                      <a:cubicBezTo>
                        <a:pt x="1599" y="1"/>
                        <a:pt x="533" y="191"/>
                        <a:pt x="305" y="762"/>
                      </a:cubicBezTo>
                      <a:cubicBezTo>
                        <a:pt x="1" y="1522"/>
                        <a:pt x="1142" y="2930"/>
                        <a:pt x="2397" y="3311"/>
                      </a:cubicBezTo>
                      <a:cubicBezTo>
                        <a:pt x="2816" y="3425"/>
                        <a:pt x="3273" y="3501"/>
                        <a:pt x="3881" y="3881"/>
                      </a:cubicBezTo>
                      <a:cubicBezTo>
                        <a:pt x="4300" y="4147"/>
                        <a:pt x="4528" y="4452"/>
                        <a:pt x="4718" y="4680"/>
                      </a:cubicBezTo>
                      <a:cubicBezTo>
                        <a:pt x="4920" y="4310"/>
                        <a:pt x="5182" y="4058"/>
                        <a:pt x="5398" y="4058"/>
                      </a:cubicBezTo>
                      <a:cubicBezTo>
                        <a:pt x="5426" y="4058"/>
                        <a:pt x="5453" y="4063"/>
                        <a:pt x="5479" y="4071"/>
                      </a:cubicBezTo>
                      <a:cubicBezTo>
                        <a:pt x="5631" y="4109"/>
                        <a:pt x="5707" y="4338"/>
                        <a:pt x="5783" y="4528"/>
                      </a:cubicBezTo>
                      <a:cubicBezTo>
                        <a:pt x="5821" y="4908"/>
                        <a:pt x="5517" y="5061"/>
                        <a:pt x="5631" y="5441"/>
                      </a:cubicBezTo>
                      <a:cubicBezTo>
                        <a:pt x="5669" y="5593"/>
                        <a:pt x="5783" y="5821"/>
                        <a:pt x="5860" y="5821"/>
                      </a:cubicBezTo>
                      <a:cubicBezTo>
                        <a:pt x="6278" y="5821"/>
                        <a:pt x="7001" y="2550"/>
                        <a:pt x="6278" y="1979"/>
                      </a:cubicBezTo>
                      <a:cubicBezTo>
                        <a:pt x="6116" y="1850"/>
                        <a:pt x="5989" y="1830"/>
                        <a:pt x="5846" y="1830"/>
                      </a:cubicBezTo>
                      <a:cubicBezTo>
                        <a:pt x="5785" y="1830"/>
                        <a:pt x="5721" y="1834"/>
                        <a:pt x="5650" y="1834"/>
                      </a:cubicBezTo>
                      <a:cubicBezTo>
                        <a:pt x="5498" y="1834"/>
                        <a:pt x="5315" y="1817"/>
                        <a:pt x="5061" y="1713"/>
                      </a:cubicBezTo>
                      <a:cubicBezTo>
                        <a:pt x="4262" y="1446"/>
                        <a:pt x="4300" y="762"/>
                        <a:pt x="3349" y="267"/>
                      </a:cubicBezTo>
                      <a:cubicBezTo>
                        <a:pt x="3196" y="191"/>
                        <a:pt x="2778" y="1"/>
                        <a:pt x="2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3301;p43">
                <a:extLst>
                  <a:ext uri="{FF2B5EF4-FFF2-40B4-BE49-F238E27FC236}">
                    <a16:creationId xmlns:a16="http://schemas.microsoft.com/office/drawing/2014/main" id="{CBB2F545-A2E7-F037-2333-CEC128ECEFDB}"/>
                  </a:ext>
                </a:extLst>
              </p:cNvPr>
              <p:cNvGrpSpPr/>
              <p:nvPr/>
            </p:nvGrpSpPr>
            <p:grpSpPr>
              <a:xfrm>
                <a:off x="5827875" y="1547625"/>
                <a:ext cx="1704025" cy="3044525"/>
                <a:chOff x="2976800" y="1523300"/>
                <a:chExt cx="1704025" cy="3044525"/>
              </a:xfrm>
            </p:grpSpPr>
            <p:sp>
              <p:nvSpPr>
                <p:cNvPr id="11" name="Google Shape;3302;p43">
                  <a:extLst>
                    <a:ext uri="{FF2B5EF4-FFF2-40B4-BE49-F238E27FC236}">
                      <a16:creationId xmlns:a16="http://schemas.microsoft.com/office/drawing/2014/main" id="{7BBF8D78-7624-FB6E-4708-48567D7957D8}"/>
                    </a:ext>
                  </a:extLst>
                </p:cNvPr>
                <p:cNvSpPr/>
                <p:nvPr/>
              </p:nvSpPr>
              <p:spPr>
                <a:xfrm>
                  <a:off x="3735100" y="2385350"/>
                  <a:ext cx="515925" cy="704025"/>
                </a:xfrm>
                <a:custGeom>
                  <a:avLst/>
                  <a:gdLst/>
                  <a:ahLst/>
                  <a:cxnLst/>
                  <a:rect l="l" t="t" r="r" b="b"/>
                  <a:pathLst>
                    <a:path w="20637" h="28161" extrusionOk="0">
                      <a:moveTo>
                        <a:pt x="8437" y="1"/>
                      </a:moveTo>
                      <a:cubicBezTo>
                        <a:pt x="4872" y="1"/>
                        <a:pt x="1778" y="2786"/>
                        <a:pt x="1477" y="6425"/>
                      </a:cubicBezTo>
                      <a:lnTo>
                        <a:pt x="319" y="20086"/>
                      </a:lnTo>
                      <a:cubicBezTo>
                        <a:pt x="0" y="23936"/>
                        <a:pt x="2895" y="27380"/>
                        <a:pt x="6715" y="27698"/>
                      </a:cubicBezTo>
                      <a:lnTo>
                        <a:pt x="11577" y="28132"/>
                      </a:lnTo>
                      <a:cubicBezTo>
                        <a:pt x="11786" y="28151"/>
                        <a:pt x="11994" y="28161"/>
                        <a:pt x="12200" y="28161"/>
                      </a:cubicBezTo>
                      <a:cubicBezTo>
                        <a:pt x="15765" y="28161"/>
                        <a:pt x="18859" y="25375"/>
                        <a:pt x="19160" y="21736"/>
                      </a:cubicBezTo>
                      <a:lnTo>
                        <a:pt x="20318" y="8046"/>
                      </a:lnTo>
                      <a:cubicBezTo>
                        <a:pt x="20637" y="4226"/>
                        <a:pt x="17742" y="782"/>
                        <a:pt x="13922" y="434"/>
                      </a:cubicBezTo>
                      <a:lnTo>
                        <a:pt x="9059" y="29"/>
                      </a:lnTo>
                      <a:cubicBezTo>
                        <a:pt x="8851" y="10"/>
                        <a:pt x="8643" y="1"/>
                        <a:pt x="84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03;p43">
                  <a:extLst>
                    <a:ext uri="{FF2B5EF4-FFF2-40B4-BE49-F238E27FC236}">
                      <a16:creationId xmlns:a16="http://schemas.microsoft.com/office/drawing/2014/main" id="{26E20489-A53C-6293-9047-BD4614E3B656}"/>
                    </a:ext>
                  </a:extLst>
                </p:cNvPr>
                <p:cNvSpPr/>
                <p:nvPr/>
              </p:nvSpPr>
              <p:spPr>
                <a:xfrm>
                  <a:off x="4329150" y="2301400"/>
                  <a:ext cx="6525" cy="35500"/>
                </a:xfrm>
                <a:custGeom>
                  <a:avLst/>
                  <a:gdLst/>
                  <a:ahLst/>
                  <a:cxnLst/>
                  <a:rect l="l" t="t" r="r" b="b"/>
                  <a:pathLst>
                    <a:path w="261" h="1420" extrusionOk="0">
                      <a:moveTo>
                        <a:pt x="145" y="1"/>
                      </a:moveTo>
                      <a:cubicBezTo>
                        <a:pt x="116" y="493"/>
                        <a:pt x="58" y="956"/>
                        <a:pt x="0" y="1419"/>
                      </a:cubicBezTo>
                      <a:cubicBezTo>
                        <a:pt x="116" y="985"/>
                        <a:pt x="174" y="580"/>
                        <a:pt x="261" y="261"/>
                      </a:cubicBezTo>
                      <a:cubicBezTo>
                        <a:pt x="203" y="203"/>
                        <a:pt x="174" y="88"/>
                        <a:pt x="145" y="1"/>
                      </a:cubicBezTo>
                      <a:close/>
                    </a:path>
                  </a:pathLst>
                </a:custGeom>
                <a:solidFill>
                  <a:srgbClr val="5A5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4;p43">
                  <a:extLst>
                    <a:ext uri="{FF2B5EF4-FFF2-40B4-BE49-F238E27FC236}">
                      <a16:creationId xmlns:a16="http://schemas.microsoft.com/office/drawing/2014/main" id="{48CA6C30-267E-7A8E-0EE2-9CF7A959E112}"/>
                    </a:ext>
                  </a:extLst>
                </p:cNvPr>
                <p:cNvSpPr/>
                <p:nvPr/>
              </p:nvSpPr>
              <p:spPr>
                <a:xfrm>
                  <a:off x="3678650" y="1968575"/>
                  <a:ext cx="695375" cy="876975"/>
                </a:xfrm>
                <a:custGeom>
                  <a:avLst/>
                  <a:gdLst/>
                  <a:ahLst/>
                  <a:cxnLst/>
                  <a:rect l="l" t="t" r="r" b="b"/>
                  <a:pathLst>
                    <a:path w="27815" h="35079" extrusionOk="0">
                      <a:moveTo>
                        <a:pt x="16382" y="0"/>
                      </a:moveTo>
                      <a:cubicBezTo>
                        <a:pt x="14443" y="0"/>
                        <a:pt x="12475" y="145"/>
                        <a:pt x="10478" y="261"/>
                      </a:cubicBezTo>
                      <a:lnTo>
                        <a:pt x="9002" y="232"/>
                      </a:lnTo>
                      <a:cubicBezTo>
                        <a:pt x="8632" y="181"/>
                        <a:pt x="8282" y="150"/>
                        <a:pt x="7939" y="150"/>
                      </a:cubicBezTo>
                      <a:cubicBezTo>
                        <a:pt x="7693" y="150"/>
                        <a:pt x="7450" y="167"/>
                        <a:pt x="7208" y="203"/>
                      </a:cubicBezTo>
                      <a:lnTo>
                        <a:pt x="7005" y="203"/>
                      </a:lnTo>
                      <a:lnTo>
                        <a:pt x="7005" y="232"/>
                      </a:lnTo>
                      <a:cubicBezTo>
                        <a:pt x="6860" y="232"/>
                        <a:pt x="6773" y="261"/>
                        <a:pt x="6629" y="290"/>
                      </a:cubicBezTo>
                      <a:cubicBezTo>
                        <a:pt x="5471" y="492"/>
                        <a:pt x="4516" y="955"/>
                        <a:pt x="3792" y="1447"/>
                      </a:cubicBezTo>
                      <a:cubicBezTo>
                        <a:pt x="1998" y="2750"/>
                        <a:pt x="1332" y="4573"/>
                        <a:pt x="1332" y="4573"/>
                      </a:cubicBezTo>
                      <a:lnTo>
                        <a:pt x="1159" y="8336"/>
                      </a:lnTo>
                      <a:lnTo>
                        <a:pt x="724" y="17568"/>
                      </a:lnTo>
                      <a:lnTo>
                        <a:pt x="406" y="24746"/>
                      </a:lnTo>
                      <a:lnTo>
                        <a:pt x="348" y="25875"/>
                      </a:lnTo>
                      <a:lnTo>
                        <a:pt x="175" y="29724"/>
                      </a:lnTo>
                      <a:lnTo>
                        <a:pt x="1" y="34384"/>
                      </a:lnTo>
                      <a:lnTo>
                        <a:pt x="22721" y="35079"/>
                      </a:lnTo>
                      <a:lnTo>
                        <a:pt x="22721" y="34876"/>
                      </a:lnTo>
                      <a:cubicBezTo>
                        <a:pt x="22866" y="33342"/>
                        <a:pt x="23039" y="31808"/>
                        <a:pt x="23242" y="30303"/>
                      </a:cubicBezTo>
                      <a:cubicBezTo>
                        <a:pt x="23358" y="29030"/>
                        <a:pt x="23560" y="27756"/>
                        <a:pt x="23763" y="26483"/>
                      </a:cubicBezTo>
                      <a:cubicBezTo>
                        <a:pt x="23850" y="26135"/>
                        <a:pt x="23879" y="25759"/>
                        <a:pt x="23965" y="25383"/>
                      </a:cubicBezTo>
                      <a:cubicBezTo>
                        <a:pt x="24342" y="22981"/>
                        <a:pt x="24805" y="20607"/>
                        <a:pt x="25355" y="18205"/>
                      </a:cubicBezTo>
                      <a:cubicBezTo>
                        <a:pt x="25470" y="17655"/>
                        <a:pt x="25615" y="17134"/>
                        <a:pt x="25760" y="16584"/>
                      </a:cubicBezTo>
                      <a:cubicBezTo>
                        <a:pt x="25876" y="16063"/>
                        <a:pt x="26020" y="15571"/>
                        <a:pt x="26165" y="15108"/>
                      </a:cubicBezTo>
                      <a:cubicBezTo>
                        <a:pt x="27004" y="11838"/>
                        <a:pt x="27815" y="8394"/>
                        <a:pt x="27236" y="5152"/>
                      </a:cubicBezTo>
                      <a:lnTo>
                        <a:pt x="27236" y="5036"/>
                      </a:lnTo>
                      <a:cubicBezTo>
                        <a:pt x="26918" y="3242"/>
                        <a:pt x="25123" y="2113"/>
                        <a:pt x="23473" y="1303"/>
                      </a:cubicBezTo>
                      <a:lnTo>
                        <a:pt x="23415" y="1303"/>
                      </a:lnTo>
                      <a:cubicBezTo>
                        <a:pt x="23242" y="1245"/>
                        <a:pt x="23039" y="1129"/>
                        <a:pt x="22866" y="1071"/>
                      </a:cubicBezTo>
                      <a:cubicBezTo>
                        <a:pt x="22808" y="1013"/>
                        <a:pt x="22750" y="1013"/>
                        <a:pt x="22692" y="984"/>
                      </a:cubicBezTo>
                      <a:cubicBezTo>
                        <a:pt x="22576" y="955"/>
                        <a:pt x="22431" y="869"/>
                        <a:pt x="22316" y="840"/>
                      </a:cubicBezTo>
                      <a:cubicBezTo>
                        <a:pt x="21592" y="579"/>
                        <a:pt x="20869" y="406"/>
                        <a:pt x="20087" y="261"/>
                      </a:cubicBezTo>
                      <a:cubicBezTo>
                        <a:pt x="19827" y="232"/>
                        <a:pt x="19566" y="203"/>
                        <a:pt x="19364" y="145"/>
                      </a:cubicBezTo>
                      <a:cubicBezTo>
                        <a:pt x="19103" y="116"/>
                        <a:pt x="18843" y="116"/>
                        <a:pt x="18640" y="87"/>
                      </a:cubicBezTo>
                      <a:lnTo>
                        <a:pt x="18582" y="87"/>
                      </a:lnTo>
                      <a:cubicBezTo>
                        <a:pt x="18061" y="58"/>
                        <a:pt x="17511" y="0"/>
                        <a:pt x="169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05;p43">
                  <a:extLst>
                    <a:ext uri="{FF2B5EF4-FFF2-40B4-BE49-F238E27FC236}">
                      <a16:creationId xmlns:a16="http://schemas.microsoft.com/office/drawing/2014/main" id="{51BC84C0-3235-7266-E258-E08859F43235}"/>
                    </a:ext>
                  </a:extLst>
                </p:cNvPr>
                <p:cNvSpPr/>
                <p:nvPr/>
              </p:nvSpPr>
              <p:spPr>
                <a:xfrm>
                  <a:off x="3931900" y="3074900"/>
                  <a:ext cx="25" cy="25"/>
                </a:xfrm>
                <a:custGeom>
                  <a:avLst/>
                  <a:gdLst/>
                  <a:ahLst/>
                  <a:cxnLst/>
                  <a:rect l="l" t="t" r="r" b="b"/>
                  <a:pathLst>
                    <a:path w="1" h="1" fill="none" extrusionOk="0">
                      <a:moveTo>
                        <a:pt x="1" y="0"/>
                      </a:moveTo>
                      <a:close/>
                    </a:path>
                  </a:pathLst>
                </a:custGeom>
                <a:noFill/>
                <a:ln w="36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06;p43">
                  <a:extLst>
                    <a:ext uri="{FF2B5EF4-FFF2-40B4-BE49-F238E27FC236}">
                      <a16:creationId xmlns:a16="http://schemas.microsoft.com/office/drawing/2014/main" id="{4FF052D4-8B02-FC56-F89C-6FC6BFF034C5}"/>
                    </a:ext>
                  </a:extLst>
                </p:cNvPr>
                <p:cNvSpPr/>
                <p:nvPr/>
              </p:nvSpPr>
              <p:spPr>
                <a:xfrm>
                  <a:off x="4151875" y="2023725"/>
                  <a:ext cx="528950" cy="1047575"/>
                </a:xfrm>
                <a:custGeom>
                  <a:avLst/>
                  <a:gdLst/>
                  <a:ahLst/>
                  <a:cxnLst/>
                  <a:rect l="l" t="t" r="r" b="b"/>
                  <a:pathLst>
                    <a:path w="21158" h="41903" extrusionOk="0">
                      <a:moveTo>
                        <a:pt x="4349" y="1"/>
                      </a:moveTo>
                      <a:cubicBezTo>
                        <a:pt x="3603" y="1"/>
                        <a:pt x="2853" y="214"/>
                        <a:pt x="2200" y="660"/>
                      </a:cubicBezTo>
                      <a:cubicBezTo>
                        <a:pt x="435" y="1962"/>
                        <a:pt x="0" y="4364"/>
                        <a:pt x="1187" y="6101"/>
                      </a:cubicBezTo>
                      <a:lnTo>
                        <a:pt x="6252" y="13481"/>
                      </a:lnTo>
                      <a:lnTo>
                        <a:pt x="6831" y="14292"/>
                      </a:lnTo>
                      <a:lnTo>
                        <a:pt x="7989" y="15970"/>
                      </a:lnTo>
                      <a:lnTo>
                        <a:pt x="8133" y="16144"/>
                      </a:lnTo>
                      <a:lnTo>
                        <a:pt x="13719" y="24248"/>
                      </a:lnTo>
                      <a:lnTo>
                        <a:pt x="14558" y="40745"/>
                      </a:lnTo>
                      <a:lnTo>
                        <a:pt x="14616" y="41469"/>
                      </a:lnTo>
                      <a:lnTo>
                        <a:pt x="17540" y="41903"/>
                      </a:lnTo>
                      <a:lnTo>
                        <a:pt x="17655" y="41295"/>
                      </a:lnTo>
                      <a:lnTo>
                        <a:pt x="21157" y="22106"/>
                      </a:lnTo>
                      <a:cubicBezTo>
                        <a:pt x="21042" y="21585"/>
                        <a:pt x="20868" y="21035"/>
                        <a:pt x="20550" y="20601"/>
                      </a:cubicBezTo>
                      <a:lnTo>
                        <a:pt x="12214" y="8474"/>
                      </a:lnTo>
                      <a:lnTo>
                        <a:pt x="8365" y="2830"/>
                      </a:lnTo>
                      <a:lnTo>
                        <a:pt x="7554" y="1673"/>
                      </a:lnTo>
                      <a:cubicBezTo>
                        <a:pt x="6814" y="589"/>
                        <a:pt x="5588" y="1"/>
                        <a:pt x="4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07;p43">
                  <a:extLst>
                    <a:ext uri="{FF2B5EF4-FFF2-40B4-BE49-F238E27FC236}">
                      <a16:creationId xmlns:a16="http://schemas.microsoft.com/office/drawing/2014/main" id="{F87A28FA-9835-0085-3AA8-B150A0029DD3}"/>
                    </a:ext>
                  </a:extLst>
                </p:cNvPr>
                <p:cNvSpPr/>
                <p:nvPr/>
              </p:nvSpPr>
              <p:spPr>
                <a:xfrm>
                  <a:off x="4151875" y="2025025"/>
                  <a:ext cx="305375" cy="336475"/>
                </a:xfrm>
                <a:custGeom>
                  <a:avLst/>
                  <a:gdLst/>
                  <a:ahLst/>
                  <a:cxnLst/>
                  <a:rect l="l" t="t" r="r" b="b"/>
                  <a:pathLst>
                    <a:path w="12215" h="13459" extrusionOk="0">
                      <a:moveTo>
                        <a:pt x="4359" y="1"/>
                      </a:moveTo>
                      <a:cubicBezTo>
                        <a:pt x="3610" y="1"/>
                        <a:pt x="2856" y="218"/>
                        <a:pt x="2200" y="666"/>
                      </a:cubicBezTo>
                      <a:cubicBezTo>
                        <a:pt x="435" y="1910"/>
                        <a:pt x="0" y="4312"/>
                        <a:pt x="1187" y="6049"/>
                      </a:cubicBezTo>
                      <a:lnTo>
                        <a:pt x="6281" y="13458"/>
                      </a:lnTo>
                      <a:cubicBezTo>
                        <a:pt x="8452" y="12011"/>
                        <a:pt x="10449" y="10332"/>
                        <a:pt x="12214" y="8451"/>
                      </a:cubicBezTo>
                      <a:lnTo>
                        <a:pt x="7554" y="1707"/>
                      </a:lnTo>
                      <a:cubicBezTo>
                        <a:pt x="6816" y="590"/>
                        <a:pt x="5595" y="1"/>
                        <a:pt x="4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08;p43">
                  <a:extLst>
                    <a:ext uri="{FF2B5EF4-FFF2-40B4-BE49-F238E27FC236}">
                      <a16:creationId xmlns:a16="http://schemas.microsoft.com/office/drawing/2014/main" id="{E877B188-47F6-238C-4A3E-54F59B8A2E82}"/>
                    </a:ext>
                  </a:extLst>
                </p:cNvPr>
                <p:cNvSpPr/>
                <p:nvPr/>
              </p:nvSpPr>
              <p:spPr>
                <a:xfrm>
                  <a:off x="3714850" y="4215225"/>
                  <a:ext cx="383500" cy="331425"/>
                </a:xfrm>
                <a:custGeom>
                  <a:avLst/>
                  <a:gdLst/>
                  <a:ahLst/>
                  <a:cxnLst/>
                  <a:rect l="l" t="t" r="r" b="b"/>
                  <a:pathLst>
                    <a:path w="15340" h="13257" extrusionOk="0">
                      <a:moveTo>
                        <a:pt x="13632" y="1"/>
                      </a:moveTo>
                      <a:lnTo>
                        <a:pt x="9377" y="869"/>
                      </a:lnTo>
                      <a:cubicBezTo>
                        <a:pt x="9956" y="2750"/>
                        <a:pt x="9349" y="4921"/>
                        <a:pt x="7901" y="6079"/>
                      </a:cubicBezTo>
                      <a:cubicBezTo>
                        <a:pt x="6917" y="6860"/>
                        <a:pt x="5673" y="7121"/>
                        <a:pt x="4573" y="7671"/>
                      </a:cubicBezTo>
                      <a:cubicBezTo>
                        <a:pt x="2402" y="8713"/>
                        <a:pt x="695" y="10796"/>
                        <a:pt x="0" y="13257"/>
                      </a:cubicBezTo>
                      <a:lnTo>
                        <a:pt x="15340" y="10796"/>
                      </a:lnTo>
                      <a:lnTo>
                        <a:pt x="13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09;p43">
                  <a:extLst>
                    <a:ext uri="{FF2B5EF4-FFF2-40B4-BE49-F238E27FC236}">
                      <a16:creationId xmlns:a16="http://schemas.microsoft.com/office/drawing/2014/main" id="{03BB040F-839E-55EE-EE4A-E9B0D7D234BC}"/>
                    </a:ext>
                  </a:extLst>
                </p:cNvPr>
                <p:cNvSpPr/>
                <p:nvPr/>
              </p:nvSpPr>
              <p:spPr>
                <a:xfrm>
                  <a:off x="3717000" y="4298450"/>
                  <a:ext cx="383525" cy="248925"/>
                </a:xfrm>
                <a:custGeom>
                  <a:avLst/>
                  <a:gdLst/>
                  <a:ahLst/>
                  <a:cxnLst/>
                  <a:rect l="l" t="t" r="r" b="b"/>
                  <a:pathLst>
                    <a:path w="15341" h="9957" extrusionOk="0">
                      <a:moveTo>
                        <a:pt x="9436" y="0"/>
                      </a:moveTo>
                      <a:cubicBezTo>
                        <a:pt x="9205" y="1100"/>
                        <a:pt x="8684" y="2142"/>
                        <a:pt x="7844" y="2808"/>
                      </a:cubicBezTo>
                      <a:cubicBezTo>
                        <a:pt x="6860" y="3560"/>
                        <a:pt x="5645" y="3850"/>
                        <a:pt x="4516" y="4400"/>
                      </a:cubicBezTo>
                      <a:cubicBezTo>
                        <a:pt x="2374" y="5441"/>
                        <a:pt x="667" y="7496"/>
                        <a:pt x="1" y="9957"/>
                      </a:cubicBezTo>
                      <a:lnTo>
                        <a:pt x="15340" y="7496"/>
                      </a:lnTo>
                      <a:lnTo>
                        <a:pt x="14385" y="1679"/>
                      </a:lnTo>
                      <a:cubicBezTo>
                        <a:pt x="14096" y="1968"/>
                        <a:pt x="13778" y="2171"/>
                        <a:pt x="13401" y="2316"/>
                      </a:cubicBezTo>
                      <a:cubicBezTo>
                        <a:pt x="13190" y="2403"/>
                        <a:pt x="12973" y="2442"/>
                        <a:pt x="12755" y="2442"/>
                      </a:cubicBezTo>
                      <a:cubicBezTo>
                        <a:pt x="12467" y="2442"/>
                        <a:pt x="12177" y="2373"/>
                        <a:pt x="11896" y="2258"/>
                      </a:cubicBezTo>
                      <a:cubicBezTo>
                        <a:pt x="11375" y="2026"/>
                        <a:pt x="10999" y="1679"/>
                        <a:pt x="10594" y="1274"/>
                      </a:cubicBezTo>
                      <a:cubicBezTo>
                        <a:pt x="10189" y="869"/>
                        <a:pt x="9841" y="434"/>
                        <a:pt x="94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10;p43">
                  <a:extLst>
                    <a:ext uri="{FF2B5EF4-FFF2-40B4-BE49-F238E27FC236}">
                      <a16:creationId xmlns:a16="http://schemas.microsoft.com/office/drawing/2014/main" id="{8CE285F2-7D38-58FB-C24B-DD699D9311C4}"/>
                    </a:ext>
                  </a:extLst>
                </p:cNvPr>
                <p:cNvSpPr/>
                <p:nvPr/>
              </p:nvSpPr>
              <p:spPr>
                <a:xfrm>
                  <a:off x="3703975" y="4465950"/>
                  <a:ext cx="416075" cy="101875"/>
                </a:xfrm>
                <a:custGeom>
                  <a:avLst/>
                  <a:gdLst/>
                  <a:ahLst/>
                  <a:cxnLst/>
                  <a:rect l="l" t="t" r="r" b="b"/>
                  <a:pathLst>
                    <a:path w="16643" h="4075" extrusionOk="0">
                      <a:moveTo>
                        <a:pt x="15775" y="1"/>
                      </a:moveTo>
                      <a:cubicBezTo>
                        <a:pt x="15727" y="1"/>
                        <a:pt x="15678" y="5"/>
                        <a:pt x="15630" y="15"/>
                      </a:cubicBezTo>
                      <a:lnTo>
                        <a:pt x="753" y="2359"/>
                      </a:lnTo>
                      <a:cubicBezTo>
                        <a:pt x="319" y="2417"/>
                        <a:pt x="1" y="2851"/>
                        <a:pt x="88" y="3285"/>
                      </a:cubicBezTo>
                      <a:lnTo>
                        <a:pt x="88" y="3372"/>
                      </a:lnTo>
                      <a:cubicBezTo>
                        <a:pt x="141" y="3796"/>
                        <a:pt x="484" y="4074"/>
                        <a:pt x="897" y="4074"/>
                      </a:cubicBezTo>
                      <a:cubicBezTo>
                        <a:pt x="935" y="4074"/>
                        <a:pt x="974" y="4072"/>
                        <a:pt x="1014" y="4067"/>
                      </a:cubicBezTo>
                      <a:lnTo>
                        <a:pt x="15890" y="1694"/>
                      </a:lnTo>
                      <a:cubicBezTo>
                        <a:pt x="16325" y="1636"/>
                        <a:pt x="16643" y="1202"/>
                        <a:pt x="16585" y="767"/>
                      </a:cubicBezTo>
                      <a:lnTo>
                        <a:pt x="16585" y="681"/>
                      </a:lnTo>
                      <a:cubicBezTo>
                        <a:pt x="16508" y="295"/>
                        <a:pt x="16157" y="1"/>
                        <a:pt x="157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11;p43">
                  <a:extLst>
                    <a:ext uri="{FF2B5EF4-FFF2-40B4-BE49-F238E27FC236}">
                      <a16:creationId xmlns:a16="http://schemas.microsoft.com/office/drawing/2014/main" id="{FC72E415-24E5-29C1-6EE5-D01A6BA673D7}"/>
                    </a:ext>
                  </a:extLst>
                </p:cNvPr>
                <p:cNvSpPr/>
                <p:nvPr/>
              </p:nvSpPr>
              <p:spPr>
                <a:xfrm>
                  <a:off x="4169950" y="3961275"/>
                  <a:ext cx="281500" cy="474675"/>
                </a:xfrm>
                <a:custGeom>
                  <a:avLst/>
                  <a:gdLst/>
                  <a:ahLst/>
                  <a:cxnLst/>
                  <a:rect l="l" t="t" r="r" b="b"/>
                  <a:pathLst>
                    <a:path w="11260" h="18987" extrusionOk="0">
                      <a:moveTo>
                        <a:pt x="2461" y="0"/>
                      </a:moveTo>
                      <a:lnTo>
                        <a:pt x="1" y="3618"/>
                      </a:lnTo>
                      <a:cubicBezTo>
                        <a:pt x="1737" y="4573"/>
                        <a:pt x="2808" y="6541"/>
                        <a:pt x="2606" y="8364"/>
                      </a:cubicBezTo>
                      <a:cubicBezTo>
                        <a:pt x="2461" y="9580"/>
                        <a:pt x="1766" y="10680"/>
                        <a:pt x="1361" y="11838"/>
                      </a:cubicBezTo>
                      <a:cubicBezTo>
                        <a:pt x="580" y="14066"/>
                        <a:pt x="782" y="16758"/>
                        <a:pt x="2027" y="18986"/>
                      </a:cubicBezTo>
                      <a:lnTo>
                        <a:pt x="11260" y="6483"/>
                      </a:lnTo>
                      <a:lnTo>
                        <a:pt x="24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12;p43">
                  <a:extLst>
                    <a:ext uri="{FF2B5EF4-FFF2-40B4-BE49-F238E27FC236}">
                      <a16:creationId xmlns:a16="http://schemas.microsoft.com/office/drawing/2014/main" id="{6312F3CE-719B-6BE0-2F9C-9BA786B2975E}"/>
                    </a:ext>
                  </a:extLst>
                </p:cNvPr>
                <p:cNvSpPr/>
                <p:nvPr/>
              </p:nvSpPr>
              <p:spPr>
                <a:xfrm>
                  <a:off x="4183700" y="4035800"/>
                  <a:ext cx="267750" cy="400150"/>
                </a:xfrm>
                <a:custGeom>
                  <a:avLst/>
                  <a:gdLst/>
                  <a:ahLst/>
                  <a:cxnLst/>
                  <a:rect l="l" t="t" r="r" b="b"/>
                  <a:pathLst>
                    <a:path w="10710" h="16006" extrusionOk="0">
                      <a:moveTo>
                        <a:pt x="5963" y="0"/>
                      </a:moveTo>
                      <a:cubicBezTo>
                        <a:pt x="5934" y="376"/>
                        <a:pt x="5876" y="782"/>
                        <a:pt x="5703" y="1129"/>
                      </a:cubicBezTo>
                      <a:cubicBezTo>
                        <a:pt x="5500" y="1621"/>
                        <a:pt x="5095" y="1968"/>
                        <a:pt x="4574" y="2171"/>
                      </a:cubicBezTo>
                      <a:cubicBezTo>
                        <a:pt x="4082" y="2344"/>
                        <a:pt x="3503" y="2373"/>
                        <a:pt x="2953" y="2373"/>
                      </a:cubicBezTo>
                      <a:cubicBezTo>
                        <a:pt x="2374" y="2344"/>
                        <a:pt x="1824" y="2316"/>
                        <a:pt x="1245" y="2258"/>
                      </a:cubicBezTo>
                      <a:lnTo>
                        <a:pt x="1245" y="2258"/>
                      </a:lnTo>
                      <a:cubicBezTo>
                        <a:pt x="1882" y="3213"/>
                        <a:pt x="2200" y="4342"/>
                        <a:pt x="2056" y="5383"/>
                      </a:cubicBezTo>
                      <a:cubicBezTo>
                        <a:pt x="1911" y="6599"/>
                        <a:pt x="1216" y="7699"/>
                        <a:pt x="811" y="8857"/>
                      </a:cubicBezTo>
                      <a:cubicBezTo>
                        <a:pt x="1" y="11143"/>
                        <a:pt x="232" y="13777"/>
                        <a:pt x="1477" y="16005"/>
                      </a:cubicBezTo>
                      <a:lnTo>
                        <a:pt x="10710" y="3502"/>
                      </a:lnTo>
                      <a:lnTo>
                        <a:pt x="59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3;p43">
                  <a:extLst>
                    <a:ext uri="{FF2B5EF4-FFF2-40B4-BE49-F238E27FC236}">
                      <a16:creationId xmlns:a16="http://schemas.microsoft.com/office/drawing/2014/main" id="{D03EAD77-5BDB-7286-97D3-939E80FA449A}"/>
                    </a:ext>
                  </a:extLst>
                </p:cNvPr>
                <p:cNvSpPr/>
                <p:nvPr/>
              </p:nvSpPr>
              <p:spPr>
                <a:xfrm>
                  <a:off x="4202525" y="4105800"/>
                  <a:ext cx="271350" cy="344575"/>
                </a:xfrm>
                <a:custGeom>
                  <a:avLst/>
                  <a:gdLst/>
                  <a:ahLst/>
                  <a:cxnLst/>
                  <a:rect l="l" t="t" r="r" b="b"/>
                  <a:pathLst>
                    <a:path w="10854" h="13783" extrusionOk="0">
                      <a:moveTo>
                        <a:pt x="9866" y="1"/>
                      </a:moveTo>
                      <a:cubicBezTo>
                        <a:pt x="9611" y="1"/>
                        <a:pt x="9350" y="116"/>
                        <a:pt x="9175" y="326"/>
                      </a:cubicBezTo>
                      <a:lnTo>
                        <a:pt x="261" y="12453"/>
                      </a:lnTo>
                      <a:cubicBezTo>
                        <a:pt x="0" y="12829"/>
                        <a:pt x="58" y="13321"/>
                        <a:pt x="434" y="13611"/>
                      </a:cubicBezTo>
                      <a:lnTo>
                        <a:pt x="492" y="13640"/>
                      </a:lnTo>
                      <a:cubicBezTo>
                        <a:pt x="635" y="13738"/>
                        <a:pt x="795" y="13783"/>
                        <a:pt x="953" y="13783"/>
                      </a:cubicBezTo>
                      <a:cubicBezTo>
                        <a:pt x="1213" y="13783"/>
                        <a:pt x="1470" y="13663"/>
                        <a:pt x="1650" y="13466"/>
                      </a:cubicBezTo>
                      <a:lnTo>
                        <a:pt x="10593" y="1339"/>
                      </a:lnTo>
                      <a:cubicBezTo>
                        <a:pt x="10854" y="992"/>
                        <a:pt x="10767" y="471"/>
                        <a:pt x="10420" y="181"/>
                      </a:cubicBezTo>
                      <a:lnTo>
                        <a:pt x="10333" y="152"/>
                      </a:lnTo>
                      <a:cubicBezTo>
                        <a:pt x="10196" y="50"/>
                        <a:pt x="10032" y="1"/>
                        <a:pt x="98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4;p43">
                  <a:extLst>
                    <a:ext uri="{FF2B5EF4-FFF2-40B4-BE49-F238E27FC236}">
                      <a16:creationId xmlns:a16="http://schemas.microsoft.com/office/drawing/2014/main" id="{9B9020B7-C555-47B2-C833-9AAF4834E2F1}"/>
                    </a:ext>
                  </a:extLst>
                </p:cNvPr>
                <p:cNvSpPr/>
                <p:nvPr/>
              </p:nvSpPr>
              <p:spPr>
                <a:xfrm>
                  <a:off x="3824100" y="2958400"/>
                  <a:ext cx="463100" cy="1138925"/>
                </a:xfrm>
                <a:custGeom>
                  <a:avLst/>
                  <a:gdLst/>
                  <a:ahLst/>
                  <a:cxnLst/>
                  <a:rect l="l" t="t" r="r" b="b"/>
                  <a:pathLst>
                    <a:path w="18524" h="45557" extrusionOk="0">
                      <a:moveTo>
                        <a:pt x="5876" y="1"/>
                      </a:moveTo>
                      <a:lnTo>
                        <a:pt x="290" y="20463"/>
                      </a:lnTo>
                      <a:cubicBezTo>
                        <a:pt x="0" y="21534"/>
                        <a:pt x="174" y="22605"/>
                        <a:pt x="724" y="23502"/>
                      </a:cubicBezTo>
                      <a:lnTo>
                        <a:pt x="14472" y="45556"/>
                      </a:lnTo>
                      <a:lnTo>
                        <a:pt x="18524" y="40694"/>
                      </a:lnTo>
                      <a:lnTo>
                        <a:pt x="8191" y="20868"/>
                      </a:lnTo>
                      <a:lnTo>
                        <a:pt x="14935" y="985"/>
                      </a:lnTo>
                      <a:lnTo>
                        <a:pt x="5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15;p43">
                  <a:extLst>
                    <a:ext uri="{FF2B5EF4-FFF2-40B4-BE49-F238E27FC236}">
                      <a16:creationId xmlns:a16="http://schemas.microsoft.com/office/drawing/2014/main" id="{3074B602-76E1-10C3-DC46-9FB0D59CC71F}"/>
                    </a:ext>
                  </a:extLst>
                </p:cNvPr>
                <p:cNvSpPr/>
                <p:nvPr/>
              </p:nvSpPr>
              <p:spPr>
                <a:xfrm>
                  <a:off x="3711225" y="2850600"/>
                  <a:ext cx="382075" cy="1433400"/>
                </a:xfrm>
                <a:custGeom>
                  <a:avLst/>
                  <a:gdLst/>
                  <a:ahLst/>
                  <a:cxnLst/>
                  <a:rect l="l" t="t" r="r" b="b"/>
                  <a:pathLst>
                    <a:path w="15283" h="57336" extrusionOk="0">
                      <a:moveTo>
                        <a:pt x="1476" y="0"/>
                      </a:moveTo>
                      <a:lnTo>
                        <a:pt x="0" y="31085"/>
                      </a:lnTo>
                      <a:lnTo>
                        <a:pt x="8770" y="57335"/>
                      </a:lnTo>
                      <a:lnTo>
                        <a:pt x="15282" y="55165"/>
                      </a:lnTo>
                      <a:lnTo>
                        <a:pt x="6947" y="30129"/>
                      </a:lnTo>
                      <a:lnTo>
                        <a:pt x="9928" y="1476"/>
                      </a:lnTo>
                      <a:lnTo>
                        <a:pt x="14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16;p43">
                  <a:extLst>
                    <a:ext uri="{FF2B5EF4-FFF2-40B4-BE49-F238E27FC236}">
                      <a16:creationId xmlns:a16="http://schemas.microsoft.com/office/drawing/2014/main" id="{5BF7D4D5-FDD6-927C-BBB3-E36150F48DE8}"/>
                    </a:ext>
                  </a:extLst>
                </p:cNvPr>
                <p:cNvSpPr/>
                <p:nvPr/>
              </p:nvSpPr>
              <p:spPr>
                <a:xfrm>
                  <a:off x="3949275" y="2919325"/>
                  <a:ext cx="264125" cy="1052825"/>
                </a:xfrm>
                <a:custGeom>
                  <a:avLst/>
                  <a:gdLst/>
                  <a:ahLst/>
                  <a:cxnLst/>
                  <a:rect l="l" t="t" r="r" b="b"/>
                  <a:pathLst>
                    <a:path w="10565" h="42113" fill="none" extrusionOk="0">
                      <a:moveTo>
                        <a:pt x="7786" y="1"/>
                      </a:moveTo>
                      <a:cubicBezTo>
                        <a:pt x="4979" y="7265"/>
                        <a:pt x="3010" y="14906"/>
                        <a:pt x="319" y="22402"/>
                      </a:cubicBezTo>
                      <a:cubicBezTo>
                        <a:pt x="145" y="22721"/>
                        <a:pt x="0" y="23213"/>
                        <a:pt x="145" y="23560"/>
                      </a:cubicBezTo>
                      <a:cubicBezTo>
                        <a:pt x="3647" y="29870"/>
                        <a:pt x="7120" y="36034"/>
                        <a:pt x="10564" y="42112"/>
                      </a:cubicBezTo>
                    </a:path>
                  </a:pathLst>
                </a:custGeom>
                <a:noFill/>
                <a:ln w="72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17;p43">
                  <a:extLst>
                    <a:ext uri="{FF2B5EF4-FFF2-40B4-BE49-F238E27FC236}">
                      <a16:creationId xmlns:a16="http://schemas.microsoft.com/office/drawing/2014/main" id="{8B54DC6A-0AD2-3568-2AE3-E98865684D1C}"/>
                    </a:ext>
                  </a:extLst>
                </p:cNvPr>
                <p:cNvSpPr/>
                <p:nvPr/>
              </p:nvSpPr>
              <p:spPr>
                <a:xfrm>
                  <a:off x="3808175" y="2962025"/>
                  <a:ext cx="192500" cy="1223575"/>
                </a:xfrm>
                <a:custGeom>
                  <a:avLst/>
                  <a:gdLst/>
                  <a:ahLst/>
                  <a:cxnLst/>
                  <a:rect l="l" t="t" r="r" b="b"/>
                  <a:pathLst>
                    <a:path w="7700" h="48943" fill="none" extrusionOk="0">
                      <a:moveTo>
                        <a:pt x="1187" y="0"/>
                      </a:moveTo>
                      <a:cubicBezTo>
                        <a:pt x="2142" y="898"/>
                        <a:pt x="2808" y="2055"/>
                        <a:pt x="4168" y="2576"/>
                      </a:cubicBezTo>
                      <a:cubicBezTo>
                        <a:pt x="3011" y="9870"/>
                        <a:pt x="1477" y="17048"/>
                        <a:pt x="174" y="24515"/>
                      </a:cubicBezTo>
                      <a:cubicBezTo>
                        <a:pt x="174" y="25036"/>
                        <a:pt x="1" y="25354"/>
                        <a:pt x="174" y="25875"/>
                      </a:cubicBezTo>
                      <a:cubicBezTo>
                        <a:pt x="2663" y="33690"/>
                        <a:pt x="5355" y="41157"/>
                        <a:pt x="7699" y="48942"/>
                      </a:cubicBezTo>
                    </a:path>
                  </a:pathLst>
                </a:custGeom>
                <a:noFill/>
                <a:ln w="72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18;p43">
                  <a:extLst>
                    <a:ext uri="{FF2B5EF4-FFF2-40B4-BE49-F238E27FC236}">
                      <a16:creationId xmlns:a16="http://schemas.microsoft.com/office/drawing/2014/main" id="{259C1DAC-C557-CE4E-BF12-CE43C879EF42}"/>
                    </a:ext>
                  </a:extLst>
                </p:cNvPr>
                <p:cNvSpPr/>
                <p:nvPr/>
              </p:nvSpPr>
              <p:spPr>
                <a:xfrm>
                  <a:off x="4415975" y="3040900"/>
                  <a:ext cx="180925" cy="198275"/>
                </a:xfrm>
                <a:custGeom>
                  <a:avLst/>
                  <a:gdLst/>
                  <a:ahLst/>
                  <a:cxnLst/>
                  <a:rect l="l" t="t" r="r" b="b"/>
                  <a:pathLst>
                    <a:path w="7237" h="7931" extrusionOk="0">
                      <a:moveTo>
                        <a:pt x="4110" y="0"/>
                      </a:moveTo>
                      <a:cubicBezTo>
                        <a:pt x="4110" y="0"/>
                        <a:pt x="0" y="3386"/>
                        <a:pt x="550" y="4052"/>
                      </a:cubicBezTo>
                      <a:cubicBezTo>
                        <a:pt x="586" y="4094"/>
                        <a:pt x="642" y="4113"/>
                        <a:pt x="715" y="4113"/>
                      </a:cubicBezTo>
                      <a:cubicBezTo>
                        <a:pt x="1294" y="4113"/>
                        <a:pt x="2894" y="2924"/>
                        <a:pt x="2895" y="2923"/>
                      </a:cubicBezTo>
                      <a:lnTo>
                        <a:pt x="2895" y="2923"/>
                      </a:lnTo>
                      <a:cubicBezTo>
                        <a:pt x="2895" y="2924"/>
                        <a:pt x="1708" y="7757"/>
                        <a:pt x="2345" y="7930"/>
                      </a:cubicBezTo>
                      <a:lnTo>
                        <a:pt x="2432" y="7930"/>
                      </a:lnTo>
                      <a:cubicBezTo>
                        <a:pt x="2518" y="7844"/>
                        <a:pt x="2634" y="7699"/>
                        <a:pt x="2779" y="7583"/>
                      </a:cubicBezTo>
                      <a:cubicBezTo>
                        <a:pt x="2953" y="7265"/>
                        <a:pt x="3155" y="6744"/>
                        <a:pt x="3271" y="6194"/>
                      </a:cubicBezTo>
                      <a:cubicBezTo>
                        <a:pt x="3550" y="6403"/>
                        <a:pt x="3917" y="6524"/>
                        <a:pt x="4250" y="6524"/>
                      </a:cubicBezTo>
                      <a:cubicBezTo>
                        <a:pt x="4746" y="6524"/>
                        <a:pt x="5164" y="6256"/>
                        <a:pt x="5094" y="5615"/>
                      </a:cubicBezTo>
                      <a:lnTo>
                        <a:pt x="5094" y="5615"/>
                      </a:lnTo>
                      <a:cubicBezTo>
                        <a:pt x="5247" y="5785"/>
                        <a:pt x="5459" y="5855"/>
                        <a:pt x="5673" y="5855"/>
                      </a:cubicBezTo>
                      <a:cubicBezTo>
                        <a:pt x="5824" y="5855"/>
                        <a:pt x="5975" y="5820"/>
                        <a:pt x="6107" y="5760"/>
                      </a:cubicBezTo>
                      <a:cubicBezTo>
                        <a:pt x="6426" y="5586"/>
                        <a:pt x="6657" y="5297"/>
                        <a:pt x="6802" y="4949"/>
                      </a:cubicBezTo>
                      <a:cubicBezTo>
                        <a:pt x="7120" y="4226"/>
                        <a:pt x="7236" y="3415"/>
                        <a:pt x="7033" y="2634"/>
                      </a:cubicBezTo>
                      <a:cubicBezTo>
                        <a:pt x="7091" y="1360"/>
                        <a:pt x="7062" y="232"/>
                        <a:pt x="7062" y="232"/>
                      </a:cubicBezTo>
                      <a:lnTo>
                        <a:pt x="4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19;p43">
                  <a:extLst>
                    <a:ext uri="{FF2B5EF4-FFF2-40B4-BE49-F238E27FC236}">
                      <a16:creationId xmlns:a16="http://schemas.microsoft.com/office/drawing/2014/main" id="{06A525E6-BA9A-5EC4-B0DC-94010813C7AA}"/>
                    </a:ext>
                  </a:extLst>
                </p:cNvPr>
                <p:cNvSpPr/>
                <p:nvPr/>
              </p:nvSpPr>
              <p:spPr>
                <a:xfrm>
                  <a:off x="4451425" y="3099950"/>
                  <a:ext cx="73100" cy="178075"/>
                </a:xfrm>
                <a:custGeom>
                  <a:avLst/>
                  <a:gdLst/>
                  <a:ahLst/>
                  <a:cxnLst/>
                  <a:rect l="l" t="t" r="r" b="b"/>
                  <a:pathLst>
                    <a:path w="2924" h="7123" extrusionOk="0">
                      <a:moveTo>
                        <a:pt x="2281" y="0"/>
                      </a:moveTo>
                      <a:cubicBezTo>
                        <a:pt x="2007" y="0"/>
                        <a:pt x="1755" y="168"/>
                        <a:pt x="1679" y="446"/>
                      </a:cubicBezTo>
                      <a:lnTo>
                        <a:pt x="58" y="6379"/>
                      </a:lnTo>
                      <a:cubicBezTo>
                        <a:pt x="1" y="6668"/>
                        <a:pt x="174" y="6987"/>
                        <a:pt x="493" y="7102"/>
                      </a:cubicBezTo>
                      <a:cubicBezTo>
                        <a:pt x="543" y="7116"/>
                        <a:pt x="594" y="7123"/>
                        <a:pt x="644" y="7123"/>
                      </a:cubicBezTo>
                      <a:cubicBezTo>
                        <a:pt x="913" y="7123"/>
                        <a:pt x="1167" y="6936"/>
                        <a:pt x="1216" y="6668"/>
                      </a:cubicBezTo>
                      <a:lnTo>
                        <a:pt x="2837" y="735"/>
                      </a:lnTo>
                      <a:cubicBezTo>
                        <a:pt x="2924" y="417"/>
                        <a:pt x="2750" y="98"/>
                        <a:pt x="2403" y="11"/>
                      </a:cubicBezTo>
                      <a:cubicBezTo>
                        <a:pt x="2362" y="4"/>
                        <a:pt x="2321" y="0"/>
                        <a:pt x="22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20;p43">
                  <a:extLst>
                    <a:ext uri="{FF2B5EF4-FFF2-40B4-BE49-F238E27FC236}">
                      <a16:creationId xmlns:a16="http://schemas.microsoft.com/office/drawing/2014/main" id="{18D4B36D-5953-DFC6-71EC-30B7E1C2E7E3}"/>
                    </a:ext>
                  </a:extLst>
                </p:cNvPr>
                <p:cNvSpPr/>
                <p:nvPr/>
              </p:nvSpPr>
              <p:spPr>
                <a:xfrm>
                  <a:off x="4416700" y="3069525"/>
                  <a:ext cx="97700" cy="83975"/>
                </a:xfrm>
                <a:custGeom>
                  <a:avLst/>
                  <a:gdLst/>
                  <a:ahLst/>
                  <a:cxnLst/>
                  <a:rect l="l" t="t" r="r" b="b"/>
                  <a:pathLst>
                    <a:path w="3908" h="3359" extrusionOk="0">
                      <a:moveTo>
                        <a:pt x="3229" y="1"/>
                      </a:moveTo>
                      <a:cubicBezTo>
                        <a:pt x="3084" y="1"/>
                        <a:pt x="2942" y="52"/>
                        <a:pt x="2837" y="158"/>
                      </a:cubicBezTo>
                      <a:lnTo>
                        <a:pt x="290" y="2270"/>
                      </a:lnTo>
                      <a:cubicBezTo>
                        <a:pt x="29" y="2502"/>
                        <a:pt x="0" y="2849"/>
                        <a:pt x="232" y="3139"/>
                      </a:cubicBezTo>
                      <a:cubicBezTo>
                        <a:pt x="346" y="3285"/>
                        <a:pt x="524" y="3358"/>
                        <a:pt x="704" y="3358"/>
                      </a:cubicBezTo>
                      <a:cubicBezTo>
                        <a:pt x="845" y="3358"/>
                        <a:pt x="986" y="3314"/>
                        <a:pt x="1100" y="3225"/>
                      </a:cubicBezTo>
                      <a:lnTo>
                        <a:pt x="3618" y="1084"/>
                      </a:lnTo>
                      <a:cubicBezTo>
                        <a:pt x="3879" y="881"/>
                        <a:pt x="3908" y="476"/>
                        <a:pt x="3705" y="215"/>
                      </a:cubicBezTo>
                      <a:cubicBezTo>
                        <a:pt x="3579" y="74"/>
                        <a:pt x="3402" y="1"/>
                        <a:pt x="3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21;p43">
                  <a:extLst>
                    <a:ext uri="{FF2B5EF4-FFF2-40B4-BE49-F238E27FC236}">
                      <a16:creationId xmlns:a16="http://schemas.microsoft.com/office/drawing/2014/main" id="{559E6FDB-A904-35F4-0550-669ABBC7BF4A}"/>
                    </a:ext>
                  </a:extLst>
                </p:cNvPr>
                <p:cNvSpPr/>
                <p:nvPr/>
              </p:nvSpPr>
              <p:spPr>
                <a:xfrm>
                  <a:off x="3036850" y="1582200"/>
                  <a:ext cx="760500" cy="538350"/>
                </a:xfrm>
                <a:custGeom>
                  <a:avLst/>
                  <a:gdLst/>
                  <a:ahLst/>
                  <a:cxnLst/>
                  <a:rect l="l" t="t" r="r" b="b"/>
                  <a:pathLst>
                    <a:path w="30420" h="21534" extrusionOk="0">
                      <a:moveTo>
                        <a:pt x="2240" y="0"/>
                      </a:moveTo>
                      <a:cubicBezTo>
                        <a:pt x="1716" y="0"/>
                        <a:pt x="1188" y="203"/>
                        <a:pt x="782" y="608"/>
                      </a:cubicBezTo>
                      <a:cubicBezTo>
                        <a:pt x="59" y="1331"/>
                        <a:pt x="1" y="2431"/>
                        <a:pt x="580" y="3271"/>
                      </a:cubicBezTo>
                      <a:lnTo>
                        <a:pt x="12012" y="18928"/>
                      </a:lnTo>
                      <a:cubicBezTo>
                        <a:pt x="12504" y="19623"/>
                        <a:pt x="13228" y="20028"/>
                        <a:pt x="14038" y="20144"/>
                      </a:cubicBezTo>
                      <a:lnTo>
                        <a:pt x="14385" y="20173"/>
                      </a:lnTo>
                      <a:lnTo>
                        <a:pt x="25847" y="21504"/>
                      </a:lnTo>
                      <a:cubicBezTo>
                        <a:pt x="26006" y="21524"/>
                        <a:pt x="26164" y="21533"/>
                        <a:pt x="26320" y="21533"/>
                      </a:cubicBezTo>
                      <a:cubicBezTo>
                        <a:pt x="28263" y="21533"/>
                        <a:pt x="29918" y="20071"/>
                        <a:pt x="30159" y="18089"/>
                      </a:cubicBezTo>
                      <a:cubicBezTo>
                        <a:pt x="30420" y="15976"/>
                        <a:pt x="28886" y="14037"/>
                        <a:pt x="26773" y="13806"/>
                      </a:cubicBezTo>
                      <a:lnTo>
                        <a:pt x="26483" y="13806"/>
                      </a:lnTo>
                      <a:lnTo>
                        <a:pt x="16201" y="13186"/>
                      </a:lnTo>
                      <a:lnTo>
                        <a:pt x="16201" y="13186"/>
                      </a:lnTo>
                      <a:lnTo>
                        <a:pt x="3677" y="608"/>
                      </a:lnTo>
                      <a:cubicBezTo>
                        <a:pt x="3286" y="203"/>
                        <a:pt x="2765" y="0"/>
                        <a:pt x="22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22;p43">
                  <a:extLst>
                    <a:ext uri="{FF2B5EF4-FFF2-40B4-BE49-F238E27FC236}">
                      <a16:creationId xmlns:a16="http://schemas.microsoft.com/office/drawing/2014/main" id="{7006951C-8205-8F6E-07B8-2CA8C7B2BFA4}"/>
                    </a:ext>
                  </a:extLst>
                </p:cNvPr>
                <p:cNvSpPr/>
                <p:nvPr/>
              </p:nvSpPr>
              <p:spPr>
                <a:xfrm>
                  <a:off x="3577350" y="1924425"/>
                  <a:ext cx="350975" cy="196800"/>
                </a:xfrm>
                <a:custGeom>
                  <a:avLst/>
                  <a:gdLst/>
                  <a:ahLst/>
                  <a:cxnLst/>
                  <a:rect l="l" t="t" r="r" b="b"/>
                  <a:pathLst>
                    <a:path w="14039" h="7872" extrusionOk="0">
                      <a:moveTo>
                        <a:pt x="3329" y="1"/>
                      </a:moveTo>
                      <a:cubicBezTo>
                        <a:pt x="1998" y="2345"/>
                        <a:pt x="840" y="4776"/>
                        <a:pt x="1" y="7323"/>
                      </a:cubicBezTo>
                      <a:lnTo>
                        <a:pt x="4169" y="7815"/>
                      </a:lnTo>
                      <a:cubicBezTo>
                        <a:pt x="4501" y="7851"/>
                        <a:pt x="4956" y="7871"/>
                        <a:pt x="5489" y="7871"/>
                      </a:cubicBezTo>
                      <a:cubicBezTo>
                        <a:pt x="8394" y="7871"/>
                        <a:pt x="13606" y="7281"/>
                        <a:pt x="13778" y="5471"/>
                      </a:cubicBezTo>
                      <a:cubicBezTo>
                        <a:pt x="14038" y="3329"/>
                        <a:pt x="7208" y="348"/>
                        <a:pt x="5066" y="117"/>
                      </a:cubicBezTo>
                      <a:cubicBezTo>
                        <a:pt x="4979" y="88"/>
                        <a:pt x="4921" y="88"/>
                        <a:pt x="4863" y="88"/>
                      </a:cubicBezTo>
                      <a:lnTo>
                        <a:pt x="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23;p43">
                  <a:extLst>
                    <a:ext uri="{FF2B5EF4-FFF2-40B4-BE49-F238E27FC236}">
                      <a16:creationId xmlns:a16="http://schemas.microsoft.com/office/drawing/2014/main" id="{15BC5884-32D8-FF90-5711-1BD5583B5487}"/>
                    </a:ext>
                  </a:extLst>
                </p:cNvPr>
                <p:cNvSpPr/>
                <p:nvPr/>
              </p:nvSpPr>
              <p:spPr>
                <a:xfrm>
                  <a:off x="2985475" y="1526475"/>
                  <a:ext cx="226500" cy="209525"/>
                </a:xfrm>
                <a:custGeom>
                  <a:avLst/>
                  <a:gdLst/>
                  <a:ahLst/>
                  <a:cxnLst/>
                  <a:rect l="l" t="t" r="r" b="b"/>
                  <a:pathLst>
                    <a:path w="9060" h="8381" extrusionOk="0">
                      <a:moveTo>
                        <a:pt x="3995" y="0"/>
                      </a:moveTo>
                      <a:lnTo>
                        <a:pt x="1" y="3850"/>
                      </a:lnTo>
                      <a:lnTo>
                        <a:pt x="4140" y="8133"/>
                      </a:lnTo>
                      <a:cubicBezTo>
                        <a:pt x="4305" y="8305"/>
                        <a:pt x="4526" y="8381"/>
                        <a:pt x="4768" y="8381"/>
                      </a:cubicBezTo>
                      <a:cubicBezTo>
                        <a:pt x="5670" y="8381"/>
                        <a:pt x="6881" y="7336"/>
                        <a:pt x="6745" y="6310"/>
                      </a:cubicBezTo>
                      <a:cubicBezTo>
                        <a:pt x="7063" y="6049"/>
                        <a:pt x="7555" y="5673"/>
                        <a:pt x="7815" y="5326"/>
                      </a:cubicBezTo>
                      <a:cubicBezTo>
                        <a:pt x="8336" y="4747"/>
                        <a:pt x="8076" y="3271"/>
                        <a:pt x="8250" y="2461"/>
                      </a:cubicBezTo>
                      <a:cubicBezTo>
                        <a:pt x="8336" y="2142"/>
                        <a:pt x="9060" y="1042"/>
                        <a:pt x="9002" y="811"/>
                      </a:cubicBezTo>
                      <a:cubicBezTo>
                        <a:pt x="8945" y="617"/>
                        <a:pt x="8844" y="542"/>
                        <a:pt x="8721" y="542"/>
                      </a:cubicBezTo>
                      <a:cubicBezTo>
                        <a:pt x="8403" y="542"/>
                        <a:pt x="7945" y="1036"/>
                        <a:pt x="7758" y="1245"/>
                      </a:cubicBezTo>
                      <a:cubicBezTo>
                        <a:pt x="7208" y="1766"/>
                        <a:pt x="7092" y="2432"/>
                        <a:pt x="7005" y="3155"/>
                      </a:cubicBezTo>
                      <a:lnTo>
                        <a:pt x="39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24;p43">
                  <a:extLst>
                    <a:ext uri="{FF2B5EF4-FFF2-40B4-BE49-F238E27FC236}">
                      <a16:creationId xmlns:a16="http://schemas.microsoft.com/office/drawing/2014/main" id="{698C26BC-5138-7169-BDA3-2305401E6A66}"/>
                    </a:ext>
                  </a:extLst>
                </p:cNvPr>
                <p:cNvSpPr/>
                <p:nvPr/>
              </p:nvSpPr>
              <p:spPr>
                <a:xfrm>
                  <a:off x="3056400" y="1523300"/>
                  <a:ext cx="104925" cy="103075"/>
                </a:xfrm>
                <a:custGeom>
                  <a:avLst/>
                  <a:gdLst/>
                  <a:ahLst/>
                  <a:cxnLst/>
                  <a:rect l="l" t="t" r="r" b="b"/>
                  <a:pathLst>
                    <a:path w="4197" h="4123" extrusionOk="0">
                      <a:moveTo>
                        <a:pt x="879" y="1"/>
                      </a:moveTo>
                      <a:cubicBezTo>
                        <a:pt x="678" y="1"/>
                        <a:pt x="474" y="73"/>
                        <a:pt x="319" y="214"/>
                      </a:cubicBezTo>
                      <a:cubicBezTo>
                        <a:pt x="0" y="504"/>
                        <a:pt x="0" y="996"/>
                        <a:pt x="290" y="1314"/>
                      </a:cubicBezTo>
                      <a:lnTo>
                        <a:pt x="2750" y="3890"/>
                      </a:lnTo>
                      <a:cubicBezTo>
                        <a:pt x="2902" y="4042"/>
                        <a:pt x="3110" y="4122"/>
                        <a:pt x="3323" y="4122"/>
                      </a:cubicBezTo>
                      <a:cubicBezTo>
                        <a:pt x="3516" y="4122"/>
                        <a:pt x="3714" y="4056"/>
                        <a:pt x="3879" y="3919"/>
                      </a:cubicBezTo>
                      <a:cubicBezTo>
                        <a:pt x="4197" y="3629"/>
                        <a:pt x="4197" y="3137"/>
                        <a:pt x="3908" y="2819"/>
                      </a:cubicBezTo>
                      <a:lnTo>
                        <a:pt x="1447" y="243"/>
                      </a:lnTo>
                      <a:cubicBezTo>
                        <a:pt x="1299" y="80"/>
                        <a:pt x="1090" y="1"/>
                        <a:pt x="8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25;p43">
                  <a:extLst>
                    <a:ext uri="{FF2B5EF4-FFF2-40B4-BE49-F238E27FC236}">
                      <a16:creationId xmlns:a16="http://schemas.microsoft.com/office/drawing/2014/main" id="{EB1BF234-70A8-4C59-A8F0-145CCB93ECEE}"/>
                    </a:ext>
                  </a:extLst>
                </p:cNvPr>
                <p:cNvSpPr/>
                <p:nvPr/>
              </p:nvSpPr>
              <p:spPr>
                <a:xfrm>
                  <a:off x="3030350" y="1548625"/>
                  <a:ext cx="104950" cy="103325"/>
                </a:xfrm>
                <a:custGeom>
                  <a:avLst/>
                  <a:gdLst/>
                  <a:ahLst/>
                  <a:cxnLst/>
                  <a:rect l="l" t="t" r="r" b="b"/>
                  <a:pathLst>
                    <a:path w="4198" h="4133" extrusionOk="0">
                      <a:moveTo>
                        <a:pt x="879" y="1"/>
                      </a:moveTo>
                      <a:cubicBezTo>
                        <a:pt x="678" y="1"/>
                        <a:pt x="474" y="73"/>
                        <a:pt x="319" y="214"/>
                      </a:cubicBezTo>
                      <a:cubicBezTo>
                        <a:pt x="0" y="504"/>
                        <a:pt x="0" y="996"/>
                        <a:pt x="290" y="1314"/>
                      </a:cubicBezTo>
                      <a:lnTo>
                        <a:pt x="2750" y="3890"/>
                      </a:lnTo>
                      <a:cubicBezTo>
                        <a:pt x="2898" y="4053"/>
                        <a:pt x="3099" y="4132"/>
                        <a:pt x="3307" y="4132"/>
                      </a:cubicBezTo>
                      <a:cubicBezTo>
                        <a:pt x="3505" y="4132"/>
                        <a:pt x="3709" y="4060"/>
                        <a:pt x="3879" y="3919"/>
                      </a:cubicBezTo>
                      <a:cubicBezTo>
                        <a:pt x="4197" y="3629"/>
                        <a:pt x="4197" y="3137"/>
                        <a:pt x="3908" y="2819"/>
                      </a:cubicBezTo>
                      <a:lnTo>
                        <a:pt x="1448" y="243"/>
                      </a:lnTo>
                      <a:cubicBezTo>
                        <a:pt x="1299" y="80"/>
                        <a:pt x="1091" y="1"/>
                        <a:pt x="8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26;p43">
                  <a:extLst>
                    <a:ext uri="{FF2B5EF4-FFF2-40B4-BE49-F238E27FC236}">
                      <a16:creationId xmlns:a16="http://schemas.microsoft.com/office/drawing/2014/main" id="{4AD496DC-A55E-44B4-1785-38BD029507DF}"/>
                    </a:ext>
                  </a:extLst>
                </p:cNvPr>
                <p:cNvSpPr/>
                <p:nvPr/>
              </p:nvSpPr>
              <p:spPr>
                <a:xfrm>
                  <a:off x="3002850" y="1573950"/>
                  <a:ext cx="104950" cy="103325"/>
                </a:xfrm>
                <a:custGeom>
                  <a:avLst/>
                  <a:gdLst/>
                  <a:ahLst/>
                  <a:cxnLst/>
                  <a:rect l="l" t="t" r="r" b="b"/>
                  <a:pathLst>
                    <a:path w="4198" h="4133" extrusionOk="0">
                      <a:moveTo>
                        <a:pt x="894" y="1"/>
                      </a:moveTo>
                      <a:cubicBezTo>
                        <a:pt x="700" y="1"/>
                        <a:pt x="503" y="73"/>
                        <a:pt x="348" y="214"/>
                      </a:cubicBezTo>
                      <a:cubicBezTo>
                        <a:pt x="1" y="504"/>
                        <a:pt x="1" y="996"/>
                        <a:pt x="290" y="1314"/>
                      </a:cubicBezTo>
                      <a:lnTo>
                        <a:pt x="2750" y="3890"/>
                      </a:lnTo>
                      <a:cubicBezTo>
                        <a:pt x="2928" y="4053"/>
                        <a:pt x="3144" y="4132"/>
                        <a:pt x="3351" y="4132"/>
                      </a:cubicBezTo>
                      <a:cubicBezTo>
                        <a:pt x="3548" y="4132"/>
                        <a:pt x="3738" y="4060"/>
                        <a:pt x="3879" y="3919"/>
                      </a:cubicBezTo>
                      <a:cubicBezTo>
                        <a:pt x="4197" y="3629"/>
                        <a:pt x="4197" y="3137"/>
                        <a:pt x="3908" y="2819"/>
                      </a:cubicBezTo>
                      <a:lnTo>
                        <a:pt x="1448" y="243"/>
                      </a:lnTo>
                      <a:cubicBezTo>
                        <a:pt x="1300" y="80"/>
                        <a:pt x="1098" y="1"/>
                        <a:pt x="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27;p43">
                  <a:extLst>
                    <a:ext uri="{FF2B5EF4-FFF2-40B4-BE49-F238E27FC236}">
                      <a16:creationId xmlns:a16="http://schemas.microsoft.com/office/drawing/2014/main" id="{2E1A55A2-18B6-C919-0BA0-BE67BC6A05A8}"/>
                    </a:ext>
                  </a:extLst>
                </p:cNvPr>
                <p:cNvSpPr/>
                <p:nvPr/>
              </p:nvSpPr>
              <p:spPr>
                <a:xfrm>
                  <a:off x="2976800" y="1599275"/>
                  <a:ext cx="104950" cy="103325"/>
                </a:xfrm>
                <a:custGeom>
                  <a:avLst/>
                  <a:gdLst/>
                  <a:ahLst/>
                  <a:cxnLst/>
                  <a:rect l="l" t="t" r="r" b="b"/>
                  <a:pathLst>
                    <a:path w="4198" h="4133" extrusionOk="0">
                      <a:moveTo>
                        <a:pt x="879" y="1"/>
                      </a:moveTo>
                      <a:cubicBezTo>
                        <a:pt x="678" y="1"/>
                        <a:pt x="474" y="73"/>
                        <a:pt x="319" y="214"/>
                      </a:cubicBezTo>
                      <a:cubicBezTo>
                        <a:pt x="1" y="504"/>
                        <a:pt x="1" y="996"/>
                        <a:pt x="290" y="1314"/>
                      </a:cubicBezTo>
                      <a:lnTo>
                        <a:pt x="2750" y="3890"/>
                      </a:lnTo>
                      <a:cubicBezTo>
                        <a:pt x="2898" y="4053"/>
                        <a:pt x="3115" y="4132"/>
                        <a:pt x="3330" y="4132"/>
                      </a:cubicBezTo>
                      <a:cubicBezTo>
                        <a:pt x="3534" y="4132"/>
                        <a:pt x="3738" y="4060"/>
                        <a:pt x="3879" y="3919"/>
                      </a:cubicBezTo>
                      <a:cubicBezTo>
                        <a:pt x="4197" y="3629"/>
                        <a:pt x="4197" y="3137"/>
                        <a:pt x="3908" y="2819"/>
                      </a:cubicBezTo>
                      <a:lnTo>
                        <a:pt x="1448" y="243"/>
                      </a:lnTo>
                      <a:cubicBezTo>
                        <a:pt x="1300" y="80"/>
                        <a:pt x="1091" y="1"/>
                        <a:pt x="8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28;p43">
                  <a:extLst>
                    <a:ext uri="{FF2B5EF4-FFF2-40B4-BE49-F238E27FC236}">
                      <a16:creationId xmlns:a16="http://schemas.microsoft.com/office/drawing/2014/main" id="{475A49F6-78DC-BF13-A69C-886DBC5711D2}"/>
                    </a:ext>
                  </a:extLst>
                </p:cNvPr>
                <p:cNvSpPr/>
                <p:nvPr/>
              </p:nvSpPr>
              <p:spPr>
                <a:xfrm>
                  <a:off x="4315400" y="4074150"/>
                  <a:ext cx="69475" cy="186700"/>
                </a:xfrm>
                <a:custGeom>
                  <a:avLst/>
                  <a:gdLst/>
                  <a:ahLst/>
                  <a:cxnLst/>
                  <a:rect l="l" t="t" r="r" b="b"/>
                  <a:pathLst>
                    <a:path w="2779" h="7468" fill="none" extrusionOk="0">
                      <a:moveTo>
                        <a:pt x="319" y="7467"/>
                      </a:moveTo>
                      <a:cubicBezTo>
                        <a:pt x="0" y="4776"/>
                        <a:pt x="955" y="1968"/>
                        <a:pt x="2779" y="0"/>
                      </a:cubicBezTo>
                    </a:path>
                  </a:pathLst>
                </a:custGeom>
                <a:noFill/>
                <a:ln w="4350" cap="flat" cmpd="sng">
                  <a:solidFill>
                    <a:srgbClr val="FFF8F3"/>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29;p43">
                  <a:extLst>
                    <a:ext uri="{FF2B5EF4-FFF2-40B4-BE49-F238E27FC236}">
                      <a16:creationId xmlns:a16="http://schemas.microsoft.com/office/drawing/2014/main" id="{163C91F8-A757-D92A-DC26-F0984CD3E8BC}"/>
                    </a:ext>
                  </a:extLst>
                </p:cNvPr>
                <p:cNvSpPr/>
                <p:nvPr/>
              </p:nvSpPr>
              <p:spPr>
                <a:xfrm>
                  <a:off x="3918150" y="4391050"/>
                  <a:ext cx="165000" cy="107850"/>
                </a:xfrm>
                <a:custGeom>
                  <a:avLst/>
                  <a:gdLst/>
                  <a:ahLst/>
                  <a:cxnLst/>
                  <a:rect l="l" t="t" r="r" b="b"/>
                  <a:pathLst>
                    <a:path w="6600" h="4314" fill="none" extrusionOk="0">
                      <a:moveTo>
                        <a:pt x="1" y="4313"/>
                      </a:moveTo>
                      <a:cubicBezTo>
                        <a:pt x="1419" y="1998"/>
                        <a:pt x="3908" y="406"/>
                        <a:pt x="6600" y="1"/>
                      </a:cubicBezTo>
                    </a:path>
                  </a:pathLst>
                </a:custGeom>
                <a:noFill/>
                <a:ln w="4350" cap="flat" cmpd="sng">
                  <a:solidFill>
                    <a:srgbClr val="FFF8F3"/>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30;p43">
                  <a:extLst>
                    <a:ext uri="{FF2B5EF4-FFF2-40B4-BE49-F238E27FC236}">
                      <a16:creationId xmlns:a16="http://schemas.microsoft.com/office/drawing/2014/main" id="{CF21FD02-66AB-FF11-9DE7-E3181C876843}"/>
                    </a:ext>
                  </a:extLst>
                </p:cNvPr>
                <p:cNvSpPr/>
                <p:nvPr/>
              </p:nvSpPr>
              <p:spPr>
                <a:xfrm>
                  <a:off x="3078825" y="1603175"/>
                  <a:ext cx="70925" cy="79625"/>
                </a:xfrm>
                <a:custGeom>
                  <a:avLst/>
                  <a:gdLst/>
                  <a:ahLst/>
                  <a:cxnLst/>
                  <a:rect l="l" t="t" r="r" b="b"/>
                  <a:pathLst>
                    <a:path w="2837" h="3185" fill="none" extrusionOk="0">
                      <a:moveTo>
                        <a:pt x="1" y="0"/>
                      </a:moveTo>
                      <a:cubicBezTo>
                        <a:pt x="406" y="1419"/>
                        <a:pt x="1506" y="2605"/>
                        <a:pt x="2837" y="3184"/>
                      </a:cubicBezTo>
                    </a:path>
                  </a:pathLst>
                </a:custGeom>
                <a:noFill/>
                <a:ln w="5800"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398287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A95C-FC39-5B29-FC64-61D0AC2CED31}"/>
              </a:ext>
            </a:extLst>
          </p:cNvPr>
          <p:cNvSpPr>
            <a:spLocks noGrp="1"/>
          </p:cNvSpPr>
          <p:nvPr>
            <p:ph type="title"/>
          </p:nvPr>
        </p:nvSpPr>
        <p:spPr>
          <a:xfrm>
            <a:off x="720125" y="904821"/>
            <a:ext cx="6577946" cy="572700"/>
          </a:xfrm>
        </p:spPr>
        <p:txBody>
          <a:bodyPr>
            <a:normAutofit fontScale="90000"/>
          </a:bodyPr>
          <a:lstStyle/>
          <a:p>
            <a:r>
              <a:rPr lang="en-US" sz="3200" b="0" dirty="0">
                <a:latin typeface="Algerian" panose="04020705040A02060702" pitchFamily="82" charset="0"/>
              </a:rPr>
              <a:t>Hybrid Recommendation System:</a:t>
            </a:r>
            <a:br>
              <a:rPr lang="en-US" sz="3200" b="1" dirty="0">
                <a:latin typeface="Amasis MT Pro Light" panose="02040304050005020304" pitchFamily="18" charset="0"/>
              </a:rPr>
            </a:br>
            <a:endParaRPr lang="en-IN" dirty="0"/>
          </a:p>
        </p:txBody>
      </p:sp>
      <p:sp>
        <p:nvSpPr>
          <p:cNvPr id="3" name="Text Placeholder 2">
            <a:extLst>
              <a:ext uri="{FF2B5EF4-FFF2-40B4-BE49-F238E27FC236}">
                <a16:creationId xmlns:a16="http://schemas.microsoft.com/office/drawing/2014/main" id="{79CA488A-F1E3-4A21-FC2F-9BD1B7457B5F}"/>
              </a:ext>
            </a:extLst>
          </p:cNvPr>
          <p:cNvSpPr>
            <a:spLocks noGrp="1"/>
          </p:cNvSpPr>
          <p:nvPr>
            <p:ph type="body" idx="1"/>
          </p:nvPr>
        </p:nvSpPr>
        <p:spPr>
          <a:xfrm>
            <a:off x="645427" y="1397920"/>
            <a:ext cx="7821300" cy="3226500"/>
          </a:xfrm>
        </p:spPr>
        <p:txBody>
          <a:bodyPr/>
          <a:lstStyle/>
          <a:p>
            <a:pPr marL="495300" indent="-342900" algn="just">
              <a:lnSpc>
                <a:spcPct val="150000"/>
              </a:lnSpc>
              <a:buClr>
                <a:schemeClr val="accent2"/>
              </a:buClr>
              <a:buSzPct val="90000"/>
              <a:buFont typeface="Wingdings" panose="05000000000000000000" pitchFamily="2" charset="2"/>
              <a:buChar char="Ø"/>
            </a:pPr>
            <a:r>
              <a:rPr lang="en-US" sz="2000" b="1" dirty="0">
                <a:latin typeface="Amasis MT Pro Light" panose="02040304050005020304" pitchFamily="18" charset="0"/>
              </a:rPr>
              <a:t>A hybrid recommendation system is a special type of recommendation system which can be considered as the combination of the content and collaborative filtering method. Combining collaborative and content-based filtering together may help in overcoming the shortcoming we are facing at using them separately and also can be more effective.</a:t>
            </a:r>
          </a:p>
          <a:p>
            <a:endParaRPr lang="en-IN" dirty="0"/>
          </a:p>
        </p:txBody>
      </p:sp>
      <p:grpSp>
        <p:nvGrpSpPr>
          <p:cNvPr id="4" name="Google Shape;845;p32">
            <a:extLst>
              <a:ext uri="{FF2B5EF4-FFF2-40B4-BE49-F238E27FC236}">
                <a16:creationId xmlns:a16="http://schemas.microsoft.com/office/drawing/2014/main" id="{731E6DDC-4B30-E330-9F89-4CB058D8E1D9}"/>
              </a:ext>
            </a:extLst>
          </p:cNvPr>
          <p:cNvGrpSpPr/>
          <p:nvPr/>
        </p:nvGrpSpPr>
        <p:grpSpPr>
          <a:xfrm>
            <a:off x="602575" y="259593"/>
            <a:ext cx="5649271" cy="315300"/>
            <a:chOff x="613559" y="316300"/>
            <a:chExt cx="5649271" cy="315300"/>
          </a:xfrm>
        </p:grpSpPr>
        <p:sp>
          <p:nvSpPr>
            <p:cNvPr id="5" name="Google Shape;846;p32">
              <a:hlinkClick r:id="rId2" action="ppaction://hlinksldjump"/>
              <a:extLst>
                <a:ext uri="{FF2B5EF4-FFF2-40B4-BE49-F238E27FC236}">
                  <a16:creationId xmlns:a16="http://schemas.microsoft.com/office/drawing/2014/main" id="{F81B1344-E648-ED02-CC95-BB51C32D5CDC}"/>
                </a:ext>
              </a:extLst>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6" name="Google Shape;847;p32">
              <a:hlinkClick r:id="rId3" action="ppaction://hlinksldjump"/>
              <a:extLst>
                <a:ext uri="{FF2B5EF4-FFF2-40B4-BE49-F238E27FC236}">
                  <a16:creationId xmlns:a16="http://schemas.microsoft.com/office/drawing/2014/main" id="{17E041CF-853C-1039-40D4-A8E9DC39123E}"/>
                </a:ext>
              </a:extLst>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7" name="Google Shape;848;p32">
              <a:extLst>
                <a:ext uri="{FF2B5EF4-FFF2-40B4-BE49-F238E27FC236}">
                  <a16:creationId xmlns:a16="http://schemas.microsoft.com/office/drawing/2014/main" id="{5D68882C-5D2E-33C3-D64C-62B2C0AA8735}"/>
                </a:ext>
              </a:extLst>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8" name="Google Shape;849;p32">
              <a:hlinkClick r:id="" action="ppaction://noaction"/>
              <a:extLst>
                <a:ext uri="{FF2B5EF4-FFF2-40B4-BE49-F238E27FC236}">
                  <a16:creationId xmlns:a16="http://schemas.microsoft.com/office/drawing/2014/main" id="{48ADD537-C9D5-99F6-2B6A-81E73E5EB92B}"/>
                </a:ext>
              </a:extLst>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9" name="Google Shape;850;p32">
              <a:extLst>
                <a:ext uri="{FF2B5EF4-FFF2-40B4-BE49-F238E27FC236}">
                  <a16:creationId xmlns:a16="http://schemas.microsoft.com/office/drawing/2014/main" id="{D9808C76-58CC-A89E-9699-30308BB34A13}"/>
                </a:ext>
              </a:extLst>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
        <p:nvSpPr>
          <p:cNvPr id="10" name="Google Shape;804;p31">
            <a:hlinkClick r:id="rId4" action="ppaction://hlinksldjump"/>
            <a:extLst>
              <a:ext uri="{FF2B5EF4-FFF2-40B4-BE49-F238E27FC236}">
                <a16:creationId xmlns:a16="http://schemas.microsoft.com/office/drawing/2014/main" id="{1BA60680-26D3-AF9C-3C26-F6BCB553216A}"/>
              </a:ext>
            </a:extLst>
          </p:cNvPr>
          <p:cNvSpPr/>
          <p:nvPr/>
        </p:nvSpPr>
        <p:spPr>
          <a:xfrm>
            <a:off x="8541425" y="259593"/>
            <a:ext cx="381234" cy="31530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1" name="Google Shape;1236;p38">
            <a:extLst>
              <a:ext uri="{FF2B5EF4-FFF2-40B4-BE49-F238E27FC236}">
                <a16:creationId xmlns:a16="http://schemas.microsoft.com/office/drawing/2014/main" id="{9F969937-9BEE-96E7-FC44-70DB6BF09D70}"/>
              </a:ext>
            </a:extLst>
          </p:cNvPr>
          <p:cNvGrpSpPr/>
          <p:nvPr/>
        </p:nvGrpSpPr>
        <p:grpSpPr>
          <a:xfrm>
            <a:off x="1062775" y="4586847"/>
            <a:ext cx="7361100" cy="100205"/>
            <a:chOff x="891425" y="4642050"/>
            <a:chExt cx="7361100" cy="100205"/>
          </a:xfrm>
        </p:grpSpPr>
        <p:sp>
          <p:nvSpPr>
            <p:cNvPr id="12" name="Google Shape;1237;p38">
              <a:extLst>
                <a:ext uri="{FF2B5EF4-FFF2-40B4-BE49-F238E27FC236}">
                  <a16:creationId xmlns:a16="http://schemas.microsoft.com/office/drawing/2014/main" id="{8A93983B-4C5C-DF72-9653-21A1A442D677}"/>
                </a:ext>
              </a:extLst>
            </p:cNvPr>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38;p38">
              <a:extLst>
                <a:ext uri="{FF2B5EF4-FFF2-40B4-BE49-F238E27FC236}">
                  <a16:creationId xmlns:a16="http://schemas.microsoft.com/office/drawing/2014/main" id="{0399400F-DCD2-6F6D-8AA0-1AA628898B2B}"/>
                </a:ext>
              </a:extLst>
            </p:cNvPr>
            <p:cNvSpPr/>
            <p:nvPr/>
          </p:nvSpPr>
          <p:spPr>
            <a:xfrm>
              <a:off x="891425" y="4642050"/>
              <a:ext cx="39225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242;p38">
            <a:hlinkClick r:id="" action="ppaction://hlinkshowjump?jump=previousslide"/>
            <a:extLst>
              <a:ext uri="{FF2B5EF4-FFF2-40B4-BE49-F238E27FC236}">
                <a16:creationId xmlns:a16="http://schemas.microsoft.com/office/drawing/2014/main" id="{D10114BE-AD1A-A562-BDD9-C9DC533CE258}"/>
              </a:ext>
            </a:extLst>
          </p:cNvPr>
          <p:cNvSpPr/>
          <p:nvPr/>
        </p:nvSpPr>
        <p:spPr>
          <a:xfrm rot="-5400000" flipH="1">
            <a:off x="635527" y="457334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42;p38">
            <a:hlinkClick r:id="" action="ppaction://hlinkshowjump?jump=previousslide"/>
            <a:extLst>
              <a:ext uri="{FF2B5EF4-FFF2-40B4-BE49-F238E27FC236}">
                <a16:creationId xmlns:a16="http://schemas.microsoft.com/office/drawing/2014/main" id="{26C7F161-4002-F8D7-BA4C-E1CC45389103}"/>
              </a:ext>
            </a:extLst>
          </p:cNvPr>
          <p:cNvSpPr/>
          <p:nvPr/>
        </p:nvSpPr>
        <p:spPr>
          <a:xfrm rot="-5400000" flipH="1">
            <a:off x="762727" y="457334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42;p38">
            <a:hlinkClick r:id="" action="ppaction://hlinkshowjump?jump=previousslide"/>
            <a:extLst>
              <a:ext uri="{FF2B5EF4-FFF2-40B4-BE49-F238E27FC236}">
                <a16:creationId xmlns:a16="http://schemas.microsoft.com/office/drawing/2014/main" id="{5C0F0E83-63FB-8876-FB17-7C2922BD56A6}"/>
              </a:ext>
            </a:extLst>
          </p:cNvPr>
          <p:cNvSpPr/>
          <p:nvPr/>
        </p:nvSpPr>
        <p:spPr>
          <a:xfrm rot="19612010" flipH="1">
            <a:off x="8555679" y="4549128"/>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42;p38">
            <a:hlinkClick r:id="" action="ppaction://hlinkshowjump?jump=previousslide"/>
            <a:extLst>
              <a:ext uri="{FF2B5EF4-FFF2-40B4-BE49-F238E27FC236}">
                <a16:creationId xmlns:a16="http://schemas.microsoft.com/office/drawing/2014/main" id="{22FB851A-0275-CA6A-30C5-24F29390FA08}"/>
              </a:ext>
            </a:extLst>
          </p:cNvPr>
          <p:cNvSpPr/>
          <p:nvPr/>
        </p:nvSpPr>
        <p:spPr>
          <a:xfrm rot="19612010" flipH="1">
            <a:off x="8664671" y="4560820"/>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88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31"/>
          <p:cNvSpPr/>
          <p:nvPr/>
        </p:nvSpPr>
        <p:spPr>
          <a:xfrm>
            <a:off x="5182529" y="1323200"/>
            <a:ext cx="3823800" cy="2608500"/>
          </a:xfrm>
          <a:prstGeom prst="roundRect">
            <a:avLst>
              <a:gd name="adj" fmla="val 923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itle 8">
            <a:extLst>
              <a:ext uri="{FF2B5EF4-FFF2-40B4-BE49-F238E27FC236}">
                <a16:creationId xmlns:a16="http://schemas.microsoft.com/office/drawing/2014/main" id="{D7F7B8CE-ABD1-BD7B-6CFC-B6F5A7ED972E}"/>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5D2A213F-067B-6F96-AF4B-8D7EB1E1F6DB}"/>
              </a:ext>
            </a:extLst>
          </p:cNvPr>
          <p:cNvSpPr>
            <a:spLocks noGrp="1"/>
          </p:cNvSpPr>
          <p:nvPr>
            <p:ph type="subTitle" idx="1"/>
          </p:nvPr>
        </p:nvSpPr>
        <p:spPr>
          <a:xfrm>
            <a:off x="30480" y="1703600"/>
            <a:ext cx="5034300" cy="2102100"/>
          </a:xfrm>
        </p:spPr>
        <p:txBody>
          <a:bodyPr/>
          <a:lstStyle/>
          <a:p>
            <a:pPr marL="285750" indent="-285750" algn="just">
              <a:lnSpc>
                <a:spcPct val="150000"/>
              </a:lnSpc>
              <a:buClr>
                <a:schemeClr val="accent2"/>
              </a:buClr>
              <a:buSzPct val="109000"/>
              <a:buFont typeface="Wingdings" panose="05000000000000000000" pitchFamily="2" charset="2"/>
              <a:buChar char="q"/>
            </a:pPr>
            <a:r>
              <a:rPr lang="en-US" sz="1600" b="1" dirty="0">
                <a:latin typeface="Amasis MT Pro Light" panose="02040304050005020304" pitchFamily="18" charset="0"/>
              </a:rPr>
              <a:t>After calculating cosine similarity between a movie vector with respect to all other movies .Weighted average is used to suggest top N movies to the user.                </a:t>
            </a:r>
          </a:p>
          <a:p>
            <a:pPr marL="285750" indent="-285750" algn="ctr">
              <a:lnSpc>
                <a:spcPct val="150000"/>
              </a:lnSpc>
              <a:buClr>
                <a:schemeClr val="accent2"/>
              </a:buClr>
              <a:buSzPct val="109000"/>
              <a:buFont typeface="Wingdings" panose="05000000000000000000" pitchFamily="2" charset="2"/>
              <a:buChar char="q"/>
            </a:pPr>
            <a:endParaRPr lang="en-US" sz="1600" b="1" dirty="0">
              <a:latin typeface="Amasis MT Pro Light" panose="02040304050005020304" pitchFamily="18" charset="0"/>
            </a:endParaRPr>
          </a:p>
          <a:p>
            <a:pPr marL="0" indent="0" algn="ctr">
              <a:lnSpc>
                <a:spcPct val="150000"/>
              </a:lnSpc>
              <a:buClr>
                <a:schemeClr val="accent2"/>
              </a:buClr>
              <a:buSzPct val="109000"/>
            </a:pPr>
            <a:r>
              <a:rPr lang="en-US" sz="1600" b="1" dirty="0">
                <a:latin typeface="Amasis MT Pro Light" panose="02040304050005020304" pitchFamily="18" charset="0"/>
              </a:rPr>
              <a:t>    Weighted average = Cosine score(content) + cosine score(collaborative)/2   </a:t>
            </a:r>
          </a:p>
          <a:p>
            <a:pPr marL="285750" indent="-285750" algn="ctr">
              <a:lnSpc>
                <a:spcPct val="150000"/>
              </a:lnSpc>
              <a:buClr>
                <a:schemeClr val="accent2"/>
              </a:buClr>
              <a:buSzPct val="109000"/>
              <a:buFont typeface="Wingdings" panose="05000000000000000000" pitchFamily="2" charset="2"/>
              <a:buChar char="q"/>
            </a:pPr>
            <a:endParaRPr lang="en-US" sz="1600" b="1" dirty="0">
              <a:latin typeface="Amasis MT Pro Light" panose="02040304050005020304" pitchFamily="18" charset="0"/>
            </a:endParaRPr>
          </a:p>
          <a:p>
            <a:pPr marL="285750" indent="-285750" algn="just">
              <a:lnSpc>
                <a:spcPct val="150000"/>
              </a:lnSpc>
              <a:buClr>
                <a:schemeClr val="accent2"/>
              </a:buClr>
              <a:buSzPct val="109000"/>
              <a:buFont typeface="Wingdings" panose="05000000000000000000" pitchFamily="2" charset="2"/>
              <a:buChar char="q"/>
            </a:pPr>
            <a:r>
              <a:rPr lang="en-US" sz="1600" b="1" dirty="0">
                <a:latin typeface="Amasis MT Pro Light" panose="02040304050005020304" pitchFamily="18" charset="0"/>
              </a:rPr>
              <a:t>A good recommendation system is essential for  better predicting the user’s habit. Hybrid recommendation system is one of the most effective way to improve our model. By combining different approaches above, we can better customize our model to fit the recommendation condition and dataset requirements.</a:t>
            </a:r>
          </a:p>
          <a:p>
            <a:endParaRPr lang="en-IN" dirty="0"/>
          </a:p>
        </p:txBody>
      </p:sp>
      <p:sp>
        <p:nvSpPr>
          <p:cNvPr id="804" name="Google Shape;804;p31">
            <a:hlinkClick r:id="rId3" action="ppaction://hlinksldjump"/>
          </p:cNvPr>
          <p:cNvSpPr/>
          <p:nvPr/>
        </p:nvSpPr>
        <p:spPr>
          <a:xfrm>
            <a:off x="8534399" y="155448"/>
            <a:ext cx="388259" cy="454152"/>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pic>
        <p:nvPicPr>
          <p:cNvPr id="22" name="Picture 21">
            <a:extLst>
              <a:ext uri="{FF2B5EF4-FFF2-40B4-BE49-F238E27FC236}">
                <a16:creationId xmlns:a16="http://schemas.microsoft.com/office/drawing/2014/main" id="{C9B097E0-2228-FE13-A2F2-2CEB5DD428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6199" y="1383278"/>
            <a:ext cx="3656460" cy="2488343"/>
          </a:xfrm>
          <a:prstGeom prst="rect">
            <a:avLst/>
          </a:prstGeom>
          <a:solidFill>
            <a:schemeClr val="tx1"/>
          </a:solidFill>
          <a:effectLst>
            <a:softEdge rad="3175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0"/>
          <p:cNvSpPr txBox="1">
            <a:spLocks noGrp="1"/>
          </p:cNvSpPr>
          <p:nvPr>
            <p:ph type="title" idx="2"/>
          </p:nvPr>
        </p:nvSpPr>
        <p:spPr>
          <a:xfrm>
            <a:off x="834300" y="1128049"/>
            <a:ext cx="2598448" cy="27469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solidFill>
                  <a:schemeClr val="dk1"/>
                </a:solidFill>
              </a:rPr>
              <a:t>01</a:t>
            </a:r>
            <a:endParaRPr dirty="0">
              <a:solidFill>
                <a:schemeClr val="dk1"/>
              </a:solidFill>
            </a:endParaRPr>
          </a:p>
        </p:txBody>
      </p:sp>
      <p:sp>
        <p:nvSpPr>
          <p:cNvPr id="775" name="Google Shape;775;p30"/>
          <p:cNvSpPr/>
          <p:nvPr/>
        </p:nvSpPr>
        <p:spPr>
          <a:xfrm>
            <a:off x="1305362" y="1627249"/>
            <a:ext cx="1497799" cy="1460725"/>
          </a:xfrm>
          <a:prstGeom prst="rect">
            <a:avLst/>
          </a:prstGeom>
        </p:spPr>
        <p:txBody>
          <a:bodyPr>
            <a:prstTxWarp prst="textPlain">
              <a:avLst/>
            </a:prstTxWarp>
          </a:bodyPr>
          <a:lstStyle/>
          <a:p>
            <a:pPr lvl="0" algn="ctr"/>
            <a:endParaRPr b="1" i="0" dirty="0">
              <a:ln w="19050" cap="flat" cmpd="sng">
                <a:solidFill>
                  <a:schemeClr val="lt1"/>
                </a:solidFill>
                <a:prstDash val="solid"/>
                <a:round/>
                <a:headEnd type="none" w="sm" len="sm"/>
                <a:tailEnd type="none" w="sm" len="sm"/>
              </a:ln>
              <a:noFill/>
              <a:latin typeface="Roboto Condensed"/>
            </a:endParaRPr>
          </a:p>
        </p:txBody>
      </p:sp>
      <p:sp>
        <p:nvSpPr>
          <p:cNvPr id="776" name="Google Shape;776;p30"/>
          <p:cNvSpPr txBox="1">
            <a:spLocks noGrp="1"/>
          </p:cNvSpPr>
          <p:nvPr>
            <p:ph type="title"/>
          </p:nvPr>
        </p:nvSpPr>
        <p:spPr>
          <a:xfrm>
            <a:off x="3765504" y="1785807"/>
            <a:ext cx="569247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b="0" dirty="0">
                <a:latin typeface="Algerian" panose="04020705040A02060702" pitchFamily="82" charset="0"/>
              </a:rPr>
              <a:t>introduction</a:t>
            </a:r>
            <a:endParaRPr sz="6000" b="0" dirty="0">
              <a:latin typeface="Algerian" panose="04020705040A02060702" pitchFamily="82" charset="0"/>
            </a:endParaRPr>
          </a:p>
        </p:txBody>
      </p:sp>
      <p:sp>
        <p:nvSpPr>
          <p:cNvPr id="777" name="Google Shape;777;p30"/>
          <p:cNvSpPr txBox="1">
            <a:spLocks noGrp="1"/>
          </p:cNvSpPr>
          <p:nvPr>
            <p:ph type="subTitle" idx="1"/>
          </p:nvPr>
        </p:nvSpPr>
        <p:spPr>
          <a:xfrm>
            <a:off x="3733750" y="2758700"/>
            <a:ext cx="39711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 </a:t>
            </a:r>
            <a:endParaRPr dirty="0"/>
          </a:p>
        </p:txBody>
      </p:sp>
      <p:grpSp>
        <p:nvGrpSpPr>
          <p:cNvPr id="778" name="Google Shape;778;p30"/>
          <p:cNvGrpSpPr/>
          <p:nvPr/>
        </p:nvGrpSpPr>
        <p:grpSpPr>
          <a:xfrm>
            <a:off x="891425" y="4515050"/>
            <a:ext cx="7361100" cy="100205"/>
            <a:chOff x="891425" y="4642050"/>
            <a:chExt cx="7361100" cy="100205"/>
          </a:xfrm>
        </p:grpSpPr>
        <p:sp>
          <p:nvSpPr>
            <p:cNvPr id="779" name="Google Shape;779;p30"/>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891425" y="4642050"/>
              <a:ext cx="5103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0">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782" name="Google Shape;782;p30"/>
          <p:cNvGrpSpPr/>
          <p:nvPr/>
        </p:nvGrpSpPr>
        <p:grpSpPr>
          <a:xfrm>
            <a:off x="613559" y="316300"/>
            <a:ext cx="5649271" cy="315300"/>
            <a:chOff x="613559" y="316300"/>
            <a:chExt cx="5649271" cy="315300"/>
          </a:xfrm>
        </p:grpSpPr>
        <p:sp>
          <p:nvSpPr>
            <p:cNvPr id="783" name="Google Shape;783;p30">
              <a:hlinkClick r:id="rId4"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784" name="Google Shape;784;p30">
              <a:hlinkClick r:id="rId3"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785" name="Google Shape;785;p30"/>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786" name="Google Shape;786;p30">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787" name="Google Shape;787;p30"/>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
        <p:nvSpPr>
          <p:cNvPr id="788" name="Google Shape;788;p30">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2178;p34">
            <a:extLst>
              <a:ext uri="{FF2B5EF4-FFF2-40B4-BE49-F238E27FC236}">
                <a16:creationId xmlns:a16="http://schemas.microsoft.com/office/drawing/2014/main" id="{8A9D2B69-BE75-7446-2451-1AF606B411F4}"/>
              </a:ext>
            </a:extLst>
          </p:cNvPr>
          <p:cNvGrpSpPr/>
          <p:nvPr/>
        </p:nvGrpSpPr>
        <p:grpSpPr>
          <a:xfrm>
            <a:off x="577266" y="842005"/>
            <a:ext cx="3017017" cy="2665805"/>
            <a:chOff x="1526125" y="-150850"/>
            <a:chExt cx="4547975" cy="3058550"/>
          </a:xfrm>
        </p:grpSpPr>
        <p:sp>
          <p:nvSpPr>
            <p:cNvPr id="176" name="Google Shape;2179;p34">
              <a:extLst>
                <a:ext uri="{FF2B5EF4-FFF2-40B4-BE49-F238E27FC236}">
                  <a16:creationId xmlns:a16="http://schemas.microsoft.com/office/drawing/2014/main" id="{66F24E00-29A7-13A9-FC15-5D50EA1A4ABC}"/>
                </a:ext>
              </a:extLst>
            </p:cNvPr>
            <p:cNvSpPr/>
            <p:nvPr/>
          </p:nvSpPr>
          <p:spPr>
            <a:xfrm>
              <a:off x="1643150" y="-62725"/>
              <a:ext cx="322975" cy="322975"/>
            </a:xfrm>
            <a:custGeom>
              <a:avLst/>
              <a:gdLst/>
              <a:ahLst/>
              <a:cxnLst/>
              <a:rect l="l" t="t" r="r" b="b"/>
              <a:pathLst>
                <a:path w="12919" h="12919" fill="none" extrusionOk="0">
                  <a:moveTo>
                    <a:pt x="1" y="0"/>
                  </a:moveTo>
                  <a:lnTo>
                    <a:pt x="12919"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80;p34">
              <a:extLst>
                <a:ext uri="{FF2B5EF4-FFF2-40B4-BE49-F238E27FC236}">
                  <a16:creationId xmlns:a16="http://schemas.microsoft.com/office/drawing/2014/main" id="{DB9CA113-5247-E7BD-B89E-A0AC98E7F226}"/>
                </a:ext>
              </a:extLst>
            </p:cNvPr>
            <p:cNvSpPr/>
            <p:nvPr/>
          </p:nvSpPr>
          <p:spPr>
            <a:xfrm>
              <a:off x="1643150" y="-62725"/>
              <a:ext cx="322975" cy="322975"/>
            </a:xfrm>
            <a:custGeom>
              <a:avLst/>
              <a:gdLst/>
              <a:ahLst/>
              <a:cxnLst/>
              <a:rect l="l" t="t" r="r" b="b"/>
              <a:pathLst>
                <a:path w="12919" h="12919" fill="none" extrusionOk="0">
                  <a:moveTo>
                    <a:pt x="12919" y="0"/>
                  </a:moveTo>
                  <a:lnTo>
                    <a:pt x="1"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81;p34">
              <a:extLst>
                <a:ext uri="{FF2B5EF4-FFF2-40B4-BE49-F238E27FC236}">
                  <a16:creationId xmlns:a16="http://schemas.microsoft.com/office/drawing/2014/main" id="{1696C444-5AD5-50A4-47BB-22F29B720279}"/>
                </a:ext>
              </a:extLst>
            </p:cNvPr>
            <p:cNvSpPr/>
            <p:nvPr/>
          </p:nvSpPr>
          <p:spPr>
            <a:xfrm>
              <a:off x="1643150" y="260225"/>
              <a:ext cx="322975" cy="322975"/>
            </a:xfrm>
            <a:custGeom>
              <a:avLst/>
              <a:gdLst/>
              <a:ahLst/>
              <a:cxnLst/>
              <a:rect l="l" t="t" r="r" b="b"/>
              <a:pathLst>
                <a:path w="12919" h="12919" fill="none" extrusionOk="0">
                  <a:moveTo>
                    <a:pt x="1" y="0"/>
                  </a:moveTo>
                  <a:lnTo>
                    <a:pt x="12919"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82;p34">
              <a:extLst>
                <a:ext uri="{FF2B5EF4-FFF2-40B4-BE49-F238E27FC236}">
                  <a16:creationId xmlns:a16="http://schemas.microsoft.com/office/drawing/2014/main" id="{6EB53CF4-2211-5D1F-F351-AA57370E1914}"/>
                </a:ext>
              </a:extLst>
            </p:cNvPr>
            <p:cNvSpPr/>
            <p:nvPr/>
          </p:nvSpPr>
          <p:spPr>
            <a:xfrm>
              <a:off x="1643150" y="260225"/>
              <a:ext cx="322975" cy="322975"/>
            </a:xfrm>
            <a:custGeom>
              <a:avLst/>
              <a:gdLst/>
              <a:ahLst/>
              <a:cxnLst/>
              <a:rect l="l" t="t" r="r" b="b"/>
              <a:pathLst>
                <a:path w="12919" h="12919" fill="none" extrusionOk="0">
                  <a:moveTo>
                    <a:pt x="12919" y="0"/>
                  </a:moveTo>
                  <a:lnTo>
                    <a:pt x="1"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83;p34">
              <a:extLst>
                <a:ext uri="{FF2B5EF4-FFF2-40B4-BE49-F238E27FC236}">
                  <a16:creationId xmlns:a16="http://schemas.microsoft.com/office/drawing/2014/main" id="{7E0ADB66-FB6C-A291-08E3-4235DCB34692}"/>
                </a:ext>
              </a:extLst>
            </p:cNvPr>
            <p:cNvSpPr/>
            <p:nvPr/>
          </p:nvSpPr>
          <p:spPr>
            <a:xfrm>
              <a:off x="1643150" y="583175"/>
              <a:ext cx="322975" cy="322200"/>
            </a:xfrm>
            <a:custGeom>
              <a:avLst/>
              <a:gdLst/>
              <a:ahLst/>
              <a:cxnLst/>
              <a:rect l="l" t="t" r="r" b="b"/>
              <a:pathLst>
                <a:path w="12919" h="12888" fill="none" extrusionOk="0">
                  <a:moveTo>
                    <a:pt x="1" y="0"/>
                  </a:moveTo>
                  <a:lnTo>
                    <a:pt x="12919"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184;p34">
              <a:extLst>
                <a:ext uri="{FF2B5EF4-FFF2-40B4-BE49-F238E27FC236}">
                  <a16:creationId xmlns:a16="http://schemas.microsoft.com/office/drawing/2014/main" id="{686226A1-1BB5-68A4-85B0-C3065BA393D5}"/>
                </a:ext>
              </a:extLst>
            </p:cNvPr>
            <p:cNvSpPr/>
            <p:nvPr/>
          </p:nvSpPr>
          <p:spPr>
            <a:xfrm>
              <a:off x="1643150" y="583175"/>
              <a:ext cx="322975" cy="322200"/>
            </a:xfrm>
            <a:custGeom>
              <a:avLst/>
              <a:gdLst/>
              <a:ahLst/>
              <a:cxnLst/>
              <a:rect l="l" t="t" r="r" b="b"/>
              <a:pathLst>
                <a:path w="12919" h="12888" fill="none" extrusionOk="0">
                  <a:moveTo>
                    <a:pt x="12919" y="0"/>
                  </a:moveTo>
                  <a:lnTo>
                    <a:pt x="1"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185;p34">
              <a:extLst>
                <a:ext uri="{FF2B5EF4-FFF2-40B4-BE49-F238E27FC236}">
                  <a16:creationId xmlns:a16="http://schemas.microsoft.com/office/drawing/2014/main" id="{6EB072B6-E7A6-8492-1DCC-1EFE3A4767B5}"/>
                </a:ext>
              </a:extLst>
            </p:cNvPr>
            <p:cNvSpPr/>
            <p:nvPr/>
          </p:nvSpPr>
          <p:spPr>
            <a:xfrm>
              <a:off x="1643150" y="905350"/>
              <a:ext cx="322975" cy="323000"/>
            </a:xfrm>
            <a:custGeom>
              <a:avLst/>
              <a:gdLst/>
              <a:ahLst/>
              <a:cxnLst/>
              <a:rect l="l" t="t" r="r" b="b"/>
              <a:pathLst>
                <a:path w="12919" h="12920" fill="none" extrusionOk="0">
                  <a:moveTo>
                    <a:pt x="1" y="1"/>
                  </a:moveTo>
                  <a:lnTo>
                    <a:pt x="12919" y="12919"/>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186;p34">
              <a:extLst>
                <a:ext uri="{FF2B5EF4-FFF2-40B4-BE49-F238E27FC236}">
                  <a16:creationId xmlns:a16="http://schemas.microsoft.com/office/drawing/2014/main" id="{B1FF817F-88F7-4EDD-22C9-5857A062B751}"/>
                </a:ext>
              </a:extLst>
            </p:cNvPr>
            <p:cNvSpPr/>
            <p:nvPr/>
          </p:nvSpPr>
          <p:spPr>
            <a:xfrm>
              <a:off x="1643150" y="905350"/>
              <a:ext cx="322975" cy="323000"/>
            </a:xfrm>
            <a:custGeom>
              <a:avLst/>
              <a:gdLst/>
              <a:ahLst/>
              <a:cxnLst/>
              <a:rect l="l" t="t" r="r" b="b"/>
              <a:pathLst>
                <a:path w="12919" h="12920" fill="none" extrusionOk="0">
                  <a:moveTo>
                    <a:pt x="12919" y="1"/>
                  </a:moveTo>
                  <a:lnTo>
                    <a:pt x="1" y="12919"/>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187;p34">
              <a:extLst>
                <a:ext uri="{FF2B5EF4-FFF2-40B4-BE49-F238E27FC236}">
                  <a16:creationId xmlns:a16="http://schemas.microsoft.com/office/drawing/2014/main" id="{50DF5DFA-508D-87A1-7852-7AE797F605EC}"/>
                </a:ext>
              </a:extLst>
            </p:cNvPr>
            <p:cNvSpPr/>
            <p:nvPr/>
          </p:nvSpPr>
          <p:spPr>
            <a:xfrm>
              <a:off x="1643150" y="1228325"/>
              <a:ext cx="322975" cy="322975"/>
            </a:xfrm>
            <a:custGeom>
              <a:avLst/>
              <a:gdLst/>
              <a:ahLst/>
              <a:cxnLst/>
              <a:rect l="l" t="t" r="r" b="b"/>
              <a:pathLst>
                <a:path w="12919" h="12919" fill="none" extrusionOk="0">
                  <a:moveTo>
                    <a:pt x="1" y="0"/>
                  </a:moveTo>
                  <a:lnTo>
                    <a:pt x="12919"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188;p34">
              <a:extLst>
                <a:ext uri="{FF2B5EF4-FFF2-40B4-BE49-F238E27FC236}">
                  <a16:creationId xmlns:a16="http://schemas.microsoft.com/office/drawing/2014/main" id="{313B24A2-FC41-E20D-298E-84D7F10AB2BE}"/>
                </a:ext>
              </a:extLst>
            </p:cNvPr>
            <p:cNvSpPr/>
            <p:nvPr/>
          </p:nvSpPr>
          <p:spPr>
            <a:xfrm>
              <a:off x="1643150" y="1228325"/>
              <a:ext cx="322975" cy="322975"/>
            </a:xfrm>
            <a:custGeom>
              <a:avLst/>
              <a:gdLst/>
              <a:ahLst/>
              <a:cxnLst/>
              <a:rect l="l" t="t" r="r" b="b"/>
              <a:pathLst>
                <a:path w="12919" h="12919" fill="none" extrusionOk="0">
                  <a:moveTo>
                    <a:pt x="12919" y="0"/>
                  </a:moveTo>
                  <a:lnTo>
                    <a:pt x="1"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189;p34">
              <a:extLst>
                <a:ext uri="{FF2B5EF4-FFF2-40B4-BE49-F238E27FC236}">
                  <a16:creationId xmlns:a16="http://schemas.microsoft.com/office/drawing/2014/main" id="{3C29347D-48EE-EEE5-8CF1-1165D37C886F}"/>
                </a:ext>
              </a:extLst>
            </p:cNvPr>
            <p:cNvSpPr/>
            <p:nvPr/>
          </p:nvSpPr>
          <p:spPr>
            <a:xfrm>
              <a:off x="1643150" y="1551275"/>
              <a:ext cx="322975" cy="322975"/>
            </a:xfrm>
            <a:custGeom>
              <a:avLst/>
              <a:gdLst/>
              <a:ahLst/>
              <a:cxnLst/>
              <a:rect l="l" t="t" r="r" b="b"/>
              <a:pathLst>
                <a:path w="12919" h="12919" fill="none" extrusionOk="0">
                  <a:moveTo>
                    <a:pt x="1" y="0"/>
                  </a:moveTo>
                  <a:lnTo>
                    <a:pt x="12919"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190;p34">
              <a:extLst>
                <a:ext uri="{FF2B5EF4-FFF2-40B4-BE49-F238E27FC236}">
                  <a16:creationId xmlns:a16="http://schemas.microsoft.com/office/drawing/2014/main" id="{8B40A820-718F-53B0-A147-8876530DBAFA}"/>
                </a:ext>
              </a:extLst>
            </p:cNvPr>
            <p:cNvSpPr/>
            <p:nvPr/>
          </p:nvSpPr>
          <p:spPr>
            <a:xfrm>
              <a:off x="1643150" y="1551275"/>
              <a:ext cx="322975" cy="322975"/>
            </a:xfrm>
            <a:custGeom>
              <a:avLst/>
              <a:gdLst/>
              <a:ahLst/>
              <a:cxnLst/>
              <a:rect l="l" t="t" r="r" b="b"/>
              <a:pathLst>
                <a:path w="12919" h="12919" fill="none" extrusionOk="0">
                  <a:moveTo>
                    <a:pt x="12919" y="0"/>
                  </a:moveTo>
                  <a:lnTo>
                    <a:pt x="1"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191;p34">
              <a:extLst>
                <a:ext uri="{FF2B5EF4-FFF2-40B4-BE49-F238E27FC236}">
                  <a16:creationId xmlns:a16="http://schemas.microsoft.com/office/drawing/2014/main" id="{07F7453F-585F-AD82-A732-2C4F6369A59C}"/>
                </a:ext>
              </a:extLst>
            </p:cNvPr>
            <p:cNvSpPr/>
            <p:nvPr/>
          </p:nvSpPr>
          <p:spPr>
            <a:xfrm>
              <a:off x="1643150" y="1874225"/>
              <a:ext cx="322975" cy="322225"/>
            </a:xfrm>
            <a:custGeom>
              <a:avLst/>
              <a:gdLst/>
              <a:ahLst/>
              <a:cxnLst/>
              <a:rect l="l" t="t" r="r" b="b"/>
              <a:pathLst>
                <a:path w="12919" h="12889" fill="none" extrusionOk="0">
                  <a:moveTo>
                    <a:pt x="1" y="0"/>
                  </a:moveTo>
                  <a:lnTo>
                    <a:pt x="12919"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192;p34">
              <a:extLst>
                <a:ext uri="{FF2B5EF4-FFF2-40B4-BE49-F238E27FC236}">
                  <a16:creationId xmlns:a16="http://schemas.microsoft.com/office/drawing/2014/main" id="{CE868572-077E-8F02-A253-631DA3C880E8}"/>
                </a:ext>
              </a:extLst>
            </p:cNvPr>
            <p:cNvSpPr/>
            <p:nvPr/>
          </p:nvSpPr>
          <p:spPr>
            <a:xfrm>
              <a:off x="1643150" y="1874225"/>
              <a:ext cx="322975" cy="322225"/>
            </a:xfrm>
            <a:custGeom>
              <a:avLst/>
              <a:gdLst/>
              <a:ahLst/>
              <a:cxnLst/>
              <a:rect l="l" t="t" r="r" b="b"/>
              <a:pathLst>
                <a:path w="12919" h="12889" fill="none" extrusionOk="0">
                  <a:moveTo>
                    <a:pt x="12919" y="0"/>
                  </a:moveTo>
                  <a:lnTo>
                    <a:pt x="1"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193;p34">
              <a:extLst>
                <a:ext uri="{FF2B5EF4-FFF2-40B4-BE49-F238E27FC236}">
                  <a16:creationId xmlns:a16="http://schemas.microsoft.com/office/drawing/2014/main" id="{B65120F5-F4FA-6202-FF9F-8948EAC62B52}"/>
                </a:ext>
              </a:extLst>
            </p:cNvPr>
            <p:cNvSpPr/>
            <p:nvPr/>
          </p:nvSpPr>
          <p:spPr>
            <a:xfrm>
              <a:off x="1643150" y="2196425"/>
              <a:ext cx="322975" cy="322200"/>
            </a:xfrm>
            <a:custGeom>
              <a:avLst/>
              <a:gdLst/>
              <a:ahLst/>
              <a:cxnLst/>
              <a:rect l="l" t="t" r="r" b="b"/>
              <a:pathLst>
                <a:path w="12919" h="12888" fill="none" extrusionOk="0">
                  <a:moveTo>
                    <a:pt x="1" y="0"/>
                  </a:moveTo>
                  <a:lnTo>
                    <a:pt x="12919"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194;p34">
              <a:extLst>
                <a:ext uri="{FF2B5EF4-FFF2-40B4-BE49-F238E27FC236}">
                  <a16:creationId xmlns:a16="http://schemas.microsoft.com/office/drawing/2014/main" id="{63A834B3-AC07-9440-3D9B-6BE705CEB2CD}"/>
                </a:ext>
              </a:extLst>
            </p:cNvPr>
            <p:cNvSpPr/>
            <p:nvPr/>
          </p:nvSpPr>
          <p:spPr>
            <a:xfrm>
              <a:off x="1643150" y="2196425"/>
              <a:ext cx="322975" cy="322200"/>
            </a:xfrm>
            <a:custGeom>
              <a:avLst/>
              <a:gdLst/>
              <a:ahLst/>
              <a:cxnLst/>
              <a:rect l="l" t="t" r="r" b="b"/>
              <a:pathLst>
                <a:path w="12919" h="12888" fill="none" extrusionOk="0">
                  <a:moveTo>
                    <a:pt x="12919" y="0"/>
                  </a:moveTo>
                  <a:lnTo>
                    <a:pt x="1"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195;p34">
              <a:extLst>
                <a:ext uri="{FF2B5EF4-FFF2-40B4-BE49-F238E27FC236}">
                  <a16:creationId xmlns:a16="http://schemas.microsoft.com/office/drawing/2014/main" id="{B79A5DA8-9107-7426-EF93-C0073BD30989}"/>
                </a:ext>
              </a:extLst>
            </p:cNvPr>
            <p:cNvSpPr/>
            <p:nvPr/>
          </p:nvSpPr>
          <p:spPr>
            <a:xfrm>
              <a:off x="1966100" y="-62725"/>
              <a:ext cx="25" cy="2970425"/>
            </a:xfrm>
            <a:custGeom>
              <a:avLst/>
              <a:gdLst/>
              <a:ahLst/>
              <a:cxnLst/>
              <a:rect l="l" t="t" r="r" b="b"/>
              <a:pathLst>
                <a:path w="1" h="118817" fill="none" extrusionOk="0">
                  <a:moveTo>
                    <a:pt x="1" y="0"/>
                  </a:moveTo>
                  <a:lnTo>
                    <a:pt x="1" y="118816"/>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196;p34">
              <a:extLst>
                <a:ext uri="{FF2B5EF4-FFF2-40B4-BE49-F238E27FC236}">
                  <a16:creationId xmlns:a16="http://schemas.microsoft.com/office/drawing/2014/main" id="{0426ADE1-6507-0F17-C31C-3DF7AE613449}"/>
                </a:ext>
              </a:extLst>
            </p:cNvPr>
            <p:cNvSpPr/>
            <p:nvPr/>
          </p:nvSpPr>
          <p:spPr>
            <a:xfrm>
              <a:off x="1643150" y="-62725"/>
              <a:ext cx="25" cy="2970425"/>
            </a:xfrm>
            <a:custGeom>
              <a:avLst/>
              <a:gdLst/>
              <a:ahLst/>
              <a:cxnLst/>
              <a:rect l="l" t="t" r="r" b="b"/>
              <a:pathLst>
                <a:path w="1" h="118817" fill="none" extrusionOk="0">
                  <a:moveTo>
                    <a:pt x="1" y="118816"/>
                  </a:moveTo>
                  <a:lnTo>
                    <a:pt x="1"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197;p34">
              <a:extLst>
                <a:ext uri="{FF2B5EF4-FFF2-40B4-BE49-F238E27FC236}">
                  <a16:creationId xmlns:a16="http://schemas.microsoft.com/office/drawing/2014/main" id="{51470DFE-31BB-9AAA-E83D-FCA461BE256E}"/>
                </a:ext>
              </a:extLst>
            </p:cNvPr>
            <p:cNvSpPr/>
            <p:nvPr/>
          </p:nvSpPr>
          <p:spPr>
            <a:xfrm>
              <a:off x="1643150" y="2518600"/>
              <a:ext cx="322975" cy="25"/>
            </a:xfrm>
            <a:custGeom>
              <a:avLst/>
              <a:gdLst/>
              <a:ahLst/>
              <a:cxnLst/>
              <a:rect l="l" t="t" r="r" b="b"/>
              <a:pathLst>
                <a:path w="12919" h="1" fill="none" extrusionOk="0">
                  <a:moveTo>
                    <a:pt x="1" y="1"/>
                  </a:moveTo>
                  <a:lnTo>
                    <a:pt x="12919" y="1"/>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198;p34">
              <a:extLst>
                <a:ext uri="{FF2B5EF4-FFF2-40B4-BE49-F238E27FC236}">
                  <a16:creationId xmlns:a16="http://schemas.microsoft.com/office/drawing/2014/main" id="{3481B089-5F4B-FE2A-F4FB-24AC64973FC2}"/>
                </a:ext>
              </a:extLst>
            </p:cNvPr>
            <p:cNvSpPr/>
            <p:nvPr/>
          </p:nvSpPr>
          <p:spPr>
            <a:xfrm>
              <a:off x="1643150" y="1874225"/>
              <a:ext cx="322975" cy="25"/>
            </a:xfrm>
            <a:custGeom>
              <a:avLst/>
              <a:gdLst/>
              <a:ahLst/>
              <a:cxnLst/>
              <a:rect l="l" t="t" r="r" b="b"/>
              <a:pathLst>
                <a:path w="12919" h="1" fill="none" extrusionOk="0">
                  <a:moveTo>
                    <a:pt x="1" y="0"/>
                  </a:moveTo>
                  <a:lnTo>
                    <a:pt x="12919"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199;p34">
              <a:extLst>
                <a:ext uri="{FF2B5EF4-FFF2-40B4-BE49-F238E27FC236}">
                  <a16:creationId xmlns:a16="http://schemas.microsoft.com/office/drawing/2014/main" id="{95689388-A8FE-65EB-72AB-5538D5D70696}"/>
                </a:ext>
              </a:extLst>
            </p:cNvPr>
            <p:cNvSpPr/>
            <p:nvPr/>
          </p:nvSpPr>
          <p:spPr>
            <a:xfrm>
              <a:off x="1643150" y="1551275"/>
              <a:ext cx="322975" cy="25"/>
            </a:xfrm>
            <a:custGeom>
              <a:avLst/>
              <a:gdLst/>
              <a:ahLst/>
              <a:cxnLst/>
              <a:rect l="l" t="t" r="r" b="b"/>
              <a:pathLst>
                <a:path w="12919" h="1" fill="none" extrusionOk="0">
                  <a:moveTo>
                    <a:pt x="1" y="0"/>
                  </a:moveTo>
                  <a:lnTo>
                    <a:pt x="12919"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200;p34">
              <a:extLst>
                <a:ext uri="{FF2B5EF4-FFF2-40B4-BE49-F238E27FC236}">
                  <a16:creationId xmlns:a16="http://schemas.microsoft.com/office/drawing/2014/main" id="{37C7056D-CB27-6E1C-6D9C-49E4711331A2}"/>
                </a:ext>
              </a:extLst>
            </p:cNvPr>
            <p:cNvSpPr/>
            <p:nvPr/>
          </p:nvSpPr>
          <p:spPr>
            <a:xfrm>
              <a:off x="1643150" y="1228325"/>
              <a:ext cx="322975" cy="25"/>
            </a:xfrm>
            <a:custGeom>
              <a:avLst/>
              <a:gdLst/>
              <a:ahLst/>
              <a:cxnLst/>
              <a:rect l="l" t="t" r="r" b="b"/>
              <a:pathLst>
                <a:path w="12919" h="1" fill="none" extrusionOk="0">
                  <a:moveTo>
                    <a:pt x="1" y="0"/>
                  </a:moveTo>
                  <a:lnTo>
                    <a:pt x="12919"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201;p34">
              <a:extLst>
                <a:ext uri="{FF2B5EF4-FFF2-40B4-BE49-F238E27FC236}">
                  <a16:creationId xmlns:a16="http://schemas.microsoft.com/office/drawing/2014/main" id="{CF09BC16-4EAC-8F43-9205-B2031E122320}"/>
                </a:ext>
              </a:extLst>
            </p:cNvPr>
            <p:cNvSpPr/>
            <p:nvPr/>
          </p:nvSpPr>
          <p:spPr>
            <a:xfrm>
              <a:off x="1643150" y="905350"/>
              <a:ext cx="322975" cy="25"/>
            </a:xfrm>
            <a:custGeom>
              <a:avLst/>
              <a:gdLst/>
              <a:ahLst/>
              <a:cxnLst/>
              <a:rect l="l" t="t" r="r" b="b"/>
              <a:pathLst>
                <a:path w="12919" h="1" fill="none" extrusionOk="0">
                  <a:moveTo>
                    <a:pt x="1" y="1"/>
                  </a:moveTo>
                  <a:lnTo>
                    <a:pt x="12919" y="1"/>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202;p34">
              <a:extLst>
                <a:ext uri="{FF2B5EF4-FFF2-40B4-BE49-F238E27FC236}">
                  <a16:creationId xmlns:a16="http://schemas.microsoft.com/office/drawing/2014/main" id="{4167A199-3C94-2D34-7159-C3430A434A6F}"/>
                </a:ext>
              </a:extLst>
            </p:cNvPr>
            <p:cNvSpPr/>
            <p:nvPr/>
          </p:nvSpPr>
          <p:spPr>
            <a:xfrm>
              <a:off x="1643150" y="583175"/>
              <a:ext cx="322975" cy="25"/>
            </a:xfrm>
            <a:custGeom>
              <a:avLst/>
              <a:gdLst/>
              <a:ahLst/>
              <a:cxnLst/>
              <a:rect l="l" t="t" r="r" b="b"/>
              <a:pathLst>
                <a:path w="12919" h="1" fill="none" extrusionOk="0">
                  <a:moveTo>
                    <a:pt x="1" y="0"/>
                  </a:moveTo>
                  <a:lnTo>
                    <a:pt x="12919"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203;p34">
              <a:extLst>
                <a:ext uri="{FF2B5EF4-FFF2-40B4-BE49-F238E27FC236}">
                  <a16:creationId xmlns:a16="http://schemas.microsoft.com/office/drawing/2014/main" id="{8727E426-6C01-C498-340B-E0EFA172658D}"/>
                </a:ext>
              </a:extLst>
            </p:cNvPr>
            <p:cNvSpPr/>
            <p:nvPr/>
          </p:nvSpPr>
          <p:spPr>
            <a:xfrm>
              <a:off x="1643150" y="260225"/>
              <a:ext cx="322975" cy="25"/>
            </a:xfrm>
            <a:custGeom>
              <a:avLst/>
              <a:gdLst/>
              <a:ahLst/>
              <a:cxnLst/>
              <a:rect l="l" t="t" r="r" b="b"/>
              <a:pathLst>
                <a:path w="12919" h="1" fill="none" extrusionOk="0">
                  <a:moveTo>
                    <a:pt x="1" y="0"/>
                  </a:moveTo>
                  <a:lnTo>
                    <a:pt x="12919"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204;p34">
              <a:extLst>
                <a:ext uri="{FF2B5EF4-FFF2-40B4-BE49-F238E27FC236}">
                  <a16:creationId xmlns:a16="http://schemas.microsoft.com/office/drawing/2014/main" id="{6CC5088E-917A-0C47-168D-23AFC7002078}"/>
                </a:ext>
              </a:extLst>
            </p:cNvPr>
            <p:cNvSpPr/>
            <p:nvPr/>
          </p:nvSpPr>
          <p:spPr>
            <a:xfrm>
              <a:off x="1526125" y="2818775"/>
              <a:ext cx="555500" cy="88925"/>
            </a:xfrm>
            <a:custGeom>
              <a:avLst/>
              <a:gdLst/>
              <a:ahLst/>
              <a:cxnLst/>
              <a:rect l="l" t="t" r="r" b="b"/>
              <a:pathLst>
                <a:path w="22220" h="3557" extrusionOk="0">
                  <a:moveTo>
                    <a:pt x="1" y="0"/>
                  </a:moveTo>
                  <a:lnTo>
                    <a:pt x="1" y="3556"/>
                  </a:lnTo>
                  <a:lnTo>
                    <a:pt x="22220" y="3556"/>
                  </a:lnTo>
                  <a:lnTo>
                    <a:pt x="2222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205;p34">
              <a:extLst>
                <a:ext uri="{FF2B5EF4-FFF2-40B4-BE49-F238E27FC236}">
                  <a16:creationId xmlns:a16="http://schemas.microsoft.com/office/drawing/2014/main" id="{D2742CD5-16E9-D062-F3CC-7AA4C886B6B4}"/>
                </a:ext>
              </a:extLst>
            </p:cNvPr>
            <p:cNvSpPr/>
            <p:nvPr/>
          </p:nvSpPr>
          <p:spPr>
            <a:xfrm>
              <a:off x="5634100" y="-62725"/>
              <a:ext cx="323000" cy="322975"/>
            </a:xfrm>
            <a:custGeom>
              <a:avLst/>
              <a:gdLst/>
              <a:ahLst/>
              <a:cxnLst/>
              <a:rect l="l" t="t" r="r" b="b"/>
              <a:pathLst>
                <a:path w="12920" h="12919" fill="none" extrusionOk="0">
                  <a:moveTo>
                    <a:pt x="1" y="0"/>
                  </a:moveTo>
                  <a:lnTo>
                    <a:pt x="12919"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206;p34">
              <a:extLst>
                <a:ext uri="{FF2B5EF4-FFF2-40B4-BE49-F238E27FC236}">
                  <a16:creationId xmlns:a16="http://schemas.microsoft.com/office/drawing/2014/main" id="{4E99BB1E-7E49-ED3A-8442-9DCB8785BF5E}"/>
                </a:ext>
              </a:extLst>
            </p:cNvPr>
            <p:cNvSpPr/>
            <p:nvPr/>
          </p:nvSpPr>
          <p:spPr>
            <a:xfrm>
              <a:off x="5634100" y="-62725"/>
              <a:ext cx="323000" cy="322975"/>
            </a:xfrm>
            <a:custGeom>
              <a:avLst/>
              <a:gdLst/>
              <a:ahLst/>
              <a:cxnLst/>
              <a:rect l="l" t="t" r="r" b="b"/>
              <a:pathLst>
                <a:path w="12920" h="12919" fill="none" extrusionOk="0">
                  <a:moveTo>
                    <a:pt x="12919" y="0"/>
                  </a:moveTo>
                  <a:lnTo>
                    <a:pt x="1"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207;p34">
              <a:extLst>
                <a:ext uri="{FF2B5EF4-FFF2-40B4-BE49-F238E27FC236}">
                  <a16:creationId xmlns:a16="http://schemas.microsoft.com/office/drawing/2014/main" id="{D1742473-5DAB-F350-B5F4-FAEBE851A9D4}"/>
                </a:ext>
              </a:extLst>
            </p:cNvPr>
            <p:cNvSpPr/>
            <p:nvPr/>
          </p:nvSpPr>
          <p:spPr>
            <a:xfrm>
              <a:off x="5634100" y="260225"/>
              <a:ext cx="323000" cy="322975"/>
            </a:xfrm>
            <a:custGeom>
              <a:avLst/>
              <a:gdLst/>
              <a:ahLst/>
              <a:cxnLst/>
              <a:rect l="l" t="t" r="r" b="b"/>
              <a:pathLst>
                <a:path w="12920" h="12919" fill="none" extrusionOk="0">
                  <a:moveTo>
                    <a:pt x="1" y="0"/>
                  </a:moveTo>
                  <a:lnTo>
                    <a:pt x="12919"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208;p34">
              <a:extLst>
                <a:ext uri="{FF2B5EF4-FFF2-40B4-BE49-F238E27FC236}">
                  <a16:creationId xmlns:a16="http://schemas.microsoft.com/office/drawing/2014/main" id="{B291F58B-DCE6-33DB-AB7B-9D938396F825}"/>
                </a:ext>
              </a:extLst>
            </p:cNvPr>
            <p:cNvSpPr/>
            <p:nvPr/>
          </p:nvSpPr>
          <p:spPr>
            <a:xfrm>
              <a:off x="5634100" y="260225"/>
              <a:ext cx="323000" cy="322975"/>
            </a:xfrm>
            <a:custGeom>
              <a:avLst/>
              <a:gdLst/>
              <a:ahLst/>
              <a:cxnLst/>
              <a:rect l="l" t="t" r="r" b="b"/>
              <a:pathLst>
                <a:path w="12920" h="12919" fill="none" extrusionOk="0">
                  <a:moveTo>
                    <a:pt x="12919" y="0"/>
                  </a:moveTo>
                  <a:lnTo>
                    <a:pt x="1"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209;p34">
              <a:extLst>
                <a:ext uri="{FF2B5EF4-FFF2-40B4-BE49-F238E27FC236}">
                  <a16:creationId xmlns:a16="http://schemas.microsoft.com/office/drawing/2014/main" id="{9A0BFC86-3852-E52B-CFD0-474553F7264D}"/>
                </a:ext>
              </a:extLst>
            </p:cNvPr>
            <p:cNvSpPr/>
            <p:nvPr/>
          </p:nvSpPr>
          <p:spPr>
            <a:xfrm>
              <a:off x="5634100" y="583175"/>
              <a:ext cx="323000" cy="322200"/>
            </a:xfrm>
            <a:custGeom>
              <a:avLst/>
              <a:gdLst/>
              <a:ahLst/>
              <a:cxnLst/>
              <a:rect l="l" t="t" r="r" b="b"/>
              <a:pathLst>
                <a:path w="12920" h="12888" fill="none" extrusionOk="0">
                  <a:moveTo>
                    <a:pt x="1" y="0"/>
                  </a:moveTo>
                  <a:lnTo>
                    <a:pt x="12919"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210;p34">
              <a:extLst>
                <a:ext uri="{FF2B5EF4-FFF2-40B4-BE49-F238E27FC236}">
                  <a16:creationId xmlns:a16="http://schemas.microsoft.com/office/drawing/2014/main" id="{24866EFF-F4EE-9C69-8077-CA45B8A2A198}"/>
                </a:ext>
              </a:extLst>
            </p:cNvPr>
            <p:cNvSpPr/>
            <p:nvPr/>
          </p:nvSpPr>
          <p:spPr>
            <a:xfrm>
              <a:off x="5634100" y="583175"/>
              <a:ext cx="323000" cy="322200"/>
            </a:xfrm>
            <a:custGeom>
              <a:avLst/>
              <a:gdLst/>
              <a:ahLst/>
              <a:cxnLst/>
              <a:rect l="l" t="t" r="r" b="b"/>
              <a:pathLst>
                <a:path w="12920" h="12888" fill="none" extrusionOk="0">
                  <a:moveTo>
                    <a:pt x="12919" y="0"/>
                  </a:moveTo>
                  <a:lnTo>
                    <a:pt x="1"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211;p34">
              <a:extLst>
                <a:ext uri="{FF2B5EF4-FFF2-40B4-BE49-F238E27FC236}">
                  <a16:creationId xmlns:a16="http://schemas.microsoft.com/office/drawing/2014/main" id="{67143CC0-CB96-6D6C-918E-8937E69A7840}"/>
                </a:ext>
              </a:extLst>
            </p:cNvPr>
            <p:cNvSpPr/>
            <p:nvPr/>
          </p:nvSpPr>
          <p:spPr>
            <a:xfrm>
              <a:off x="5634100" y="905350"/>
              <a:ext cx="323000" cy="323000"/>
            </a:xfrm>
            <a:custGeom>
              <a:avLst/>
              <a:gdLst/>
              <a:ahLst/>
              <a:cxnLst/>
              <a:rect l="l" t="t" r="r" b="b"/>
              <a:pathLst>
                <a:path w="12920" h="12920" fill="none" extrusionOk="0">
                  <a:moveTo>
                    <a:pt x="1" y="1"/>
                  </a:moveTo>
                  <a:lnTo>
                    <a:pt x="12919" y="12919"/>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212;p34">
              <a:extLst>
                <a:ext uri="{FF2B5EF4-FFF2-40B4-BE49-F238E27FC236}">
                  <a16:creationId xmlns:a16="http://schemas.microsoft.com/office/drawing/2014/main" id="{D4031AC8-25A4-8381-FF36-B2285BBCB51F}"/>
                </a:ext>
              </a:extLst>
            </p:cNvPr>
            <p:cNvSpPr/>
            <p:nvPr/>
          </p:nvSpPr>
          <p:spPr>
            <a:xfrm>
              <a:off x="5634100" y="905350"/>
              <a:ext cx="323000" cy="323000"/>
            </a:xfrm>
            <a:custGeom>
              <a:avLst/>
              <a:gdLst/>
              <a:ahLst/>
              <a:cxnLst/>
              <a:rect l="l" t="t" r="r" b="b"/>
              <a:pathLst>
                <a:path w="12920" h="12920" fill="none" extrusionOk="0">
                  <a:moveTo>
                    <a:pt x="12919" y="1"/>
                  </a:moveTo>
                  <a:lnTo>
                    <a:pt x="1" y="12919"/>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213;p34">
              <a:extLst>
                <a:ext uri="{FF2B5EF4-FFF2-40B4-BE49-F238E27FC236}">
                  <a16:creationId xmlns:a16="http://schemas.microsoft.com/office/drawing/2014/main" id="{3156ED23-72D4-83C2-1B53-A74B53E8F220}"/>
                </a:ext>
              </a:extLst>
            </p:cNvPr>
            <p:cNvSpPr/>
            <p:nvPr/>
          </p:nvSpPr>
          <p:spPr>
            <a:xfrm>
              <a:off x="5634100" y="1228325"/>
              <a:ext cx="323000" cy="322975"/>
            </a:xfrm>
            <a:custGeom>
              <a:avLst/>
              <a:gdLst/>
              <a:ahLst/>
              <a:cxnLst/>
              <a:rect l="l" t="t" r="r" b="b"/>
              <a:pathLst>
                <a:path w="12920" h="12919" fill="none" extrusionOk="0">
                  <a:moveTo>
                    <a:pt x="1" y="0"/>
                  </a:moveTo>
                  <a:lnTo>
                    <a:pt x="12919"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214;p34">
              <a:extLst>
                <a:ext uri="{FF2B5EF4-FFF2-40B4-BE49-F238E27FC236}">
                  <a16:creationId xmlns:a16="http://schemas.microsoft.com/office/drawing/2014/main" id="{48A9FA00-430C-E04D-A483-BB85879A32EE}"/>
                </a:ext>
              </a:extLst>
            </p:cNvPr>
            <p:cNvSpPr/>
            <p:nvPr/>
          </p:nvSpPr>
          <p:spPr>
            <a:xfrm>
              <a:off x="5634100" y="1228325"/>
              <a:ext cx="323000" cy="322975"/>
            </a:xfrm>
            <a:custGeom>
              <a:avLst/>
              <a:gdLst/>
              <a:ahLst/>
              <a:cxnLst/>
              <a:rect l="l" t="t" r="r" b="b"/>
              <a:pathLst>
                <a:path w="12920" h="12919" fill="none" extrusionOk="0">
                  <a:moveTo>
                    <a:pt x="12919" y="0"/>
                  </a:moveTo>
                  <a:lnTo>
                    <a:pt x="1"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215;p34">
              <a:extLst>
                <a:ext uri="{FF2B5EF4-FFF2-40B4-BE49-F238E27FC236}">
                  <a16:creationId xmlns:a16="http://schemas.microsoft.com/office/drawing/2014/main" id="{D9C43C4F-D5FD-B2DC-BFE9-F2E7E911E8E0}"/>
                </a:ext>
              </a:extLst>
            </p:cNvPr>
            <p:cNvSpPr/>
            <p:nvPr/>
          </p:nvSpPr>
          <p:spPr>
            <a:xfrm>
              <a:off x="5634100" y="1551275"/>
              <a:ext cx="323000" cy="322975"/>
            </a:xfrm>
            <a:custGeom>
              <a:avLst/>
              <a:gdLst/>
              <a:ahLst/>
              <a:cxnLst/>
              <a:rect l="l" t="t" r="r" b="b"/>
              <a:pathLst>
                <a:path w="12920" h="12919" fill="none" extrusionOk="0">
                  <a:moveTo>
                    <a:pt x="1" y="0"/>
                  </a:moveTo>
                  <a:lnTo>
                    <a:pt x="12919"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216;p34">
              <a:extLst>
                <a:ext uri="{FF2B5EF4-FFF2-40B4-BE49-F238E27FC236}">
                  <a16:creationId xmlns:a16="http://schemas.microsoft.com/office/drawing/2014/main" id="{38CE89E4-68C4-C158-2C3F-658723A7CBE8}"/>
                </a:ext>
              </a:extLst>
            </p:cNvPr>
            <p:cNvSpPr/>
            <p:nvPr/>
          </p:nvSpPr>
          <p:spPr>
            <a:xfrm>
              <a:off x="5634100" y="1551275"/>
              <a:ext cx="323000" cy="322975"/>
            </a:xfrm>
            <a:custGeom>
              <a:avLst/>
              <a:gdLst/>
              <a:ahLst/>
              <a:cxnLst/>
              <a:rect l="l" t="t" r="r" b="b"/>
              <a:pathLst>
                <a:path w="12920" h="12919" fill="none" extrusionOk="0">
                  <a:moveTo>
                    <a:pt x="12919" y="0"/>
                  </a:moveTo>
                  <a:lnTo>
                    <a:pt x="1" y="1291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217;p34">
              <a:extLst>
                <a:ext uri="{FF2B5EF4-FFF2-40B4-BE49-F238E27FC236}">
                  <a16:creationId xmlns:a16="http://schemas.microsoft.com/office/drawing/2014/main" id="{A09E165C-CB08-EE7A-8089-D1BFE6A21738}"/>
                </a:ext>
              </a:extLst>
            </p:cNvPr>
            <p:cNvSpPr/>
            <p:nvPr/>
          </p:nvSpPr>
          <p:spPr>
            <a:xfrm>
              <a:off x="5634100" y="1874225"/>
              <a:ext cx="323000" cy="322225"/>
            </a:xfrm>
            <a:custGeom>
              <a:avLst/>
              <a:gdLst/>
              <a:ahLst/>
              <a:cxnLst/>
              <a:rect l="l" t="t" r="r" b="b"/>
              <a:pathLst>
                <a:path w="12920" h="12889" fill="none" extrusionOk="0">
                  <a:moveTo>
                    <a:pt x="1" y="0"/>
                  </a:moveTo>
                  <a:lnTo>
                    <a:pt x="12919"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218;p34">
              <a:extLst>
                <a:ext uri="{FF2B5EF4-FFF2-40B4-BE49-F238E27FC236}">
                  <a16:creationId xmlns:a16="http://schemas.microsoft.com/office/drawing/2014/main" id="{5B158FA2-87C7-04A4-D6B2-33E5A76FABF3}"/>
                </a:ext>
              </a:extLst>
            </p:cNvPr>
            <p:cNvSpPr/>
            <p:nvPr/>
          </p:nvSpPr>
          <p:spPr>
            <a:xfrm>
              <a:off x="5634100" y="1874225"/>
              <a:ext cx="323000" cy="322225"/>
            </a:xfrm>
            <a:custGeom>
              <a:avLst/>
              <a:gdLst/>
              <a:ahLst/>
              <a:cxnLst/>
              <a:rect l="l" t="t" r="r" b="b"/>
              <a:pathLst>
                <a:path w="12920" h="12889" fill="none" extrusionOk="0">
                  <a:moveTo>
                    <a:pt x="12919" y="0"/>
                  </a:moveTo>
                  <a:lnTo>
                    <a:pt x="1"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219;p34">
              <a:extLst>
                <a:ext uri="{FF2B5EF4-FFF2-40B4-BE49-F238E27FC236}">
                  <a16:creationId xmlns:a16="http://schemas.microsoft.com/office/drawing/2014/main" id="{A8A336E9-3A63-73BD-51C8-0C44283C5560}"/>
                </a:ext>
              </a:extLst>
            </p:cNvPr>
            <p:cNvSpPr/>
            <p:nvPr/>
          </p:nvSpPr>
          <p:spPr>
            <a:xfrm>
              <a:off x="5634100" y="2196425"/>
              <a:ext cx="323000" cy="322200"/>
            </a:xfrm>
            <a:custGeom>
              <a:avLst/>
              <a:gdLst/>
              <a:ahLst/>
              <a:cxnLst/>
              <a:rect l="l" t="t" r="r" b="b"/>
              <a:pathLst>
                <a:path w="12920" h="12888" fill="none" extrusionOk="0">
                  <a:moveTo>
                    <a:pt x="1" y="0"/>
                  </a:moveTo>
                  <a:lnTo>
                    <a:pt x="12919"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220;p34">
              <a:extLst>
                <a:ext uri="{FF2B5EF4-FFF2-40B4-BE49-F238E27FC236}">
                  <a16:creationId xmlns:a16="http://schemas.microsoft.com/office/drawing/2014/main" id="{FE6D3236-18A4-E3DA-C59E-E06CDA2EA89F}"/>
                </a:ext>
              </a:extLst>
            </p:cNvPr>
            <p:cNvSpPr/>
            <p:nvPr/>
          </p:nvSpPr>
          <p:spPr>
            <a:xfrm>
              <a:off x="5634100" y="2196425"/>
              <a:ext cx="323000" cy="322200"/>
            </a:xfrm>
            <a:custGeom>
              <a:avLst/>
              <a:gdLst/>
              <a:ahLst/>
              <a:cxnLst/>
              <a:rect l="l" t="t" r="r" b="b"/>
              <a:pathLst>
                <a:path w="12920" h="12888" fill="none" extrusionOk="0">
                  <a:moveTo>
                    <a:pt x="12919" y="0"/>
                  </a:moveTo>
                  <a:lnTo>
                    <a:pt x="1" y="12888"/>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221;p34">
              <a:extLst>
                <a:ext uri="{FF2B5EF4-FFF2-40B4-BE49-F238E27FC236}">
                  <a16:creationId xmlns:a16="http://schemas.microsoft.com/office/drawing/2014/main" id="{B4D08F98-AF17-4C38-9A8A-3CDD00D60530}"/>
                </a:ext>
              </a:extLst>
            </p:cNvPr>
            <p:cNvSpPr/>
            <p:nvPr/>
          </p:nvSpPr>
          <p:spPr>
            <a:xfrm>
              <a:off x="5957075" y="-62725"/>
              <a:ext cx="25" cy="2970425"/>
            </a:xfrm>
            <a:custGeom>
              <a:avLst/>
              <a:gdLst/>
              <a:ahLst/>
              <a:cxnLst/>
              <a:rect l="l" t="t" r="r" b="b"/>
              <a:pathLst>
                <a:path w="1" h="118817" fill="none" extrusionOk="0">
                  <a:moveTo>
                    <a:pt x="0" y="0"/>
                  </a:moveTo>
                  <a:lnTo>
                    <a:pt x="0" y="118816"/>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222;p34">
              <a:extLst>
                <a:ext uri="{FF2B5EF4-FFF2-40B4-BE49-F238E27FC236}">
                  <a16:creationId xmlns:a16="http://schemas.microsoft.com/office/drawing/2014/main" id="{95278CFD-9218-900A-3ABE-A2734420F7A2}"/>
                </a:ext>
              </a:extLst>
            </p:cNvPr>
            <p:cNvSpPr/>
            <p:nvPr/>
          </p:nvSpPr>
          <p:spPr>
            <a:xfrm>
              <a:off x="5634100" y="-62725"/>
              <a:ext cx="25" cy="2970425"/>
            </a:xfrm>
            <a:custGeom>
              <a:avLst/>
              <a:gdLst/>
              <a:ahLst/>
              <a:cxnLst/>
              <a:rect l="l" t="t" r="r" b="b"/>
              <a:pathLst>
                <a:path w="1" h="118817" fill="none" extrusionOk="0">
                  <a:moveTo>
                    <a:pt x="1" y="118816"/>
                  </a:moveTo>
                  <a:lnTo>
                    <a:pt x="1"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23;p34">
              <a:extLst>
                <a:ext uri="{FF2B5EF4-FFF2-40B4-BE49-F238E27FC236}">
                  <a16:creationId xmlns:a16="http://schemas.microsoft.com/office/drawing/2014/main" id="{B99C2999-8553-4534-D94A-79C31FDD8812}"/>
                </a:ext>
              </a:extLst>
            </p:cNvPr>
            <p:cNvSpPr/>
            <p:nvPr/>
          </p:nvSpPr>
          <p:spPr>
            <a:xfrm>
              <a:off x="5634100" y="2518600"/>
              <a:ext cx="323000" cy="25"/>
            </a:xfrm>
            <a:custGeom>
              <a:avLst/>
              <a:gdLst/>
              <a:ahLst/>
              <a:cxnLst/>
              <a:rect l="l" t="t" r="r" b="b"/>
              <a:pathLst>
                <a:path w="12920" h="1" fill="none" extrusionOk="0">
                  <a:moveTo>
                    <a:pt x="1" y="1"/>
                  </a:moveTo>
                  <a:lnTo>
                    <a:pt x="12919" y="1"/>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24;p34">
              <a:extLst>
                <a:ext uri="{FF2B5EF4-FFF2-40B4-BE49-F238E27FC236}">
                  <a16:creationId xmlns:a16="http://schemas.microsoft.com/office/drawing/2014/main" id="{E82600AD-7728-37CA-C934-47F70207D05D}"/>
                </a:ext>
              </a:extLst>
            </p:cNvPr>
            <p:cNvSpPr/>
            <p:nvPr/>
          </p:nvSpPr>
          <p:spPr>
            <a:xfrm>
              <a:off x="5634100" y="1874225"/>
              <a:ext cx="323000" cy="25"/>
            </a:xfrm>
            <a:custGeom>
              <a:avLst/>
              <a:gdLst/>
              <a:ahLst/>
              <a:cxnLst/>
              <a:rect l="l" t="t" r="r" b="b"/>
              <a:pathLst>
                <a:path w="12920" h="1" fill="none" extrusionOk="0">
                  <a:moveTo>
                    <a:pt x="1" y="0"/>
                  </a:moveTo>
                  <a:lnTo>
                    <a:pt x="12919"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5;p34">
              <a:extLst>
                <a:ext uri="{FF2B5EF4-FFF2-40B4-BE49-F238E27FC236}">
                  <a16:creationId xmlns:a16="http://schemas.microsoft.com/office/drawing/2014/main" id="{4DD096D9-E4AE-0391-7B38-796926200011}"/>
                </a:ext>
              </a:extLst>
            </p:cNvPr>
            <p:cNvSpPr/>
            <p:nvPr/>
          </p:nvSpPr>
          <p:spPr>
            <a:xfrm>
              <a:off x="5634100" y="1551275"/>
              <a:ext cx="323000" cy="25"/>
            </a:xfrm>
            <a:custGeom>
              <a:avLst/>
              <a:gdLst/>
              <a:ahLst/>
              <a:cxnLst/>
              <a:rect l="l" t="t" r="r" b="b"/>
              <a:pathLst>
                <a:path w="12920" h="1" fill="none" extrusionOk="0">
                  <a:moveTo>
                    <a:pt x="1" y="0"/>
                  </a:moveTo>
                  <a:lnTo>
                    <a:pt x="12919"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26;p34">
              <a:extLst>
                <a:ext uri="{FF2B5EF4-FFF2-40B4-BE49-F238E27FC236}">
                  <a16:creationId xmlns:a16="http://schemas.microsoft.com/office/drawing/2014/main" id="{F3126A7D-2BF8-58AF-2A1C-B089B368519F}"/>
                </a:ext>
              </a:extLst>
            </p:cNvPr>
            <p:cNvSpPr/>
            <p:nvPr/>
          </p:nvSpPr>
          <p:spPr>
            <a:xfrm>
              <a:off x="5634100" y="1228325"/>
              <a:ext cx="323000" cy="25"/>
            </a:xfrm>
            <a:custGeom>
              <a:avLst/>
              <a:gdLst/>
              <a:ahLst/>
              <a:cxnLst/>
              <a:rect l="l" t="t" r="r" b="b"/>
              <a:pathLst>
                <a:path w="12920" h="1" fill="none" extrusionOk="0">
                  <a:moveTo>
                    <a:pt x="1" y="0"/>
                  </a:moveTo>
                  <a:lnTo>
                    <a:pt x="12919"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27;p34">
              <a:extLst>
                <a:ext uri="{FF2B5EF4-FFF2-40B4-BE49-F238E27FC236}">
                  <a16:creationId xmlns:a16="http://schemas.microsoft.com/office/drawing/2014/main" id="{81B739AF-3BF0-2533-02EA-A1EDD56D960F}"/>
                </a:ext>
              </a:extLst>
            </p:cNvPr>
            <p:cNvSpPr/>
            <p:nvPr/>
          </p:nvSpPr>
          <p:spPr>
            <a:xfrm>
              <a:off x="5634100" y="905350"/>
              <a:ext cx="323000" cy="25"/>
            </a:xfrm>
            <a:custGeom>
              <a:avLst/>
              <a:gdLst/>
              <a:ahLst/>
              <a:cxnLst/>
              <a:rect l="l" t="t" r="r" b="b"/>
              <a:pathLst>
                <a:path w="12920" h="1" fill="none" extrusionOk="0">
                  <a:moveTo>
                    <a:pt x="1" y="1"/>
                  </a:moveTo>
                  <a:lnTo>
                    <a:pt x="12919" y="1"/>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28;p34">
              <a:extLst>
                <a:ext uri="{FF2B5EF4-FFF2-40B4-BE49-F238E27FC236}">
                  <a16:creationId xmlns:a16="http://schemas.microsoft.com/office/drawing/2014/main" id="{1F8C2759-0272-B51E-A760-4C1B77CBFE49}"/>
                </a:ext>
              </a:extLst>
            </p:cNvPr>
            <p:cNvSpPr/>
            <p:nvPr/>
          </p:nvSpPr>
          <p:spPr>
            <a:xfrm>
              <a:off x="5634100" y="583175"/>
              <a:ext cx="323000" cy="25"/>
            </a:xfrm>
            <a:custGeom>
              <a:avLst/>
              <a:gdLst/>
              <a:ahLst/>
              <a:cxnLst/>
              <a:rect l="l" t="t" r="r" b="b"/>
              <a:pathLst>
                <a:path w="12920" h="1" fill="none" extrusionOk="0">
                  <a:moveTo>
                    <a:pt x="1" y="0"/>
                  </a:moveTo>
                  <a:lnTo>
                    <a:pt x="12919"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29;p34">
              <a:extLst>
                <a:ext uri="{FF2B5EF4-FFF2-40B4-BE49-F238E27FC236}">
                  <a16:creationId xmlns:a16="http://schemas.microsoft.com/office/drawing/2014/main" id="{BBEAA93B-F841-3AE9-7276-39E4E1831947}"/>
                </a:ext>
              </a:extLst>
            </p:cNvPr>
            <p:cNvSpPr/>
            <p:nvPr/>
          </p:nvSpPr>
          <p:spPr>
            <a:xfrm>
              <a:off x="5634100" y="260225"/>
              <a:ext cx="323000" cy="25"/>
            </a:xfrm>
            <a:custGeom>
              <a:avLst/>
              <a:gdLst/>
              <a:ahLst/>
              <a:cxnLst/>
              <a:rect l="l" t="t" r="r" b="b"/>
              <a:pathLst>
                <a:path w="12920" h="1" fill="none" extrusionOk="0">
                  <a:moveTo>
                    <a:pt x="1" y="0"/>
                  </a:moveTo>
                  <a:lnTo>
                    <a:pt x="12919" y="0"/>
                  </a:lnTo>
                </a:path>
              </a:pathLst>
            </a:custGeom>
            <a:noFill/>
            <a:ln w="28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30;p34">
              <a:extLst>
                <a:ext uri="{FF2B5EF4-FFF2-40B4-BE49-F238E27FC236}">
                  <a16:creationId xmlns:a16="http://schemas.microsoft.com/office/drawing/2014/main" id="{503315ED-0ECD-D6FB-1E82-748D5BB48ACC}"/>
                </a:ext>
              </a:extLst>
            </p:cNvPr>
            <p:cNvSpPr/>
            <p:nvPr/>
          </p:nvSpPr>
          <p:spPr>
            <a:xfrm>
              <a:off x="5518600" y="2818775"/>
              <a:ext cx="555500" cy="88925"/>
            </a:xfrm>
            <a:custGeom>
              <a:avLst/>
              <a:gdLst/>
              <a:ahLst/>
              <a:cxnLst/>
              <a:rect l="l" t="t" r="r" b="b"/>
              <a:pathLst>
                <a:path w="22220" h="3557" extrusionOk="0">
                  <a:moveTo>
                    <a:pt x="1" y="0"/>
                  </a:moveTo>
                  <a:lnTo>
                    <a:pt x="1" y="3556"/>
                  </a:lnTo>
                  <a:lnTo>
                    <a:pt x="22220" y="3556"/>
                  </a:lnTo>
                  <a:lnTo>
                    <a:pt x="2222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31;p34">
              <a:extLst>
                <a:ext uri="{FF2B5EF4-FFF2-40B4-BE49-F238E27FC236}">
                  <a16:creationId xmlns:a16="http://schemas.microsoft.com/office/drawing/2014/main" id="{28AFD7B1-AC9D-1E35-A94C-E427FD619A00}"/>
                </a:ext>
              </a:extLst>
            </p:cNvPr>
            <p:cNvSpPr/>
            <p:nvPr/>
          </p:nvSpPr>
          <p:spPr>
            <a:xfrm>
              <a:off x="1804250" y="89675"/>
              <a:ext cx="3992500" cy="2098075"/>
            </a:xfrm>
            <a:custGeom>
              <a:avLst/>
              <a:gdLst/>
              <a:ahLst/>
              <a:cxnLst/>
              <a:rect l="l" t="t" r="r" b="b"/>
              <a:pathLst>
                <a:path w="159700" h="83923" extrusionOk="0">
                  <a:moveTo>
                    <a:pt x="1" y="0"/>
                  </a:moveTo>
                  <a:lnTo>
                    <a:pt x="1" y="83922"/>
                  </a:lnTo>
                  <a:lnTo>
                    <a:pt x="159700" y="83922"/>
                  </a:lnTo>
                  <a:lnTo>
                    <a:pt x="159700"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32;p34">
              <a:extLst>
                <a:ext uri="{FF2B5EF4-FFF2-40B4-BE49-F238E27FC236}">
                  <a16:creationId xmlns:a16="http://schemas.microsoft.com/office/drawing/2014/main" id="{4182E519-CE50-FB34-9DE2-146C76800146}"/>
                </a:ext>
              </a:extLst>
            </p:cNvPr>
            <p:cNvSpPr/>
            <p:nvPr/>
          </p:nvSpPr>
          <p:spPr>
            <a:xfrm>
              <a:off x="1803875" y="88900"/>
              <a:ext cx="3992500" cy="161875"/>
            </a:xfrm>
            <a:custGeom>
              <a:avLst/>
              <a:gdLst/>
              <a:ahLst/>
              <a:cxnLst/>
              <a:rect l="l" t="t" r="r" b="b"/>
              <a:pathLst>
                <a:path w="159700" h="6475" extrusionOk="0">
                  <a:moveTo>
                    <a:pt x="1" y="0"/>
                  </a:moveTo>
                  <a:lnTo>
                    <a:pt x="1" y="6474"/>
                  </a:lnTo>
                  <a:lnTo>
                    <a:pt x="159700" y="6474"/>
                  </a:lnTo>
                  <a:lnTo>
                    <a:pt x="15970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233;p34">
              <a:extLst>
                <a:ext uri="{FF2B5EF4-FFF2-40B4-BE49-F238E27FC236}">
                  <a16:creationId xmlns:a16="http://schemas.microsoft.com/office/drawing/2014/main" id="{7BD3C568-436F-02FE-32F5-CF8D70AF0EB2}"/>
                </a:ext>
              </a:extLst>
            </p:cNvPr>
            <p:cNvSpPr/>
            <p:nvPr/>
          </p:nvSpPr>
          <p:spPr>
            <a:xfrm>
              <a:off x="1526875" y="-149510"/>
              <a:ext cx="555500" cy="88925"/>
            </a:xfrm>
            <a:custGeom>
              <a:avLst/>
              <a:gdLst/>
              <a:ahLst/>
              <a:cxnLst/>
              <a:rect l="l" t="t" r="r" b="b"/>
              <a:pathLst>
                <a:path w="22220" h="3557" extrusionOk="0">
                  <a:moveTo>
                    <a:pt x="1" y="0"/>
                  </a:moveTo>
                  <a:lnTo>
                    <a:pt x="1" y="3556"/>
                  </a:lnTo>
                  <a:lnTo>
                    <a:pt x="22220" y="3556"/>
                  </a:lnTo>
                  <a:lnTo>
                    <a:pt x="2222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234;p34">
              <a:extLst>
                <a:ext uri="{FF2B5EF4-FFF2-40B4-BE49-F238E27FC236}">
                  <a16:creationId xmlns:a16="http://schemas.microsoft.com/office/drawing/2014/main" id="{60100335-7CA4-9DA9-D634-8A24A05B2BAD}"/>
                </a:ext>
              </a:extLst>
            </p:cNvPr>
            <p:cNvSpPr/>
            <p:nvPr/>
          </p:nvSpPr>
          <p:spPr>
            <a:xfrm>
              <a:off x="5517838" y="-150850"/>
              <a:ext cx="555500" cy="88925"/>
            </a:xfrm>
            <a:custGeom>
              <a:avLst/>
              <a:gdLst/>
              <a:ahLst/>
              <a:cxnLst/>
              <a:rect l="l" t="t" r="r" b="b"/>
              <a:pathLst>
                <a:path w="22220" h="3557" extrusionOk="0">
                  <a:moveTo>
                    <a:pt x="1" y="0"/>
                  </a:moveTo>
                  <a:lnTo>
                    <a:pt x="1" y="3556"/>
                  </a:lnTo>
                  <a:lnTo>
                    <a:pt x="22220" y="3556"/>
                  </a:lnTo>
                  <a:lnTo>
                    <a:pt x="2222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248;p34">
            <a:extLst>
              <a:ext uri="{FF2B5EF4-FFF2-40B4-BE49-F238E27FC236}">
                <a16:creationId xmlns:a16="http://schemas.microsoft.com/office/drawing/2014/main" id="{948F9A9E-5D6F-9C7F-5FF3-FDE639BC5AF8}"/>
              </a:ext>
            </a:extLst>
          </p:cNvPr>
          <p:cNvGrpSpPr/>
          <p:nvPr/>
        </p:nvGrpSpPr>
        <p:grpSpPr>
          <a:xfrm>
            <a:off x="613559" y="3040549"/>
            <a:ext cx="2916751" cy="1201632"/>
            <a:chOff x="2695493" y="1701095"/>
            <a:chExt cx="4194350" cy="1727972"/>
          </a:xfrm>
        </p:grpSpPr>
        <p:grpSp>
          <p:nvGrpSpPr>
            <p:cNvPr id="233" name="Google Shape;2249;p34">
              <a:extLst>
                <a:ext uri="{FF2B5EF4-FFF2-40B4-BE49-F238E27FC236}">
                  <a16:creationId xmlns:a16="http://schemas.microsoft.com/office/drawing/2014/main" id="{1C389A7C-5992-10C3-E72E-1009284652E2}"/>
                </a:ext>
              </a:extLst>
            </p:cNvPr>
            <p:cNvGrpSpPr/>
            <p:nvPr/>
          </p:nvGrpSpPr>
          <p:grpSpPr>
            <a:xfrm>
              <a:off x="2935130" y="1893520"/>
              <a:ext cx="516211" cy="833961"/>
              <a:chOff x="2398130" y="1234175"/>
              <a:chExt cx="431326" cy="696826"/>
            </a:xfrm>
          </p:grpSpPr>
          <p:sp>
            <p:nvSpPr>
              <p:cNvPr id="286" name="Google Shape;2250;p34">
                <a:extLst>
                  <a:ext uri="{FF2B5EF4-FFF2-40B4-BE49-F238E27FC236}">
                    <a16:creationId xmlns:a16="http://schemas.microsoft.com/office/drawing/2014/main" id="{90CEFE24-61B8-B41B-A260-28D8CB49BB02}"/>
                  </a:ext>
                </a:extLst>
              </p:cNvPr>
              <p:cNvSpPr/>
              <p:nvPr/>
            </p:nvSpPr>
            <p:spPr>
              <a:xfrm flipH="1">
                <a:off x="2398130" y="1364856"/>
                <a:ext cx="374942" cy="319861"/>
              </a:xfrm>
              <a:custGeom>
                <a:avLst/>
                <a:gdLst/>
                <a:ahLst/>
                <a:cxnLst/>
                <a:rect l="l" t="t" r="r" b="b"/>
                <a:pathLst>
                  <a:path w="10768" h="10495" extrusionOk="0">
                    <a:moveTo>
                      <a:pt x="2855" y="0"/>
                    </a:moveTo>
                    <a:cubicBezTo>
                      <a:pt x="2639" y="0"/>
                      <a:pt x="2440" y="51"/>
                      <a:pt x="2287" y="191"/>
                    </a:cubicBezTo>
                    <a:cubicBezTo>
                      <a:pt x="1998" y="452"/>
                      <a:pt x="2027" y="915"/>
                      <a:pt x="2027" y="1262"/>
                    </a:cubicBezTo>
                    <a:cubicBezTo>
                      <a:pt x="2143" y="2680"/>
                      <a:pt x="1564" y="2825"/>
                      <a:pt x="1679" y="4243"/>
                    </a:cubicBezTo>
                    <a:lnTo>
                      <a:pt x="1940" y="4996"/>
                    </a:lnTo>
                    <a:cubicBezTo>
                      <a:pt x="2171" y="5545"/>
                      <a:pt x="2287" y="6153"/>
                      <a:pt x="2287" y="6790"/>
                    </a:cubicBezTo>
                    <a:cubicBezTo>
                      <a:pt x="2287" y="7022"/>
                      <a:pt x="2258" y="7282"/>
                      <a:pt x="2143" y="7514"/>
                    </a:cubicBezTo>
                    <a:cubicBezTo>
                      <a:pt x="2027" y="7716"/>
                      <a:pt x="1853" y="7919"/>
                      <a:pt x="1593" y="8006"/>
                    </a:cubicBezTo>
                    <a:cubicBezTo>
                      <a:pt x="1544" y="8018"/>
                      <a:pt x="1491" y="8023"/>
                      <a:pt x="1435" y="8023"/>
                    </a:cubicBezTo>
                    <a:cubicBezTo>
                      <a:pt x="1222" y="8023"/>
                      <a:pt x="972" y="7940"/>
                      <a:pt x="811" y="7803"/>
                    </a:cubicBezTo>
                    <a:cubicBezTo>
                      <a:pt x="580" y="7600"/>
                      <a:pt x="406" y="7398"/>
                      <a:pt x="261" y="7137"/>
                    </a:cubicBezTo>
                    <a:lnTo>
                      <a:pt x="261" y="7137"/>
                    </a:lnTo>
                    <a:cubicBezTo>
                      <a:pt x="1" y="7716"/>
                      <a:pt x="88" y="8324"/>
                      <a:pt x="522" y="8787"/>
                    </a:cubicBezTo>
                    <a:cubicBezTo>
                      <a:pt x="846" y="9155"/>
                      <a:pt x="1316" y="9345"/>
                      <a:pt x="1787" y="9345"/>
                    </a:cubicBezTo>
                    <a:cubicBezTo>
                      <a:pt x="1946" y="9345"/>
                      <a:pt x="2105" y="9323"/>
                      <a:pt x="2258" y="9279"/>
                    </a:cubicBezTo>
                    <a:cubicBezTo>
                      <a:pt x="2374" y="9771"/>
                      <a:pt x="2837" y="10147"/>
                      <a:pt x="3300" y="10321"/>
                    </a:cubicBezTo>
                    <a:cubicBezTo>
                      <a:pt x="3763" y="10495"/>
                      <a:pt x="4313" y="10495"/>
                      <a:pt x="4834" y="10495"/>
                    </a:cubicBezTo>
                    <a:cubicBezTo>
                      <a:pt x="5297" y="10495"/>
                      <a:pt x="5789" y="10495"/>
                      <a:pt x="6281" y="10350"/>
                    </a:cubicBezTo>
                    <a:cubicBezTo>
                      <a:pt x="6744" y="10205"/>
                      <a:pt x="7179" y="9916"/>
                      <a:pt x="7381" y="9482"/>
                    </a:cubicBezTo>
                    <a:cubicBezTo>
                      <a:pt x="7770" y="9793"/>
                      <a:pt x="8259" y="9962"/>
                      <a:pt x="8732" y="9962"/>
                    </a:cubicBezTo>
                    <a:cubicBezTo>
                      <a:pt x="9138" y="9962"/>
                      <a:pt x="9533" y="9836"/>
                      <a:pt x="9841" y="9568"/>
                    </a:cubicBezTo>
                    <a:cubicBezTo>
                      <a:pt x="10536" y="8990"/>
                      <a:pt x="10767" y="7861"/>
                      <a:pt x="10333" y="7050"/>
                    </a:cubicBezTo>
                    <a:lnTo>
                      <a:pt x="10333" y="7050"/>
                    </a:lnTo>
                    <a:cubicBezTo>
                      <a:pt x="10181" y="7203"/>
                      <a:pt x="10001" y="7272"/>
                      <a:pt x="9822" y="7272"/>
                    </a:cubicBezTo>
                    <a:cubicBezTo>
                      <a:pt x="9593" y="7272"/>
                      <a:pt x="9367" y="7159"/>
                      <a:pt x="9205" y="6964"/>
                    </a:cubicBezTo>
                    <a:cubicBezTo>
                      <a:pt x="8915" y="6587"/>
                      <a:pt x="8828" y="6124"/>
                      <a:pt x="8770" y="5661"/>
                    </a:cubicBezTo>
                    <a:lnTo>
                      <a:pt x="7989" y="104"/>
                    </a:lnTo>
                    <a:cubicBezTo>
                      <a:pt x="7258" y="295"/>
                      <a:pt x="6430" y="407"/>
                      <a:pt x="5617" y="407"/>
                    </a:cubicBezTo>
                    <a:cubicBezTo>
                      <a:pt x="4950" y="407"/>
                      <a:pt x="4292" y="332"/>
                      <a:pt x="3705" y="162"/>
                    </a:cubicBezTo>
                    <a:cubicBezTo>
                      <a:pt x="3430" y="81"/>
                      <a:pt x="3128" y="0"/>
                      <a:pt x="28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251;p34">
                <a:extLst>
                  <a:ext uri="{FF2B5EF4-FFF2-40B4-BE49-F238E27FC236}">
                    <a16:creationId xmlns:a16="http://schemas.microsoft.com/office/drawing/2014/main" id="{3D0318EA-7AE7-D2F8-E3D3-0AEC607D0516}"/>
                  </a:ext>
                </a:extLst>
              </p:cNvPr>
              <p:cNvGrpSpPr/>
              <p:nvPr/>
            </p:nvGrpSpPr>
            <p:grpSpPr>
              <a:xfrm>
                <a:off x="2465166" y="1332187"/>
                <a:ext cx="260180" cy="598814"/>
                <a:chOff x="6598762" y="3341764"/>
                <a:chExt cx="227311" cy="523165"/>
              </a:xfrm>
            </p:grpSpPr>
            <p:sp>
              <p:nvSpPr>
                <p:cNvPr id="291" name="Google Shape;2252;p34">
                  <a:extLst>
                    <a:ext uri="{FF2B5EF4-FFF2-40B4-BE49-F238E27FC236}">
                      <a16:creationId xmlns:a16="http://schemas.microsoft.com/office/drawing/2014/main" id="{9E10AC64-AE8D-852B-F9BA-1C8050F158CC}"/>
                    </a:ext>
                  </a:extLst>
                </p:cNvPr>
                <p:cNvSpPr/>
                <p:nvPr/>
              </p:nvSpPr>
              <p:spPr>
                <a:xfrm>
                  <a:off x="6598762" y="3519246"/>
                  <a:ext cx="177426" cy="345683"/>
                </a:xfrm>
                <a:custGeom>
                  <a:avLst/>
                  <a:gdLst/>
                  <a:ahLst/>
                  <a:cxnLst/>
                  <a:rect l="l" t="t" r="r" b="b"/>
                  <a:pathLst>
                    <a:path w="3386" h="6597" extrusionOk="0">
                      <a:moveTo>
                        <a:pt x="304" y="0"/>
                      </a:moveTo>
                      <a:lnTo>
                        <a:pt x="304" y="190"/>
                      </a:lnTo>
                      <a:cubicBezTo>
                        <a:pt x="190" y="1370"/>
                        <a:pt x="114" y="2435"/>
                        <a:pt x="0" y="3576"/>
                      </a:cubicBezTo>
                      <a:cubicBezTo>
                        <a:pt x="2159" y="5979"/>
                        <a:pt x="2884" y="6597"/>
                        <a:pt x="3137" y="6597"/>
                      </a:cubicBezTo>
                      <a:cubicBezTo>
                        <a:pt x="3160" y="6597"/>
                        <a:pt x="3180" y="6591"/>
                        <a:pt x="3196" y="6582"/>
                      </a:cubicBezTo>
                      <a:cubicBezTo>
                        <a:pt x="3386" y="6429"/>
                        <a:pt x="2815" y="5593"/>
                        <a:pt x="2435" y="3652"/>
                      </a:cubicBezTo>
                      <a:cubicBezTo>
                        <a:pt x="2359" y="3196"/>
                        <a:pt x="2283" y="2815"/>
                        <a:pt x="2245" y="2587"/>
                      </a:cubicBezTo>
                      <a:lnTo>
                        <a:pt x="2245" y="2359"/>
                      </a:lnTo>
                      <a:lnTo>
                        <a:pt x="2283" y="875"/>
                      </a:lnTo>
                      <a:lnTo>
                        <a:pt x="2283" y="304"/>
                      </a:lnTo>
                      <a:lnTo>
                        <a:pt x="3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253;p34">
                  <a:extLst>
                    <a:ext uri="{FF2B5EF4-FFF2-40B4-BE49-F238E27FC236}">
                      <a16:creationId xmlns:a16="http://schemas.microsoft.com/office/drawing/2014/main" id="{06AD74EC-9913-C1FE-B66D-6587FDDF07A3}"/>
                    </a:ext>
                  </a:extLst>
                </p:cNvPr>
                <p:cNvSpPr/>
                <p:nvPr/>
              </p:nvSpPr>
              <p:spPr>
                <a:xfrm>
                  <a:off x="6628630" y="3518826"/>
                  <a:ext cx="89761" cy="124607"/>
                </a:xfrm>
                <a:custGeom>
                  <a:avLst/>
                  <a:gdLst/>
                  <a:ahLst/>
                  <a:cxnLst/>
                  <a:rect l="l" t="t" r="r" b="b"/>
                  <a:pathLst>
                    <a:path w="1713" h="2378" extrusionOk="0">
                      <a:moveTo>
                        <a:pt x="798" y="1"/>
                      </a:moveTo>
                      <a:cubicBezTo>
                        <a:pt x="721" y="1"/>
                        <a:pt x="645" y="15"/>
                        <a:pt x="571" y="46"/>
                      </a:cubicBezTo>
                      <a:cubicBezTo>
                        <a:pt x="533" y="46"/>
                        <a:pt x="533" y="84"/>
                        <a:pt x="495" y="84"/>
                      </a:cubicBezTo>
                      <a:cubicBezTo>
                        <a:pt x="115" y="312"/>
                        <a:pt x="1" y="883"/>
                        <a:pt x="267" y="1492"/>
                      </a:cubicBezTo>
                      <a:cubicBezTo>
                        <a:pt x="455" y="2025"/>
                        <a:pt x="877" y="2378"/>
                        <a:pt x="1275" y="2378"/>
                      </a:cubicBezTo>
                      <a:cubicBezTo>
                        <a:pt x="1359" y="2378"/>
                        <a:pt x="1443" y="2362"/>
                        <a:pt x="1522" y="2329"/>
                      </a:cubicBezTo>
                      <a:cubicBezTo>
                        <a:pt x="1599" y="2253"/>
                        <a:pt x="1675" y="2253"/>
                        <a:pt x="1713" y="2215"/>
                      </a:cubicBezTo>
                      <a:lnTo>
                        <a:pt x="1713" y="617"/>
                      </a:lnTo>
                      <a:cubicBezTo>
                        <a:pt x="1637" y="465"/>
                        <a:pt x="1522" y="312"/>
                        <a:pt x="1408" y="236"/>
                      </a:cubicBezTo>
                      <a:cubicBezTo>
                        <a:pt x="1215" y="98"/>
                        <a:pt x="1002" y="1"/>
                        <a:pt x="798" y="1"/>
                      </a:cubicBez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254;p34">
                  <a:extLst>
                    <a:ext uri="{FF2B5EF4-FFF2-40B4-BE49-F238E27FC236}">
                      <a16:creationId xmlns:a16="http://schemas.microsoft.com/office/drawing/2014/main" id="{929F8804-65EF-2DBE-2B17-6637CCBCB8C6}"/>
                    </a:ext>
                  </a:extLst>
                </p:cNvPr>
                <p:cNvSpPr/>
                <p:nvPr/>
              </p:nvSpPr>
              <p:spPr>
                <a:xfrm>
                  <a:off x="6608718" y="3341764"/>
                  <a:ext cx="217355" cy="286052"/>
                </a:xfrm>
                <a:custGeom>
                  <a:avLst/>
                  <a:gdLst/>
                  <a:ahLst/>
                  <a:cxnLst/>
                  <a:rect l="l" t="t" r="r" b="b"/>
                  <a:pathLst>
                    <a:path w="4148" h="5459" extrusionOk="0">
                      <a:moveTo>
                        <a:pt x="2202" y="0"/>
                      </a:moveTo>
                      <a:cubicBezTo>
                        <a:pt x="2074" y="0"/>
                        <a:pt x="1948" y="13"/>
                        <a:pt x="1826" y="39"/>
                      </a:cubicBezTo>
                      <a:cubicBezTo>
                        <a:pt x="647" y="305"/>
                        <a:pt x="0" y="1637"/>
                        <a:pt x="0" y="2664"/>
                      </a:cubicBezTo>
                      <a:cubicBezTo>
                        <a:pt x="0" y="4129"/>
                        <a:pt x="1341" y="5459"/>
                        <a:pt x="2261" y="5459"/>
                      </a:cubicBezTo>
                      <a:cubicBezTo>
                        <a:pt x="2321" y="5459"/>
                        <a:pt x="2379" y="5453"/>
                        <a:pt x="2435" y="5441"/>
                      </a:cubicBezTo>
                      <a:cubicBezTo>
                        <a:pt x="2778" y="5365"/>
                        <a:pt x="3158" y="5061"/>
                        <a:pt x="3386" y="4681"/>
                      </a:cubicBezTo>
                      <a:cubicBezTo>
                        <a:pt x="3538" y="4452"/>
                        <a:pt x="3576" y="4262"/>
                        <a:pt x="3691" y="4034"/>
                      </a:cubicBezTo>
                      <a:cubicBezTo>
                        <a:pt x="3805" y="3501"/>
                        <a:pt x="3881" y="3159"/>
                        <a:pt x="3881" y="2702"/>
                      </a:cubicBezTo>
                      <a:cubicBezTo>
                        <a:pt x="3919" y="1523"/>
                        <a:pt x="4147" y="1523"/>
                        <a:pt x="4071" y="1066"/>
                      </a:cubicBezTo>
                      <a:cubicBezTo>
                        <a:pt x="3842" y="477"/>
                        <a:pt x="2992" y="0"/>
                        <a:pt x="2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255;p34">
                  <a:extLst>
                    <a:ext uri="{FF2B5EF4-FFF2-40B4-BE49-F238E27FC236}">
                      <a16:creationId xmlns:a16="http://schemas.microsoft.com/office/drawing/2014/main" id="{47E1EF58-5E61-C859-6786-8EF690123E53}"/>
                    </a:ext>
                  </a:extLst>
                </p:cNvPr>
                <p:cNvSpPr/>
                <p:nvPr/>
              </p:nvSpPr>
              <p:spPr>
                <a:xfrm>
                  <a:off x="6706391" y="3501272"/>
                  <a:ext cx="10008" cy="20017"/>
                </a:xfrm>
                <a:custGeom>
                  <a:avLst/>
                  <a:gdLst/>
                  <a:ahLst/>
                  <a:cxnLst/>
                  <a:rect l="l" t="t" r="r" b="b"/>
                  <a:pathLst>
                    <a:path w="191" h="382" extrusionOk="0">
                      <a:moveTo>
                        <a:pt x="115" y="1"/>
                      </a:moveTo>
                      <a:cubicBezTo>
                        <a:pt x="38" y="1"/>
                        <a:pt x="0" y="77"/>
                        <a:pt x="0" y="191"/>
                      </a:cubicBezTo>
                      <a:cubicBezTo>
                        <a:pt x="0" y="267"/>
                        <a:pt x="38" y="381"/>
                        <a:pt x="115" y="381"/>
                      </a:cubicBezTo>
                      <a:cubicBezTo>
                        <a:pt x="153" y="381"/>
                        <a:pt x="191" y="267"/>
                        <a:pt x="191" y="191"/>
                      </a:cubicBezTo>
                      <a:cubicBezTo>
                        <a:pt x="191" y="77"/>
                        <a:pt x="153" y="1"/>
                        <a:pt x="115"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256;p34">
                  <a:extLst>
                    <a:ext uri="{FF2B5EF4-FFF2-40B4-BE49-F238E27FC236}">
                      <a16:creationId xmlns:a16="http://schemas.microsoft.com/office/drawing/2014/main" id="{2F648A65-A49B-5886-4F45-BE8272C6A8BE}"/>
                    </a:ext>
                  </a:extLst>
                </p:cNvPr>
                <p:cNvSpPr/>
                <p:nvPr/>
              </p:nvSpPr>
              <p:spPr>
                <a:xfrm>
                  <a:off x="6784152" y="3503263"/>
                  <a:ext cx="10008" cy="20017"/>
                </a:xfrm>
                <a:custGeom>
                  <a:avLst/>
                  <a:gdLst/>
                  <a:ahLst/>
                  <a:cxnLst/>
                  <a:rect l="l" t="t" r="r" b="b"/>
                  <a:pathLst>
                    <a:path w="191" h="382" extrusionOk="0">
                      <a:moveTo>
                        <a:pt x="76" y="1"/>
                      </a:moveTo>
                      <a:cubicBezTo>
                        <a:pt x="0" y="1"/>
                        <a:pt x="0" y="77"/>
                        <a:pt x="0" y="191"/>
                      </a:cubicBezTo>
                      <a:cubicBezTo>
                        <a:pt x="0" y="267"/>
                        <a:pt x="38" y="381"/>
                        <a:pt x="76" y="381"/>
                      </a:cubicBezTo>
                      <a:cubicBezTo>
                        <a:pt x="152" y="381"/>
                        <a:pt x="190" y="267"/>
                        <a:pt x="190" y="191"/>
                      </a:cubicBezTo>
                      <a:cubicBezTo>
                        <a:pt x="190" y="77"/>
                        <a:pt x="114" y="1"/>
                        <a:pt x="76"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257;p34">
                  <a:extLst>
                    <a:ext uri="{FF2B5EF4-FFF2-40B4-BE49-F238E27FC236}">
                      <a16:creationId xmlns:a16="http://schemas.microsoft.com/office/drawing/2014/main" id="{CC5F214F-2944-3C13-EAFC-40A7C69DC898}"/>
                    </a:ext>
                  </a:extLst>
                </p:cNvPr>
                <p:cNvSpPr/>
                <p:nvPr/>
              </p:nvSpPr>
              <p:spPr>
                <a:xfrm>
                  <a:off x="6606727" y="3453430"/>
                  <a:ext cx="49885" cy="79805"/>
                </a:xfrm>
                <a:custGeom>
                  <a:avLst/>
                  <a:gdLst/>
                  <a:ahLst/>
                  <a:cxnLst/>
                  <a:rect l="l" t="t" r="r" b="b"/>
                  <a:pathLst>
                    <a:path w="952" h="1523" extrusionOk="0">
                      <a:moveTo>
                        <a:pt x="495" y="1"/>
                      </a:moveTo>
                      <a:cubicBezTo>
                        <a:pt x="228" y="1"/>
                        <a:pt x="0" y="343"/>
                        <a:pt x="0" y="761"/>
                      </a:cubicBezTo>
                      <a:cubicBezTo>
                        <a:pt x="0" y="1180"/>
                        <a:pt x="190" y="1522"/>
                        <a:pt x="495" y="1522"/>
                      </a:cubicBezTo>
                      <a:cubicBezTo>
                        <a:pt x="723" y="1522"/>
                        <a:pt x="951" y="1180"/>
                        <a:pt x="951" y="761"/>
                      </a:cubicBezTo>
                      <a:cubicBezTo>
                        <a:pt x="951" y="381"/>
                        <a:pt x="761" y="39"/>
                        <a:pt x="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258;p34">
                  <a:extLst>
                    <a:ext uri="{FF2B5EF4-FFF2-40B4-BE49-F238E27FC236}">
                      <a16:creationId xmlns:a16="http://schemas.microsoft.com/office/drawing/2014/main" id="{74528F6F-F825-EAD1-4E63-511FFDAAFC62}"/>
                    </a:ext>
                  </a:extLst>
                </p:cNvPr>
                <p:cNvSpPr/>
                <p:nvPr/>
              </p:nvSpPr>
              <p:spPr>
                <a:xfrm>
                  <a:off x="6712365" y="3563105"/>
                  <a:ext cx="55858" cy="41868"/>
                </a:xfrm>
                <a:custGeom>
                  <a:avLst/>
                  <a:gdLst/>
                  <a:ahLst/>
                  <a:cxnLst/>
                  <a:rect l="l" t="t" r="r" b="b"/>
                  <a:pathLst>
                    <a:path w="1066" h="799" extrusionOk="0">
                      <a:moveTo>
                        <a:pt x="77" y="0"/>
                      </a:moveTo>
                      <a:lnTo>
                        <a:pt x="77" y="0"/>
                      </a:lnTo>
                      <a:cubicBezTo>
                        <a:pt x="1" y="419"/>
                        <a:pt x="267" y="799"/>
                        <a:pt x="571" y="799"/>
                      </a:cubicBezTo>
                      <a:cubicBezTo>
                        <a:pt x="761" y="799"/>
                        <a:pt x="990" y="647"/>
                        <a:pt x="1066" y="380"/>
                      </a:cubicBezTo>
                      <a:lnTo>
                        <a:pt x="1066" y="380"/>
                      </a:lnTo>
                      <a:cubicBezTo>
                        <a:pt x="1012" y="407"/>
                        <a:pt x="920" y="434"/>
                        <a:pt x="817" y="434"/>
                      </a:cubicBezTo>
                      <a:cubicBezTo>
                        <a:pt x="775" y="434"/>
                        <a:pt x="730" y="430"/>
                        <a:pt x="685" y="419"/>
                      </a:cubicBezTo>
                      <a:cubicBezTo>
                        <a:pt x="305" y="380"/>
                        <a:pt x="115" y="38"/>
                        <a:pt x="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259;p34">
                  <a:extLst>
                    <a:ext uri="{FF2B5EF4-FFF2-40B4-BE49-F238E27FC236}">
                      <a16:creationId xmlns:a16="http://schemas.microsoft.com/office/drawing/2014/main" id="{75A82192-456F-C9DB-5228-3FA53CCD6FFB}"/>
                    </a:ext>
                  </a:extLst>
                </p:cNvPr>
                <p:cNvSpPr/>
                <p:nvPr/>
              </p:nvSpPr>
              <p:spPr>
                <a:xfrm>
                  <a:off x="6748258" y="3513220"/>
                  <a:ext cx="15982" cy="59893"/>
                </a:xfrm>
                <a:custGeom>
                  <a:avLst/>
                  <a:gdLst/>
                  <a:ahLst/>
                  <a:cxnLst/>
                  <a:rect l="l" t="t" r="r" b="b"/>
                  <a:pathLst>
                    <a:path w="305" h="1143" extrusionOk="0">
                      <a:moveTo>
                        <a:pt x="191" y="1"/>
                      </a:moveTo>
                      <a:cubicBezTo>
                        <a:pt x="153" y="1"/>
                        <a:pt x="115" y="1"/>
                        <a:pt x="115" y="39"/>
                      </a:cubicBezTo>
                      <a:cubicBezTo>
                        <a:pt x="0" y="305"/>
                        <a:pt x="0" y="572"/>
                        <a:pt x="38" y="686"/>
                      </a:cubicBezTo>
                      <a:cubicBezTo>
                        <a:pt x="38" y="762"/>
                        <a:pt x="115" y="800"/>
                        <a:pt x="115" y="838"/>
                      </a:cubicBezTo>
                      <a:cubicBezTo>
                        <a:pt x="115" y="876"/>
                        <a:pt x="153" y="876"/>
                        <a:pt x="153" y="952"/>
                      </a:cubicBezTo>
                      <a:cubicBezTo>
                        <a:pt x="191" y="990"/>
                        <a:pt x="191" y="1028"/>
                        <a:pt x="191" y="1028"/>
                      </a:cubicBezTo>
                      <a:lnTo>
                        <a:pt x="76" y="1028"/>
                      </a:lnTo>
                      <a:cubicBezTo>
                        <a:pt x="76" y="1028"/>
                        <a:pt x="0" y="1028"/>
                        <a:pt x="0" y="1104"/>
                      </a:cubicBezTo>
                      <a:cubicBezTo>
                        <a:pt x="0" y="1104"/>
                        <a:pt x="0" y="1142"/>
                        <a:pt x="76" y="1142"/>
                      </a:cubicBezTo>
                      <a:lnTo>
                        <a:pt x="305" y="1142"/>
                      </a:lnTo>
                      <a:cubicBezTo>
                        <a:pt x="305" y="1104"/>
                        <a:pt x="305" y="1028"/>
                        <a:pt x="267" y="914"/>
                      </a:cubicBezTo>
                      <a:cubicBezTo>
                        <a:pt x="191" y="838"/>
                        <a:pt x="191" y="838"/>
                        <a:pt x="191" y="800"/>
                      </a:cubicBezTo>
                      <a:cubicBezTo>
                        <a:pt x="191" y="762"/>
                        <a:pt x="153" y="724"/>
                        <a:pt x="153" y="648"/>
                      </a:cubicBezTo>
                      <a:cubicBezTo>
                        <a:pt x="115" y="572"/>
                        <a:pt x="153" y="381"/>
                        <a:pt x="267" y="77"/>
                      </a:cubicBezTo>
                      <a:cubicBezTo>
                        <a:pt x="267" y="39"/>
                        <a:pt x="267" y="1"/>
                        <a:pt x="191"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260;p34">
                  <a:extLst>
                    <a:ext uri="{FF2B5EF4-FFF2-40B4-BE49-F238E27FC236}">
                      <a16:creationId xmlns:a16="http://schemas.microsoft.com/office/drawing/2014/main" id="{E7F4B642-0CD5-CCCD-FB27-204EACEC831D}"/>
                    </a:ext>
                  </a:extLst>
                </p:cNvPr>
                <p:cNvSpPr/>
                <p:nvPr/>
              </p:nvSpPr>
              <p:spPr>
                <a:xfrm>
                  <a:off x="6688470" y="3464906"/>
                  <a:ext cx="45902" cy="18497"/>
                </a:xfrm>
                <a:custGeom>
                  <a:avLst/>
                  <a:gdLst/>
                  <a:ahLst/>
                  <a:cxnLst/>
                  <a:rect l="l" t="t" r="r" b="b"/>
                  <a:pathLst>
                    <a:path w="876" h="353" extrusionOk="0">
                      <a:moveTo>
                        <a:pt x="473" y="0"/>
                      </a:moveTo>
                      <a:cubicBezTo>
                        <a:pt x="317" y="0"/>
                        <a:pt x="171" y="74"/>
                        <a:pt x="76" y="200"/>
                      </a:cubicBezTo>
                      <a:cubicBezTo>
                        <a:pt x="0" y="238"/>
                        <a:pt x="0" y="314"/>
                        <a:pt x="76" y="314"/>
                      </a:cubicBezTo>
                      <a:cubicBezTo>
                        <a:pt x="95" y="333"/>
                        <a:pt x="114" y="343"/>
                        <a:pt x="128" y="343"/>
                      </a:cubicBezTo>
                      <a:cubicBezTo>
                        <a:pt x="143" y="343"/>
                        <a:pt x="152" y="333"/>
                        <a:pt x="152" y="314"/>
                      </a:cubicBezTo>
                      <a:cubicBezTo>
                        <a:pt x="210" y="198"/>
                        <a:pt x="313" y="148"/>
                        <a:pt x="426" y="148"/>
                      </a:cubicBezTo>
                      <a:cubicBezTo>
                        <a:pt x="461" y="148"/>
                        <a:pt x="497" y="153"/>
                        <a:pt x="533" y="162"/>
                      </a:cubicBezTo>
                      <a:cubicBezTo>
                        <a:pt x="647" y="162"/>
                        <a:pt x="723" y="238"/>
                        <a:pt x="723" y="314"/>
                      </a:cubicBezTo>
                      <a:cubicBezTo>
                        <a:pt x="723" y="352"/>
                        <a:pt x="761" y="352"/>
                        <a:pt x="761" y="352"/>
                      </a:cubicBezTo>
                      <a:cubicBezTo>
                        <a:pt x="837" y="352"/>
                        <a:pt x="837" y="314"/>
                        <a:pt x="875" y="238"/>
                      </a:cubicBezTo>
                      <a:cubicBezTo>
                        <a:pt x="837" y="162"/>
                        <a:pt x="723" y="48"/>
                        <a:pt x="571" y="10"/>
                      </a:cubicBezTo>
                      <a:cubicBezTo>
                        <a:pt x="538" y="3"/>
                        <a:pt x="505" y="0"/>
                        <a:pt x="473" y="0"/>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261;p34">
                  <a:extLst>
                    <a:ext uri="{FF2B5EF4-FFF2-40B4-BE49-F238E27FC236}">
                      <a16:creationId xmlns:a16="http://schemas.microsoft.com/office/drawing/2014/main" id="{64F618DE-AEC7-E444-7215-7148F79FE2C4}"/>
                    </a:ext>
                  </a:extLst>
                </p:cNvPr>
                <p:cNvSpPr/>
                <p:nvPr/>
              </p:nvSpPr>
              <p:spPr>
                <a:xfrm>
                  <a:off x="6760205" y="3472871"/>
                  <a:ext cx="45902" cy="18497"/>
                </a:xfrm>
                <a:custGeom>
                  <a:avLst/>
                  <a:gdLst/>
                  <a:ahLst/>
                  <a:cxnLst/>
                  <a:rect l="l" t="t" r="r" b="b"/>
                  <a:pathLst>
                    <a:path w="876" h="353" extrusionOk="0">
                      <a:moveTo>
                        <a:pt x="498" y="0"/>
                      </a:moveTo>
                      <a:cubicBezTo>
                        <a:pt x="329" y="0"/>
                        <a:pt x="203" y="74"/>
                        <a:pt x="77" y="200"/>
                      </a:cubicBezTo>
                      <a:cubicBezTo>
                        <a:pt x="1" y="238"/>
                        <a:pt x="1" y="276"/>
                        <a:pt x="77" y="276"/>
                      </a:cubicBezTo>
                      <a:cubicBezTo>
                        <a:pt x="96" y="314"/>
                        <a:pt x="115" y="333"/>
                        <a:pt x="129" y="333"/>
                      </a:cubicBezTo>
                      <a:cubicBezTo>
                        <a:pt x="143" y="333"/>
                        <a:pt x="153" y="314"/>
                        <a:pt x="153" y="276"/>
                      </a:cubicBezTo>
                      <a:cubicBezTo>
                        <a:pt x="235" y="194"/>
                        <a:pt x="317" y="132"/>
                        <a:pt x="414" y="132"/>
                      </a:cubicBezTo>
                      <a:cubicBezTo>
                        <a:pt x="451" y="132"/>
                        <a:pt x="491" y="141"/>
                        <a:pt x="533" y="162"/>
                      </a:cubicBezTo>
                      <a:cubicBezTo>
                        <a:pt x="647" y="162"/>
                        <a:pt x="723" y="238"/>
                        <a:pt x="723" y="276"/>
                      </a:cubicBezTo>
                      <a:cubicBezTo>
                        <a:pt x="723" y="352"/>
                        <a:pt x="762" y="352"/>
                        <a:pt x="762" y="352"/>
                      </a:cubicBezTo>
                      <a:cubicBezTo>
                        <a:pt x="812" y="352"/>
                        <a:pt x="829" y="319"/>
                        <a:pt x="812" y="319"/>
                      </a:cubicBezTo>
                      <a:cubicBezTo>
                        <a:pt x="811" y="319"/>
                        <a:pt x="809" y="319"/>
                        <a:pt x="807" y="319"/>
                      </a:cubicBezTo>
                      <a:lnTo>
                        <a:pt x="807" y="319"/>
                      </a:lnTo>
                      <a:cubicBezTo>
                        <a:pt x="876" y="265"/>
                        <a:pt x="876" y="238"/>
                        <a:pt x="876" y="238"/>
                      </a:cubicBezTo>
                      <a:cubicBezTo>
                        <a:pt x="838" y="124"/>
                        <a:pt x="723" y="48"/>
                        <a:pt x="609" y="10"/>
                      </a:cubicBezTo>
                      <a:cubicBezTo>
                        <a:pt x="570" y="4"/>
                        <a:pt x="533" y="0"/>
                        <a:pt x="498" y="0"/>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262;p34">
                <a:extLst>
                  <a:ext uri="{FF2B5EF4-FFF2-40B4-BE49-F238E27FC236}">
                    <a16:creationId xmlns:a16="http://schemas.microsoft.com/office/drawing/2014/main" id="{5E6EC846-55E2-0CFA-7A04-81812D53122E}"/>
                  </a:ext>
                </a:extLst>
              </p:cNvPr>
              <p:cNvSpPr/>
              <p:nvPr/>
            </p:nvSpPr>
            <p:spPr>
              <a:xfrm rot="1648474">
                <a:off x="2472396" y="1296545"/>
                <a:ext cx="324395" cy="220851"/>
              </a:xfrm>
              <a:custGeom>
                <a:avLst/>
                <a:gdLst/>
                <a:ahLst/>
                <a:cxnLst/>
                <a:rect l="l" t="t" r="r" b="b"/>
                <a:pathLst>
                  <a:path w="8857" h="6426" extrusionOk="0">
                    <a:moveTo>
                      <a:pt x="8191" y="0"/>
                    </a:moveTo>
                    <a:lnTo>
                      <a:pt x="8191" y="0"/>
                    </a:lnTo>
                    <a:cubicBezTo>
                      <a:pt x="7657" y="789"/>
                      <a:pt x="6733" y="1243"/>
                      <a:pt x="5821" y="1243"/>
                    </a:cubicBezTo>
                    <a:cubicBezTo>
                      <a:pt x="5595" y="1243"/>
                      <a:pt x="5370" y="1215"/>
                      <a:pt x="5152" y="1158"/>
                    </a:cubicBezTo>
                    <a:cubicBezTo>
                      <a:pt x="4312" y="955"/>
                      <a:pt x="3589" y="405"/>
                      <a:pt x="2721" y="347"/>
                    </a:cubicBezTo>
                    <a:cubicBezTo>
                      <a:pt x="2674" y="344"/>
                      <a:pt x="2628" y="343"/>
                      <a:pt x="2582" y="343"/>
                    </a:cubicBezTo>
                    <a:cubicBezTo>
                      <a:pt x="1366" y="343"/>
                      <a:pt x="313" y="1433"/>
                      <a:pt x="174" y="2605"/>
                    </a:cubicBezTo>
                    <a:cubicBezTo>
                      <a:pt x="0" y="3907"/>
                      <a:pt x="724" y="5586"/>
                      <a:pt x="1679" y="6425"/>
                    </a:cubicBezTo>
                    <a:cubicBezTo>
                      <a:pt x="2605" y="5586"/>
                      <a:pt x="3155" y="4341"/>
                      <a:pt x="3126" y="3097"/>
                    </a:cubicBezTo>
                    <a:lnTo>
                      <a:pt x="3126" y="3097"/>
                    </a:lnTo>
                    <a:cubicBezTo>
                      <a:pt x="3686" y="3882"/>
                      <a:pt x="4645" y="4329"/>
                      <a:pt x="5597" y="4329"/>
                    </a:cubicBezTo>
                    <a:cubicBezTo>
                      <a:pt x="6120" y="4329"/>
                      <a:pt x="6640" y="4194"/>
                      <a:pt x="7091" y="3907"/>
                    </a:cubicBezTo>
                    <a:cubicBezTo>
                      <a:pt x="8364" y="3155"/>
                      <a:pt x="8856" y="1302"/>
                      <a:pt x="8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263;p34">
                <a:extLst>
                  <a:ext uri="{FF2B5EF4-FFF2-40B4-BE49-F238E27FC236}">
                    <a16:creationId xmlns:a16="http://schemas.microsoft.com/office/drawing/2014/main" id="{2D520DD4-9F3C-0337-6A3B-CA59AA4FF6D1}"/>
                  </a:ext>
                </a:extLst>
              </p:cNvPr>
              <p:cNvSpPr/>
              <p:nvPr/>
            </p:nvSpPr>
            <p:spPr>
              <a:xfrm>
                <a:off x="2463515" y="1371800"/>
                <a:ext cx="79012" cy="228404"/>
              </a:xfrm>
              <a:custGeom>
                <a:avLst/>
                <a:gdLst/>
                <a:ahLst/>
                <a:cxnLst/>
                <a:rect l="l" t="t" r="r" b="b"/>
                <a:pathLst>
                  <a:path w="3991" h="11537" extrusionOk="0">
                    <a:moveTo>
                      <a:pt x="1087" y="0"/>
                    </a:moveTo>
                    <a:lnTo>
                      <a:pt x="0" y="11537"/>
                    </a:lnTo>
                    <a:lnTo>
                      <a:pt x="3991" y="3097"/>
                    </a:lnTo>
                    <a:close/>
                  </a:path>
                </a:pathLst>
              </a:custGeom>
              <a:solidFill>
                <a:schemeClr val="accent6"/>
              </a:solidFill>
              <a:ln>
                <a:noFill/>
              </a:ln>
            </p:spPr>
          </p:sp>
          <p:sp>
            <p:nvSpPr>
              <p:cNvPr id="290" name="Google Shape;2264;p34">
                <a:extLst>
                  <a:ext uri="{FF2B5EF4-FFF2-40B4-BE49-F238E27FC236}">
                    <a16:creationId xmlns:a16="http://schemas.microsoft.com/office/drawing/2014/main" id="{AD3CAA4F-2B56-F416-8B04-96308CC4769D}"/>
                  </a:ext>
                </a:extLst>
              </p:cNvPr>
              <p:cNvSpPr/>
              <p:nvPr/>
            </p:nvSpPr>
            <p:spPr>
              <a:xfrm>
                <a:off x="2486142" y="1466644"/>
                <a:ext cx="50400" cy="50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265;p34">
              <a:extLst>
                <a:ext uri="{FF2B5EF4-FFF2-40B4-BE49-F238E27FC236}">
                  <a16:creationId xmlns:a16="http://schemas.microsoft.com/office/drawing/2014/main" id="{2594949F-E80D-FDF1-A844-65FA82A0C649}"/>
                </a:ext>
              </a:extLst>
            </p:cNvPr>
            <p:cNvSpPr/>
            <p:nvPr/>
          </p:nvSpPr>
          <p:spPr>
            <a:xfrm>
              <a:off x="3253859" y="2475858"/>
              <a:ext cx="1432042" cy="674270"/>
            </a:xfrm>
            <a:custGeom>
              <a:avLst/>
              <a:gdLst/>
              <a:ahLst/>
              <a:cxnLst/>
              <a:rect l="l" t="t" r="r" b="b"/>
              <a:pathLst>
                <a:path w="73589" h="34649" extrusionOk="0">
                  <a:moveTo>
                    <a:pt x="1" y="31852"/>
                  </a:moveTo>
                  <a:cubicBezTo>
                    <a:pt x="1" y="31852"/>
                    <a:pt x="1" y="31852"/>
                    <a:pt x="1" y="31852"/>
                  </a:cubicBezTo>
                  <a:cubicBezTo>
                    <a:pt x="1" y="31852"/>
                    <a:pt x="1" y="31852"/>
                    <a:pt x="1" y="31852"/>
                  </a:cubicBezTo>
                  <a:lnTo>
                    <a:pt x="1" y="31852"/>
                  </a:lnTo>
                  <a:cubicBezTo>
                    <a:pt x="1" y="31852"/>
                    <a:pt x="1" y="31852"/>
                    <a:pt x="1" y="31852"/>
                  </a:cubicBezTo>
                  <a:close/>
                  <a:moveTo>
                    <a:pt x="33805" y="1"/>
                  </a:moveTo>
                  <a:cubicBezTo>
                    <a:pt x="33724" y="1"/>
                    <a:pt x="33651" y="10"/>
                    <a:pt x="33588" y="28"/>
                  </a:cubicBezTo>
                  <a:cubicBezTo>
                    <a:pt x="29789" y="1122"/>
                    <a:pt x="10639" y="16928"/>
                    <a:pt x="10639" y="16928"/>
                  </a:cubicBezTo>
                  <a:cubicBezTo>
                    <a:pt x="9610" y="17655"/>
                    <a:pt x="45" y="31802"/>
                    <a:pt x="1" y="31852"/>
                  </a:cubicBezTo>
                  <a:lnTo>
                    <a:pt x="1" y="31852"/>
                  </a:lnTo>
                  <a:cubicBezTo>
                    <a:pt x="1990" y="33213"/>
                    <a:pt x="6409" y="33827"/>
                    <a:pt x="10793" y="33827"/>
                  </a:cubicBezTo>
                  <a:cubicBezTo>
                    <a:pt x="15518" y="33827"/>
                    <a:pt x="20203" y="33113"/>
                    <a:pt x="21764" y="31852"/>
                  </a:cubicBezTo>
                  <a:cubicBezTo>
                    <a:pt x="24773" y="29420"/>
                    <a:pt x="35017" y="9967"/>
                    <a:pt x="35017" y="9967"/>
                  </a:cubicBezTo>
                  <a:lnTo>
                    <a:pt x="67662" y="34649"/>
                  </a:lnTo>
                  <a:lnTo>
                    <a:pt x="73589" y="31153"/>
                  </a:lnTo>
                  <a:cubicBezTo>
                    <a:pt x="73589" y="31153"/>
                    <a:pt x="38586" y="1"/>
                    <a:pt x="33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266;p34">
              <a:extLst>
                <a:ext uri="{FF2B5EF4-FFF2-40B4-BE49-F238E27FC236}">
                  <a16:creationId xmlns:a16="http://schemas.microsoft.com/office/drawing/2014/main" id="{C1A6DD3F-504D-FF65-B856-CE1C6628AFD9}"/>
                </a:ext>
              </a:extLst>
            </p:cNvPr>
            <p:cNvSpPr/>
            <p:nvPr/>
          </p:nvSpPr>
          <p:spPr>
            <a:xfrm>
              <a:off x="3969579" y="2630779"/>
              <a:ext cx="399280" cy="312333"/>
            </a:xfrm>
            <a:custGeom>
              <a:avLst/>
              <a:gdLst/>
              <a:ahLst/>
              <a:cxnLst/>
              <a:rect l="l" t="t" r="r" b="b"/>
              <a:pathLst>
                <a:path w="20518" h="16050" extrusionOk="0">
                  <a:moveTo>
                    <a:pt x="9271" y="0"/>
                  </a:moveTo>
                  <a:lnTo>
                    <a:pt x="1" y="3496"/>
                  </a:lnTo>
                  <a:lnTo>
                    <a:pt x="16901" y="16049"/>
                  </a:lnTo>
                  <a:lnTo>
                    <a:pt x="20518" y="9119"/>
                  </a:lnTo>
                  <a:lnTo>
                    <a:pt x="9271" y="0"/>
                  </a:lnTo>
                  <a:close/>
                </a:path>
              </a:pathLst>
            </a:custGeom>
            <a:solidFill>
              <a:srgbClr val="0D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267;p34">
              <a:extLst>
                <a:ext uri="{FF2B5EF4-FFF2-40B4-BE49-F238E27FC236}">
                  <a16:creationId xmlns:a16="http://schemas.microsoft.com/office/drawing/2014/main" id="{F53C6BFE-E7BA-359C-FF45-E028E5487815}"/>
                </a:ext>
              </a:extLst>
            </p:cNvPr>
            <p:cNvSpPr/>
            <p:nvPr/>
          </p:nvSpPr>
          <p:spPr>
            <a:xfrm>
              <a:off x="2695493" y="2808215"/>
              <a:ext cx="679640" cy="475038"/>
            </a:xfrm>
            <a:custGeom>
              <a:avLst/>
              <a:gdLst/>
              <a:ahLst/>
              <a:cxnLst/>
              <a:rect l="l" t="t" r="r" b="b"/>
              <a:pathLst>
                <a:path w="34925" h="24411" extrusionOk="0">
                  <a:moveTo>
                    <a:pt x="8602" y="1"/>
                  </a:moveTo>
                  <a:cubicBezTo>
                    <a:pt x="8602" y="1"/>
                    <a:pt x="0" y="21278"/>
                    <a:pt x="1520" y="23497"/>
                  </a:cubicBezTo>
                  <a:cubicBezTo>
                    <a:pt x="1992" y="24176"/>
                    <a:pt x="5388" y="24410"/>
                    <a:pt x="9848" y="24410"/>
                  </a:cubicBezTo>
                  <a:cubicBezTo>
                    <a:pt x="19760" y="24410"/>
                    <a:pt x="34925" y="23254"/>
                    <a:pt x="34925" y="23254"/>
                  </a:cubicBezTo>
                  <a:lnTo>
                    <a:pt x="34925" y="20214"/>
                  </a:lnTo>
                  <a:lnTo>
                    <a:pt x="10639" y="19697"/>
                  </a:lnTo>
                  <a:lnTo>
                    <a:pt x="17751" y="1065"/>
                  </a:lnTo>
                  <a:lnTo>
                    <a:pt x="8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268;p34">
              <a:extLst>
                <a:ext uri="{FF2B5EF4-FFF2-40B4-BE49-F238E27FC236}">
                  <a16:creationId xmlns:a16="http://schemas.microsoft.com/office/drawing/2014/main" id="{B0D589E0-0D09-BE6D-E93F-0B81641E8A74}"/>
                </a:ext>
              </a:extLst>
            </p:cNvPr>
            <p:cNvSpPr/>
            <p:nvPr/>
          </p:nvSpPr>
          <p:spPr>
            <a:xfrm>
              <a:off x="3168683" y="3197434"/>
              <a:ext cx="206451" cy="75135"/>
            </a:xfrm>
            <a:custGeom>
              <a:avLst/>
              <a:gdLst/>
              <a:ahLst/>
              <a:cxnLst/>
              <a:rect l="l" t="t" r="r" b="b"/>
              <a:pathLst>
                <a:path w="10609" h="3861" extrusionOk="0">
                  <a:moveTo>
                    <a:pt x="1" y="0"/>
                  </a:moveTo>
                  <a:lnTo>
                    <a:pt x="1460" y="3860"/>
                  </a:lnTo>
                  <a:lnTo>
                    <a:pt x="10609" y="3253"/>
                  </a:lnTo>
                  <a:lnTo>
                    <a:pt x="10609" y="213"/>
                  </a:lnTo>
                  <a:lnTo>
                    <a:pt x="1" y="0"/>
                  </a:ln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269;p34">
              <a:extLst>
                <a:ext uri="{FF2B5EF4-FFF2-40B4-BE49-F238E27FC236}">
                  <a16:creationId xmlns:a16="http://schemas.microsoft.com/office/drawing/2014/main" id="{C37322B6-33DD-7C7D-9087-AB47B41D5EE7}"/>
                </a:ext>
              </a:extLst>
            </p:cNvPr>
            <p:cNvSpPr/>
            <p:nvPr/>
          </p:nvSpPr>
          <p:spPr>
            <a:xfrm>
              <a:off x="2772983" y="2476986"/>
              <a:ext cx="324748" cy="576133"/>
            </a:xfrm>
            <a:custGeom>
              <a:avLst/>
              <a:gdLst/>
              <a:ahLst/>
              <a:cxnLst/>
              <a:rect l="l" t="t" r="r" b="b"/>
              <a:pathLst>
                <a:path w="16688" h="29606" extrusionOk="0">
                  <a:moveTo>
                    <a:pt x="14225" y="0"/>
                  </a:moveTo>
                  <a:cubicBezTo>
                    <a:pt x="11003" y="0"/>
                    <a:pt x="6444" y="7113"/>
                    <a:pt x="5532" y="9210"/>
                  </a:cubicBezTo>
                  <a:cubicBezTo>
                    <a:pt x="4559" y="11247"/>
                    <a:pt x="0" y="26353"/>
                    <a:pt x="0" y="26353"/>
                  </a:cubicBezTo>
                  <a:lnTo>
                    <a:pt x="9909" y="29606"/>
                  </a:lnTo>
                  <a:cubicBezTo>
                    <a:pt x="9909" y="29606"/>
                    <a:pt x="15471" y="14043"/>
                    <a:pt x="15623" y="12067"/>
                  </a:cubicBezTo>
                  <a:cubicBezTo>
                    <a:pt x="15775" y="10031"/>
                    <a:pt x="16687" y="0"/>
                    <a:pt x="14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270;p34">
              <a:extLst>
                <a:ext uri="{FF2B5EF4-FFF2-40B4-BE49-F238E27FC236}">
                  <a16:creationId xmlns:a16="http://schemas.microsoft.com/office/drawing/2014/main" id="{ABD97D2D-9AAD-28C2-EB72-6F9C6C86C2BF}"/>
                </a:ext>
              </a:extLst>
            </p:cNvPr>
            <p:cNvSpPr/>
            <p:nvPr/>
          </p:nvSpPr>
          <p:spPr>
            <a:xfrm>
              <a:off x="3599897" y="2587655"/>
              <a:ext cx="1337992" cy="678162"/>
            </a:xfrm>
            <a:custGeom>
              <a:avLst/>
              <a:gdLst/>
              <a:ahLst/>
              <a:cxnLst/>
              <a:rect l="l" t="t" r="r" b="b"/>
              <a:pathLst>
                <a:path w="68756" h="34849" extrusionOk="0">
                  <a:moveTo>
                    <a:pt x="35656" y="0"/>
                  </a:moveTo>
                  <a:cubicBezTo>
                    <a:pt x="35577" y="0"/>
                    <a:pt x="35506" y="9"/>
                    <a:pt x="35442" y="28"/>
                  </a:cubicBezTo>
                  <a:cubicBezTo>
                    <a:pt x="31642" y="1122"/>
                    <a:pt x="13070" y="11548"/>
                    <a:pt x="13070" y="11548"/>
                  </a:cubicBezTo>
                  <a:cubicBezTo>
                    <a:pt x="12037" y="12247"/>
                    <a:pt x="0" y="32885"/>
                    <a:pt x="0" y="32885"/>
                  </a:cubicBezTo>
                  <a:cubicBezTo>
                    <a:pt x="1995" y="34235"/>
                    <a:pt x="6433" y="34848"/>
                    <a:pt x="10829" y="34848"/>
                  </a:cubicBezTo>
                  <a:cubicBezTo>
                    <a:pt x="15542" y="34848"/>
                    <a:pt x="20207" y="34143"/>
                    <a:pt x="21764" y="32885"/>
                  </a:cubicBezTo>
                  <a:cubicBezTo>
                    <a:pt x="24803" y="30454"/>
                    <a:pt x="35715" y="11426"/>
                    <a:pt x="35715" y="11426"/>
                  </a:cubicBezTo>
                  <a:lnTo>
                    <a:pt x="62828" y="34284"/>
                  </a:lnTo>
                  <a:lnTo>
                    <a:pt x="68755" y="30788"/>
                  </a:lnTo>
                  <a:cubicBezTo>
                    <a:pt x="68755" y="30788"/>
                    <a:pt x="40229" y="0"/>
                    <a:pt x="35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271;p34">
              <a:extLst>
                <a:ext uri="{FF2B5EF4-FFF2-40B4-BE49-F238E27FC236}">
                  <a16:creationId xmlns:a16="http://schemas.microsoft.com/office/drawing/2014/main" id="{3753C305-CD32-FE83-9B4B-E7EBF7089D56}"/>
                </a:ext>
              </a:extLst>
            </p:cNvPr>
            <p:cNvSpPr/>
            <p:nvPr/>
          </p:nvSpPr>
          <p:spPr>
            <a:xfrm>
              <a:off x="2914341" y="2456281"/>
              <a:ext cx="997286" cy="771336"/>
            </a:xfrm>
            <a:custGeom>
              <a:avLst/>
              <a:gdLst/>
              <a:ahLst/>
              <a:cxnLst/>
              <a:rect l="l" t="t" r="r" b="b"/>
              <a:pathLst>
                <a:path w="51248" h="39637" extrusionOk="0">
                  <a:moveTo>
                    <a:pt x="5320" y="1"/>
                  </a:moveTo>
                  <a:cubicBezTo>
                    <a:pt x="5320" y="1"/>
                    <a:pt x="1612" y="5624"/>
                    <a:pt x="791" y="10153"/>
                  </a:cubicBezTo>
                  <a:cubicBezTo>
                    <a:pt x="1" y="14682"/>
                    <a:pt x="11733" y="34287"/>
                    <a:pt x="35260" y="39636"/>
                  </a:cubicBezTo>
                  <a:cubicBezTo>
                    <a:pt x="35260" y="39636"/>
                    <a:pt x="44409" y="31612"/>
                    <a:pt x="48330" y="26992"/>
                  </a:cubicBezTo>
                  <a:cubicBezTo>
                    <a:pt x="51248" y="23496"/>
                    <a:pt x="48330" y="18329"/>
                    <a:pt x="48330" y="18329"/>
                  </a:cubicBezTo>
                  <a:cubicBezTo>
                    <a:pt x="48330" y="18329"/>
                    <a:pt x="44412" y="18262"/>
                    <a:pt x="41404" y="18262"/>
                  </a:cubicBezTo>
                  <a:cubicBezTo>
                    <a:pt x="39900" y="18262"/>
                    <a:pt x="38623" y="18278"/>
                    <a:pt x="38178" y="18329"/>
                  </a:cubicBezTo>
                  <a:cubicBezTo>
                    <a:pt x="38170" y="18330"/>
                    <a:pt x="38162" y="18330"/>
                    <a:pt x="38153" y="18330"/>
                  </a:cubicBezTo>
                  <a:cubicBezTo>
                    <a:pt x="36687" y="18330"/>
                    <a:pt x="20998" y="5466"/>
                    <a:pt x="19879" y="4560"/>
                  </a:cubicBezTo>
                  <a:cubicBezTo>
                    <a:pt x="17357" y="2523"/>
                    <a:pt x="16110" y="1064"/>
                    <a:pt x="5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272;p34">
              <a:extLst>
                <a:ext uri="{FF2B5EF4-FFF2-40B4-BE49-F238E27FC236}">
                  <a16:creationId xmlns:a16="http://schemas.microsoft.com/office/drawing/2014/main" id="{2A3EF234-263E-211C-1B94-97CAB38AF6FF}"/>
                </a:ext>
              </a:extLst>
            </p:cNvPr>
            <p:cNvSpPr/>
            <p:nvPr/>
          </p:nvSpPr>
          <p:spPr>
            <a:xfrm>
              <a:off x="3124333" y="2782781"/>
              <a:ext cx="777252" cy="501445"/>
            </a:xfrm>
            <a:custGeom>
              <a:avLst/>
              <a:gdLst/>
              <a:ahLst/>
              <a:cxnLst/>
              <a:rect l="l" t="t" r="r" b="b"/>
              <a:pathLst>
                <a:path w="39941" h="25768" extrusionOk="0">
                  <a:moveTo>
                    <a:pt x="8450" y="1"/>
                  </a:moveTo>
                  <a:lnTo>
                    <a:pt x="0" y="3740"/>
                  </a:lnTo>
                  <a:cubicBezTo>
                    <a:pt x="0" y="3740"/>
                    <a:pt x="5015" y="22646"/>
                    <a:pt x="6535" y="24834"/>
                  </a:cubicBezTo>
                  <a:cubicBezTo>
                    <a:pt x="7011" y="25529"/>
                    <a:pt x="10468" y="25768"/>
                    <a:pt x="14991" y="25768"/>
                  </a:cubicBezTo>
                  <a:cubicBezTo>
                    <a:pt x="24905" y="25768"/>
                    <a:pt x="39940" y="24621"/>
                    <a:pt x="39940" y="24621"/>
                  </a:cubicBezTo>
                  <a:lnTo>
                    <a:pt x="39940" y="21582"/>
                  </a:lnTo>
                  <a:lnTo>
                    <a:pt x="14347" y="21004"/>
                  </a:lnTo>
                  <a:lnTo>
                    <a:pt x="84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273;p34">
              <a:extLst>
                <a:ext uri="{FF2B5EF4-FFF2-40B4-BE49-F238E27FC236}">
                  <a16:creationId xmlns:a16="http://schemas.microsoft.com/office/drawing/2014/main" id="{40582459-15D0-2AEE-A4EA-F090C16B33A0}"/>
                </a:ext>
              </a:extLst>
            </p:cNvPr>
            <p:cNvSpPr/>
            <p:nvPr/>
          </p:nvSpPr>
          <p:spPr>
            <a:xfrm>
              <a:off x="3061030" y="2557648"/>
              <a:ext cx="293398" cy="501387"/>
            </a:xfrm>
            <a:custGeom>
              <a:avLst/>
              <a:gdLst/>
              <a:ahLst/>
              <a:cxnLst/>
              <a:rect l="l" t="t" r="r" b="b"/>
              <a:pathLst>
                <a:path w="15077" h="25765" extrusionOk="0">
                  <a:moveTo>
                    <a:pt x="4083" y="0"/>
                  </a:moveTo>
                  <a:cubicBezTo>
                    <a:pt x="3665" y="0"/>
                    <a:pt x="3307" y="117"/>
                    <a:pt x="3040" y="384"/>
                  </a:cubicBezTo>
                  <a:cubicBezTo>
                    <a:pt x="1277" y="2147"/>
                    <a:pt x="1" y="4974"/>
                    <a:pt x="183" y="7223"/>
                  </a:cubicBezTo>
                  <a:cubicBezTo>
                    <a:pt x="365" y="9503"/>
                    <a:pt x="4955" y="25765"/>
                    <a:pt x="4955" y="25765"/>
                  </a:cubicBezTo>
                  <a:lnTo>
                    <a:pt x="15077" y="23059"/>
                  </a:lnTo>
                  <a:cubicBezTo>
                    <a:pt x="15077" y="23059"/>
                    <a:pt x="12068" y="6798"/>
                    <a:pt x="11186" y="5035"/>
                  </a:cubicBezTo>
                  <a:cubicBezTo>
                    <a:pt x="10466" y="3518"/>
                    <a:pt x="6376" y="0"/>
                    <a:pt x="40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274;p34">
              <a:extLst>
                <a:ext uri="{FF2B5EF4-FFF2-40B4-BE49-F238E27FC236}">
                  <a16:creationId xmlns:a16="http://schemas.microsoft.com/office/drawing/2014/main" id="{AF1EEBCF-8BC6-518E-9FAD-E04E9C66CE4E}"/>
                </a:ext>
              </a:extLst>
            </p:cNvPr>
            <p:cNvSpPr/>
            <p:nvPr/>
          </p:nvSpPr>
          <p:spPr>
            <a:xfrm>
              <a:off x="3900963" y="3176320"/>
              <a:ext cx="239027" cy="91734"/>
            </a:xfrm>
            <a:custGeom>
              <a:avLst/>
              <a:gdLst/>
              <a:ahLst/>
              <a:cxnLst/>
              <a:rect l="l" t="t" r="r" b="b"/>
              <a:pathLst>
                <a:path w="12283" h="4714" extrusionOk="0">
                  <a:moveTo>
                    <a:pt x="4685" y="0"/>
                  </a:moveTo>
                  <a:cubicBezTo>
                    <a:pt x="4614" y="0"/>
                    <a:pt x="4551" y="7"/>
                    <a:pt x="4499" y="21"/>
                  </a:cubicBezTo>
                  <a:cubicBezTo>
                    <a:pt x="3314" y="325"/>
                    <a:pt x="31" y="1298"/>
                    <a:pt x="31" y="1298"/>
                  </a:cubicBezTo>
                  <a:lnTo>
                    <a:pt x="1" y="1298"/>
                  </a:lnTo>
                  <a:lnTo>
                    <a:pt x="1" y="4398"/>
                  </a:lnTo>
                  <a:cubicBezTo>
                    <a:pt x="1017" y="4622"/>
                    <a:pt x="1869" y="4714"/>
                    <a:pt x="2583" y="4714"/>
                  </a:cubicBezTo>
                  <a:cubicBezTo>
                    <a:pt x="5952" y="4714"/>
                    <a:pt x="6262" y="2666"/>
                    <a:pt x="6262" y="2666"/>
                  </a:cubicBezTo>
                  <a:cubicBezTo>
                    <a:pt x="7357" y="3716"/>
                    <a:pt x="9403" y="4355"/>
                    <a:pt x="10665" y="4355"/>
                  </a:cubicBezTo>
                  <a:cubicBezTo>
                    <a:pt x="11120" y="4355"/>
                    <a:pt x="11473" y="4272"/>
                    <a:pt x="11642" y="4094"/>
                  </a:cubicBezTo>
                  <a:cubicBezTo>
                    <a:pt x="12282" y="3425"/>
                    <a:pt x="6268" y="0"/>
                    <a:pt x="4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275;p34">
              <a:extLst>
                <a:ext uri="{FF2B5EF4-FFF2-40B4-BE49-F238E27FC236}">
                  <a16:creationId xmlns:a16="http://schemas.microsoft.com/office/drawing/2014/main" id="{947AC742-7513-2F60-CBCC-104EBF02AA92}"/>
                </a:ext>
              </a:extLst>
            </p:cNvPr>
            <p:cNvSpPr/>
            <p:nvPr/>
          </p:nvSpPr>
          <p:spPr>
            <a:xfrm>
              <a:off x="3934687" y="2638465"/>
              <a:ext cx="12435" cy="32557"/>
            </a:xfrm>
            <a:custGeom>
              <a:avLst/>
              <a:gdLst/>
              <a:ahLst/>
              <a:cxnLst/>
              <a:rect l="l" t="t" r="r" b="b"/>
              <a:pathLst>
                <a:path w="639" h="1673" fill="none" extrusionOk="0">
                  <a:moveTo>
                    <a:pt x="0" y="1672"/>
                  </a:moveTo>
                  <a:lnTo>
                    <a:pt x="638" y="0"/>
                  </a:lnTo>
                </a:path>
              </a:pathLst>
            </a:custGeom>
            <a:noFill/>
            <a:ln w="9875" cap="flat" cmpd="sng">
              <a:solidFill>
                <a:srgbClr val="0D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276;p34">
              <a:extLst>
                <a:ext uri="{FF2B5EF4-FFF2-40B4-BE49-F238E27FC236}">
                  <a16:creationId xmlns:a16="http://schemas.microsoft.com/office/drawing/2014/main" id="{3EC39789-F999-09B9-D846-D4C2312EC9D4}"/>
                </a:ext>
              </a:extLst>
            </p:cNvPr>
            <p:cNvSpPr/>
            <p:nvPr/>
          </p:nvSpPr>
          <p:spPr>
            <a:xfrm>
              <a:off x="3161599" y="2456281"/>
              <a:ext cx="35495" cy="28995"/>
            </a:xfrm>
            <a:custGeom>
              <a:avLst/>
              <a:gdLst/>
              <a:ahLst/>
              <a:cxnLst/>
              <a:rect l="l" t="t" r="r" b="b"/>
              <a:pathLst>
                <a:path w="1824" h="1490" extrusionOk="0">
                  <a:moveTo>
                    <a:pt x="365" y="1"/>
                  </a:moveTo>
                  <a:lnTo>
                    <a:pt x="0" y="1064"/>
                  </a:lnTo>
                  <a:lnTo>
                    <a:pt x="1824" y="1490"/>
                  </a:lnTo>
                  <a:lnTo>
                    <a:pt x="365" y="1"/>
                  </a:lnTo>
                  <a:close/>
                </a:path>
              </a:pathLst>
            </a:custGeom>
            <a:solidFill>
              <a:srgbClr val="4D4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277;p34">
              <a:extLst>
                <a:ext uri="{FF2B5EF4-FFF2-40B4-BE49-F238E27FC236}">
                  <a16:creationId xmlns:a16="http://schemas.microsoft.com/office/drawing/2014/main" id="{E64D6D03-62B4-19A9-A009-FB78B9255774}"/>
                </a:ext>
              </a:extLst>
            </p:cNvPr>
            <p:cNvSpPr/>
            <p:nvPr/>
          </p:nvSpPr>
          <p:spPr>
            <a:xfrm>
              <a:off x="3000101" y="2434992"/>
              <a:ext cx="179246" cy="76906"/>
            </a:xfrm>
            <a:custGeom>
              <a:avLst/>
              <a:gdLst/>
              <a:ahLst/>
              <a:cxnLst/>
              <a:rect l="l" t="t" r="r" b="b"/>
              <a:pathLst>
                <a:path w="9211" h="3952" extrusionOk="0">
                  <a:moveTo>
                    <a:pt x="639" y="0"/>
                  </a:moveTo>
                  <a:lnTo>
                    <a:pt x="1" y="3009"/>
                  </a:lnTo>
                  <a:lnTo>
                    <a:pt x="9211" y="3952"/>
                  </a:lnTo>
                  <a:lnTo>
                    <a:pt x="8664" y="1095"/>
                  </a:lnTo>
                  <a:lnTo>
                    <a:pt x="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278;p34">
              <a:extLst>
                <a:ext uri="{FF2B5EF4-FFF2-40B4-BE49-F238E27FC236}">
                  <a16:creationId xmlns:a16="http://schemas.microsoft.com/office/drawing/2014/main" id="{63FAEB2B-DE72-CA2D-2633-5D43A855717B}"/>
                </a:ext>
              </a:extLst>
            </p:cNvPr>
            <p:cNvSpPr/>
            <p:nvPr/>
          </p:nvSpPr>
          <p:spPr>
            <a:xfrm>
              <a:off x="5163819" y="2461477"/>
              <a:ext cx="1009702" cy="632294"/>
            </a:xfrm>
            <a:custGeom>
              <a:avLst/>
              <a:gdLst/>
              <a:ahLst/>
              <a:cxnLst/>
              <a:rect l="l" t="t" r="r" b="b"/>
              <a:pathLst>
                <a:path w="51886" h="32492" extrusionOk="0">
                  <a:moveTo>
                    <a:pt x="23854" y="1"/>
                  </a:moveTo>
                  <a:cubicBezTo>
                    <a:pt x="20307" y="1"/>
                    <a:pt x="0" y="23199"/>
                    <a:pt x="0" y="23199"/>
                  </a:cubicBezTo>
                  <a:lnTo>
                    <a:pt x="5867" y="27758"/>
                  </a:lnTo>
                  <a:lnTo>
                    <a:pt x="22797" y="12743"/>
                  </a:lnTo>
                  <a:cubicBezTo>
                    <a:pt x="22797" y="12743"/>
                    <a:pt x="32891" y="32492"/>
                    <a:pt x="41224" y="32492"/>
                  </a:cubicBezTo>
                  <a:cubicBezTo>
                    <a:pt x="41384" y="32492"/>
                    <a:pt x="41544" y="32484"/>
                    <a:pt x="41703" y="32470"/>
                  </a:cubicBezTo>
                  <a:cubicBezTo>
                    <a:pt x="50153" y="31588"/>
                    <a:pt x="51886" y="27758"/>
                    <a:pt x="51886" y="27758"/>
                  </a:cubicBezTo>
                  <a:cubicBezTo>
                    <a:pt x="51886" y="27758"/>
                    <a:pt x="27235" y="463"/>
                    <a:pt x="23952" y="7"/>
                  </a:cubicBezTo>
                  <a:cubicBezTo>
                    <a:pt x="23921" y="3"/>
                    <a:pt x="23889" y="1"/>
                    <a:pt x="23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279;p34">
              <a:extLst>
                <a:ext uri="{FF2B5EF4-FFF2-40B4-BE49-F238E27FC236}">
                  <a16:creationId xmlns:a16="http://schemas.microsoft.com/office/drawing/2014/main" id="{83EF50CB-B657-D818-8346-99A118218ACD}"/>
                </a:ext>
              </a:extLst>
            </p:cNvPr>
            <p:cNvSpPr/>
            <p:nvPr/>
          </p:nvSpPr>
          <p:spPr>
            <a:xfrm>
              <a:off x="5643528" y="2808273"/>
              <a:ext cx="472041" cy="104461"/>
            </a:xfrm>
            <a:custGeom>
              <a:avLst/>
              <a:gdLst/>
              <a:ahLst/>
              <a:cxnLst/>
              <a:rect l="l" t="t" r="r" b="b"/>
              <a:pathLst>
                <a:path w="24257" h="5368" extrusionOk="0">
                  <a:moveTo>
                    <a:pt x="5206" y="0"/>
                  </a:moveTo>
                  <a:cubicBezTo>
                    <a:pt x="3374" y="0"/>
                    <a:pt x="2066" y="161"/>
                    <a:pt x="1733" y="575"/>
                  </a:cubicBezTo>
                  <a:cubicBezTo>
                    <a:pt x="639" y="1943"/>
                    <a:pt x="0" y="4679"/>
                    <a:pt x="3070" y="5226"/>
                  </a:cubicBezTo>
                  <a:cubicBezTo>
                    <a:pt x="3676" y="5327"/>
                    <a:pt x="4854" y="5368"/>
                    <a:pt x="6358" y="5368"/>
                  </a:cubicBezTo>
                  <a:cubicBezTo>
                    <a:pt x="12548" y="5368"/>
                    <a:pt x="24256" y="4679"/>
                    <a:pt x="24256" y="4679"/>
                  </a:cubicBezTo>
                  <a:lnTo>
                    <a:pt x="24256" y="1943"/>
                  </a:lnTo>
                  <a:cubicBezTo>
                    <a:pt x="24256" y="1943"/>
                    <a:pt x="11572" y="0"/>
                    <a:pt x="5206" y="0"/>
                  </a:cubicBezTo>
                  <a:close/>
                </a:path>
              </a:pathLst>
            </a:custGeom>
            <a:solidFill>
              <a:srgbClr val="F29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280;p34">
              <a:extLst>
                <a:ext uri="{FF2B5EF4-FFF2-40B4-BE49-F238E27FC236}">
                  <a16:creationId xmlns:a16="http://schemas.microsoft.com/office/drawing/2014/main" id="{73705D48-7725-5FF3-D9E1-4265ADBF96FE}"/>
                </a:ext>
              </a:extLst>
            </p:cNvPr>
            <p:cNvSpPr/>
            <p:nvPr/>
          </p:nvSpPr>
          <p:spPr>
            <a:xfrm>
              <a:off x="6436737" y="2594097"/>
              <a:ext cx="296940" cy="659538"/>
            </a:xfrm>
            <a:custGeom>
              <a:avLst/>
              <a:gdLst/>
              <a:ahLst/>
              <a:cxnLst/>
              <a:rect l="l" t="t" r="r" b="b"/>
              <a:pathLst>
                <a:path w="15259" h="33892" extrusionOk="0">
                  <a:moveTo>
                    <a:pt x="6018" y="1"/>
                  </a:moveTo>
                  <a:lnTo>
                    <a:pt x="0" y="2250"/>
                  </a:lnTo>
                  <a:cubicBezTo>
                    <a:pt x="0" y="2250"/>
                    <a:pt x="3161" y="11733"/>
                    <a:pt x="4255" y="14621"/>
                  </a:cubicBezTo>
                  <a:cubicBezTo>
                    <a:pt x="7599" y="23557"/>
                    <a:pt x="12341" y="33892"/>
                    <a:pt x="12341" y="33892"/>
                  </a:cubicBezTo>
                  <a:lnTo>
                    <a:pt x="15259" y="31764"/>
                  </a:lnTo>
                  <a:lnTo>
                    <a:pt x="60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281;p34">
              <a:extLst>
                <a:ext uri="{FF2B5EF4-FFF2-40B4-BE49-F238E27FC236}">
                  <a16:creationId xmlns:a16="http://schemas.microsoft.com/office/drawing/2014/main" id="{65461549-9D32-924E-6C9F-C9C699424028}"/>
                </a:ext>
              </a:extLst>
            </p:cNvPr>
            <p:cNvSpPr/>
            <p:nvPr/>
          </p:nvSpPr>
          <p:spPr>
            <a:xfrm>
              <a:off x="5652402" y="2508336"/>
              <a:ext cx="331851" cy="400370"/>
            </a:xfrm>
            <a:custGeom>
              <a:avLst/>
              <a:gdLst/>
              <a:ahLst/>
              <a:cxnLst/>
              <a:rect l="l" t="t" r="r" b="b"/>
              <a:pathLst>
                <a:path w="17053" h="20574" extrusionOk="0">
                  <a:moveTo>
                    <a:pt x="11490" y="0"/>
                  </a:moveTo>
                  <a:cubicBezTo>
                    <a:pt x="11490" y="0"/>
                    <a:pt x="1702" y="15320"/>
                    <a:pt x="1277" y="15958"/>
                  </a:cubicBezTo>
                  <a:cubicBezTo>
                    <a:pt x="851" y="16596"/>
                    <a:pt x="0" y="19545"/>
                    <a:pt x="1946" y="20426"/>
                  </a:cubicBezTo>
                  <a:cubicBezTo>
                    <a:pt x="2164" y="20527"/>
                    <a:pt x="2406" y="20574"/>
                    <a:pt x="2668" y="20574"/>
                  </a:cubicBezTo>
                  <a:cubicBezTo>
                    <a:pt x="4704" y="20574"/>
                    <a:pt x="7927" y="17719"/>
                    <a:pt x="10244" y="14864"/>
                  </a:cubicBezTo>
                  <a:cubicBezTo>
                    <a:pt x="12219" y="12463"/>
                    <a:pt x="17052" y="3982"/>
                    <a:pt x="17052" y="3982"/>
                  </a:cubicBezTo>
                  <a:lnTo>
                    <a:pt x="114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282;p34">
              <a:extLst>
                <a:ext uri="{FF2B5EF4-FFF2-40B4-BE49-F238E27FC236}">
                  <a16:creationId xmlns:a16="http://schemas.microsoft.com/office/drawing/2014/main" id="{95C1897F-73A0-26CB-8D8B-5911DD4D62AC}"/>
                </a:ext>
              </a:extLst>
            </p:cNvPr>
            <p:cNvSpPr/>
            <p:nvPr/>
          </p:nvSpPr>
          <p:spPr>
            <a:xfrm>
              <a:off x="4855651" y="2836607"/>
              <a:ext cx="1502429" cy="410022"/>
            </a:xfrm>
            <a:custGeom>
              <a:avLst/>
              <a:gdLst/>
              <a:ahLst/>
              <a:cxnLst/>
              <a:rect l="l" t="t" r="r" b="b"/>
              <a:pathLst>
                <a:path w="77206" h="21070" extrusionOk="0">
                  <a:moveTo>
                    <a:pt x="28572" y="1"/>
                  </a:moveTo>
                  <a:cubicBezTo>
                    <a:pt x="25806" y="1"/>
                    <a:pt x="0" y="13132"/>
                    <a:pt x="0" y="13132"/>
                  </a:cubicBezTo>
                  <a:lnTo>
                    <a:pt x="2341" y="17509"/>
                  </a:lnTo>
                  <a:lnTo>
                    <a:pt x="24742" y="10518"/>
                  </a:lnTo>
                  <a:cubicBezTo>
                    <a:pt x="24742" y="10518"/>
                    <a:pt x="47782" y="20336"/>
                    <a:pt x="60184" y="21004"/>
                  </a:cubicBezTo>
                  <a:cubicBezTo>
                    <a:pt x="61039" y="21048"/>
                    <a:pt x="61852" y="21069"/>
                    <a:pt x="62624" y="21069"/>
                  </a:cubicBezTo>
                  <a:cubicBezTo>
                    <a:pt x="73085" y="21069"/>
                    <a:pt x="76186" y="17186"/>
                    <a:pt x="77205" y="13223"/>
                  </a:cubicBezTo>
                  <a:lnTo>
                    <a:pt x="52251" y="4104"/>
                  </a:lnTo>
                  <a:cubicBezTo>
                    <a:pt x="52251" y="4104"/>
                    <a:pt x="34743" y="31"/>
                    <a:pt x="28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283;p34">
              <a:extLst>
                <a:ext uri="{FF2B5EF4-FFF2-40B4-BE49-F238E27FC236}">
                  <a16:creationId xmlns:a16="http://schemas.microsoft.com/office/drawing/2014/main" id="{4C6764A5-2B20-6B76-7BA4-713B79CA169D}"/>
                </a:ext>
              </a:extLst>
            </p:cNvPr>
            <p:cNvSpPr/>
            <p:nvPr/>
          </p:nvSpPr>
          <p:spPr>
            <a:xfrm>
              <a:off x="5852917" y="2134685"/>
              <a:ext cx="601567" cy="1040312"/>
            </a:xfrm>
            <a:custGeom>
              <a:avLst/>
              <a:gdLst/>
              <a:ahLst/>
              <a:cxnLst/>
              <a:rect l="l" t="t" r="r" b="b"/>
              <a:pathLst>
                <a:path w="30913" h="53459" extrusionOk="0">
                  <a:moveTo>
                    <a:pt x="22981" y="1"/>
                  </a:moveTo>
                  <a:cubicBezTo>
                    <a:pt x="22843" y="1"/>
                    <a:pt x="22711" y="8"/>
                    <a:pt x="22584" y="22"/>
                  </a:cubicBezTo>
                  <a:cubicBezTo>
                    <a:pt x="22584" y="22"/>
                    <a:pt x="13071" y="934"/>
                    <a:pt x="11186" y="2180"/>
                  </a:cubicBezTo>
                  <a:cubicBezTo>
                    <a:pt x="9332" y="3396"/>
                    <a:pt x="8724" y="31724"/>
                    <a:pt x="6900" y="34217"/>
                  </a:cubicBezTo>
                  <a:cubicBezTo>
                    <a:pt x="5046" y="36679"/>
                    <a:pt x="0" y="39931"/>
                    <a:pt x="0" y="39931"/>
                  </a:cubicBezTo>
                  <a:lnTo>
                    <a:pt x="1064" y="40174"/>
                  </a:lnTo>
                  <a:cubicBezTo>
                    <a:pt x="1064" y="40174"/>
                    <a:pt x="2584" y="40326"/>
                    <a:pt x="3557" y="42120"/>
                  </a:cubicBezTo>
                  <a:cubicBezTo>
                    <a:pt x="4499" y="43883"/>
                    <a:pt x="4438" y="49475"/>
                    <a:pt x="9666" y="52059"/>
                  </a:cubicBezTo>
                  <a:cubicBezTo>
                    <a:pt x="11689" y="53056"/>
                    <a:pt x="13627" y="53459"/>
                    <a:pt x="15450" y="53459"/>
                  </a:cubicBezTo>
                  <a:cubicBezTo>
                    <a:pt x="19737" y="53459"/>
                    <a:pt x="23387" y="51234"/>
                    <a:pt x="25989" y="49293"/>
                  </a:cubicBezTo>
                  <a:cubicBezTo>
                    <a:pt x="25989" y="49293"/>
                    <a:pt x="25685" y="34825"/>
                    <a:pt x="25989" y="32028"/>
                  </a:cubicBezTo>
                  <a:cubicBezTo>
                    <a:pt x="26262" y="29262"/>
                    <a:pt x="30913" y="8320"/>
                    <a:pt x="30913" y="5554"/>
                  </a:cubicBezTo>
                  <a:cubicBezTo>
                    <a:pt x="30913" y="2916"/>
                    <a:pt x="25825" y="1"/>
                    <a:pt x="22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284;p34">
              <a:extLst>
                <a:ext uri="{FF2B5EF4-FFF2-40B4-BE49-F238E27FC236}">
                  <a16:creationId xmlns:a16="http://schemas.microsoft.com/office/drawing/2014/main" id="{010C6BA7-7B88-B8DE-C2B3-9EDC1705027D}"/>
                </a:ext>
              </a:extLst>
            </p:cNvPr>
            <p:cNvSpPr/>
            <p:nvPr/>
          </p:nvSpPr>
          <p:spPr>
            <a:xfrm>
              <a:off x="5790801" y="2176543"/>
              <a:ext cx="342379" cy="572552"/>
            </a:xfrm>
            <a:custGeom>
              <a:avLst/>
              <a:gdLst/>
              <a:ahLst/>
              <a:cxnLst/>
              <a:rect l="l" t="t" r="r" b="b"/>
              <a:pathLst>
                <a:path w="17594" h="29422" extrusionOk="0">
                  <a:moveTo>
                    <a:pt x="14726" y="0"/>
                  </a:moveTo>
                  <a:cubicBezTo>
                    <a:pt x="14615" y="0"/>
                    <a:pt x="14499" y="20"/>
                    <a:pt x="14378" y="59"/>
                  </a:cubicBezTo>
                  <a:cubicBezTo>
                    <a:pt x="11703" y="941"/>
                    <a:pt x="1" y="23950"/>
                    <a:pt x="1" y="23950"/>
                  </a:cubicBezTo>
                  <a:lnTo>
                    <a:pt x="4925" y="29421"/>
                  </a:lnTo>
                  <a:cubicBezTo>
                    <a:pt x="4925" y="29421"/>
                    <a:pt x="11612" y="21336"/>
                    <a:pt x="14378" y="17020"/>
                  </a:cubicBezTo>
                  <a:cubicBezTo>
                    <a:pt x="17070" y="12835"/>
                    <a:pt x="17593" y="0"/>
                    <a:pt x="14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285;p34">
              <a:extLst>
                <a:ext uri="{FF2B5EF4-FFF2-40B4-BE49-F238E27FC236}">
                  <a16:creationId xmlns:a16="http://schemas.microsoft.com/office/drawing/2014/main" id="{3FB9B117-85CB-A262-89A8-C69581A3FDF1}"/>
                </a:ext>
              </a:extLst>
            </p:cNvPr>
            <p:cNvSpPr/>
            <p:nvPr/>
          </p:nvSpPr>
          <p:spPr>
            <a:xfrm>
              <a:off x="5792591" y="2812963"/>
              <a:ext cx="46743" cy="47327"/>
            </a:xfrm>
            <a:custGeom>
              <a:avLst/>
              <a:gdLst/>
              <a:ahLst/>
              <a:cxnLst/>
              <a:rect l="l" t="t" r="r" b="b"/>
              <a:pathLst>
                <a:path w="2402" h="2432" fill="none" extrusionOk="0">
                  <a:moveTo>
                    <a:pt x="2401" y="0"/>
                  </a:moveTo>
                  <a:cubicBezTo>
                    <a:pt x="2401" y="0"/>
                    <a:pt x="882" y="1702"/>
                    <a:pt x="0" y="2432"/>
                  </a:cubicBezTo>
                </a:path>
              </a:pathLst>
            </a:custGeom>
            <a:noFill/>
            <a:ln w="9875" cap="flat" cmpd="sng">
              <a:solidFill>
                <a:srgbClr val="0D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286;p34">
              <a:extLst>
                <a:ext uri="{FF2B5EF4-FFF2-40B4-BE49-F238E27FC236}">
                  <a16:creationId xmlns:a16="http://schemas.microsoft.com/office/drawing/2014/main" id="{284FC726-22CB-AE6B-5DF4-196152414987}"/>
                </a:ext>
              </a:extLst>
            </p:cNvPr>
            <p:cNvSpPr/>
            <p:nvPr/>
          </p:nvSpPr>
          <p:spPr>
            <a:xfrm>
              <a:off x="6667260" y="3174958"/>
              <a:ext cx="222583" cy="108081"/>
            </a:xfrm>
            <a:custGeom>
              <a:avLst/>
              <a:gdLst/>
              <a:ahLst/>
              <a:cxnLst/>
              <a:rect l="l" t="t" r="r" b="b"/>
              <a:pathLst>
                <a:path w="11438" h="5554" extrusionOk="0">
                  <a:moveTo>
                    <a:pt x="7151" y="0"/>
                  </a:moveTo>
                  <a:cubicBezTo>
                    <a:pt x="5905" y="0"/>
                    <a:pt x="3413" y="1915"/>
                    <a:pt x="3413" y="1915"/>
                  </a:cubicBezTo>
                  <a:cubicBezTo>
                    <a:pt x="3083" y="1702"/>
                    <a:pt x="2720" y="1607"/>
                    <a:pt x="2364" y="1607"/>
                  </a:cubicBezTo>
                  <a:cubicBezTo>
                    <a:pt x="1145" y="1607"/>
                    <a:pt x="1" y="2719"/>
                    <a:pt x="495" y="4012"/>
                  </a:cubicBezTo>
                  <a:cubicBezTo>
                    <a:pt x="937" y="5192"/>
                    <a:pt x="2240" y="5554"/>
                    <a:pt x="3525" y="5554"/>
                  </a:cubicBezTo>
                  <a:cubicBezTo>
                    <a:pt x="4094" y="5554"/>
                    <a:pt x="4660" y="5483"/>
                    <a:pt x="5145" y="5380"/>
                  </a:cubicBezTo>
                  <a:cubicBezTo>
                    <a:pt x="6695" y="5015"/>
                    <a:pt x="8063" y="2553"/>
                    <a:pt x="8063" y="2553"/>
                  </a:cubicBezTo>
                  <a:cubicBezTo>
                    <a:pt x="9343" y="3353"/>
                    <a:pt x="10280" y="3644"/>
                    <a:pt x="10837" y="3644"/>
                  </a:cubicBezTo>
                  <a:cubicBezTo>
                    <a:pt x="11233" y="3644"/>
                    <a:pt x="11437" y="3497"/>
                    <a:pt x="11437" y="3283"/>
                  </a:cubicBezTo>
                  <a:cubicBezTo>
                    <a:pt x="11437" y="2736"/>
                    <a:pt x="8428" y="0"/>
                    <a:pt x="7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287;p34">
              <a:extLst>
                <a:ext uri="{FF2B5EF4-FFF2-40B4-BE49-F238E27FC236}">
                  <a16:creationId xmlns:a16="http://schemas.microsoft.com/office/drawing/2014/main" id="{A2575712-DC92-1A02-E854-349B66A03774}"/>
                </a:ext>
              </a:extLst>
            </p:cNvPr>
            <p:cNvSpPr/>
            <p:nvPr/>
          </p:nvSpPr>
          <p:spPr>
            <a:xfrm>
              <a:off x="5607449" y="2675128"/>
              <a:ext cx="33724" cy="34327"/>
            </a:xfrm>
            <a:custGeom>
              <a:avLst/>
              <a:gdLst/>
              <a:ahLst/>
              <a:cxnLst/>
              <a:rect l="l" t="t" r="r" b="b"/>
              <a:pathLst>
                <a:path w="1733" h="1764" fill="none" extrusionOk="0">
                  <a:moveTo>
                    <a:pt x="1733" y="1"/>
                  </a:moveTo>
                  <a:cubicBezTo>
                    <a:pt x="1733" y="1"/>
                    <a:pt x="1003" y="852"/>
                    <a:pt x="0" y="1764"/>
                  </a:cubicBezTo>
                </a:path>
              </a:pathLst>
            </a:custGeom>
            <a:noFill/>
            <a:ln w="9875" cap="flat" cmpd="sng">
              <a:solidFill>
                <a:srgbClr val="0D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288;p34">
              <a:extLst>
                <a:ext uri="{FF2B5EF4-FFF2-40B4-BE49-F238E27FC236}">
                  <a16:creationId xmlns:a16="http://schemas.microsoft.com/office/drawing/2014/main" id="{B123C533-D341-A1AD-D9DB-9C52EC54A1C0}"/>
                </a:ext>
              </a:extLst>
            </p:cNvPr>
            <p:cNvSpPr/>
            <p:nvPr/>
          </p:nvSpPr>
          <p:spPr>
            <a:xfrm>
              <a:off x="5984233" y="2777468"/>
              <a:ext cx="11851" cy="101153"/>
            </a:xfrm>
            <a:custGeom>
              <a:avLst/>
              <a:gdLst/>
              <a:ahLst/>
              <a:cxnLst/>
              <a:rect l="l" t="t" r="r" b="b"/>
              <a:pathLst>
                <a:path w="609" h="5198" fill="none" extrusionOk="0">
                  <a:moveTo>
                    <a:pt x="608" y="0"/>
                  </a:moveTo>
                  <a:cubicBezTo>
                    <a:pt x="608" y="0"/>
                    <a:pt x="31" y="3009"/>
                    <a:pt x="0" y="5198"/>
                  </a:cubicBezTo>
                </a:path>
              </a:pathLst>
            </a:custGeom>
            <a:noFill/>
            <a:ln w="9875" cap="flat" cmpd="sng">
              <a:solidFill>
                <a:srgbClr val="0D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289;p34">
              <a:extLst>
                <a:ext uri="{FF2B5EF4-FFF2-40B4-BE49-F238E27FC236}">
                  <a16:creationId xmlns:a16="http://schemas.microsoft.com/office/drawing/2014/main" id="{3EF4F5D3-EF09-2142-1E68-5D0541283DFF}"/>
                </a:ext>
              </a:extLst>
            </p:cNvPr>
            <p:cNvSpPr/>
            <p:nvPr/>
          </p:nvSpPr>
          <p:spPr>
            <a:xfrm>
              <a:off x="4115684" y="2953795"/>
              <a:ext cx="1418439" cy="475272"/>
            </a:xfrm>
            <a:custGeom>
              <a:avLst/>
              <a:gdLst/>
              <a:ahLst/>
              <a:cxnLst/>
              <a:rect l="l" t="t" r="r" b="b"/>
              <a:pathLst>
                <a:path w="72890" h="24423" extrusionOk="0">
                  <a:moveTo>
                    <a:pt x="58460" y="0"/>
                  </a:moveTo>
                  <a:cubicBezTo>
                    <a:pt x="52303" y="0"/>
                    <a:pt x="43373" y="713"/>
                    <a:pt x="36385" y="713"/>
                  </a:cubicBezTo>
                  <a:cubicBezTo>
                    <a:pt x="35792" y="713"/>
                    <a:pt x="35213" y="707"/>
                    <a:pt x="34651" y="696"/>
                  </a:cubicBezTo>
                  <a:cubicBezTo>
                    <a:pt x="34651" y="696"/>
                    <a:pt x="22050" y="286"/>
                    <a:pt x="13596" y="286"/>
                  </a:cubicBezTo>
                  <a:cubicBezTo>
                    <a:pt x="10777" y="286"/>
                    <a:pt x="8420" y="332"/>
                    <a:pt x="7143" y="453"/>
                  </a:cubicBezTo>
                  <a:cubicBezTo>
                    <a:pt x="2067" y="970"/>
                    <a:pt x="0" y="6046"/>
                    <a:pt x="0" y="10666"/>
                  </a:cubicBezTo>
                  <a:cubicBezTo>
                    <a:pt x="0" y="15143"/>
                    <a:pt x="8736" y="24423"/>
                    <a:pt x="31879" y="24423"/>
                  </a:cubicBezTo>
                  <a:cubicBezTo>
                    <a:pt x="32460" y="24423"/>
                    <a:pt x="33050" y="24417"/>
                    <a:pt x="33648" y="24405"/>
                  </a:cubicBezTo>
                  <a:cubicBezTo>
                    <a:pt x="58117" y="23919"/>
                    <a:pt x="66719" y="16532"/>
                    <a:pt x="69819" y="12307"/>
                  </a:cubicBezTo>
                  <a:cubicBezTo>
                    <a:pt x="72889" y="8113"/>
                    <a:pt x="68786" y="1031"/>
                    <a:pt x="63193" y="240"/>
                  </a:cubicBezTo>
                  <a:cubicBezTo>
                    <a:pt x="61964" y="67"/>
                    <a:pt x="60341" y="0"/>
                    <a:pt x="584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290;p34">
              <a:extLst>
                <a:ext uri="{FF2B5EF4-FFF2-40B4-BE49-F238E27FC236}">
                  <a16:creationId xmlns:a16="http://schemas.microsoft.com/office/drawing/2014/main" id="{4F2E7B58-36B3-EE50-7E91-960B3E2A3EC0}"/>
                </a:ext>
              </a:extLst>
            </p:cNvPr>
            <p:cNvSpPr/>
            <p:nvPr/>
          </p:nvSpPr>
          <p:spPr>
            <a:xfrm>
              <a:off x="4436872" y="3041268"/>
              <a:ext cx="162082" cy="50888"/>
            </a:xfrm>
            <a:custGeom>
              <a:avLst/>
              <a:gdLst/>
              <a:ahLst/>
              <a:cxnLst/>
              <a:rect l="l" t="t" r="r" b="b"/>
              <a:pathLst>
                <a:path w="8329" h="2615" fill="none" extrusionOk="0">
                  <a:moveTo>
                    <a:pt x="0" y="1"/>
                  </a:moveTo>
                  <a:cubicBezTo>
                    <a:pt x="0" y="1"/>
                    <a:pt x="4590" y="1095"/>
                    <a:pt x="8329" y="2615"/>
                  </a:cubicBezTo>
                </a:path>
              </a:pathLst>
            </a:custGeom>
            <a:noFill/>
            <a:ln w="9875" cap="flat" cmpd="sng">
              <a:solidFill>
                <a:srgbClr val="0D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291;p34">
              <a:extLst>
                <a:ext uri="{FF2B5EF4-FFF2-40B4-BE49-F238E27FC236}">
                  <a16:creationId xmlns:a16="http://schemas.microsoft.com/office/drawing/2014/main" id="{26A254BE-BC82-ABAF-3A34-42059E99C2C3}"/>
                </a:ext>
              </a:extLst>
            </p:cNvPr>
            <p:cNvSpPr/>
            <p:nvPr/>
          </p:nvSpPr>
          <p:spPr>
            <a:xfrm>
              <a:off x="5054980" y="3041268"/>
              <a:ext cx="162102" cy="50888"/>
            </a:xfrm>
            <a:custGeom>
              <a:avLst/>
              <a:gdLst/>
              <a:ahLst/>
              <a:cxnLst/>
              <a:rect l="l" t="t" r="r" b="b"/>
              <a:pathLst>
                <a:path w="8330" h="2615" fill="none" extrusionOk="0">
                  <a:moveTo>
                    <a:pt x="8329" y="1"/>
                  </a:moveTo>
                  <a:cubicBezTo>
                    <a:pt x="8329" y="1"/>
                    <a:pt x="3709" y="1095"/>
                    <a:pt x="1" y="2615"/>
                  </a:cubicBezTo>
                </a:path>
              </a:pathLst>
            </a:custGeom>
            <a:noFill/>
            <a:ln w="9875" cap="flat" cmpd="sng">
              <a:solidFill>
                <a:srgbClr val="0D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292;p34">
              <a:extLst>
                <a:ext uri="{FF2B5EF4-FFF2-40B4-BE49-F238E27FC236}">
                  <a16:creationId xmlns:a16="http://schemas.microsoft.com/office/drawing/2014/main" id="{94FC801F-F8CC-2DE4-59F3-CA8EE33970D6}"/>
                </a:ext>
              </a:extLst>
            </p:cNvPr>
            <p:cNvSpPr/>
            <p:nvPr/>
          </p:nvSpPr>
          <p:spPr>
            <a:xfrm>
              <a:off x="5056167" y="2647339"/>
              <a:ext cx="178643" cy="224782"/>
            </a:xfrm>
            <a:custGeom>
              <a:avLst/>
              <a:gdLst/>
              <a:ahLst/>
              <a:cxnLst/>
              <a:rect l="l" t="t" r="r" b="b"/>
              <a:pathLst>
                <a:path w="9180" h="11551" extrusionOk="0">
                  <a:moveTo>
                    <a:pt x="0" y="0"/>
                  </a:moveTo>
                  <a:lnTo>
                    <a:pt x="852" y="7721"/>
                  </a:lnTo>
                  <a:cubicBezTo>
                    <a:pt x="3435" y="10791"/>
                    <a:pt x="9180" y="11551"/>
                    <a:pt x="9180" y="11551"/>
                  </a:cubicBezTo>
                  <a:lnTo>
                    <a:pt x="7569" y="6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293;p34">
              <a:extLst>
                <a:ext uri="{FF2B5EF4-FFF2-40B4-BE49-F238E27FC236}">
                  <a16:creationId xmlns:a16="http://schemas.microsoft.com/office/drawing/2014/main" id="{80DC57AF-4904-5232-C0BD-D0BD65FD21D4}"/>
                </a:ext>
              </a:extLst>
            </p:cNvPr>
            <p:cNvSpPr/>
            <p:nvPr/>
          </p:nvSpPr>
          <p:spPr>
            <a:xfrm>
              <a:off x="4729667" y="2100786"/>
              <a:ext cx="130148" cy="140015"/>
            </a:xfrm>
            <a:custGeom>
              <a:avLst/>
              <a:gdLst/>
              <a:ahLst/>
              <a:cxnLst/>
              <a:rect l="l" t="t" r="r" b="b"/>
              <a:pathLst>
                <a:path w="6688" h="7195" extrusionOk="0">
                  <a:moveTo>
                    <a:pt x="0" y="1"/>
                  </a:moveTo>
                  <a:lnTo>
                    <a:pt x="0" y="5776"/>
                  </a:lnTo>
                  <a:cubicBezTo>
                    <a:pt x="0" y="5776"/>
                    <a:pt x="1229" y="7194"/>
                    <a:pt x="3211" y="7194"/>
                  </a:cubicBezTo>
                  <a:cubicBezTo>
                    <a:pt x="4201" y="7194"/>
                    <a:pt x="5380" y="6840"/>
                    <a:pt x="6687" y="5776"/>
                  </a:cubicBezTo>
                  <a:lnTo>
                    <a:pt x="66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294;p34">
              <a:extLst>
                <a:ext uri="{FF2B5EF4-FFF2-40B4-BE49-F238E27FC236}">
                  <a16:creationId xmlns:a16="http://schemas.microsoft.com/office/drawing/2014/main" id="{8AEDBDF3-2489-3AB1-CA16-B182F17A3FE1}"/>
                </a:ext>
              </a:extLst>
            </p:cNvPr>
            <p:cNvSpPr/>
            <p:nvPr/>
          </p:nvSpPr>
          <p:spPr>
            <a:xfrm>
              <a:off x="4685298" y="1869523"/>
              <a:ext cx="218867" cy="292211"/>
            </a:xfrm>
            <a:custGeom>
              <a:avLst/>
              <a:gdLst/>
              <a:ahLst/>
              <a:cxnLst/>
              <a:rect l="l" t="t" r="r" b="b"/>
              <a:pathLst>
                <a:path w="11247" h="15016" extrusionOk="0">
                  <a:moveTo>
                    <a:pt x="5624" y="0"/>
                  </a:moveTo>
                  <a:cubicBezTo>
                    <a:pt x="3161" y="0"/>
                    <a:pt x="1216" y="182"/>
                    <a:pt x="608" y="2006"/>
                  </a:cubicBezTo>
                  <a:cubicBezTo>
                    <a:pt x="0" y="3830"/>
                    <a:pt x="821" y="9362"/>
                    <a:pt x="1186" y="10791"/>
                  </a:cubicBezTo>
                  <a:cubicBezTo>
                    <a:pt x="1520" y="12189"/>
                    <a:pt x="3678" y="15016"/>
                    <a:pt x="5654" y="15016"/>
                  </a:cubicBezTo>
                  <a:cubicBezTo>
                    <a:pt x="7630" y="15016"/>
                    <a:pt x="9788" y="12189"/>
                    <a:pt x="10153" y="10791"/>
                  </a:cubicBezTo>
                  <a:cubicBezTo>
                    <a:pt x="10517" y="9392"/>
                    <a:pt x="11247" y="3830"/>
                    <a:pt x="10639" y="2006"/>
                  </a:cubicBezTo>
                  <a:cubicBezTo>
                    <a:pt x="10031" y="182"/>
                    <a:pt x="8086" y="0"/>
                    <a:pt x="5624" y="0"/>
                  </a:cubicBezTo>
                  <a:close/>
                </a:path>
              </a:pathLst>
            </a:custGeom>
            <a:solidFill>
              <a:srgbClr val="F29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295;p34">
              <a:extLst>
                <a:ext uri="{FF2B5EF4-FFF2-40B4-BE49-F238E27FC236}">
                  <a16:creationId xmlns:a16="http://schemas.microsoft.com/office/drawing/2014/main" id="{A51F6FD7-6B7B-F67A-A163-E1DCB9C422E2}"/>
                </a:ext>
              </a:extLst>
            </p:cNvPr>
            <p:cNvSpPr/>
            <p:nvPr/>
          </p:nvSpPr>
          <p:spPr>
            <a:xfrm>
              <a:off x="4648733" y="1971688"/>
              <a:ext cx="58458" cy="71438"/>
            </a:xfrm>
            <a:custGeom>
              <a:avLst/>
              <a:gdLst/>
              <a:ahLst/>
              <a:cxnLst/>
              <a:rect l="l" t="t" r="r" b="b"/>
              <a:pathLst>
                <a:path w="3004" h="3671" extrusionOk="0">
                  <a:moveTo>
                    <a:pt x="1476" y="0"/>
                  </a:moveTo>
                  <a:cubicBezTo>
                    <a:pt x="855" y="0"/>
                    <a:pt x="195" y="251"/>
                    <a:pt x="116" y="1285"/>
                  </a:cubicBezTo>
                  <a:cubicBezTo>
                    <a:pt x="1" y="2813"/>
                    <a:pt x="678" y="3671"/>
                    <a:pt x="1813" y="3671"/>
                  </a:cubicBezTo>
                  <a:cubicBezTo>
                    <a:pt x="2169" y="3671"/>
                    <a:pt x="2569" y="3587"/>
                    <a:pt x="3004" y="3413"/>
                  </a:cubicBezTo>
                  <a:lnTo>
                    <a:pt x="2609" y="221"/>
                  </a:lnTo>
                  <a:cubicBezTo>
                    <a:pt x="2609" y="221"/>
                    <a:pt x="2060" y="0"/>
                    <a:pt x="14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296;p34">
              <a:extLst>
                <a:ext uri="{FF2B5EF4-FFF2-40B4-BE49-F238E27FC236}">
                  <a16:creationId xmlns:a16="http://schemas.microsoft.com/office/drawing/2014/main" id="{43753B28-E9EF-8C24-088F-BD26C9B88EE0}"/>
                </a:ext>
              </a:extLst>
            </p:cNvPr>
            <p:cNvSpPr/>
            <p:nvPr/>
          </p:nvSpPr>
          <p:spPr>
            <a:xfrm>
              <a:off x="4878711" y="1972272"/>
              <a:ext cx="58477" cy="71457"/>
            </a:xfrm>
            <a:custGeom>
              <a:avLst/>
              <a:gdLst/>
              <a:ahLst/>
              <a:cxnLst/>
              <a:rect l="l" t="t" r="r" b="b"/>
              <a:pathLst>
                <a:path w="3005" h="3672" extrusionOk="0">
                  <a:moveTo>
                    <a:pt x="1544" y="1"/>
                  </a:moveTo>
                  <a:cubicBezTo>
                    <a:pt x="968" y="1"/>
                    <a:pt x="426" y="222"/>
                    <a:pt x="426" y="222"/>
                  </a:cubicBezTo>
                  <a:lnTo>
                    <a:pt x="1" y="3413"/>
                  </a:lnTo>
                  <a:cubicBezTo>
                    <a:pt x="436" y="3587"/>
                    <a:pt x="836" y="3671"/>
                    <a:pt x="1191" y="3671"/>
                  </a:cubicBezTo>
                  <a:cubicBezTo>
                    <a:pt x="2326" y="3671"/>
                    <a:pt x="3004" y="2813"/>
                    <a:pt x="2888" y="1286"/>
                  </a:cubicBezTo>
                  <a:cubicBezTo>
                    <a:pt x="2810" y="251"/>
                    <a:pt x="2158" y="1"/>
                    <a:pt x="1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297;p34">
              <a:extLst>
                <a:ext uri="{FF2B5EF4-FFF2-40B4-BE49-F238E27FC236}">
                  <a16:creationId xmlns:a16="http://schemas.microsoft.com/office/drawing/2014/main" id="{2F921082-CB6F-F153-5EA1-555567EDCB41}"/>
                </a:ext>
              </a:extLst>
            </p:cNvPr>
            <p:cNvSpPr/>
            <p:nvPr/>
          </p:nvSpPr>
          <p:spPr>
            <a:xfrm>
              <a:off x="4630285" y="1766404"/>
              <a:ext cx="295169" cy="375481"/>
            </a:xfrm>
            <a:custGeom>
              <a:avLst/>
              <a:gdLst/>
              <a:ahLst/>
              <a:cxnLst/>
              <a:rect l="l" t="t" r="r" b="b"/>
              <a:pathLst>
                <a:path w="15168" h="19295" extrusionOk="0">
                  <a:moveTo>
                    <a:pt x="6869" y="1"/>
                  </a:moveTo>
                  <a:cubicBezTo>
                    <a:pt x="6844" y="1"/>
                    <a:pt x="6824" y="4"/>
                    <a:pt x="6809" y="10"/>
                  </a:cubicBezTo>
                  <a:cubicBezTo>
                    <a:pt x="6444" y="193"/>
                    <a:pt x="6171" y="1591"/>
                    <a:pt x="6171" y="1591"/>
                  </a:cubicBezTo>
                  <a:cubicBezTo>
                    <a:pt x="6171" y="1591"/>
                    <a:pt x="2910" y="672"/>
                    <a:pt x="1755" y="672"/>
                  </a:cubicBezTo>
                  <a:cubicBezTo>
                    <a:pt x="1549" y="672"/>
                    <a:pt x="1410" y="701"/>
                    <a:pt x="1368" y="770"/>
                  </a:cubicBezTo>
                  <a:cubicBezTo>
                    <a:pt x="1064" y="1196"/>
                    <a:pt x="2098" y="3779"/>
                    <a:pt x="2098" y="3779"/>
                  </a:cubicBezTo>
                  <a:cubicBezTo>
                    <a:pt x="2098" y="3779"/>
                    <a:pt x="1" y="6120"/>
                    <a:pt x="274" y="7579"/>
                  </a:cubicBezTo>
                  <a:cubicBezTo>
                    <a:pt x="730" y="9980"/>
                    <a:pt x="2037" y="13050"/>
                    <a:pt x="2037" y="13050"/>
                  </a:cubicBezTo>
                  <a:cubicBezTo>
                    <a:pt x="2554" y="15269"/>
                    <a:pt x="3587" y="18673"/>
                    <a:pt x="4529" y="19008"/>
                  </a:cubicBezTo>
                  <a:cubicBezTo>
                    <a:pt x="4654" y="19052"/>
                    <a:pt x="4784" y="19071"/>
                    <a:pt x="4915" y="19071"/>
                  </a:cubicBezTo>
                  <a:cubicBezTo>
                    <a:pt x="5773" y="19071"/>
                    <a:pt x="6688" y="18248"/>
                    <a:pt x="6688" y="18248"/>
                  </a:cubicBezTo>
                  <a:cubicBezTo>
                    <a:pt x="6688" y="18248"/>
                    <a:pt x="7013" y="19282"/>
                    <a:pt x="7575" y="19282"/>
                  </a:cubicBezTo>
                  <a:cubicBezTo>
                    <a:pt x="7583" y="19282"/>
                    <a:pt x="7591" y="19282"/>
                    <a:pt x="7599" y="19281"/>
                  </a:cubicBezTo>
                  <a:cubicBezTo>
                    <a:pt x="8177" y="19220"/>
                    <a:pt x="9210" y="18248"/>
                    <a:pt x="9210" y="18248"/>
                  </a:cubicBezTo>
                  <a:cubicBezTo>
                    <a:pt x="9210" y="18248"/>
                    <a:pt x="9640" y="19295"/>
                    <a:pt x="10171" y="19295"/>
                  </a:cubicBezTo>
                  <a:cubicBezTo>
                    <a:pt x="10205" y="19295"/>
                    <a:pt x="10239" y="19290"/>
                    <a:pt x="10274" y="19281"/>
                  </a:cubicBezTo>
                  <a:cubicBezTo>
                    <a:pt x="10821" y="19160"/>
                    <a:pt x="11521" y="17852"/>
                    <a:pt x="11521" y="17852"/>
                  </a:cubicBezTo>
                  <a:cubicBezTo>
                    <a:pt x="11521" y="17852"/>
                    <a:pt x="11575" y="18895"/>
                    <a:pt x="12284" y="18895"/>
                  </a:cubicBezTo>
                  <a:cubicBezTo>
                    <a:pt x="12322" y="18895"/>
                    <a:pt x="12361" y="18892"/>
                    <a:pt x="12402" y="18886"/>
                  </a:cubicBezTo>
                  <a:cubicBezTo>
                    <a:pt x="13192" y="18704"/>
                    <a:pt x="14195" y="15086"/>
                    <a:pt x="14378" y="13020"/>
                  </a:cubicBezTo>
                  <a:cubicBezTo>
                    <a:pt x="14378" y="13020"/>
                    <a:pt x="15168" y="4448"/>
                    <a:pt x="15046" y="3992"/>
                  </a:cubicBezTo>
                  <a:cubicBezTo>
                    <a:pt x="14986" y="3536"/>
                    <a:pt x="13314" y="3384"/>
                    <a:pt x="13314" y="3384"/>
                  </a:cubicBezTo>
                  <a:cubicBezTo>
                    <a:pt x="13314" y="3384"/>
                    <a:pt x="14894" y="1743"/>
                    <a:pt x="14438" y="1560"/>
                  </a:cubicBezTo>
                  <a:cubicBezTo>
                    <a:pt x="14399" y="1542"/>
                    <a:pt x="14351" y="1534"/>
                    <a:pt x="14295" y="1534"/>
                  </a:cubicBezTo>
                  <a:cubicBezTo>
                    <a:pt x="13706" y="1534"/>
                    <a:pt x="12311" y="2472"/>
                    <a:pt x="12311" y="2472"/>
                  </a:cubicBezTo>
                  <a:cubicBezTo>
                    <a:pt x="12311" y="2472"/>
                    <a:pt x="12012" y="800"/>
                    <a:pt x="11770" y="800"/>
                  </a:cubicBezTo>
                  <a:cubicBezTo>
                    <a:pt x="11768" y="800"/>
                    <a:pt x="11766" y="800"/>
                    <a:pt x="11764" y="801"/>
                  </a:cubicBezTo>
                  <a:cubicBezTo>
                    <a:pt x="11521" y="831"/>
                    <a:pt x="11399" y="2290"/>
                    <a:pt x="11399" y="2290"/>
                  </a:cubicBezTo>
                  <a:cubicBezTo>
                    <a:pt x="11399" y="2290"/>
                    <a:pt x="7527" y="1"/>
                    <a:pt x="68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298;p34">
              <a:extLst>
                <a:ext uri="{FF2B5EF4-FFF2-40B4-BE49-F238E27FC236}">
                  <a16:creationId xmlns:a16="http://schemas.microsoft.com/office/drawing/2014/main" id="{C4C6DC8F-75CF-55E8-4ABA-2A9FCDDB9B88}"/>
                </a:ext>
              </a:extLst>
            </p:cNvPr>
            <p:cNvSpPr/>
            <p:nvPr/>
          </p:nvSpPr>
          <p:spPr>
            <a:xfrm>
              <a:off x="4319158" y="2594097"/>
              <a:ext cx="386865" cy="406383"/>
            </a:xfrm>
            <a:custGeom>
              <a:avLst/>
              <a:gdLst/>
              <a:ahLst/>
              <a:cxnLst/>
              <a:rect l="l" t="t" r="r" b="b"/>
              <a:pathLst>
                <a:path w="19880" h="20883" extrusionOk="0">
                  <a:moveTo>
                    <a:pt x="16900" y="1"/>
                  </a:moveTo>
                  <a:cubicBezTo>
                    <a:pt x="16900" y="1"/>
                    <a:pt x="15168" y="3496"/>
                    <a:pt x="2554" y="13375"/>
                  </a:cubicBezTo>
                  <a:cubicBezTo>
                    <a:pt x="0" y="15381"/>
                    <a:pt x="2797" y="20882"/>
                    <a:pt x="5958" y="20882"/>
                  </a:cubicBezTo>
                  <a:cubicBezTo>
                    <a:pt x="7782" y="20882"/>
                    <a:pt x="17691" y="8177"/>
                    <a:pt x="19879" y="1824"/>
                  </a:cubicBezTo>
                  <a:lnTo>
                    <a:pt x="169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299;p34">
              <a:extLst>
                <a:ext uri="{FF2B5EF4-FFF2-40B4-BE49-F238E27FC236}">
                  <a16:creationId xmlns:a16="http://schemas.microsoft.com/office/drawing/2014/main" id="{64F0227C-B9D9-B8EC-F8FB-BC0BAC9065EF}"/>
                </a:ext>
              </a:extLst>
            </p:cNvPr>
            <p:cNvSpPr/>
            <p:nvPr/>
          </p:nvSpPr>
          <p:spPr>
            <a:xfrm>
              <a:off x="4881669" y="2594097"/>
              <a:ext cx="387449" cy="406383"/>
            </a:xfrm>
            <a:custGeom>
              <a:avLst/>
              <a:gdLst/>
              <a:ahLst/>
              <a:cxnLst/>
              <a:rect l="l" t="t" r="r" b="b"/>
              <a:pathLst>
                <a:path w="19910" h="20883" extrusionOk="0">
                  <a:moveTo>
                    <a:pt x="3010" y="1"/>
                  </a:moveTo>
                  <a:lnTo>
                    <a:pt x="1" y="1824"/>
                  </a:lnTo>
                  <a:cubicBezTo>
                    <a:pt x="2189" y="8177"/>
                    <a:pt x="12098" y="20882"/>
                    <a:pt x="13922" y="20882"/>
                  </a:cubicBezTo>
                  <a:cubicBezTo>
                    <a:pt x="17113" y="20882"/>
                    <a:pt x="19910" y="15381"/>
                    <a:pt x="17387" y="13375"/>
                  </a:cubicBezTo>
                  <a:cubicBezTo>
                    <a:pt x="4773" y="3496"/>
                    <a:pt x="3010" y="1"/>
                    <a:pt x="30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300;p34">
              <a:extLst>
                <a:ext uri="{FF2B5EF4-FFF2-40B4-BE49-F238E27FC236}">
                  <a16:creationId xmlns:a16="http://schemas.microsoft.com/office/drawing/2014/main" id="{4EDEAFFE-A5EC-7E24-B7EA-8616D41ECCB9}"/>
                </a:ext>
              </a:extLst>
            </p:cNvPr>
            <p:cNvSpPr/>
            <p:nvPr/>
          </p:nvSpPr>
          <p:spPr>
            <a:xfrm>
              <a:off x="4354653" y="2647339"/>
              <a:ext cx="178059" cy="224782"/>
            </a:xfrm>
            <a:custGeom>
              <a:avLst/>
              <a:gdLst/>
              <a:ahLst/>
              <a:cxnLst/>
              <a:rect l="l" t="t" r="r" b="b"/>
              <a:pathLst>
                <a:path w="9150" h="11551" extrusionOk="0">
                  <a:moveTo>
                    <a:pt x="9149" y="0"/>
                  </a:moveTo>
                  <a:lnTo>
                    <a:pt x="1611" y="639"/>
                  </a:lnTo>
                  <a:lnTo>
                    <a:pt x="0" y="11551"/>
                  </a:lnTo>
                  <a:cubicBezTo>
                    <a:pt x="0" y="11551"/>
                    <a:pt x="5745" y="10791"/>
                    <a:pt x="8329" y="7721"/>
                  </a:cubicBezTo>
                  <a:lnTo>
                    <a:pt x="9149" y="0"/>
                  </a:lnTo>
                  <a:close/>
                </a:path>
              </a:pathLst>
            </a:custGeom>
            <a:solidFill>
              <a:srgbClr val="F29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301;p34">
              <a:extLst>
                <a:ext uri="{FF2B5EF4-FFF2-40B4-BE49-F238E27FC236}">
                  <a16:creationId xmlns:a16="http://schemas.microsoft.com/office/drawing/2014/main" id="{EE812F74-AEC2-62B7-DF13-A3311CD53C60}"/>
                </a:ext>
              </a:extLst>
            </p:cNvPr>
            <p:cNvSpPr/>
            <p:nvPr/>
          </p:nvSpPr>
          <p:spPr>
            <a:xfrm>
              <a:off x="4357611" y="2274700"/>
              <a:ext cx="192245" cy="464335"/>
            </a:xfrm>
            <a:custGeom>
              <a:avLst/>
              <a:gdLst/>
              <a:ahLst/>
              <a:cxnLst/>
              <a:rect l="l" t="t" r="r" b="b"/>
              <a:pathLst>
                <a:path w="9879" h="23861" extrusionOk="0">
                  <a:moveTo>
                    <a:pt x="9605" y="0"/>
                  </a:moveTo>
                  <a:cubicBezTo>
                    <a:pt x="6414" y="1520"/>
                    <a:pt x="3830" y="3283"/>
                    <a:pt x="2827" y="4438"/>
                  </a:cubicBezTo>
                  <a:cubicBezTo>
                    <a:pt x="1793" y="5593"/>
                    <a:pt x="0" y="23131"/>
                    <a:pt x="0" y="23131"/>
                  </a:cubicBezTo>
                  <a:lnTo>
                    <a:pt x="9879" y="23861"/>
                  </a:lnTo>
                  <a:lnTo>
                    <a:pt x="96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302;p34">
              <a:extLst>
                <a:ext uri="{FF2B5EF4-FFF2-40B4-BE49-F238E27FC236}">
                  <a16:creationId xmlns:a16="http://schemas.microsoft.com/office/drawing/2014/main" id="{869E322E-F9D2-1C3E-93C0-EBA5F7587571}"/>
                </a:ext>
              </a:extLst>
            </p:cNvPr>
            <p:cNvSpPr/>
            <p:nvPr/>
          </p:nvSpPr>
          <p:spPr>
            <a:xfrm>
              <a:off x="4516132" y="2196023"/>
              <a:ext cx="578507" cy="992441"/>
            </a:xfrm>
            <a:custGeom>
              <a:avLst/>
              <a:gdLst/>
              <a:ahLst/>
              <a:cxnLst/>
              <a:rect l="l" t="t" r="r" b="b"/>
              <a:pathLst>
                <a:path w="29728" h="50999" extrusionOk="0">
                  <a:moveTo>
                    <a:pt x="9362" y="0"/>
                  </a:moveTo>
                  <a:cubicBezTo>
                    <a:pt x="9362" y="0"/>
                    <a:pt x="365" y="3314"/>
                    <a:pt x="152" y="5593"/>
                  </a:cubicBezTo>
                  <a:cubicBezTo>
                    <a:pt x="61" y="6201"/>
                    <a:pt x="61" y="8481"/>
                    <a:pt x="31" y="13283"/>
                  </a:cubicBezTo>
                  <a:cubicBezTo>
                    <a:pt x="0" y="26749"/>
                    <a:pt x="61" y="48117"/>
                    <a:pt x="61" y="48117"/>
                  </a:cubicBezTo>
                  <a:cubicBezTo>
                    <a:pt x="61" y="48117"/>
                    <a:pt x="5421" y="50999"/>
                    <a:pt x="14187" y="50999"/>
                  </a:cubicBezTo>
                  <a:cubicBezTo>
                    <a:pt x="18590" y="50999"/>
                    <a:pt x="23853" y="50271"/>
                    <a:pt x="29727" y="48086"/>
                  </a:cubicBezTo>
                  <a:cubicBezTo>
                    <a:pt x="29727" y="48086"/>
                    <a:pt x="29241" y="27022"/>
                    <a:pt x="28724" y="13223"/>
                  </a:cubicBezTo>
                  <a:cubicBezTo>
                    <a:pt x="28511" y="7964"/>
                    <a:pt x="28299" y="5289"/>
                    <a:pt x="28147" y="4833"/>
                  </a:cubicBezTo>
                  <a:cubicBezTo>
                    <a:pt x="27296" y="2706"/>
                    <a:pt x="19028" y="0"/>
                    <a:pt x="19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303;p34">
              <a:extLst>
                <a:ext uri="{FF2B5EF4-FFF2-40B4-BE49-F238E27FC236}">
                  <a16:creationId xmlns:a16="http://schemas.microsoft.com/office/drawing/2014/main" id="{1E6AB30A-877A-784A-1FC9-6521A2BCEFFD}"/>
                </a:ext>
              </a:extLst>
            </p:cNvPr>
            <p:cNvSpPr/>
            <p:nvPr/>
          </p:nvSpPr>
          <p:spPr>
            <a:xfrm>
              <a:off x="5039606" y="2268181"/>
              <a:ext cx="192245" cy="470270"/>
            </a:xfrm>
            <a:custGeom>
              <a:avLst/>
              <a:gdLst/>
              <a:ahLst/>
              <a:cxnLst/>
              <a:rect l="l" t="t" r="r" b="b"/>
              <a:pathLst>
                <a:path w="9879" h="24166" extrusionOk="0">
                  <a:moveTo>
                    <a:pt x="0" y="1"/>
                  </a:moveTo>
                  <a:lnTo>
                    <a:pt x="0" y="24165"/>
                  </a:lnTo>
                  <a:lnTo>
                    <a:pt x="9879" y="23436"/>
                  </a:lnTo>
                  <a:cubicBezTo>
                    <a:pt x="9879" y="23436"/>
                    <a:pt x="8086" y="5867"/>
                    <a:pt x="7052" y="4742"/>
                  </a:cubicBezTo>
                  <a:cubicBezTo>
                    <a:pt x="6019" y="3587"/>
                    <a:pt x="3070" y="152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304;p34">
              <a:extLst>
                <a:ext uri="{FF2B5EF4-FFF2-40B4-BE49-F238E27FC236}">
                  <a16:creationId xmlns:a16="http://schemas.microsoft.com/office/drawing/2014/main" id="{05D4F3F1-A235-6DCD-57F1-0D9F73326A96}"/>
                </a:ext>
              </a:extLst>
            </p:cNvPr>
            <p:cNvSpPr/>
            <p:nvPr/>
          </p:nvSpPr>
          <p:spPr>
            <a:xfrm>
              <a:off x="5060895" y="2425515"/>
              <a:ext cx="23099" cy="311165"/>
            </a:xfrm>
            <a:custGeom>
              <a:avLst/>
              <a:gdLst/>
              <a:ahLst/>
              <a:cxnLst/>
              <a:rect l="l" t="t" r="r" b="b"/>
              <a:pathLst>
                <a:path w="1187" h="15990" fill="none" extrusionOk="0">
                  <a:moveTo>
                    <a:pt x="1" y="1"/>
                  </a:moveTo>
                  <a:lnTo>
                    <a:pt x="1186" y="15989"/>
                  </a:lnTo>
                </a:path>
              </a:pathLst>
            </a:custGeom>
            <a:noFill/>
            <a:ln w="9875" cap="flat" cmpd="sng">
              <a:solidFill>
                <a:srgbClr val="0D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305;p34">
              <a:extLst>
                <a:ext uri="{FF2B5EF4-FFF2-40B4-BE49-F238E27FC236}">
                  <a16:creationId xmlns:a16="http://schemas.microsoft.com/office/drawing/2014/main" id="{3D9FADBB-EDAF-BA55-C369-CEB784770808}"/>
                </a:ext>
              </a:extLst>
            </p:cNvPr>
            <p:cNvSpPr/>
            <p:nvPr/>
          </p:nvSpPr>
          <p:spPr>
            <a:xfrm>
              <a:off x="4516716" y="2425515"/>
              <a:ext cx="603" cy="311165"/>
            </a:xfrm>
            <a:custGeom>
              <a:avLst/>
              <a:gdLst/>
              <a:ahLst/>
              <a:cxnLst/>
              <a:rect l="l" t="t" r="r" b="b"/>
              <a:pathLst>
                <a:path w="31" h="15990" fill="none" extrusionOk="0">
                  <a:moveTo>
                    <a:pt x="1" y="15989"/>
                  </a:moveTo>
                  <a:lnTo>
                    <a:pt x="31" y="1"/>
                  </a:lnTo>
                </a:path>
              </a:pathLst>
            </a:custGeom>
            <a:noFill/>
            <a:ln w="9875" cap="flat" cmpd="sng">
              <a:solidFill>
                <a:srgbClr val="0D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306;p34">
              <a:extLst>
                <a:ext uri="{FF2B5EF4-FFF2-40B4-BE49-F238E27FC236}">
                  <a16:creationId xmlns:a16="http://schemas.microsoft.com/office/drawing/2014/main" id="{191B9663-1A18-CB8D-2B21-A7BF816BE677}"/>
                </a:ext>
              </a:extLst>
            </p:cNvPr>
            <p:cNvSpPr/>
            <p:nvPr/>
          </p:nvSpPr>
          <p:spPr>
            <a:xfrm>
              <a:off x="4637225" y="1735801"/>
              <a:ext cx="281252" cy="177153"/>
            </a:xfrm>
            <a:custGeom>
              <a:avLst/>
              <a:gdLst/>
              <a:ahLst/>
              <a:cxnLst/>
              <a:rect l="l" t="t" r="r" b="b"/>
              <a:pathLst>
                <a:path w="4718" h="3390" extrusionOk="0">
                  <a:moveTo>
                    <a:pt x="2697" y="1"/>
                  </a:moveTo>
                  <a:cubicBezTo>
                    <a:pt x="2660" y="1"/>
                    <a:pt x="2623" y="2"/>
                    <a:pt x="2587" y="4"/>
                  </a:cubicBezTo>
                  <a:cubicBezTo>
                    <a:pt x="1217" y="4"/>
                    <a:pt x="0" y="1297"/>
                    <a:pt x="76" y="2248"/>
                  </a:cubicBezTo>
                  <a:cubicBezTo>
                    <a:pt x="76" y="2553"/>
                    <a:pt x="190" y="3047"/>
                    <a:pt x="380" y="3047"/>
                  </a:cubicBezTo>
                  <a:cubicBezTo>
                    <a:pt x="495" y="3047"/>
                    <a:pt x="571" y="2933"/>
                    <a:pt x="685" y="2933"/>
                  </a:cubicBezTo>
                  <a:cubicBezTo>
                    <a:pt x="875" y="2971"/>
                    <a:pt x="875" y="3390"/>
                    <a:pt x="951" y="3390"/>
                  </a:cubicBezTo>
                  <a:cubicBezTo>
                    <a:pt x="1141" y="3390"/>
                    <a:pt x="1217" y="2400"/>
                    <a:pt x="1788" y="2172"/>
                  </a:cubicBezTo>
                  <a:cubicBezTo>
                    <a:pt x="1830" y="2158"/>
                    <a:pt x="1872" y="2149"/>
                    <a:pt x="1936" y="2149"/>
                  </a:cubicBezTo>
                  <a:cubicBezTo>
                    <a:pt x="2047" y="2149"/>
                    <a:pt x="2225" y="2176"/>
                    <a:pt x="2587" y="2248"/>
                  </a:cubicBezTo>
                  <a:cubicBezTo>
                    <a:pt x="3584" y="2498"/>
                    <a:pt x="3956" y="2586"/>
                    <a:pt x="4158" y="2586"/>
                  </a:cubicBezTo>
                  <a:cubicBezTo>
                    <a:pt x="4234" y="2586"/>
                    <a:pt x="4285" y="2573"/>
                    <a:pt x="4337" y="2553"/>
                  </a:cubicBezTo>
                  <a:cubicBezTo>
                    <a:pt x="4679" y="2324"/>
                    <a:pt x="4718" y="1602"/>
                    <a:pt x="4527" y="1107"/>
                  </a:cubicBezTo>
                  <a:cubicBezTo>
                    <a:pt x="4274" y="348"/>
                    <a:pt x="3403" y="1"/>
                    <a:pt x="26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307;p34">
              <a:extLst>
                <a:ext uri="{FF2B5EF4-FFF2-40B4-BE49-F238E27FC236}">
                  <a16:creationId xmlns:a16="http://schemas.microsoft.com/office/drawing/2014/main" id="{0B318D5F-3592-1EA6-19DC-F7FC3BA675EA}"/>
                </a:ext>
              </a:extLst>
            </p:cNvPr>
            <p:cNvGrpSpPr/>
            <p:nvPr/>
          </p:nvGrpSpPr>
          <p:grpSpPr>
            <a:xfrm>
              <a:off x="5944107" y="1701095"/>
              <a:ext cx="936889" cy="1001477"/>
              <a:chOff x="1324122" y="1582116"/>
              <a:chExt cx="630817" cy="674350"/>
            </a:xfrm>
          </p:grpSpPr>
          <p:sp>
            <p:nvSpPr>
              <p:cNvPr id="277" name="Google Shape;2308;p34">
                <a:extLst>
                  <a:ext uri="{FF2B5EF4-FFF2-40B4-BE49-F238E27FC236}">
                    <a16:creationId xmlns:a16="http://schemas.microsoft.com/office/drawing/2014/main" id="{81E0F0D3-1F8B-3777-8743-1552B7E64271}"/>
                  </a:ext>
                </a:extLst>
              </p:cNvPr>
              <p:cNvSpPr/>
              <p:nvPr/>
            </p:nvSpPr>
            <p:spPr>
              <a:xfrm>
                <a:off x="1443776" y="1732602"/>
                <a:ext cx="97887" cy="155387"/>
              </a:xfrm>
              <a:custGeom>
                <a:avLst/>
                <a:gdLst/>
                <a:ahLst/>
                <a:cxnLst/>
                <a:rect l="l" t="t" r="r" b="b"/>
                <a:pathLst>
                  <a:path w="2397" h="3805" extrusionOk="0">
                    <a:moveTo>
                      <a:pt x="2055" y="0"/>
                    </a:moveTo>
                    <a:cubicBezTo>
                      <a:pt x="1370" y="115"/>
                      <a:pt x="685" y="229"/>
                      <a:pt x="0" y="343"/>
                    </a:cubicBezTo>
                    <a:lnTo>
                      <a:pt x="0" y="951"/>
                    </a:lnTo>
                    <a:lnTo>
                      <a:pt x="0" y="1332"/>
                    </a:lnTo>
                    <a:lnTo>
                      <a:pt x="76" y="2473"/>
                    </a:lnTo>
                    <a:lnTo>
                      <a:pt x="76" y="2778"/>
                    </a:lnTo>
                    <a:lnTo>
                      <a:pt x="114" y="3805"/>
                    </a:lnTo>
                    <a:lnTo>
                      <a:pt x="2397" y="3729"/>
                    </a:lnTo>
                    <a:cubicBezTo>
                      <a:pt x="2283" y="2473"/>
                      <a:pt x="2169" y="1256"/>
                      <a:pt x="2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309;p34">
                <a:extLst>
                  <a:ext uri="{FF2B5EF4-FFF2-40B4-BE49-F238E27FC236}">
                    <a16:creationId xmlns:a16="http://schemas.microsoft.com/office/drawing/2014/main" id="{9EE38297-B251-7E25-7DC1-469787A14389}"/>
                  </a:ext>
                </a:extLst>
              </p:cNvPr>
              <p:cNvSpPr/>
              <p:nvPr/>
            </p:nvSpPr>
            <p:spPr>
              <a:xfrm>
                <a:off x="1443776" y="1760943"/>
                <a:ext cx="82369" cy="83554"/>
              </a:xfrm>
              <a:custGeom>
                <a:avLst/>
                <a:gdLst/>
                <a:ahLst/>
                <a:cxnLst/>
                <a:rect l="l" t="t" r="r" b="b"/>
                <a:pathLst>
                  <a:path w="2017" h="2046" extrusionOk="0">
                    <a:moveTo>
                      <a:pt x="1401" y="1"/>
                    </a:moveTo>
                    <a:cubicBezTo>
                      <a:pt x="1019" y="1"/>
                      <a:pt x="418" y="248"/>
                      <a:pt x="0" y="638"/>
                    </a:cubicBezTo>
                    <a:lnTo>
                      <a:pt x="76" y="1779"/>
                    </a:lnTo>
                    <a:lnTo>
                      <a:pt x="76" y="2046"/>
                    </a:lnTo>
                    <a:cubicBezTo>
                      <a:pt x="152" y="2046"/>
                      <a:pt x="305" y="2046"/>
                      <a:pt x="381" y="2008"/>
                    </a:cubicBezTo>
                    <a:cubicBezTo>
                      <a:pt x="1408" y="1779"/>
                      <a:pt x="2017" y="448"/>
                      <a:pt x="1712" y="105"/>
                    </a:cubicBezTo>
                    <a:cubicBezTo>
                      <a:pt x="1651" y="34"/>
                      <a:pt x="1541" y="1"/>
                      <a:pt x="1401" y="1"/>
                    </a:cubicBez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310;p34">
                <a:extLst>
                  <a:ext uri="{FF2B5EF4-FFF2-40B4-BE49-F238E27FC236}">
                    <a16:creationId xmlns:a16="http://schemas.microsoft.com/office/drawing/2014/main" id="{6EE30B2B-D055-7EC5-E2B5-186CF69D6404}"/>
                  </a:ext>
                </a:extLst>
              </p:cNvPr>
              <p:cNvSpPr/>
              <p:nvPr/>
            </p:nvSpPr>
            <p:spPr>
              <a:xfrm>
                <a:off x="1364511" y="1612826"/>
                <a:ext cx="177153" cy="207904"/>
              </a:xfrm>
              <a:custGeom>
                <a:avLst/>
                <a:gdLst/>
                <a:ahLst/>
                <a:cxnLst/>
                <a:rect l="l" t="t" r="r" b="b"/>
                <a:pathLst>
                  <a:path w="4338" h="5091" extrusionOk="0">
                    <a:moveTo>
                      <a:pt x="2477" y="1"/>
                    </a:moveTo>
                    <a:cubicBezTo>
                      <a:pt x="2391" y="1"/>
                      <a:pt x="2324" y="4"/>
                      <a:pt x="2284" y="4"/>
                    </a:cubicBezTo>
                    <a:cubicBezTo>
                      <a:pt x="2093" y="42"/>
                      <a:pt x="1142" y="80"/>
                      <a:pt x="686" y="841"/>
                    </a:cubicBezTo>
                    <a:cubicBezTo>
                      <a:pt x="610" y="993"/>
                      <a:pt x="343" y="1412"/>
                      <a:pt x="419" y="1906"/>
                    </a:cubicBezTo>
                    <a:cubicBezTo>
                      <a:pt x="496" y="2096"/>
                      <a:pt x="610" y="2211"/>
                      <a:pt x="572" y="2477"/>
                    </a:cubicBezTo>
                    <a:cubicBezTo>
                      <a:pt x="572" y="2515"/>
                      <a:pt x="534" y="2857"/>
                      <a:pt x="343" y="2971"/>
                    </a:cubicBezTo>
                    <a:cubicBezTo>
                      <a:pt x="191" y="3086"/>
                      <a:pt x="39" y="3009"/>
                      <a:pt x="39" y="3124"/>
                    </a:cubicBezTo>
                    <a:cubicBezTo>
                      <a:pt x="1" y="3238"/>
                      <a:pt x="305" y="3314"/>
                      <a:pt x="381" y="3542"/>
                    </a:cubicBezTo>
                    <a:cubicBezTo>
                      <a:pt x="534" y="3846"/>
                      <a:pt x="343" y="3999"/>
                      <a:pt x="381" y="4265"/>
                    </a:cubicBezTo>
                    <a:cubicBezTo>
                      <a:pt x="419" y="4607"/>
                      <a:pt x="762" y="4798"/>
                      <a:pt x="914" y="4874"/>
                    </a:cubicBezTo>
                    <a:cubicBezTo>
                      <a:pt x="1198" y="5041"/>
                      <a:pt x="1504" y="5090"/>
                      <a:pt x="1770" y="5090"/>
                    </a:cubicBezTo>
                    <a:cubicBezTo>
                      <a:pt x="2111" y="5090"/>
                      <a:pt x="2388" y="5009"/>
                      <a:pt x="2474" y="4988"/>
                    </a:cubicBezTo>
                    <a:cubicBezTo>
                      <a:pt x="3615" y="4569"/>
                      <a:pt x="4148" y="3162"/>
                      <a:pt x="4224" y="2211"/>
                    </a:cubicBezTo>
                    <a:cubicBezTo>
                      <a:pt x="4300" y="1792"/>
                      <a:pt x="4338" y="1031"/>
                      <a:pt x="3843" y="499"/>
                    </a:cubicBezTo>
                    <a:cubicBezTo>
                      <a:pt x="3393" y="48"/>
                      <a:pt x="2800" y="1"/>
                      <a:pt x="2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311;p34">
                <a:extLst>
                  <a:ext uri="{FF2B5EF4-FFF2-40B4-BE49-F238E27FC236}">
                    <a16:creationId xmlns:a16="http://schemas.microsoft.com/office/drawing/2014/main" id="{E1139EDE-129D-A1EE-2D0E-3FC8712608C6}"/>
                  </a:ext>
                </a:extLst>
              </p:cNvPr>
              <p:cNvSpPr/>
              <p:nvPr/>
            </p:nvSpPr>
            <p:spPr>
              <a:xfrm>
                <a:off x="1394036" y="1706180"/>
                <a:ext cx="7800" cy="18704"/>
              </a:xfrm>
              <a:custGeom>
                <a:avLst/>
                <a:gdLst/>
                <a:ahLst/>
                <a:cxnLst/>
                <a:rect l="l" t="t" r="r" b="b"/>
                <a:pathLst>
                  <a:path w="191" h="458" extrusionOk="0">
                    <a:moveTo>
                      <a:pt x="77" y="1"/>
                    </a:moveTo>
                    <a:cubicBezTo>
                      <a:pt x="39" y="1"/>
                      <a:pt x="1" y="77"/>
                      <a:pt x="1" y="229"/>
                    </a:cubicBezTo>
                    <a:cubicBezTo>
                      <a:pt x="1" y="381"/>
                      <a:pt x="39" y="457"/>
                      <a:pt x="77" y="457"/>
                    </a:cubicBezTo>
                    <a:cubicBezTo>
                      <a:pt x="153" y="457"/>
                      <a:pt x="191" y="381"/>
                      <a:pt x="191" y="229"/>
                    </a:cubicBezTo>
                    <a:cubicBezTo>
                      <a:pt x="191" y="115"/>
                      <a:pt x="153" y="1"/>
                      <a:pt x="77"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12;p34">
                <a:extLst>
                  <a:ext uri="{FF2B5EF4-FFF2-40B4-BE49-F238E27FC236}">
                    <a16:creationId xmlns:a16="http://schemas.microsoft.com/office/drawing/2014/main" id="{D2D20AB6-7E3F-C962-8C66-F40B02DF899E}"/>
                  </a:ext>
                </a:extLst>
              </p:cNvPr>
              <p:cNvSpPr/>
              <p:nvPr/>
            </p:nvSpPr>
            <p:spPr>
              <a:xfrm>
                <a:off x="1470157" y="1690662"/>
                <a:ext cx="46677" cy="69955"/>
              </a:xfrm>
              <a:custGeom>
                <a:avLst/>
                <a:gdLst/>
                <a:ahLst/>
                <a:cxnLst/>
                <a:rect l="l" t="t" r="r" b="b"/>
                <a:pathLst>
                  <a:path w="1143" h="1713" extrusionOk="0">
                    <a:moveTo>
                      <a:pt x="572" y="0"/>
                    </a:moveTo>
                    <a:cubicBezTo>
                      <a:pt x="229" y="0"/>
                      <a:pt x="1" y="381"/>
                      <a:pt x="1" y="837"/>
                    </a:cubicBezTo>
                    <a:cubicBezTo>
                      <a:pt x="1" y="1332"/>
                      <a:pt x="229" y="1712"/>
                      <a:pt x="572" y="1712"/>
                    </a:cubicBezTo>
                    <a:cubicBezTo>
                      <a:pt x="876" y="1712"/>
                      <a:pt x="1142" y="1332"/>
                      <a:pt x="1142" y="837"/>
                    </a:cubicBezTo>
                    <a:cubicBezTo>
                      <a:pt x="1142" y="381"/>
                      <a:pt x="876" y="0"/>
                      <a:pt x="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313;p34">
                <a:extLst>
                  <a:ext uri="{FF2B5EF4-FFF2-40B4-BE49-F238E27FC236}">
                    <a16:creationId xmlns:a16="http://schemas.microsoft.com/office/drawing/2014/main" id="{0E8BAF1D-1161-6B3C-0FF8-24E7CB2382AB}"/>
                  </a:ext>
                </a:extLst>
              </p:cNvPr>
              <p:cNvSpPr/>
              <p:nvPr/>
            </p:nvSpPr>
            <p:spPr>
              <a:xfrm>
                <a:off x="1387829" y="1679758"/>
                <a:ext cx="29566" cy="18704"/>
              </a:xfrm>
              <a:custGeom>
                <a:avLst/>
                <a:gdLst/>
                <a:ahLst/>
                <a:cxnLst/>
                <a:rect l="l" t="t" r="r" b="b"/>
                <a:pathLst>
                  <a:path w="724" h="458" extrusionOk="0">
                    <a:moveTo>
                      <a:pt x="39" y="1"/>
                    </a:moveTo>
                    <a:cubicBezTo>
                      <a:pt x="1" y="1"/>
                      <a:pt x="1" y="1"/>
                      <a:pt x="1" y="77"/>
                    </a:cubicBezTo>
                    <a:cubicBezTo>
                      <a:pt x="1" y="115"/>
                      <a:pt x="1" y="115"/>
                      <a:pt x="39" y="115"/>
                    </a:cubicBezTo>
                    <a:cubicBezTo>
                      <a:pt x="115" y="115"/>
                      <a:pt x="191" y="115"/>
                      <a:pt x="343" y="153"/>
                    </a:cubicBezTo>
                    <a:cubicBezTo>
                      <a:pt x="495" y="267"/>
                      <a:pt x="533" y="343"/>
                      <a:pt x="571" y="381"/>
                    </a:cubicBezTo>
                    <a:cubicBezTo>
                      <a:pt x="571" y="457"/>
                      <a:pt x="609" y="457"/>
                      <a:pt x="609" y="457"/>
                    </a:cubicBezTo>
                    <a:lnTo>
                      <a:pt x="723" y="343"/>
                    </a:lnTo>
                    <a:cubicBezTo>
                      <a:pt x="647" y="267"/>
                      <a:pt x="571" y="153"/>
                      <a:pt x="419" y="77"/>
                    </a:cubicBezTo>
                    <a:cubicBezTo>
                      <a:pt x="267" y="1"/>
                      <a:pt x="153" y="1"/>
                      <a:pt x="39"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314;p34">
                <a:extLst>
                  <a:ext uri="{FF2B5EF4-FFF2-40B4-BE49-F238E27FC236}">
                    <a16:creationId xmlns:a16="http://schemas.microsoft.com/office/drawing/2014/main" id="{08156A25-21A2-25BB-5895-949F8F67385C}"/>
                  </a:ext>
                </a:extLst>
              </p:cNvPr>
              <p:cNvSpPr/>
              <p:nvPr/>
            </p:nvSpPr>
            <p:spPr>
              <a:xfrm>
                <a:off x="1384725" y="1769887"/>
                <a:ext cx="28015" cy="17111"/>
              </a:xfrm>
              <a:custGeom>
                <a:avLst/>
                <a:gdLst/>
                <a:ahLst/>
                <a:cxnLst/>
                <a:rect l="l" t="t" r="r" b="b"/>
                <a:pathLst>
                  <a:path w="686" h="419" extrusionOk="0">
                    <a:moveTo>
                      <a:pt x="647" y="0"/>
                    </a:moveTo>
                    <a:cubicBezTo>
                      <a:pt x="609" y="0"/>
                      <a:pt x="571" y="0"/>
                      <a:pt x="571" y="38"/>
                    </a:cubicBezTo>
                    <a:cubicBezTo>
                      <a:pt x="571" y="77"/>
                      <a:pt x="457" y="191"/>
                      <a:pt x="381" y="229"/>
                    </a:cubicBezTo>
                    <a:cubicBezTo>
                      <a:pt x="316" y="278"/>
                      <a:pt x="258" y="292"/>
                      <a:pt x="209" y="292"/>
                    </a:cubicBezTo>
                    <a:cubicBezTo>
                      <a:pt x="145" y="292"/>
                      <a:pt x="98" y="267"/>
                      <a:pt x="77" y="267"/>
                    </a:cubicBezTo>
                    <a:cubicBezTo>
                      <a:pt x="39" y="267"/>
                      <a:pt x="1" y="267"/>
                      <a:pt x="1" y="343"/>
                    </a:cubicBezTo>
                    <a:cubicBezTo>
                      <a:pt x="1" y="381"/>
                      <a:pt x="1" y="419"/>
                      <a:pt x="39" y="419"/>
                    </a:cubicBezTo>
                    <a:lnTo>
                      <a:pt x="191" y="419"/>
                    </a:lnTo>
                    <a:cubicBezTo>
                      <a:pt x="229" y="419"/>
                      <a:pt x="305" y="381"/>
                      <a:pt x="457" y="343"/>
                    </a:cubicBezTo>
                    <a:cubicBezTo>
                      <a:pt x="609" y="267"/>
                      <a:pt x="647" y="153"/>
                      <a:pt x="685" y="77"/>
                    </a:cubicBezTo>
                    <a:cubicBezTo>
                      <a:pt x="685" y="38"/>
                      <a:pt x="685" y="0"/>
                      <a:pt x="647" y="0"/>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315;p34">
                <a:extLst>
                  <a:ext uri="{FF2B5EF4-FFF2-40B4-BE49-F238E27FC236}">
                    <a16:creationId xmlns:a16="http://schemas.microsoft.com/office/drawing/2014/main" id="{B18D1FFC-8204-6F62-73E4-E83471490D9C}"/>
                  </a:ext>
                </a:extLst>
              </p:cNvPr>
              <p:cNvSpPr/>
              <p:nvPr/>
            </p:nvSpPr>
            <p:spPr>
              <a:xfrm>
                <a:off x="1324122" y="1582116"/>
                <a:ext cx="630817" cy="674350"/>
              </a:xfrm>
              <a:custGeom>
                <a:avLst/>
                <a:gdLst/>
                <a:ahLst/>
                <a:cxnLst/>
                <a:rect l="l" t="t" r="r" b="b"/>
                <a:pathLst>
                  <a:path w="15447" h="16513" extrusionOk="0">
                    <a:moveTo>
                      <a:pt x="1506" y="1"/>
                    </a:moveTo>
                    <a:cubicBezTo>
                      <a:pt x="1214" y="1"/>
                      <a:pt x="931" y="73"/>
                      <a:pt x="648" y="261"/>
                    </a:cubicBezTo>
                    <a:cubicBezTo>
                      <a:pt x="267" y="566"/>
                      <a:pt x="1" y="1060"/>
                      <a:pt x="153" y="1441"/>
                    </a:cubicBezTo>
                    <a:cubicBezTo>
                      <a:pt x="343" y="1935"/>
                      <a:pt x="1028" y="1631"/>
                      <a:pt x="2055" y="2316"/>
                    </a:cubicBezTo>
                    <a:cubicBezTo>
                      <a:pt x="2642" y="2695"/>
                      <a:pt x="2946" y="3168"/>
                      <a:pt x="3339" y="3168"/>
                    </a:cubicBezTo>
                    <a:cubicBezTo>
                      <a:pt x="3379" y="3168"/>
                      <a:pt x="3420" y="3163"/>
                      <a:pt x="3463" y="3153"/>
                    </a:cubicBezTo>
                    <a:cubicBezTo>
                      <a:pt x="3740" y="3118"/>
                      <a:pt x="3828" y="2958"/>
                      <a:pt x="3956" y="2958"/>
                    </a:cubicBezTo>
                    <a:cubicBezTo>
                      <a:pt x="3969" y="2958"/>
                      <a:pt x="3982" y="2959"/>
                      <a:pt x="3995" y="2963"/>
                    </a:cubicBezTo>
                    <a:cubicBezTo>
                      <a:pt x="4148" y="3001"/>
                      <a:pt x="4262" y="3381"/>
                      <a:pt x="4072" y="4865"/>
                    </a:cubicBezTo>
                    <a:cubicBezTo>
                      <a:pt x="3767" y="6387"/>
                      <a:pt x="3387" y="7566"/>
                      <a:pt x="3082" y="8441"/>
                    </a:cubicBezTo>
                    <a:cubicBezTo>
                      <a:pt x="2550" y="9810"/>
                      <a:pt x="2245" y="10495"/>
                      <a:pt x="2474" y="11294"/>
                    </a:cubicBezTo>
                    <a:cubicBezTo>
                      <a:pt x="2740" y="12207"/>
                      <a:pt x="3615" y="12664"/>
                      <a:pt x="4224" y="12968"/>
                    </a:cubicBezTo>
                    <a:cubicBezTo>
                      <a:pt x="4452" y="13463"/>
                      <a:pt x="5175" y="15251"/>
                      <a:pt x="7001" y="16050"/>
                    </a:cubicBezTo>
                    <a:cubicBezTo>
                      <a:pt x="7671" y="16365"/>
                      <a:pt x="8427" y="16512"/>
                      <a:pt x="9175" y="16512"/>
                    </a:cubicBezTo>
                    <a:cubicBezTo>
                      <a:pt x="10594" y="16512"/>
                      <a:pt x="11985" y="15982"/>
                      <a:pt x="12708" y="15061"/>
                    </a:cubicBezTo>
                    <a:cubicBezTo>
                      <a:pt x="15447" y="11484"/>
                      <a:pt x="7838" y="2316"/>
                      <a:pt x="5175" y="870"/>
                    </a:cubicBezTo>
                    <a:cubicBezTo>
                      <a:pt x="4148" y="376"/>
                      <a:pt x="2283" y="109"/>
                      <a:pt x="2055" y="71"/>
                    </a:cubicBezTo>
                    <a:cubicBezTo>
                      <a:pt x="1867" y="28"/>
                      <a:pt x="1685" y="1"/>
                      <a:pt x="1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316;p34">
                <a:extLst>
                  <a:ext uri="{FF2B5EF4-FFF2-40B4-BE49-F238E27FC236}">
                    <a16:creationId xmlns:a16="http://schemas.microsoft.com/office/drawing/2014/main" id="{4EA2ABA6-2364-D446-72A4-63D981ED3E1B}"/>
                  </a:ext>
                </a:extLst>
              </p:cNvPr>
              <p:cNvSpPr/>
              <p:nvPr/>
            </p:nvSpPr>
            <p:spPr>
              <a:xfrm>
                <a:off x="1578948" y="1665792"/>
                <a:ext cx="299870" cy="508059"/>
              </a:xfrm>
              <a:custGeom>
                <a:avLst/>
                <a:gdLst/>
                <a:ahLst/>
                <a:cxnLst/>
                <a:rect l="l" t="t" r="r" b="b"/>
                <a:pathLst>
                  <a:path w="7343" h="12441" extrusionOk="0">
                    <a:moveTo>
                      <a:pt x="76" y="0"/>
                    </a:moveTo>
                    <a:lnTo>
                      <a:pt x="0" y="267"/>
                    </a:lnTo>
                    <a:cubicBezTo>
                      <a:pt x="2092" y="1104"/>
                      <a:pt x="3804" y="2397"/>
                      <a:pt x="5174" y="3957"/>
                    </a:cubicBezTo>
                    <a:cubicBezTo>
                      <a:pt x="6201" y="5136"/>
                      <a:pt x="7114" y="6202"/>
                      <a:pt x="7114" y="7609"/>
                    </a:cubicBezTo>
                    <a:cubicBezTo>
                      <a:pt x="7152" y="10386"/>
                      <a:pt x="3843" y="12137"/>
                      <a:pt x="3690" y="12251"/>
                    </a:cubicBezTo>
                    <a:lnTo>
                      <a:pt x="3804" y="12441"/>
                    </a:lnTo>
                    <a:cubicBezTo>
                      <a:pt x="4109" y="12251"/>
                      <a:pt x="7343" y="10501"/>
                      <a:pt x="7343" y="7685"/>
                    </a:cubicBezTo>
                    <a:cubicBezTo>
                      <a:pt x="7343" y="6164"/>
                      <a:pt x="6391" y="5060"/>
                      <a:pt x="5364" y="3805"/>
                    </a:cubicBezTo>
                    <a:cubicBezTo>
                      <a:pt x="3919" y="2207"/>
                      <a:pt x="2169" y="914"/>
                      <a:pt x="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5">
            <a:extLst>
              <a:ext uri="{FF2B5EF4-FFF2-40B4-BE49-F238E27FC236}">
                <a16:creationId xmlns:a16="http://schemas.microsoft.com/office/drawing/2014/main" id="{E5C72136-72DA-D310-583F-3A9A6753A23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65637" y="1302188"/>
            <a:ext cx="2357440" cy="1473328"/>
          </a:xfrm>
          <a:prstGeom prst="rect">
            <a:avLst/>
          </a:prstGeom>
        </p:spPr>
      </p:pic>
      <p:sp>
        <p:nvSpPr>
          <p:cNvPr id="7" name="TextBox 6">
            <a:extLst>
              <a:ext uri="{FF2B5EF4-FFF2-40B4-BE49-F238E27FC236}">
                <a16:creationId xmlns:a16="http://schemas.microsoft.com/office/drawing/2014/main" id="{83B7002D-D400-B7DB-5296-294F00658592}"/>
              </a:ext>
            </a:extLst>
          </p:cNvPr>
          <p:cNvSpPr txBox="1"/>
          <p:nvPr/>
        </p:nvSpPr>
        <p:spPr>
          <a:xfrm>
            <a:off x="585317" y="3061245"/>
            <a:ext cx="2384325" cy="369332"/>
          </a:xfrm>
          <a:prstGeom prst="rect">
            <a:avLst/>
          </a:prstGeom>
          <a:noFill/>
        </p:spPr>
        <p:txBody>
          <a:bodyPr wrap="square" rtlCol="0">
            <a:spAutoFit/>
          </a:bodyPr>
          <a:lstStyle/>
          <a:p>
            <a:r>
              <a:rPr lang="en-IN" sz="900">
                <a:hlinkClick r:id="rId6" tooltip="http://www.peoplematters.in/blog/watercooler/10-movies-every-hr-professional-must-watch-17440"/>
              </a:rPr>
              <a:t>This Photo</a:t>
            </a:r>
            <a:r>
              <a:rPr lang="en-IN" sz="900"/>
              <a:t> by Unknown Author is licensed under </a:t>
            </a:r>
            <a:r>
              <a:rPr lang="en-IN" sz="900">
                <a:hlinkClick r:id="rId7" tooltip="https://creativecommons.org/licenses/by-nc-sa/3.0/"/>
              </a:rPr>
              <a:t>CC BY-SA-NC</a:t>
            </a:r>
            <a:endParaRPr lang="en-IN" sz="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grpSp>
        <p:nvGrpSpPr>
          <p:cNvPr id="1547" name="Google Shape;1547;p43"/>
          <p:cNvGrpSpPr/>
          <p:nvPr/>
        </p:nvGrpSpPr>
        <p:grpSpPr>
          <a:xfrm>
            <a:off x="-34393" y="3633975"/>
            <a:ext cx="9212787" cy="1519113"/>
            <a:chOff x="-48525" y="3257925"/>
            <a:chExt cx="9212787" cy="1519113"/>
          </a:xfrm>
        </p:grpSpPr>
        <p:sp>
          <p:nvSpPr>
            <p:cNvPr id="1548" name="Google Shape;1548;p43"/>
            <p:cNvSpPr/>
            <p:nvPr/>
          </p:nvSpPr>
          <p:spPr>
            <a:xfrm>
              <a:off x="-48525" y="3257925"/>
              <a:ext cx="9212787" cy="1519113"/>
            </a:xfrm>
            <a:custGeom>
              <a:avLst/>
              <a:gdLst/>
              <a:ahLst/>
              <a:cxnLst/>
              <a:rect l="l" t="t" r="r" b="b"/>
              <a:pathLst>
                <a:path w="219810" h="75185" extrusionOk="0">
                  <a:moveTo>
                    <a:pt x="1" y="1"/>
                  </a:moveTo>
                  <a:lnTo>
                    <a:pt x="1" y="75163"/>
                  </a:lnTo>
                  <a:lnTo>
                    <a:pt x="219810" y="75184"/>
                  </a:lnTo>
                  <a:lnTo>
                    <a:pt x="219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3"/>
            <p:cNvSpPr/>
            <p:nvPr/>
          </p:nvSpPr>
          <p:spPr>
            <a:xfrm>
              <a:off x="-48525" y="3481575"/>
              <a:ext cx="9212581" cy="1289443"/>
            </a:xfrm>
            <a:custGeom>
              <a:avLst/>
              <a:gdLst/>
              <a:ahLst/>
              <a:cxnLst/>
              <a:rect l="l" t="t" r="r" b="b"/>
              <a:pathLst>
                <a:path w="220621" h="59731" extrusionOk="0">
                  <a:moveTo>
                    <a:pt x="211385" y="1"/>
                  </a:moveTo>
                  <a:cubicBezTo>
                    <a:pt x="201637" y="1"/>
                    <a:pt x="191911" y="1237"/>
                    <a:pt x="182116" y="1886"/>
                  </a:cubicBezTo>
                  <a:cubicBezTo>
                    <a:pt x="173611" y="2456"/>
                    <a:pt x="165077" y="2595"/>
                    <a:pt x="156539" y="2595"/>
                  </a:cubicBezTo>
                  <a:cubicBezTo>
                    <a:pt x="152597" y="2595"/>
                    <a:pt x="148654" y="2566"/>
                    <a:pt x="144713" y="2535"/>
                  </a:cubicBezTo>
                  <a:cubicBezTo>
                    <a:pt x="140769" y="2506"/>
                    <a:pt x="136825" y="2476"/>
                    <a:pt x="132884" y="2476"/>
                  </a:cubicBezTo>
                  <a:cubicBezTo>
                    <a:pt x="119273" y="2476"/>
                    <a:pt x="105693" y="2824"/>
                    <a:pt x="92231" y="4718"/>
                  </a:cubicBezTo>
                  <a:cubicBezTo>
                    <a:pt x="82588" y="6070"/>
                    <a:pt x="73054" y="8210"/>
                    <a:pt x="63347" y="8804"/>
                  </a:cubicBezTo>
                  <a:cubicBezTo>
                    <a:pt x="61040" y="8945"/>
                    <a:pt x="58733" y="8998"/>
                    <a:pt x="56426" y="8998"/>
                  </a:cubicBezTo>
                  <a:cubicBezTo>
                    <a:pt x="50027" y="8998"/>
                    <a:pt x="43626" y="8589"/>
                    <a:pt x="37230" y="8502"/>
                  </a:cubicBezTo>
                  <a:cubicBezTo>
                    <a:pt x="36309" y="8489"/>
                    <a:pt x="35388" y="8483"/>
                    <a:pt x="34467" y="8483"/>
                  </a:cubicBezTo>
                  <a:cubicBezTo>
                    <a:pt x="22949" y="8483"/>
                    <a:pt x="11452" y="9457"/>
                    <a:pt x="0" y="10718"/>
                  </a:cubicBezTo>
                  <a:lnTo>
                    <a:pt x="0" y="59730"/>
                  </a:lnTo>
                  <a:lnTo>
                    <a:pt x="220588" y="59730"/>
                  </a:lnTo>
                  <a:lnTo>
                    <a:pt x="220620" y="427"/>
                  </a:lnTo>
                  <a:cubicBezTo>
                    <a:pt x="217538" y="124"/>
                    <a:pt x="214460" y="1"/>
                    <a:pt x="2113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48525" y="3803575"/>
              <a:ext cx="9200910" cy="967399"/>
            </a:xfrm>
            <a:custGeom>
              <a:avLst/>
              <a:gdLst/>
              <a:ahLst/>
              <a:cxnLst/>
              <a:rect l="l" t="t" r="r" b="b"/>
              <a:pathLst>
                <a:path w="221096" h="53359" extrusionOk="0">
                  <a:moveTo>
                    <a:pt x="213438" y="0"/>
                  </a:moveTo>
                  <a:cubicBezTo>
                    <a:pt x="202571" y="0"/>
                    <a:pt x="191598" y="3907"/>
                    <a:pt x="181759" y="8692"/>
                  </a:cubicBezTo>
                  <a:cubicBezTo>
                    <a:pt x="179075" y="9996"/>
                    <a:pt x="176287" y="11395"/>
                    <a:pt x="173308" y="11395"/>
                  </a:cubicBezTo>
                  <a:cubicBezTo>
                    <a:pt x="173275" y="11395"/>
                    <a:pt x="173241" y="11395"/>
                    <a:pt x="173208" y="11394"/>
                  </a:cubicBezTo>
                  <a:cubicBezTo>
                    <a:pt x="168602" y="11340"/>
                    <a:pt x="164819" y="8000"/>
                    <a:pt x="160874" y="5611"/>
                  </a:cubicBezTo>
                  <a:cubicBezTo>
                    <a:pt x="155768" y="2500"/>
                    <a:pt x="149788" y="933"/>
                    <a:pt x="143809" y="933"/>
                  </a:cubicBezTo>
                  <a:cubicBezTo>
                    <a:pt x="138423" y="933"/>
                    <a:pt x="133037" y="2206"/>
                    <a:pt x="128293" y="4767"/>
                  </a:cubicBezTo>
                  <a:cubicBezTo>
                    <a:pt x="124130" y="7005"/>
                    <a:pt x="120412" y="10172"/>
                    <a:pt x="115905" y="11632"/>
                  </a:cubicBezTo>
                  <a:cubicBezTo>
                    <a:pt x="113550" y="12395"/>
                    <a:pt x="111105" y="12655"/>
                    <a:pt x="108631" y="12655"/>
                  </a:cubicBezTo>
                  <a:cubicBezTo>
                    <a:pt x="105845" y="12655"/>
                    <a:pt x="103023" y="12325"/>
                    <a:pt x="100252" y="12010"/>
                  </a:cubicBezTo>
                  <a:cubicBezTo>
                    <a:pt x="82537" y="10009"/>
                    <a:pt x="64499" y="9066"/>
                    <a:pt x="46471" y="9066"/>
                  </a:cubicBezTo>
                  <a:cubicBezTo>
                    <a:pt x="30902" y="9066"/>
                    <a:pt x="15340" y="9769"/>
                    <a:pt x="1" y="11102"/>
                  </a:cubicBezTo>
                  <a:lnTo>
                    <a:pt x="1" y="53358"/>
                  </a:lnTo>
                  <a:lnTo>
                    <a:pt x="221031" y="53358"/>
                  </a:lnTo>
                  <a:lnTo>
                    <a:pt x="221095" y="692"/>
                  </a:lnTo>
                  <a:cubicBezTo>
                    <a:pt x="218560" y="218"/>
                    <a:pt x="216002" y="0"/>
                    <a:pt x="213438" y="0"/>
                  </a:cubicBezTo>
                  <a:close/>
                </a:path>
              </a:pathLst>
            </a:custGeom>
            <a:solidFill>
              <a:srgbClr val="FFFFFF">
                <a:alpha val="2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1" name="Google Shape;1551;p43"/>
          <p:cNvSpPr/>
          <p:nvPr/>
        </p:nvSpPr>
        <p:spPr>
          <a:xfrm>
            <a:off x="815350" y="5137525"/>
            <a:ext cx="37600" cy="1100"/>
          </a:xfrm>
          <a:custGeom>
            <a:avLst/>
            <a:gdLst/>
            <a:ahLst/>
            <a:cxnLst/>
            <a:rect l="l" t="t" r="r" b="b"/>
            <a:pathLst>
              <a:path w="1504" h="44" extrusionOk="0">
                <a:moveTo>
                  <a:pt x="1" y="0"/>
                </a:moveTo>
                <a:cubicBezTo>
                  <a:pt x="315" y="0"/>
                  <a:pt x="671" y="44"/>
                  <a:pt x="1017" y="44"/>
                </a:cubicBezTo>
                <a:cubicBezTo>
                  <a:pt x="1180" y="44"/>
                  <a:pt x="1353" y="32"/>
                  <a:pt x="1504" y="0"/>
                </a:cubicBezTo>
                <a:close/>
              </a:path>
            </a:pathLst>
          </a:custGeom>
          <a:solidFill>
            <a:srgbClr val="D0D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11375" y="5137525"/>
            <a:ext cx="841575" cy="25"/>
          </a:xfrm>
          <a:custGeom>
            <a:avLst/>
            <a:gdLst/>
            <a:ahLst/>
            <a:cxnLst/>
            <a:rect l="l" t="t" r="r" b="b"/>
            <a:pathLst>
              <a:path w="33663" h="1" extrusionOk="0">
                <a:moveTo>
                  <a:pt x="1" y="0"/>
                </a:moveTo>
                <a:lnTo>
                  <a:pt x="1" y="0"/>
                </a:lnTo>
                <a:lnTo>
                  <a:pt x="14086" y="0"/>
                </a:lnTo>
                <a:lnTo>
                  <a:pt x="27360" y="0"/>
                </a:lnTo>
                <a:lnTo>
                  <a:pt x="32160" y="0"/>
                </a:lnTo>
                <a:lnTo>
                  <a:pt x="32160" y="0"/>
                </a:lnTo>
                <a:lnTo>
                  <a:pt x="33663" y="0"/>
                </a:lnTo>
                <a:lnTo>
                  <a:pt x="33663" y="0"/>
                </a:lnTo>
                <a:lnTo>
                  <a:pt x="33663" y="0"/>
                </a:lnTo>
                <a:close/>
              </a:path>
            </a:pathLst>
          </a:custGeom>
          <a:solidFill>
            <a:srgbClr val="786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3" name="Google Shape;1553;p43"/>
          <p:cNvGrpSpPr/>
          <p:nvPr/>
        </p:nvGrpSpPr>
        <p:grpSpPr>
          <a:xfrm>
            <a:off x="-810454" y="959425"/>
            <a:ext cx="2265134" cy="669350"/>
            <a:chOff x="-845325" y="279350"/>
            <a:chExt cx="2849225" cy="841950"/>
          </a:xfrm>
        </p:grpSpPr>
        <p:sp>
          <p:nvSpPr>
            <p:cNvPr id="1554" name="Google Shape;1554;p43"/>
            <p:cNvSpPr/>
            <p:nvPr/>
          </p:nvSpPr>
          <p:spPr>
            <a:xfrm>
              <a:off x="-845325" y="279350"/>
              <a:ext cx="2849225" cy="841800"/>
            </a:xfrm>
            <a:custGeom>
              <a:avLst/>
              <a:gdLst/>
              <a:ahLst/>
              <a:cxnLst/>
              <a:rect l="l" t="t" r="r" b="b"/>
              <a:pathLst>
                <a:path w="113969" h="33672" extrusionOk="0">
                  <a:moveTo>
                    <a:pt x="53921" y="0"/>
                  </a:moveTo>
                  <a:cubicBezTo>
                    <a:pt x="48052" y="0"/>
                    <a:pt x="42283" y="2534"/>
                    <a:pt x="39975" y="8003"/>
                  </a:cubicBezTo>
                  <a:cubicBezTo>
                    <a:pt x="39846" y="8317"/>
                    <a:pt x="39726" y="8642"/>
                    <a:pt x="39618" y="8976"/>
                  </a:cubicBezTo>
                  <a:cubicBezTo>
                    <a:pt x="36408" y="9365"/>
                    <a:pt x="34062" y="13095"/>
                    <a:pt x="35111" y="16165"/>
                  </a:cubicBezTo>
                  <a:cubicBezTo>
                    <a:pt x="34615" y="14726"/>
                    <a:pt x="32208" y="14283"/>
                    <a:pt x="30313" y="14283"/>
                  </a:cubicBezTo>
                  <a:cubicBezTo>
                    <a:pt x="29561" y="14283"/>
                    <a:pt x="28891" y="14353"/>
                    <a:pt x="28452" y="14457"/>
                  </a:cubicBezTo>
                  <a:cubicBezTo>
                    <a:pt x="27155" y="14760"/>
                    <a:pt x="26235" y="15863"/>
                    <a:pt x="25111" y="16209"/>
                  </a:cubicBezTo>
                  <a:cubicBezTo>
                    <a:pt x="24412" y="16418"/>
                    <a:pt x="24038" y="16500"/>
                    <a:pt x="23738" y="16500"/>
                  </a:cubicBezTo>
                  <a:cubicBezTo>
                    <a:pt x="23203" y="16500"/>
                    <a:pt x="22903" y="16242"/>
                    <a:pt x="21414" y="15992"/>
                  </a:cubicBezTo>
                  <a:cubicBezTo>
                    <a:pt x="21019" y="15928"/>
                    <a:pt x="20618" y="15896"/>
                    <a:pt x="20217" y="15896"/>
                  </a:cubicBezTo>
                  <a:cubicBezTo>
                    <a:pt x="18200" y="15896"/>
                    <a:pt x="16179" y="16696"/>
                    <a:pt x="14745" y="18121"/>
                  </a:cubicBezTo>
                  <a:cubicBezTo>
                    <a:pt x="13026" y="19829"/>
                    <a:pt x="12194" y="22392"/>
                    <a:pt x="12572" y="24780"/>
                  </a:cubicBezTo>
                  <a:cubicBezTo>
                    <a:pt x="12480" y="24203"/>
                    <a:pt x="12103" y="23963"/>
                    <a:pt x="11550" y="23963"/>
                  </a:cubicBezTo>
                  <a:cubicBezTo>
                    <a:pt x="9223" y="23963"/>
                    <a:pt x="3779" y="28204"/>
                    <a:pt x="3351" y="29418"/>
                  </a:cubicBezTo>
                  <a:cubicBezTo>
                    <a:pt x="3311" y="29417"/>
                    <a:pt x="3271" y="29417"/>
                    <a:pt x="3231" y="29417"/>
                  </a:cubicBezTo>
                  <a:cubicBezTo>
                    <a:pt x="2471" y="29417"/>
                    <a:pt x="1716" y="29610"/>
                    <a:pt x="1048" y="29959"/>
                  </a:cubicBezTo>
                  <a:cubicBezTo>
                    <a:pt x="519" y="30250"/>
                    <a:pt x="0" y="30888"/>
                    <a:pt x="335" y="31374"/>
                  </a:cubicBezTo>
                  <a:cubicBezTo>
                    <a:pt x="530" y="31655"/>
                    <a:pt x="908" y="31732"/>
                    <a:pt x="1243" y="31764"/>
                  </a:cubicBezTo>
                  <a:cubicBezTo>
                    <a:pt x="2748" y="31934"/>
                    <a:pt x="4262" y="32020"/>
                    <a:pt x="5776" y="32020"/>
                  </a:cubicBezTo>
                  <a:cubicBezTo>
                    <a:pt x="8285" y="32020"/>
                    <a:pt x="10792" y="31786"/>
                    <a:pt x="13253" y="31321"/>
                  </a:cubicBezTo>
                  <a:cubicBezTo>
                    <a:pt x="15079" y="32234"/>
                    <a:pt x="17122" y="32701"/>
                    <a:pt x="19161" y="32701"/>
                  </a:cubicBezTo>
                  <a:cubicBezTo>
                    <a:pt x="20406" y="32701"/>
                    <a:pt x="21649" y="32527"/>
                    <a:pt x="22841" y="32174"/>
                  </a:cubicBezTo>
                  <a:cubicBezTo>
                    <a:pt x="23191" y="32074"/>
                    <a:pt x="23553" y="31956"/>
                    <a:pt x="23909" y="31956"/>
                  </a:cubicBezTo>
                  <a:cubicBezTo>
                    <a:pt x="24015" y="31956"/>
                    <a:pt x="24120" y="31966"/>
                    <a:pt x="24225" y="31991"/>
                  </a:cubicBezTo>
                  <a:cubicBezTo>
                    <a:pt x="24625" y="32077"/>
                    <a:pt x="24950" y="32337"/>
                    <a:pt x="25306" y="32542"/>
                  </a:cubicBezTo>
                  <a:cubicBezTo>
                    <a:pt x="26899" y="33426"/>
                    <a:pt x="28995" y="33672"/>
                    <a:pt x="31064" y="33672"/>
                  </a:cubicBezTo>
                  <a:cubicBezTo>
                    <a:pt x="32588" y="33672"/>
                    <a:pt x="34097" y="33538"/>
                    <a:pt x="35381" y="33428"/>
                  </a:cubicBezTo>
                  <a:cubicBezTo>
                    <a:pt x="35944" y="33381"/>
                    <a:pt x="36509" y="33363"/>
                    <a:pt x="37075" y="33363"/>
                  </a:cubicBezTo>
                  <a:cubicBezTo>
                    <a:pt x="37932" y="33363"/>
                    <a:pt x="38792" y="33405"/>
                    <a:pt x="39651" y="33450"/>
                  </a:cubicBezTo>
                  <a:cubicBezTo>
                    <a:pt x="40494" y="33491"/>
                    <a:pt x="41338" y="33530"/>
                    <a:pt x="42177" y="33530"/>
                  </a:cubicBezTo>
                  <a:cubicBezTo>
                    <a:pt x="43801" y="33530"/>
                    <a:pt x="45409" y="33383"/>
                    <a:pt x="46969" y="32813"/>
                  </a:cubicBezTo>
                  <a:cubicBezTo>
                    <a:pt x="47996" y="32445"/>
                    <a:pt x="49001" y="31926"/>
                    <a:pt x="50082" y="31828"/>
                  </a:cubicBezTo>
                  <a:cubicBezTo>
                    <a:pt x="50216" y="31817"/>
                    <a:pt x="50350" y="31811"/>
                    <a:pt x="50484" y="31811"/>
                  </a:cubicBezTo>
                  <a:cubicBezTo>
                    <a:pt x="51461" y="31811"/>
                    <a:pt x="52429" y="32100"/>
                    <a:pt x="53380" y="32347"/>
                  </a:cubicBezTo>
                  <a:cubicBezTo>
                    <a:pt x="56964" y="33263"/>
                    <a:pt x="60664" y="33504"/>
                    <a:pt x="64380" y="33504"/>
                  </a:cubicBezTo>
                  <a:cubicBezTo>
                    <a:pt x="66367" y="33504"/>
                    <a:pt x="68359" y="33435"/>
                    <a:pt x="70340" y="33363"/>
                  </a:cubicBezTo>
                  <a:cubicBezTo>
                    <a:pt x="72005" y="33310"/>
                    <a:pt x="73669" y="33245"/>
                    <a:pt x="75345" y="33190"/>
                  </a:cubicBezTo>
                  <a:cubicBezTo>
                    <a:pt x="79528" y="33039"/>
                    <a:pt x="84155" y="32704"/>
                    <a:pt x="87042" y="29666"/>
                  </a:cubicBezTo>
                  <a:cubicBezTo>
                    <a:pt x="89842" y="30919"/>
                    <a:pt x="92909" y="31569"/>
                    <a:pt x="95975" y="31569"/>
                  </a:cubicBezTo>
                  <a:cubicBezTo>
                    <a:pt x="96826" y="31569"/>
                    <a:pt x="97677" y="31519"/>
                    <a:pt x="98522" y="31418"/>
                  </a:cubicBezTo>
                  <a:cubicBezTo>
                    <a:pt x="102791" y="30920"/>
                    <a:pt x="110434" y="31764"/>
                    <a:pt x="113969" y="29224"/>
                  </a:cubicBezTo>
                  <a:cubicBezTo>
                    <a:pt x="112598" y="28332"/>
                    <a:pt x="110771" y="28002"/>
                    <a:pt x="109006" y="28002"/>
                  </a:cubicBezTo>
                  <a:cubicBezTo>
                    <a:pt x="108309" y="28002"/>
                    <a:pt x="107621" y="28054"/>
                    <a:pt x="106975" y="28143"/>
                  </a:cubicBezTo>
                  <a:cubicBezTo>
                    <a:pt x="106764" y="28169"/>
                    <a:pt x="106545" y="28199"/>
                    <a:pt x="106332" y="28199"/>
                  </a:cubicBezTo>
                  <a:cubicBezTo>
                    <a:pt x="106118" y="28199"/>
                    <a:pt x="105910" y="28169"/>
                    <a:pt x="105721" y="28078"/>
                  </a:cubicBezTo>
                  <a:cubicBezTo>
                    <a:pt x="105126" y="27797"/>
                    <a:pt x="104975" y="27050"/>
                    <a:pt x="104651" y="26478"/>
                  </a:cubicBezTo>
                  <a:cubicBezTo>
                    <a:pt x="104050" y="25424"/>
                    <a:pt x="102785" y="24917"/>
                    <a:pt x="101560" y="24917"/>
                  </a:cubicBezTo>
                  <a:cubicBezTo>
                    <a:pt x="101440" y="24917"/>
                    <a:pt x="101321" y="24922"/>
                    <a:pt x="101203" y="24932"/>
                  </a:cubicBezTo>
                  <a:cubicBezTo>
                    <a:pt x="99873" y="25029"/>
                    <a:pt x="98652" y="25635"/>
                    <a:pt x="97451" y="26219"/>
                  </a:cubicBezTo>
                  <a:cubicBezTo>
                    <a:pt x="97970" y="24424"/>
                    <a:pt x="97052" y="22327"/>
                    <a:pt x="95387" y="21473"/>
                  </a:cubicBezTo>
                  <a:cubicBezTo>
                    <a:pt x="94835" y="21193"/>
                    <a:pt x="94221" y="21060"/>
                    <a:pt x="93604" y="21060"/>
                  </a:cubicBezTo>
                  <a:cubicBezTo>
                    <a:pt x="92359" y="21060"/>
                    <a:pt x="91105" y="21603"/>
                    <a:pt x="90338" y="22586"/>
                  </a:cubicBezTo>
                  <a:cubicBezTo>
                    <a:pt x="91063" y="20240"/>
                    <a:pt x="89723" y="17441"/>
                    <a:pt x="87441" y="16522"/>
                  </a:cubicBezTo>
                  <a:cubicBezTo>
                    <a:pt x="86886" y="16295"/>
                    <a:pt x="86295" y="16189"/>
                    <a:pt x="85701" y="16189"/>
                  </a:cubicBezTo>
                  <a:cubicBezTo>
                    <a:pt x="83856" y="16189"/>
                    <a:pt x="81993" y="17218"/>
                    <a:pt x="81150" y="18878"/>
                  </a:cubicBezTo>
                  <a:cubicBezTo>
                    <a:pt x="82723" y="13909"/>
                    <a:pt x="79072" y="11792"/>
                    <a:pt x="75111" y="11792"/>
                  </a:cubicBezTo>
                  <a:cubicBezTo>
                    <a:pt x="72946" y="11792"/>
                    <a:pt x="70688" y="12425"/>
                    <a:pt x="69140" y="13571"/>
                  </a:cubicBezTo>
                  <a:cubicBezTo>
                    <a:pt x="70113" y="10090"/>
                    <a:pt x="68449" y="6242"/>
                    <a:pt x="65670" y="3928"/>
                  </a:cubicBezTo>
                  <a:cubicBezTo>
                    <a:pt x="62583" y="1363"/>
                    <a:pt x="58225" y="0"/>
                    <a:pt x="53921" y="0"/>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821000" y="518075"/>
              <a:ext cx="2811125" cy="603225"/>
            </a:xfrm>
            <a:custGeom>
              <a:avLst/>
              <a:gdLst/>
              <a:ahLst/>
              <a:cxnLst/>
              <a:rect l="l" t="t" r="r" b="b"/>
              <a:pathLst>
                <a:path w="112445" h="24129" extrusionOk="0">
                  <a:moveTo>
                    <a:pt x="56006" y="1"/>
                  </a:moveTo>
                  <a:cubicBezTo>
                    <a:pt x="54038" y="1"/>
                    <a:pt x="52039" y="400"/>
                    <a:pt x="50169" y="1049"/>
                  </a:cubicBezTo>
                  <a:cubicBezTo>
                    <a:pt x="48126" y="1752"/>
                    <a:pt x="46126" y="2768"/>
                    <a:pt x="44559" y="4248"/>
                  </a:cubicBezTo>
                  <a:cubicBezTo>
                    <a:pt x="44191" y="4594"/>
                    <a:pt x="43845" y="4973"/>
                    <a:pt x="43531" y="5384"/>
                  </a:cubicBezTo>
                  <a:cubicBezTo>
                    <a:pt x="41888" y="7503"/>
                    <a:pt x="41208" y="10497"/>
                    <a:pt x="42321" y="12940"/>
                  </a:cubicBezTo>
                  <a:cubicBezTo>
                    <a:pt x="41737" y="12778"/>
                    <a:pt x="41121" y="12691"/>
                    <a:pt x="40516" y="12691"/>
                  </a:cubicBezTo>
                  <a:cubicBezTo>
                    <a:pt x="39564" y="12691"/>
                    <a:pt x="38613" y="12886"/>
                    <a:pt x="37748" y="13286"/>
                  </a:cubicBezTo>
                  <a:cubicBezTo>
                    <a:pt x="37759" y="12291"/>
                    <a:pt x="36624" y="11827"/>
                    <a:pt x="35575" y="11827"/>
                  </a:cubicBezTo>
                  <a:cubicBezTo>
                    <a:pt x="35370" y="11827"/>
                    <a:pt x="35164" y="11848"/>
                    <a:pt x="34970" y="11880"/>
                  </a:cubicBezTo>
                  <a:cubicBezTo>
                    <a:pt x="34300" y="12000"/>
                    <a:pt x="33565" y="12205"/>
                    <a:pt x="32884" y="12205"/>
                  </a:cubicBezTo>
                  <a:cubicBezTo>
                    <a:pt x="32387" y="12205"/>
                    <a:pt x="31921" y="12096"/>
                    <a:pt x="31543" y="11783"/>
                  </a:cubicBezTo>
                  <a:cubicBezTo>
                    <a:pt x="31165" y="11469"/>
                    <a:pt x="30949" y="11015"/>
                    <a:pt x="30679" y="10605"/>
                  </a:cubicBezTo>
                  <a:cubicBezTo>
                    <a:pt x="29716" y="9135"/>
                    <a:pt x="27955" y="8291"/>
                    <a:pt x="26214" y="8291"/>
                  </a:cubicBezTo>
                  <a:cubicBezTo>
                    <a:pt x="25447" y="8291"/>
                    <a:pt x="24679" y="8454"/>
                    <a:pt x="23987" y="8810"/>
                  </a:cubicBezTo>
                  <a:cubicBezTo>
                    <a:pt x="23047" y="9286"/>
                    <a:pt x="22257" y="10043"/>
                    <a:pt x="21263" y="10421"/>
                  </a:cubicBezTo>
                  <a:cubicBezTo>
                    <a:pt x="20506" y="10702"/>
                    <a:pt x="19685" y="10746"/>
                    <a:pt x="18918" y="10994"/>
                  </a:cubicBezTo>
                  <a:cubicBezTo>
                    <a:pt x="16777" y="11697"/>
                    <a:pt x="15393" y="14162"/>
                    <a:pt x="15912" y="16345"/>
                  </a:cubicBezTo>
                  <a:cubicBezTo>
                    <a:pt x="15534" y="16280"/>
                    <a:pt x="15166" y="16247"/>
                    <a:pt x="14798" y="16247"/>
                  </a:cubicBezTo>
                  <a:cubicBezTo>
                    <a:pt x="10788" y="16247"/>
                    <a:pt x="7243" y="19815"/>
                    <a:pt x="3124" y="20410"/>
                  </a:cubicBezTo>
                  <a:cubicBezTo>
                    <a:pt x="2043" y="20561"/>
                    <a:pt x="173" y="20809"/>
                    <a:pt x="0" y="22128"/>
                  </a:cubicBezTo>
                  <a:cubicBezTo>
                    <a:pt x="54" y="22150"/>
                    <a:pt x="97" y="22183"/>
                    <a:pt x="140" y="22204"/>
                  </a:cubicBezTo>
                  <a:cubicBezTo>
                    <a:pt x="183" y="22204"/>
                    <a:pt x="227" y="22215"/>
                    <a:pt x="270" y="22215"/>
                  </a:cubicBezTo>
                  <a:cubicBezTo>
                    <a:pt x="1783" y="22388"/>
                    <a:pt x="3297" y="22474"/>
                    <a:pt x="4810" y="22474"/>
                  </a:cubicBezTo>
                  <a:cubicBezTo>
                    <a:pt x="5610" y="22474"/>
                    <a:pt x="6410" y="22452"/>
                    <a:pt x="7210" y="22399"/>
                  </a:cubicBezTo>
                  <a:cubicBezTo>
                    <a:pt x="8518" y="22161"/>
                    <a:pt x="10345" y="21750"/>
                    <a:pt x="11480" y="21750"/>
                  </a:cubicBezTo>
                  <a:cubicBezTo>
                    <a:pt x="11718" y="21750"/>
                    <a:pt x="11934" y="21761"/>
                    <a:pt x="12096" y="21804"/>
                  </a:cubicBezTo>
                  <a:cubicBezTo>
                    <a:pt x="12161" y="21793"/>
                    <a:pt x="12226" y="21782"/>
                    <a:pt x="12280" y="21772"/>
                  </a:cubicBezTo>
                  <a:cubicBezTo>
                    <a:pt x="14107" y="22680"/>
                    <a:pt x="16150" y="23155"/>
                    <a:pt x="18193" y="23155"/>
                  </a:cubicBezTo>
                  <a:cubicBezTo>
                    <a:pt x="19436" y="23155"/>
                    <a:pt x="20679" y="22983"/>
                    <a:pt x="21868" y="22625"/>
                  </a:cubicBezTo>
                  <a:cubicBezTo>
                    <a:pt x="22225" y="22528"/>
                    <a:pt x="22593" y="22409"/>
                    <a:pt x="22949" y="22409"/>
                  </a:cubicBezTo>
                  <a:cubicBezTo>
                    <a:pt x="23047" y="22409"/>
                    <a:pt x="23155" y="22420"/>
                    <a:pt x="23252" y="22442"/>
                  </a:cubicBezTo>
                  <a:cubicBezTo>
                    <a:pt x="23652" y="22528"/>
                    <a:pt x="23977" y="22788"/>
                    <a:pt x="24333" y="22993"/>
                  </a:cubicBezTo>
                  <a:cubicBezTo>
                    <a:pt x="25933" y="23879"/>
                    <a:pt x="28019" y="24128"/>
                    <a:pt x="30095" y="24128"/>
                  </a:cubicBezTo>
                  <a:cubicBezTo>
                    <a:pt x="31619" y="24128"/>
                    <a:pt x="33132" y="23987"/>
                    <a:pt x="34408" y="23879"/>
                  </a:cubicBezTo>
                  <a:cubicBezTo>
                    <a:pt x="34970" y="23836"/>
                    <a:pt x="35543" y="23814"/>
                    <a:pt x="36105" y="23814"/>
                  </a:cubicBezTo>
                  <a:cubicBezTo>
                    <a:pt x="36959" y="23814"/>
                    <a:pt x="37824" y="23858"/>
                    <a:pt x="38678" y="23901"/>
                  </a:cubicBezTo>
                  <a:cubicBezTo>
                    <a:pt x="39543" y="23934"/>
                    <a:pt x="40396" y="23977"/>
                    <a:pt x="41251" y="23977"/>
                  </a:cubicBezTo>
                  <a:cubicBezTo>
                    <a:pt x="42861" y="23977"/>
                    <a:pt x="44451" y="23836"/>
                    <a:pt x="45996" y="23264"/>
                  </a:cubicBezTo>
                  <a:cubicBezTo>
                    <a:pt x="47023" y="22896"/>
                    <a:pt x="48028" y="22377"/>
                    <a:pt x="49109" y="22279"/>
                  </a:cubicBezTo>
                  <a:cubicBezTo>
                    <a:pt x="49250" y="22269"/>
                    <a:pt x="49390" y="22269"/>
                    <a:pt x="49520" y="22269"/>
                  </a:cubicBezTo>
                  <a:cubicBezTo>
                    <a:pt x="50493" y="22269"/>
                    <a:pt x="51455" y="22550"/>
                    <a:pt x="52407" y="22798"/>
                  </a:cubicBezTo>
                  <a:cubicBezTo>
                    <a:pt x="55996" y="23718"/>
                    <a:pt x="59692" y="23955"/>
                    <a:pt x="63411" y="23955"/>
                  </a:cubicBezTo>
                  <a:cubicBezTo>
                    <a:pt x="65389" y="23955"/>
                    <a:pt x="67389" y="23879"/>
                    <a:pt x="69367" y="23814"/>
                  </a:cubicBezTo>
                  <a:cubicBezTo>
                    <a:pt x="71032" y="23761"/>
                    <a:pt x="72696" y="23696"/>
                    <a:pt x="74372" y="23641"/>
                  </a:cubicBezTo>
                  <a:cubicBezTo>
                    <a:pt x="78555" y="23490"/>
                    <a:pt x="83182" y="23155"/>
                    <a:pt x="86069" y="20117"/>
                  </a:cubicBezTo>
                  <a:cubicBezTo>
                    <a:pt x="86112" y="20139"/>
                    <a:pt x="86155" y="20161"/>
                    <a:pt x="86209" y="20182"/>
                  </a:cubicBezTo>
                  <a:lnTo>
                    <a:pt x="86230" y="20182"/>
                  </a:lnTo>
                  <a:cubicBezTo>
                    <a:pt x="87009" y="20182"/>
                    <a:pt x="89960" y="21415"/>
                    <a:pt x="90414" y="21501"/>
                  </a:cubicBezTo>
                  <a:cubicBezTo>
                    <a:pt x="92608" y="21890"/>
                    <a:pt x="95063" y="21825"/>
                    <a:pt x="97300" y="21837"/>
                  </a:cubicBezTo>
                  <a:lnTo>
                    <a:pt x="97830" y="21837"/>
                  </a:lnTo>
                  <a:cubicBezTo>
                    <a:pt x="100316" y="21588"/>
                    <a:pt x="103819" y="21729"/>
                    <a:pt x="106997" y="21426"/>
                  </a:cubicBezTo>
                  <a:cubicBezTo>
                    <a:pt x="108542" y="21220"/>
                    <a:pt x="110045" y="20929"/>
                    <a:pt x="111450" y="20496"/>
                  </a:cubicBezTo>
                  <a:cubicBezTo>
                    <a:pt x="111731" y="20388"/>
                    <a:pt x="111991" y="20269"/>
                    <a:pt x="112239" y="20139"/>
                  </a:cubicBezTo>
                  <a:cubicBezTo>
                    <a:pt x="112337" y="20053"/>
                    <a:pt x="112412" y="19944"/>
                    <a:pt x="112445" y="19815"/>
                  </a:cubicBezTo>
                  <a:cubicBezTo>
                    <a:pt x="111948" y="19577"/>
                    <a:pt x="111396" y="19502"/>
                    <a:pt x="110834" y="19502"/>
                  </a:cubicBezTo>
                  <a:cubicBezTo>
                    <a:pt x="110358" y="19502"/>
                    <a:pt x="109882" y="19555"/>
                    <a:pt x="109418" y="19588"/>
                  </a:cubicBezTo>
                  <a:cubicBezTo>
                    <a:pt x="108402" y="19675"/>
                    <a:pt x="106716" y="19901"/>
                    <a:pt x="105159" y="19901"/>
                  </a:cubicBezTo>
                  <a:cubicBezTo>
                    <a:pt x="103937" y="19901"/>
                    <a:pt x="102802" y="19772"/>
                    <a:pt x="102089" y="19329"/>
                  </a:cubicBezTo>
                  <a:cubicBezTo>
                    <a:pt x="101775" y="19134"/>
                    <a:pt x="101570" y="18810"/>
                    <a:pt x="101278" y="18572"/>
                  </a:cubicBezTo>
                  <a:cubicBezTo>
                    <a:pt x="100900" y="18258"/>
                    <a:pt x="100467" y="18128"/>
                    <a:pt x="100002" y="18128"/>
                  </a:cubicBezTo>
                  <a:cubicBezTo>
                    <a:pt x="99008" y="18128"/>
                    <a:pt x="97895" y="18734"/>
                    <a:pt x="97008" y="19350"/>
                  </a:cubicBezTo>
                  <a:cubicBezTo>
                    <a:pt x="96381" y="18712"/>
                    <a:pt x="95495" y="18356"/>
                    <a:pt x="94597" y="18356"/>
                  </a:cubicBezTo>
                  <a:cubicBezTo>
                    <a:pt x="94500" y="18356"/>
                    <a:pt x="94403" y="18356"/>
                    <a:pt x="94306" y="18366"/>
                  </a:cubicBezTo>
                  <a:cubicBezTo>
                    <a:pt x="94684" y="17534"/>
                    <a:pt x="94316" y="16442"/>
                    <a:pt x="93516" y="16010"/>
                  </a:cubicBezTo>
                  <a:cubicBezTo>
                    <a:pt x="93257" y="15870"/>
                    <a:pt x="92965" y="15805"/>
                    <a:pt x="92673" y="15805"/>
                  </a:cubicBezTo>
                  <a:cubicBezTo>
                    <a:pt x="92057" y="15805"/>
                    <a:pt x="91441" y="16107"/>
                    <a:pt x="91106" y="16626"/>
                  </a:cubicBezTo>
                  <a:cubicBezTo>
                    <a:pt x="90847" y="17015"/>
                    <a:pt x="90619" y="17578"/>
                    <a:pt x="90176" y="17578"/>
                  </a:cubicBezTo>
                  <a:lnTo>
                    <a:pt x="90112" y="17578"/>
                  </a:lnTo>
                  <a:cubicBezTo>
                    <a:pt x="89506" y="17501"/>
                    <a:pt x="89581" y="16626"/>
                    <a:pt x="89581" y="16031"/>
                  </a:cubicBezTo>
                  <a:cubicBezTo>
                    <a:pt x="89571" y="14885"/>
                    <a:pt x="88457" y="13945"/>
                    <a:pt x="87344" y="13945"/>
                  </a:cubicBezTo>
                  <a:cubicBezTo>
                    <a:pt x="87106" y="13945"/>
                    <a:pt x="86869" y="13989"/>
                    <a:pt x="86641" y="14086"/>
                  </a:cubicBezTo>
                  <a:cubicBezTo>
                    <a:pt x="86739" y="13189"/>
                    <a:pt x="85755" y="12497"/>
                    <a:pt x="84836" y="12497"/>
                  </a:cubicBezTo>
                  <a:cubicBezTo>
                    <a:pt x="84793" y="12497"/>
                    <a:pt x="84760" y="12497"/>
                    <a:pt x="84717" y="12507"/>
                  </a:cubicBezTo>
                  <a:cubicBezTo>
                    <a:pt x="83766" y="12572"/>
                    <a:pt x="82944" y="13145"/>
                    <a:pt x="82123" y="13621"/>
                  </a:cubicBezTo>
                  <a:cubicBezTo>
                    <a:pt x="81496" y="13989"/>
                    <a:pt x="80772" y="14323"/>
                    <a:pt x="80058" y="14323"/>
                  </a:cubicBezTo>
                  <a:cubicBezTo>
                    <a:pt x="79853" y="14323"/>
                    <a:pt x="79636" y="14291"/>
                    <a:pt x="79431" y="14226"/>
                  </a:cubicBezTo>
                  <a:cubicBezTo>
                    <a:pt x="80090" y="12464"/>
                    <a:pt x="79226" y="10280"/>
                    <a:pt x="77550" y="9437"/>
                  </a:cubicBezTo>
                  <a:cubicBezTo>
                    <a:pt x="77042" y="9178"/>
                    <a:pt x="76469" y="9059"/>
                    <a:pt x="75896" y="9059"/>
                  </a:cubicBezTo>
                  <a:cubicBezTo>
                    <a:pt x="75194" y="9059"/>
                    <a:pt x="74491" y="9243"/>
                    <a:pt x="73885" y="9589"/>
                  </a:cubicBezTo>
                  <a:cubicBezTo>
                    <a:pt x="72956" y="10107"/>
                    <a:pt x="72740" y="10561"/>
                    <a:pt x="72329" y="10561"/>
                  </a:cubicBezTo>
                  <a:cubicBezTo>
                    <a:pt x="72069" y="10561"/>
                    <a:pt x="71735" y="10400"/>
                    <a:pt x="71118" y="9978"/>
                  </a:cubicBezTo>
                  <a:cubicBezTo>
                    <a:pt x="70351" y="9459"/>
                    <a:pt x="69432" y="9199"/>
                    <a:pt x="68513" y="9199"/>
                  </a:cubicBezTo>
                  <a:cubicBezTo>
                    <a:pt x="67486" y="9199"/>
                    <a:pt x="66448" y="9524"/>
                    <a:pt x="65638" y="10162"/>
                  </a:cubicBezTo>
                  <a:cubicBezTo>
                    <a:pt x="66741" y="6627"/>
                    <a:pt x="64373" y="2660"/>
                    <a:pt x="61022" y="1060"/>
                  </a:cubicBezTo>
                  <a:cubicBezTo>
                    <a:pt x="59455" y="314"/>
                    <a:pt x="57735" y="1"/>
                    <a:pt x="56006"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43"/>
          <p:cNvGrpSpPr/>
          <p:nvPr/>
        </p:nvGrpSpPr>
        <p:grpSpPr>
          <a:xfrm>
            <a:off x="7897750" y="904650"/>
            <a:ext cx="1886625" cy="458100"/>
            <a:chOff x="6735700" y="523650"/>
            <a:chExt cx="1886625" cy="458100"/>
          </a:xfrm>
        </p:grpSpPr>
        <p:sp>
          <p:nvSpPr>
            <p:cNvPr id="1557" name="Google Shape;1557;p43"/>
            <p:cNvSpPr/>
            <p:nvPr/>
          </p:nvSpPr>
          <p:spPr>
            <a:xfrm>
              <a:off x="6735700" y="523650"/>
              <a:ext cx="1886625" cy="458100"/>
            </a:xfrm>
            <a:custGeom>
              <a:avLst/>
              <a:gdLst/>
              <a:ahLst/>
              <a:cxnLst/>
              <a:rect l="l" t="t" r="r" b="b"/>
              <a:pathLst>
                <a:path w="75465" h="18324" extrusionOk="0">
                  <a:moveTo>
                    <a:pt x="40590" y="1"/>
                  </a:moveTo>
                  <a:cubicBezTo>
                    <a:pt x="40316" y="1"/>
                    <a:pt x="40041" y="24"/>
                    <a:pt x="39770" y="71"/>
                  </a:cubicBezTo>
                  <a:cubicBezTo>
                    <a:pt x="38084" y="362"/>
                    <a:pt x="36604" y="1584"/>
                    <a:pt x="35977" y="3172"/>
                  </a:cubicBezTo>
                  <a:lnTo>
                    <a:pt x="35977" y="3172"/>
                  </a:lnTo>
                  <a:cubicBezTo>
                    <a:pt x="36000" y="3111"/>
                    <a:pt x="35879" y="3084"/>
                    <a:pt x="35656" y="3084"/>
                  </a:cubicBezTo>
                  <a:cubicBezTo>
                    <a:pt x="34428" y="3084"/>
                    <a:pt x="30104" y="3881"/>
                    <a:pt x="29620" y="4092"/>
                  </a:cubicBezTo>
                  <a:cubicBezTo>
                    <a:pt x="27544" y="5054"/>
                    <a:pt x="26020" y="6881"/>
                    <a:pt x="24518" y="8546"/>
                  </a:cubicBezTo>
                  <a:cubicBezTo>
                    <a:pt x="23442" y="7690"/>
                    <a:pt x="22152" y="7173"/>
                    <a:pt x="20837" y="7173"/>
                  </a:cubicBezTo>
                  <a:cubicBezTo>
                    <a:pt x="19959" y="7173"/>
                    <a:pt x="19070" y="7403"/>
                    <a:pt x="18226" y="7919"/>
                  </a:cubicBezTo>
                  <a:cubicBezTo>
                    <a:pt x="16648" y="8892"/>
                    <a:pt x="15729" y="12167"/>
                    <a:pt x="14378" y="12685"/>
                  </a:cubicBezTo>
                  <a:cubicBezTo>
                    <a:pt x="14148" y="12773"/>
                    <a:pt x="13921" y="12808"/>
                    <a:pt x="13696" y="12808"/>
                  </a:cubicBezTo>
                  <a:cubicBezTo>
                    <a:pt x="13223" y="12808"/>
                    <a:pt x="12756" y="12652"/>
                    <a:pt x="12281" y="12491"/>
                  </a:cubicBezTo>
                  <a:cubicBezTo>
                    <a:pt x="11804" y="12336"/>
                    <a:pt x="11321" y="12180"/>
                    <a:pt x="10819" y="12180"/>
                  </a:cubicBezTo>
                  <a:cubicBezTo>
                    <a:pt x="10240" y="12180"/>
                    <a:pt x="9638" y="12388"/>
                    <a:pt x="8995" y="13043"/>
                  </a:cubicBezTo>
                  <a:cubicBezTo>
                    <a:pt x="8313" y="13734"/>
                    <a:pt x="7902" y="14696"/>
                    <a:pt x="7092" y="15226"/>
                  </a:cubicBezTo>
                  <a:cubicBezTo>
                    <a:pt x="6692" y="15486"/>
                    <a:pt x="6227" y="15626"/>
                    <a:pt x="5762" y="15756"/>
                  </a:cubicBezTo>
                  <a:cubicBezTo>
                    <a:pt x="3838" y="16307"/>
                    <a:pt x="1925" y="16869"/>
                    <a:pt x="1" y="17420"/>
                  </a:cubicBezTo>
                  <a:cubicBezTo>
                    <a:pt x="3029" y="17864"/>
                    <a:pt x="6066" y="17977"/>
                    <a:pt x="9106" y="17977"/>
                  </a:cubicBezTo>
                  <a:cubicBezTo>
                    <a:pt x="12219" y="17977"/>
                    <a:pt x="15336" y="17858"/>
                    <a:pt x="18453" y="17853"/>
                  </a:cubicBezTo>
                  <a:cubicBezTo>
                    <a:pt x="19588" y="17853"/>
                    <a:pt x="20713" y="17853"/>
                    <a:pt x="21847" y="17842"/>
                  </a:cubicBezTo>
                  <a:lnTo>
                    <a:pt x="25966" y="17842"/>
                  </a:lnTo>
                  <a:cubicBezTo>
                    <a:pt x="31059" y="17842"/>
                    <a:pt x="35843" y="18324"/>
                    <a:pt x="40668" y="18324"/>
                  </a:cubicBezTo>
                  <a:cubicBezTo>
                    <a:pt x="43390" y="18324"/>
                    <a:pt x="46126" y="18170"/>
                    <a:pt x="48937" y="17691"/>
                  </a:cubicBezTo>
                  <a:cubicBezTo>
                    <a:pt x="50265" y="17460"/>
                    <a:pt x="51607" y="17294"/>
                    <a:pt x="52978" y="17294"/>
                  </a:cubicBezTo>
                  <a:cubicBezTo>
                    <a:pt x="54050" y="17294"/>
                    <a:pt x="55140" y="17396"/>
                    <a:pt x="56256" y="17648"/>
                  </a:cubicBezTo>
                  <a:cubicBezTo>
                    <a:pt x="56821" y="17777"/>
                    <a:pt x="57404" y="17936"/>
                    <a:pt x="57979" y="17936"/>
                  </a:cubicBezTo>
                  <a:cubicBezTo>
                    <a:pt x="58173" y="17936"/>
                    <a:pt x="58366" y="17918"/>
                    <a:pt x="58558" y="17874"/>
                  </a:cubicBezTo>
                  <a:cubicBezTo>
                    <a:pt x="59131" y="17745"/>
                    <a:pt x="59628" y="17399"/>
                    <a:pt x="60158" y="17161"/>
                  </a:cubicBezTo>
                  <a:cubicBezTo>
                    <a:pt x="61046" y="16767"/>
                    <a:pt x="62002" y="16663"/>
                    <a:pt x="62977" y="16663"/>
                  </a:cubicBezTo>
                  <a:cubicBezTo>
                    <a:pt x="63878" y="16663"/>
                    <a:pt x="64795" y="16752"/>
                    <a:pt x="65692" y="16783"/>
                  </a:cubicBezTo>
                  <a:cubicBezTo>
                    <a:pt x="65959" y="16793"/>
                    <a:pt x="66226" y="16798"/>
                    <a:pt x="66493" y="16798"/>
                  </a:cubicBezTo>
                  <a:cubicBezTo>
                    <a:pt x="69508" y="16798"/>
                    <a:pt x="72505" y="16153"/>
                    <a:pt x="75464" y="15518"/>
                  </a:cubicBezTo>
                  <a:cubicBezTo>
                    <a:pt x="75206" y="15055"/>
                    <a:pt x="74669" y="14809"/>
                    <a:pt x="74138" y="14809"/>
                  </a:cubicBezTo>
                  <a:cubicBezTo>
                    <a:pt x="73806" y="14809"/>
                    <a:pt x="73476" y="14905"/>
                    <a:pt x="73217" y="15104"/>
                  </a:cubicBezTo>
                  <a:lnTo>
                    <a:pt x="73217" y="15104"/>
                  </a:lnTo>
                  <a:cubicBezTo>
                    <a:pt x="73253" y="14886"/>
                    <a:pt x="73050" y="14545"/>
                    <a:pt x="72816" y="14393"/>
                  </a:cubicBezTo>
                  <a:cubicBezTo>
                    <a:pt x="71306" y="13436"/>
                    <a:pt x="69516" y="12921"/>
                    <a:pt x="67727" y="12921"/>
                  </a:cubicBezTo>
                  <a:cubicBezTo>
                    <a:pt x="67557" y="12921"/>
                    <a:pt x="67387" y="12925"/>
                    <a:pt x="67217" y="12935"/>
                  </a:cubicBezTo>
                  <a:cubicBezTo>
                    <a:pt x="67016" y="12944"/>
                    <a:pt x="66814" y="12961"/>
                    <a:pt x="66614" y="12961"/>
                  </a:cubicBezTo>
                  <a:cubicBezTo>
                    <a:pt x="66372" y="12961"/>
                    <a:pt x="66133" y="12937"/>
                    <a:pt x="65908" y="12848"/>
                  </a:cubicBezTo>
                  <a:cubicBezTo>
                    <a:pt x="65509" y="12685"/>
                    <a:pt x="65217" y="12340"/>
                    <a:pt x="64904" y="12037"/>
                  </a:cubicBezTo>
                  <a:cubicBezTo>
                    <a:pt x="63988" y="11188"/>
                    <a:pt x="62734" y="10727"/>
                    <a:pt x="61487" y="10727"/>
                  </a:cubicBezTo>
                  <a:cubicBezTo>
                    <a:pt x="60908" y="10727"/>
                    <a:pt x="60331" y="10826"/>
                    <a:pt x="59790" y="11032"/>
                  </a:cubicBezTo>
                  <a:cubicBezTo>
                    <a:pt x="59704" y="9454"/>
                    <a:pt x="58514" y="7994"/>
                    <a:pt x="56991" y="7594"/>
                  </a:cubicBezTo>
                  <a:cubicBezTo>
                    <a:pt x="56716" y="7522"/>
                    <a:pt x="56429" y="7489"/>
                    <a:pt x="56137" y="7489"/>
                  </a:cubicBezTo>
                  <a:cubicBezTo>
                    <a:pt x="55261" y="7489"/>
                    <a:pt x="54348" y="7783"/>
                    <a:pt x="53618" y="8157"/>
                  </a:cubicBezTo>
                  <a:cubicBezTo>
                    <a:pt x="53142" y="6038"/>
                    <a:pt x="52720" y="3833"/>
                    <a:pt x="51002" y="2254"/>
                  </a:cubicBezTo>
                  <a:cubicBezTo>
                    <a:pt x="49991" y="1327"/>
                    <a:pt x="48718" y="879"/>
                    <a:pt x="47418" y="879"/>
                  </a:cubicBezTo>
                  <a:cubicBezTo>
                    <a:pt x="46385" y="879"/>
                    <a:pt x="45335" y="1163"/>
                    <a:pt x="44386" y="1714"/>
                  </a:cubicBezTo>
                  <a:cubicBezTo>
                    <a:pt x="43443" y="625"/>
                    <a:pt x="42020" y="1"/>
                    <a:pt x="40590"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3"/>
            <p:cNvSpPr/>
            <p:nvPr/>
          </p:nvSpPr>
          <p:spPr>
            <a:xfrm>
              <a:off x="6738125" y="681875"/>
              <a:ext cx="1882575" cy="299725"/>
            </a:xfrm>
            <a:custGeom>
              <a:avLst/>
              <a:gdLst/>
              <a:ahLst/>
              <a:cxnLst/>
              <a:rect l="l" t="t" r="r" b="b"/>
              <a:pathLst>
                <a:path w="75303" h="11989" extrusionOk="0">
                  <a:moveTo>
                    <a:pt x="43619" y="0"/>
                  </a:moveTo>
                  <a:cubicBezTo>
                    <a:pt x="42094" y="0"/>
                    <a:pt x="40516" y="346"/>
                    <a:pt x="39024" y="735"/>
                  </a:cubicBezTo>
                  <a:cubicBezTo>
                    <a:pt x="36895" y="1297"/>
                    <a:pt x="34571" y="2087"/>
                    <a:pt x="33490" y="4011"/>
                  </a:cubicBezTo>
                  <a:cubicBezTo>
                    <a:pt x="33338" y="3990"/>
                    <a:pt x="33187" y="3978"/>
                    <a:pt x="33036" y="3978"/>
                  </a:cubicBezTo>
                  <a:cubicBezTo>
                    <a:pt x="31577" y="3978"/>
                    <a:pt x="30128" y="4908"/>
                    <a:pt x="29577" y="6260"/>
                  </a:cubicBezTo>
                  <a:cubicBezTo>
                    <a:pt x="29404" y="6681"/>
                    <a:pt x="29252" y="7189"/>
                    <a:pt x="28831" y="7362"/>
                  </a:cubicBezTo>
                  <a:cubicBezTo>
                    <a:pt x="28745" y="7394"/>
                    <a:pt x="28647" y="7416"/>
                    <a:pt x="28560" y="7416"/>
                  </a:cubicBezTo>
                  <a:cubicBezTo>
                    <a:pt x="28118" y="7416"/>
                    <a:pt x="27685" y="7016"/>
                    <a:pt x="27318" y="6702"/>
                  </a:cubicBezTo>
                  <a:cubicBezTo>
                    <a:pt x="27047" y="6476"/>
                    <a:pt x="26669" y="6303"/>
                    <a:pt x="26334" y="6303"/>
                  </a:cubicBezTo>
                  <a:cubicBezTo>
                    <a:pt x="26107" y="6303"/>
                    <a:pt x="25912" y="6389"/>
                    <a:pt x="25793" y="6594"/>
                  </a:cubicBezTo>
                  <a:cubicBezTo>
                    <a:pt x="25361" y="4821"/>
                    <a:pt x="23545" y="3589"/>
                    <a:pt x="21718" y="3589"/>
                  </a:cubicBezTo>
                  <a:cubicBezTo>
                    <a:pt x="21588" y="3589"/>
                    <a:pt x="21459" y="3589"/>
                    <a:pt x="21318" y="3611"/>
                  </a:cubicBezTo>
                  <a:cubicBezTo>
                    <a:pt x="19372" y="3805"/>
                    <a:pt x="17686" y="5319"/>
                    <a:pt x="17048" y="7168"/>
                  </a:cubicBezTo>
                  <a:cubicBezTo>
                    <a:pt x="15178" y="8151"/>
                    <a:pt x="12746" y="7351"/>
                    <a:pt x="10875" y="8346"/>
                  </a:cubicBezTo>
                  <a:cubicBezTo>
                    <a:pt x="10216" y="8703"/>
                    <a:pt x="9665" y="9254"/>
                    <a:pt x="8963" y="9513"/>
                  </a:cubicBezTo>
                  <a:cubicBezTo>
                    <a:pt x="8573" y="9643"/>
                    <a:pt x="8163" y="9676"/>
                    <a:pt x="7741" y="9676"/>
                  </a:cubicBezTo>
                  <a:cubicBezTo>
                    <a:pt x="7438" y="9676"/>
                    <a:pt x="7114" y="9664"/>
                    <a:pt x="6811" y="9654"/>
                  </a:cubicBezTo>
                  <a:cubicBezTo>
                    <a:pt x="6671" y="9643"/>
                    <a:pt x="6541" y="9643"/>
                    <a:pt x="6400" y="9643"/>
                  </a:cubicBezTo>
                  <a:cubicBezTo>
                    <a:pt x="5730" y="9643"/>
                    <a:pt x="5071" y="9697"/>
                    <a:pt x="4411" y="9794"/>
                  </a:cubicBezTo>
                  <a:cubicBezTo>
                    <a:pt x="3525" y="10043"/>
                    <a:pt x="2650" y="10303"/>
                    <a:pt x="1763" y="10551"/>
                  </a:cubicBezTo>
                  <a:cubicBezTo>
                    <a:pt x="1179" y="10821"/>
                    <a:pt x="541" y="11102"/>
                    <a:pt x="55" y="11102"/>
                  </a:cubicBezTo>
                  <a:lnTo>
                    <a:pt x="1" y="11102"/>
                  </a:lnTo>
                  <a:cubicBezTo>
                    <a:pt x="2995" y="11535"/>
                    <a:pt x="6001" y="11653"/>
                    <a:pt x="9016" y="11653"/>
                  </a:cubicBezTo>
                  <a:cubicBezTo>
                    <a:pt x="12119" y="11653"/>
                    <a:pt x="15243" y="11535"/>
                    <a:pt x="18356" y="11524"/>
                  </a:cubicBezTo>
                  <a:cubicBezTo>
                    <a:pt x="19491" y="11524"/>
                    <a:pt x="20616" y="11524"/>
                    <a:pt x="21750" y="11513"/>
                  </a:cubicBezTo>
                  <a:lnTo>
                    <a:pt x="25869" y="11513"/>
                  </a:lnTo>
                  <a:cubicBezTo>
                    <a:pt x="30971" y="11513"/>
                    <a:pt x="35749" y="11989"/>
                    <a:pt x="40581" y="11989"/>
                  </a:cubicBezTo>
                  <a:cubicBezTo>
                    <a:pt x="43305" y="11989"/>
                    <a:pt x="46029" y="11838"/>
                    <a:pt x="48840" y="11362"/>
                  </a:cubicBezTo>
                  <a:cubicBezTo>
                    <a:pt x="50170" y="11134"/>
                    <a:pt x="51510" y="10973"/>
                    <a:pt x="52883" y="10973"/>
                  </a:cubicBezTo>
                  <a:cubicBezTo>
                    <a:pt x="53953" y="10973"/>
                    <a:pt x="55045" y="11070"/>
                    <a:pt x="56159" y="11319"/>
                  </a:cubicBezTo>
                  <a:cubicBezTo>
                    <a:pt x="56721" y="11448"/>
                    <a:pt x="57304" y="11600"/>
                    <a:pt x="57877" y="11600"/>
                  </a:cubicBezTo>
                  <a:cubicBezTo>
                    <a:pt x="58072" y="11600"/>
                    <a:pt x="58266" y="11589"/>
                    <a:pt x="58461" y="11545"/>
                  </a:cubicBezTo>
                  <a:cubicBezTo>
                    <a:pt x="59034" y="11416"/>
                    <a:pt x="59531" y="11070"/>
                    <a:pt x="60061" y="10832"/>
                  </a:cubicBezTo>
                  <a:cubicBezTo>
                    <a:pt x="60947" y="10443"/>
                    <a:pt x="61898" y="10335"/>
                    <a:pt x="62871" y="10335"/>
                  </a:cubicBezTo>
                  <a:cubicBezTo>
                    <a:pt x="63779" y="10335"/>
                    <a:pt x="64698" y="10421"/>
                    <a:pt x="65595" y="10454"/>
                  </a:cubicBezTo>
                  <a:cubicBezTo>
                    <a:pt x="65844" y="10464"/>
                    <a:pt x="66104" y="10476"/>
                    <a:pt x="66352" y="10476"/>
                  </a:cubicBezTo>
                  <a:cubicBezTo>
                    <a:pt x="69271" y="10476"/>
                    <a:pt x="72168" y="9881"/>
                    <a:pt x="75033" y="9265"/>
                  </a:cubicBezTo>
                  <a:cubicBezTo>
                    <a:pt x="75119" y="9232"/>
                    <a:pt x="75216" y="9200"/>
                    <a:pt x="75303" y="9178"/>
                  </a:cubicBezTo>
                  <a:cubicBezTo>
                    <a:pt x="75130" y="8768"/>
                    <a:pt x="74298" y="8638"/>
                    <a:pt x="73390" y="8616"/>
                  </a:cubicBezTo>
                  <a:cubicBezTo>
                    <a:pt x="73292" y="8659"/>
                    <a:pt x="73205" y="8713"/>
                    <a:pt x="73119" y="8778"/>
                  </a:cubicBezTo>
                  <a:cubicBezTo>
                    <a:pt x="73130" y="8724"/>
                    <a:pt x="73130" y="8670"/>
                    <a:pt x="73109" y="8616"/>
                  </a:cubicBezTo>
                  <a:lnTo>
                    <a:pt x="73054" y="8616"/>
                  </a:lnTo>
                  <a:cubicBezTo>
                    <a:pt x="72643" y="8616"/>
                    <a:pt x="72233" y="8627"/>
                    <a:pt x="71865" y="8638"/>
                  </a:cubicBezTo>
                  <a:cubicBezTo>
                    <a:pt x="71497" y="8659"/>
                    <a:pt x="71184" y="8670"/>
                    <a:pt x="70968" y="8670"/>
                  </a:cubicBezTo>
                  <a:lnTo>
                    <a:pt x="70860" y="8670"/>
                  </a:lnTo>
                  <a:cubicBezTo>
                    <a:pt x="69195" y="8627"/>
                    <a:pt x="67519" y="8573"/>
                    <a:pt x="65855" y="8518"/>
                  </a:cubicBezTo>
                  <a:cubicBezTo>
                    <a:pt x="65196" y="8508"/>
                    <a:pt x="64547" y="8486"/>
                    <a:pt x="63898" y="8389"/>
                  </a:cubicBezTo>
                  <a:cubicBezTo>
                    <a:pt x="63185" y="8292"/>
                    <a:pt x="62493" y="8097"/>
                    <a:pt x="61780" y="8032"/>
                  </a:cubicBezTo>
                  <a:cubicBezTo>
                    <a:pt x="61596" y="8021"/>
                    <a:pt x="61423" y="8011"/>
                    <a:pt x="61250" y="8011"/>
                  </a:cubicBezTo>
                  <a:cubicBezTo>
                    <a:pt x="60601" y="8011"/>
                    <a:pt x="59952" y="8119"/>
                    <a:pt x="59347" y="8324"/>
                  </a:cubicBezTo>
                  <a:cubicBezTo>
                    <a:pt x="59001" y="8432"/>
                    <a:pt x="58655" y="8583"/>
                    <a:pt x="58299" y="8583"/>
                  </a:cubicBezTo>
                  <a:cubicBezTo>
                    <a:pt x="58266" y="8583"/>
                    <a:pt x="58234" y="8583"/>
                    <a:pt x="58201" y="8573"/>
                  </a:cubicBezTo>
                  <a:cubicBezTo>
                    <a:pt x="57726" y="8540"/>
                    <a:pt x="57326" y="8227"/>
                    <a:pt x="56894" y="8011"/>
                  </a:cubicBezTo>
                  <a:cubicBezTo>
                    <a:pt x="56407" y="7762"/>
                    <a:pt x="55866" y="7632"/>
                    <a:pt x="55315" y="7632"/>
                  </a:cubicBezTo>
                  <a:cubicBezTo>
                    <a:pt x="54667" y="7632"/>
                    <a:pt x="54018" y="7805"/>
                    <a:pt x="53466" y="8151"/>
                  </a:cubicBezTo>
                  <a:cubicBezTo>
                    <a:pt x="52580" y="7189"/>
                    <a:pt x="51261" y="6638"/>
                    <a:pt x="49954" y="6638"/>
                  </a:cubicBezTo>
                  <a:cubicBezTo>
                    <a:pt x="49683" y="6638"/>
                    <a:pt x="49413" y="6659"/>
                    <a:pt x="49143" y="6714"/>
                  </a:cubicBezTo>
                  <a:cubicBezTo>
                    <a:pt x="50548" y="4573"/>
                    <a:pt x="48916" y="1503"/>
                    <a:pt x="46548" y="530"/>
                  </a:cubicBezTo>
                  <a:cubicBezTo>
                    <a:pt x="45608" y="141"/>
                    <a:pt x="44624" y="0"/>
                    <a:pt x="43619" y="0"/>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43"/>
          <p:cNvSpPr/>
          <p:nvPr/>
        </p:nvSpPr>
        <p:spPr>
          <a:xfrm>
            <a:off x="2416300" y="1360525"/>
            <a:ext cx="15450" cy="12725"/>
          </a:xfrm>
          <a:custGeom>
            <a:avLst/>
            <a:gdLst/>
            <a:ahLst/>
            <a:cxnLst/>
            <a:rect l="l" t="t" r="r" b="b"/>
            <a:pathLst>
              <a:path w="618" h="509" extrusionOk="0">
                <a:moveTo>
                  <a:pt x="1" y="1"/>
                </a:moveTo>
                <a:cubicBezTo>
                  <a:pt x="217" y="119"/>
                  <a:pt x="390" y="292"/>
                  <a:pt x="520" y="509"/>
                </a:cubicBezTo>
                <a:lnTo>
                  <a:pt x="617" y="379"/>
                </a:lnTo>
                <a:cubicBezTo>
                  <a:pt x="531" y="227"/>
                  <a:pt x="412" y="109"/>
                  <a:pt x="239" y="33"/>
                </a:cubicBezTo>
                <a:cubicBezTo>
                  <a:pt x="185" y="11"/>
                  <a:pt x="130" y="1"/>
                  <a:pt x="66" y="1"/>
                </a:cubicBezTo>
                <a:close/>
              </a:path>
            </a:pathLst>
          </a:custGeom>
          <a:solidFill>
            <a:srgbClr val="BE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3"/>
          <p:cNvSpPr txBox="1">
            <a:spLocks noGrp="1"/>
          </p:cNvSpPr>
          <p:nvPr>
            <p:ph type="title"/>
          </p:nvPr>
        </p:nvSpPr>
        <p:spPr>
          <a:xfrm>
            <a:off x="1388100" y="904650"/>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Algerian" panose="04020705040A02060702" pitchFamily="82" charset="0"/>
              </a:rPr>
              <a:t>result</a:t>
            </a:r>
            <a:endParaRPr dirty="0">
              <a:solidFill>
                <a:schemeClr val="lt1"/>
              </a:solidFill>
              <a:latin typeface="Algerian" panose="04020705040A02060702" pitchFamily="82" charset="0"/>
            </a:endParaRPr>
          </a:p>
        </p:txBody>
      </p:sp>
      <p:grpSp>
        <p:nvGrpSpPr>
          <p:cNvPr id="1561" name="Google Shape;1561;p43"/>
          <p:cNvGrpSpPr/>
          <p:nvPr/>
        </p:nvGrpSpPr>
        <p:grpSpPr>
          <a:xfrm>
            <a:off x="6380096" y="2174883"/>
            <a:ext cx="2043894" cy="2428610"/>
            <a:chOff x="2890600" y="1436325"/>
            <a:chExt cx="2645475" cy="3143425"/>
          </a:xfrm>
        </p:grpSpPr>
        <p:sp>
          <p:nvSpPr>
            <p:cNvPr id="1562" name="Google Shape;1562;p43"/>
            <p:cNvSpPr/>
            <p:nvPr/>
          </p:nvSpPr>
          <p:spPr>
            <a:xfrm>
              <a:off x="5536050" y="3825450"/>
              <a:ext cx="25" cy="325"/>
            </a:xfrm>
            <a:custGeom>
              <a:avLst/>
              <a:gdLst/>
              <a:ahLst/>
              <a:cxnLst/>
              <a:rect l="l" t="t" r="r" b="b"/>
              <a:pathLst>
                <a:path w="1" h="13" extrusionOk="0">
                  <a:moveTo>
                    <a:pt x="0" y="1"/>
                  </a:moveTo>
                  <a:lnTo>
                    <a:pt x="0" y="12"/>
                  </a:lnTo>
                  <a:close/>
                </a:path>
              </a:pathLst>
            </a:custGeom>
            <a:solidFill>
              <a:srgbClr val="D0DF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p:nvPr/>
          </p:nvSpPr>
          <p:spPr>
            <a:xfrm>
              <a:off x="4619375" y="3293550"/>
              <a:ext cx="870975" cy="667125"/>
            </a:xfrm>
            <a:custGeom>
              <a:avLst/>
              <a:gdLst/>
              <a:ahLst/>
              <a:cxnLst/>
              <a:rect l="l" t="t" r="r" b="b"/>
              <a:pathLst>
                <a:path w="34839" h="26685" extrusionOk="0">
                  <a:moveTo>
                    <a:pt x="25477" y="1"/>
                  </a:moveTo>
                  <a:cubicBezTo>
                    <a:pt x="24914" y="1"/>
                    <a:pt x="24449" y="398"/>
                    <a:pt x="24247" y="1235"/>
                  </a:cubicBezTo>
                  <a:cubicBezTo>
                    <a:pt x="24020" y="2208"/>
                    <a:pt x="24161" y="3279"/>
                    <a:pt x="23717" y="4176"/>
                  </a:cubicBezTo>
                  <a:cubicBezTo>
                    <a:pt x="22679" y="6251"/>
                    <a:pt x="21620" y="8370"/>
                    <a:pt x="19977" y="10013"/>
                  </a:cubicBezTo>
                  <a:cubicBezTo>
                    <a:pt x="18626" y="11365"/>
                    <a:pt x="16940" y="12326"/>
                    <a:pt x="15383" y="13440"/>
                  </a:cubicBezTo>
                  <a:cubicBezTo>
                    <a:pt x="13827" y="14564"/>
                    <a:pt x="12810" y="16110"/>
                    <a:pt x="12151" y="17904"/>
                  </a:cubicBezTo>
                  <a:cubicBezTo>
                    <a:pt x="11675" y="13743"/>
                    <a:pt x="10756" y="9635"/>
                    <a:pt x="9394" y="5679"/>
                  </a:cubicBezTo>
                  <a:cubicBezTo>
                    <a:pt x="9286" y="5376"/>
                    <a:pt x="9178" y="5062"/>
                    <a:pt x="8929" y="4867"/>
                  </a:cubicBezTo>
                  <a:cubicBezTo>
                    <a:pt x="8664" y="4640"/>
                    <a:pt x="8291" y="4595"/>
                    <a:pt x="7933" y="4595"/>
                  </a:cubicBezTo>
                  <a:cubicBezTo>
                    <a:pt x="7883" y="4595"/>
                    <a:pt x="7833" y="4596"/>
                    <a:pt x="7783" y="4598"/>
                  </a:cubicBezTo>
                  <a:cubicBezTo>
                    <a:pt x="4584" y="4738"/>
                    <a:pt x="1828" y="6813"/>
                    <a:pt x="0" y="9429"/>
                  </a:cubicBezTo>
                  <a:cubicBezTo>
                    <a:pt x="1287" y="14824"/>
                    <a:pt x="5362" y="19093"/>
                    <a:pt x="7470" y="24207"/>
                  </a:cubicBezTo>
                  <a:cubicBezTo>
                    <a:pt x="7697" y="24736"/>
                    <a:pt x="7903" y="25298"/>
                    <a:pt x="8335" y="25687"/>
                  </a:cubicBezTo>
                  <a:cubicBezTo>
                    <a:pt x="9092" y="26347"/>
                    <a:pt x="10226" y="26239"/>
                    <a:pt x="11178" y="26563"/>
                  </a:cubicBezTo>
                  <a:cubicBezTo>
                    <a:pt x="11417" y="26646"/>
                    <a:pt x="11657" y="26684"/>
                    <a:pt x="11895" y="26684"/>
                  </a:cubicBezTo>
                  <a:cubicBezTo>
                    <a:pt x="13051" y="26684"/>
                    <a:pt x="14154" y="25787"/>
                    <a:pt x="14908" y="24801"/>
                  </a:cubicBezTo>
                  <a:cubicBezTo>
                    <a:pt x="15816" y="23612"/>
                    <a:pt x="16248" y="22142"/>
                    <a:pt x="16885" y="20791"/>
                  </a:cubicBezTo>
                  <a:cubicBezTo>
                    <a:pt x="18572" y="17147"/>
                    <a:pt x="21675" y="14294"/>
                    <a:pt x="23274" y="10608"/>
                  </a:cubicBezTo>
                  <a:cubicBezTo>
                    <a:pt x="23674" y="9667"/>
                    <a:pt x="23988" y="8672"/>
                    <a:pt x="24560" y="7829"/>
                  </a:cubicBezTo>
                  <a:cubicBezTo>
                    <a:pt x="25334" y="6693"/>
                    <a:pt x="26527" y="6359"/>
                    <a:pt x="27781" y="6359"/>
                  </a:cubicBezTo>
                  <a:cubicBezTo>
                    <a:pt x="28018" y="6359"/>
                    <a:pt x="28257" y="6371"/>
                    <a:pt x="28495" y="6392"/>
                  </a:cubicBezTo>
                  <a:cubicBezTo>
                    <a:pt x="29987" y="6522"/>
                    <a:pt x="31781" y="6619"/>
                    <a:pt x="32970" y="7603"/>
                  </a:cubicBezTo>
                  <a:cubicBezTo>
                    <a:pt x="33436" y="7981"/>
                    <a:pt x="33792" y="8499"/>
                    <a:pt x="33890" y="9083"/>
                  </a:cubicBezTo>
                  <a:cubicBezTo>
                    <a:pt x="33923" y="9089"/>
                    <a:pt x="33956" y="9092"/>
                    <a:pt x="33989" y="9092"/>
                  </a:cubicBezTo>
                  <a:cubicBezTo>
                    <a:pt x="34438" y="9092"/>
                    <a:pt x="34839" y="8565"/>
                    <a:pt x="34668" y="8132"/>
                  </a:cubicBezTo>
                  <a:cubicBezTo>
                    <a:pt x="34603" y="7970"/>
                    <a:pt x="34473" y="7829"/>
                    <a:pt x="34376" y="7689"/>
                  </a:cubicBezTo>
                  <a:cubicBezTo>
                    <a:pt x="33544" y="6565"/>
                    <a:pt x="33955" y="5268"/>
                    <a:pt x="32549" y="4511"/>
                  </a:cubicBezTo>
                  <a:cubicBezTo>
                    <a:pt x="32009" y="4208"/>
                    <a:pt x="31403" y="4046"/>
                    <a:pt x="30830" y="3819"/>
                  </a:cubicBezTo>
                  <a:cubicBezTo>
                    <a:pt x="30776" y="3808"/>
                    <a:pt x="30733" y="3786"/>
                    <a:pt x="30679" y="3765"/>
                  </a:cubicBezTo>
                  <a:cubicBezTo>
                    <a:pt x="29047" y="3084"/>
                    <a:pt x="28063" y="1732"/>
                    <a:pt x="26777" y="598"/>
                  </a:cubicBezTo>
                  <a:cubicBezTo>
                    <a:pt x="26334" y="205"/>
                    <a:pt x="25881" y="1"/>
                    <a:pt x="25477" y="1"/>
                  </a:cubicBezTo>
                  <a:close/>
                </a:path>
              </a:pathLst>
            </a:custGeom>
            <a:solidFill>
              <a:srgbClr val="B56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3"/>
            <p:cNvSpPr/>
            <p:nvPr/>
          </p:nvSpPr>
          <p:spPr>
            <a:xfrm>
              <a:off x="4478300" y="3054700"/>
              <a:ext cx="418650" cy="588625"/>
            </a:xfrm>
            <a:custGeom>
              <a:avLst/>
              <a:gdLst/>
              <a:ahLst/>
              <a:cxnLst/>
              <a:rect l="l" t="t" r="r" b="b"/>
              <a:pathLst>
                <a:path w="16746" h="23545" extrusionOk="0">
                  <a:moveTo>
                    <a:pt x="11340" y="1"/>
                  </a:moveTo>
                  <a:cubicBezTo>
                    <a:pt x="9460" y="2909"/>
                    <a:pt x="7005" y="5460"/>
                    <a:pt x="4184" y="7481"/>
                  </a:cubicBezTo>
                  <a:cubicBezTo>
                    <a:pt x="3341" y="8098"/>
                    <a:pt x="563" y="9157"/>
                    <a:pt x="271" y="10162"/>
                  </a:cubicBezTo>
                  <a:cubicBezTo>
                    <a:pt x="0" y="11103"/>
                    <a:pt x="1687" y="13578"/>
                    <a:pt x="2054" y="14562"/>
                  </a:cubicBezTo>
                  <a:cubicBezTo>
                    <a:pt x="3233" y="17729"/>
                    <a:pt x="4790" y="20756"/>
                    <a:pt x="6703" y="23545"/>
                  </a:cubicBezTo>
                  <a:cubicBezTo>
                    <a:pt x="9297" y="20734"/>
                    <a:pt x="12929" y="18897"/>
                    <a:pt x="16745" y="18464"/>
                  </a:cubicBezTo>
                  <a:cubicBezTo>
                    <a:pt x="15069" y="12271"/>
                    <a:pt x="13265" y="6119"/>
                    <a:pt x="11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3"/>
            <p:cNvSpPr/>
            <p:nvPr/>
          </p:nvSpPr>
          <p:spPr>
            <a:xfrm>
              <a:off x="3221650" y="3059075"/>
              <a:ext cx="1219650" cy="1519300"/>
            </a:xfrm>
            <a:custGeom>
              <a:avLst/>
              <a:gdLst/>
              <a:ahLst/>
              <a:cxnLst/>
              <a:rect l="l" t="t" r="r" b="b"/>
              <a:pathLst>
                <a:path w="48786" h="60772" extrusionOk="0">
                  <a:moveTo>
                    <a:pt x="41851" y="0"/>
                  </a:moveTo>
                  <a:cubicBezTo>
                    <a:pt x="41316" y="0"/>
                    <a:pt x="40781" y="53"/>
                    <a:pt x="40256" y="161"/>
                  </a:cubicBezTo>
                  <a:cubicBezTo>
                    <a:pt x="37219" y="788"/>
                    <a:pt x="34819" y="3069"/>
                    <a:pt x="32798" y="5425"/>
                  </a:cubicBezTo>
                  <a:cubicBezTo>
                    <a:pt x="29663" y="9036"/>
                    <a:pt x="26982" y="13047"/>
                    <a:pt x="24842" y="17328"/>
                  </a:cubicBezTo>
                  <a:cubicBezTo>
                    <a:pt x="24106" y="18798"/>
                    <a:pt x="23685" y="20246"/>
                    <a:pt x="22604" y="21479"/>
                  </a:cubicBezTo>
                  <a:cubicBezTo>
                    <a:pt x="21209" y="23078"/>
                    <a:pt x="20777" y="24105"/>
                    <a:pt x="20863" y="26332"/>
                  </a:cubicBezTo>
                  <a:cubicBezTo>
                    <a:pt x="21199" y="34504"/>
                    <a:pt x="16496" y="42741"/>
                    <a:pt x="13059" y="49887"/>
                  </a:cubicBezTo>
                  <a:cubicBezTo>
                    <a:pt x="12561" y="50914"/>
                    <a:pt x="12043" y="51963"/>
                    <a:pt x="11199" y="52741"/>
                  </a:cubicBezTo>
                  <a:cubicBezTo>
                    <a:pt x="10161" y="53703"/>
                    <a:pt x="8270" y="54245"/>
                    <a:pt x="6367" y="54245"/>
                  </a:cubicBezTo>
                  <a:cubicBezTo>
                    <a:pt x="3950" y="54245"/>
                    <a:pt x="1516" y="53370"/>
                    <a:pt x="790" y="51368"/>
                  </a:cubicBezTo>
                  <a:cubicBezTo>
                    <a:pt x="422" y="51454"/>
                    <a:pt x="152" y="51790"/>
                    <a:pt x="76" y="52146"/>
                  </a:cubicBezTo>
                  <a:cubicBezTo>
                    <a:pt x="0" y="52513"/>
                    <a:pt x="98" y="52903"/>
                    <a:pt x="271" y="53227"/>
                  </a:cubicBezTo>
                  <a:cubicBezTo>
                    <a:pt x="368" y="53422"/>
                    <a:pt x="498" y="53594"/>
                    <a:pt x="530" y="53811"/>
                  </a:cubicBezTo>
                  <a:cubicBezTo>
                    <a:pt x="562" y="54027"/>
                    <a:pt x="487" y="54254"/>
                    <a:pt x="487" y="54471"/>
                  </a:cubicBezTo>
                  <a:cubicBezTo>
                    <a:pt x="466" y="55929"/>
                    <a:pt x="3265" y="56481"/>
                    <a:pt x="4314" y="56794"/>
                  </a:cubicBezTo>
                  <a:cubicBezTo>
                    <a:pt x="6875" y="57584"/>
                    <a:pt x="9286" y="58492"/>
                    <a:pt x="11545" y="59962"/>
                  </a:cubicBezTo>
                  <a:cubicBezTo>
                    <a:pt x="12011" y="60265"/>
                    <a:pt x="12475" y="60589"/>
                    <a:pt x="13015" y="60719"/>
                  </a:cubicBezTo>
                  <a:cubicBezTo>
                    <a:pt x="13158" y="60753"/>
                    <a:pt x="13308" y="60772"/>
                    <a:pt x="13457" y="60772"/>
                  </a:cubicBezTo>
                  <a:cubicBezTo>
                    <a:pt x="13867" y="60772"/>
                    <a:pt x="14276" y="60635"/>
                    <a:pt x="14529" y="60318"/>
                  </a:cubicBezTo>
                  <a:cubicBezTo>
                    <a:pt x="15102" y="59594"/>
                    <a:pt x="14800" y="57951"/>
                    <a:pt x="14983" y="57054"/>
                  </a:cubicBezTo>
                  <a:cubicBezTo>
                    <a:pt x="15221" y="55821"/>
                    <a:pt x="15718" y="54675"/>
                    <a:pt x="16248" y="53551"/>
                  </a:cubicBezTo>
                  <a:cubicBezTo>
                    <a:pt x="17253" y="51411"/>
                    <a:pt x="18259" y="49271"/>
                    <a:pt x="19264" y="47120"/>
                  </a:cubicBezTo>
                  <a:cubicBezTo>
                    <a:pt x="20032" y="45487"/>
                    <a:pt x="20810" y="43844"/>
                    <a:pt x="21869" y="42385"/>
                  </a:cubicBezTo>
                  <a:cubicBezTo>
                    <a:pt x="23069" y="40742"/>
                    <a:pt x="24604" y="39369"/>
                    <a:pt x="25761" y="37694"/>
                  </a:cubicBezTo>
                  <a:cubicBezTo>
                    <a:pt x="26939" y="35996"/>
                    <a:pt x="27685" y="34007"/>
                    <a:pt x="27944" y="31953"/>
                  </a:cubicBezTo>
                  <a:cubicBezTo>
                    <a:pt x="28149" y="30343"/>
                    <a:pt x="27566" y="28959"/>
                    <a:pt x="28214" y="27446"/>
                  </a:cubicBezTo>
                  <a:cubicBezTo>
                    <a:pt x="29598" y="24213"/>
                    <a:pt x="33155" y="22149"/>
                    <a:pt x="35857" y="20149"/>
                  </a:cubicBezTo>
                  <a:cubicBezTo>
                    <a:pt x="40300" y="16852"/>
                    <a:pt x="44170" y="12787"/>
                    <a:pt x="47240" y="8182"/>
                  </a:cubicBezTo>
                  <a:cubicBezTo>
                    <a:pt x="48029" y="7015"/>
                    <a:pt x="48786" y="5663"/>
                    <a:pt x="48558" y="4269"/>
                  </a:cubicBezTo>
                  <a:cubicBezTo>
                    <a:pt x="48375" y="3145"/>
                    <a:pt x="47575" y="2226"/>
                    <a:pt x="46656" y="1555"/>
                  </a:cubicBezTo>
                  <a:cubicBezTo>
                    <a:pt x="45272" y="543"/>
                    <a:pt x="43562" y="0"/>
                    <a:pt x="41851" y="0"/>
                  </a:cubicBezTo>
                  <a:close/>
                </a:path>
              </a:pathLst>
            </a:custGeom>
            <a:solidFill>
              <a:srgbClr val="FF8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3"/>
            <p:cNvSpPr/>
            <p:nvPr/>
          </p:nvSpPr>
          <p:spPr>
            <a:xfrm>
              <a:off x="3962675" y="3516025"/>
              <a:ext cx="215125" cy="173000"/>
            </a:xfrm>
            <a:custGeom>
              <a:avLst/>
              <a:gdLst/>
              <a:ahLst/>
              <a:cxnLst/>
              <a:rect l="l" t="t" r="r" b="b"/>
              <a:pathLst>
                <a:path w="8605" h="6920" extrusionOk="0">
                  <a:moveTo>
                    <a:pt x="8573" y="1"/>
                  </a:moveTo>
                  <a:cubicBezTo>
                    <a:pt x="7805" y="649"/>
                    <a:pt x="7016" y="1265"/>
                    <a:pt x="6216" y="1871"/>
                  </a:cubicBezTo>
                  <a:cubicBezTo>
                    <a:pt x="4206" y="3352"/>
                    <a:pt x="1719" y="4887"/>
                    <a:pt x="0" y="6898"/>
                  </a:cubicBezTo>
                  <a:cubicBezTo>
                    <a:pt x="11" y="6908"/>
                    <a:pt x="22" y="6908"/>
                    <a:pt x="33" y="6919"/>
                  </a:cubicBezTo>
                  <a:cubicBezTo>
                    <a:pt x="1741" y="4887"/>
                    <a:pt x="4238" y="3362"/>
                    <a:pt x="6259" y="1871"/>
                  </a:cubicBezTo>
                  <a:cubicBezTo>
                    <a:pt x="7059" y="1276"/>
                    <a:pt x="7838" y="649"/>
                    <a:pt x="8605" y="11"/>
                  </a:cubicBezTo>
                  <a:cubicBezTo>
                    <a:pt x="8594" y="11"/>
                    <a:pt x="8583" y="1"/>
                    <a:pt x="8573" y="1"/>
                  </a:cubicBezTo>
                  <a:close/>
                </a:path>
              </a:pathLst>
            </a:custGeom>
            <a:solidFill>
              <a:srgbClr val="6D8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a:off x="3910775" y="3688450"/>
              <a:ext cx="52725" cy="198100"/>
            </a:xfrm>
            <a:custGeom>
              <a:avLst/>
              <a:gdLst/>
              <a:ahLst/>
              <a:cxnLst/>
              <a:rect l="l" t="t" r="r" b="b"/>
              <a:pathLst>
                <a:path w="2109" h="7924" extrusionOk="0">
                  <a:moveTo>
                    <a:pt x="2076" y="1"/>
                  </a:moveTo>
                  <a:cubicBezTo>
                    <a:pt x="1492" y="692"/>
                    <a:pt x="995" y="1449"/>
                    <a:pt x="649" y="2271"/>
                  </a:cubicBezTo>
                  <a:cubicBezTo>
                    <a:pt x="1" y="3784"/>
                    <a:pt x="584" y="5168"/>
                    <a:pt x="379" y="6778"/>
                  </a:cubicBezTo>
                  <a:cubicBezTo>
                    <a:pt x="336" y="7157"/>
                    <a:pt x="271" y="7535"/>
                    <a:pt x="185" y="7913"/>
                  </a:cubicBezTo>
                  <a:cubicBezTo>
                    <a:pt x="206" y="7913"/>
                    <a:pt x="217" y="7924"/>
                    <a:pt x="228" y="7924"/>
                  </a:cubicBezTo>
                  <a:cubicBezTo>
                    <a:pt x="315" y="7546"/>
                    <a:pt x="379" y="7167"/>
                    <a:pt x="423" y="6778"/>
                  </a:cubicBezTo>
                  <a:cubicBezTo>
                    <a:pt x="628" y="5168"/>
                    <a:pt x="44" y="3784"/>
                    <a:pt x="692" y="2271"/>
                  </a:cubicBezTo>
                  <a:cubicBezTo>
                    <a:pt x="1038" y="1449"/>
                    <a:pt x="1525" y="703"/>
                    <a:pt x="2109" y="22"/>
                  </a:cubicBezTo>
                  <a:cubicBezTo>
                    <a:pt x="2098" y="11"/>
                    <a:pt x="2087" y="11"/>
                    <a:pt x="2076" y="1"/>
                  </a:cubicBezTo>
                  <a:close/>
                </a:path>
              </a:pathLst>
            </a:custGeom>
            <a:solidFill>
              <a:srgbClr val="546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3"/>
            <p:cNvSpPr/>
            <p:nvPr/>
          </p:nvSpPr>
          <p:spPr>
            <a:xfrm>
              <a:off x="3698100" y="3886275"/>
              <a:ext cx="218400" cy="362150"/>
            </a:xfrm>
            <a:custGeom>
              <a:avLst/>
              <a:gdLst/>
              <a:ahLst/>
              <a:cxnLst/>
              <a:rect l="l" t="t" r="r" b="b"/>
              <a:pathLst>
                <a:path w="8736" h="14486" extrusionOk="0">
                  <a:moveTo>
                    <a:pt x="8692" y="0"/>
                  </a:moveTo>
                  <a:cubicBezTo>
                    <a:pt x="8335" y="1644"/>
                    <a:pt x="7664" y="3222"/>
                    <a:pt x="6703" y="4606"/>
                  </a:cubicBezTo>
                  <a:cubicBezTo>
                    <a:pt x="5546" y="6281"/>
                    <a:pt x="4011" y="7654"/>
                    <a:pt x="2811" y="9297"/>
                  </a:cubicBezTo>
                  <a:cubicBezTo>
                    <a:pt x="1752" y="10756"/>
                    <a:pt x="974" y="12399"/>
                    <a:pt x="206" y="14032"/>
                  </a:cubicBezTo>
                  <a:cubicBezTo>
                    <a:pt x="141" y="14183"/>
                    <a:pt x="65" y="14334"/>
                    <a:pt x="1" y="14486"/>
                  </a:cubicBezTo>
                  <a:lnTo>
                    <a:pt x="44" y="14486"/>
                  </a:lnTo>
                  <a:cubicBezTo>
                    <a:pt x="109" y="14334"/>
                    <a:pt x="184" y="14183"/>
                    <a:pt x="249" y="14032"/>
                  </a:cubicBezTo>
                  <a:cubicBezTo>
                    <a:pt x="1017" y="12399"/>
                    <a:pt x="1795" y="10756"/>
                    <a:pt x="2854" y="9297"/>
                  </a:cubicBezTo>
                  <a:cubicBezTo>
                    <a:pt x="4044" y="7654"/>
                    <a:pt x="5589" y="6281"/>
                    <a:pt x="6746" y="4606"/>
                  </a:cubicBezTo>
                  <a:cubicBezTo>
                    <a:pt x="7708" y="3222"/>
                    <a:pt x="8378" y="1654"/>
                    <a:pt x="8735" y="11"/>
                  </a:cubicBezTo>
                  <a:cubicBezTo>
                    <a:pt x="8724" y="11"/>
                    <a:pt x="8713" y="0"/>
                    <a:pt x="8692" y="0"/>
                  </a:cubicBezTo>
                  <a:close/>
                </a:path>
              </a:pathLst>
            </a:custGeom>
            <a:solidFill>
              <a:srgbClr val="C48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3"/>
            <p:cNvSpPr/>
            <p:nvPr/>
          </p:nvSpPr>
          <p:spPr>
            <a:xfrm>
              <a:off x="3226500" y="4248400"/>
              <a:ext cx="472700" cy="327825"/>
            </a:xfrm>
            <a:custGeom>
              <a:avLst/>
              <a:gdLst/>
              <a:ahLst/>
              <a:cxnLst/>
              <a:rect l="l" t="t" r="r" b="b"/>
              <a:pathLst>
                <a:path w="18908" h="13113" extrusionOk="0">
                  <a:moveTo>
                    <a:pt x="1" y="5503"/>
                  </a:moveTo>
                  <a:lnTo>
                    <a:pt x="1" y="5503"/>
                  </a:lnTo>
                  <a:cubicBezTo>
                    <a:pt x="77" y="5881"/>
                    <a:pt x="260" y="6271"/>
                    <a:pt x="315" y="6648"/>
                  </a:cubicBezTo>
                  <a:cubicBezTo>
                    <a:pt x="336" y="6519"/>
                    <a:pt x="358" y="6379"/>
                    <a:pt x="336" y="6238"/>
                  </a:cubicBezTo>
                  <a:cubicBezTo>
                    <a:pt x="304" y="6021"/>
                    <a:pt x="174" y="5849"/>
                    <a:pt x="77" y="5654"/>
                  </a:cubicBezTo>
                  <a:cubicBezTo>
                    <a:pt x="44" y="5600"/>
                    <a:pt x="23" y="5557"/>
                    <a:pt x="1" y="5503"/>
                  </a:cubicBezTo>
                  <a:close/>
                  <a:moveTo>
                    <a:pt x="18865" y="1"/>
                  </a:moveTo>
                  <a:cubicBezTo>
                    <a:pt x="17924" y="1990"/>
                    <a:pt x="16984" y="3979"/>
                    <a:pt x="16054" y="5978"/>
                  </a:cubicBezTo>
                  <a:cubicBezTo>
                    <a:pt x="15524" y="7102"/>
                    <a:pt x="15027" y="8248"/>
                    <a:pt x="14789" y="9481"/>
                  </a:cubicBezTo>
                  <a:cubicBezTo>
                    <a:pt x="14735" y="9740"/>
                    <a:pt x="14724" y="10064"/>
                    <a:pt x="14724" y="10410"/>
                  </a:cubicBezTo>
                  <a:cubicBezTo>
                    <a:pt x="14887" y="8854"/>
                    <a:pt x="15394" y="7460"/>
                    <a:pt x="16097" y="5978"/>
                  </a:cubicBezTo>
                  <a:cubicBezTo>
                    <a:pt x="17027" y="3979"/>
                    <a:pt x="17967" y="1990"/>
                    <a:pt x="18908" y="1"/>
                  </a:cubicBezTo>
                  <a:close/>
                  <a:moveTo>
                    <a:pt x="14659" y="11794"/>
                  </a:moveTo>
                  <a:cubicBezTo>
                    <a:pt x="14616" y="12173"/>
                    <a:pt x="14519" y="12507"/>
                    <a:pt x="14335" y="12745"/>
                  </a:cubicBezTo>
                  <a:cubicBezTo>
                    <a:pt x="14205" y="12897"/>
                    <a:pt x="14043" y="13016"/>
                    <a:pt x="13859" y="13091"/>
                  </a:cubicBezTo>
                  <a:cubicBezTo>
                    <a:pt x="13914" y="13081"/>
                    <a:pt x="13957" y="13081"/>
                    <a:pt x="14000" y="13081"/>
                  </a:cubicBezTo>
                  <a:cubicBezTo>
                    <a:pt x="14032" y="13059"/>
                    <a:pt x="14075" y="13038"/>
                    <a:pt x="14108" y="13016"/>
                  </a:cubicBezTo>
                  <a:cubicBezTo>
                    <a:pt x="14292" y="12897"/>
                    <a:pt x="14443" y="12735"/>
                    <a:pt x="14541" y="12540"/>
                  </a:cubicBezTo>
                  <a:cubicBezTo>
                    <a:pt x="14649" y="12313"/>
                    <a:pt x="14670" y="12053"/>
                    <a:pt x="14659" y="11794"/>
                  </a:cubicBezTo>
                  <a:close/>
                  <a:moveTo>
                    <a:pt x="8509" y="10843"/>
                  </a:moveTo>
                  <a:cubicBezTo>
                    <a:pt x="8963" y="11059"/>
                    <a:pt x="9406" y="11286"/>
                    <a:pt x="9849" y="11524"/>
                  </a:cubicBezTo>
                  <a:cubicBezTo>
                    <a:pt x="10573" y="11913"/>
                    <a:pt x="11568" y="12778"/>
                    <a:pt x="12540" y="13113"/>
                  </a:cubicBezTo>
                  <a:lnTo>
                    <a:pt x="12703" y="13113"/>
                  </a:lnTo>
                  <a:cubicBezTo>
                    <a:pt x="12216" y="12973"/>
                    <a:pt x="11784" y="12670"/>
                    <a:pt x="11351" y="12389"/>
                  </a:cubicBezTo>
                  <a:cubicBezTo>
                    <a:pt x="10433" y="11794"/>
                    <a:pt x="9482" y="11286"/>
                    <a:pt x="8509" y="10843"/>
                  </a:cubicBezTo>
                  <a:close/>
                </a:path>
              </a:pathLst>
            </a:custGeom>
            <a:solidFill>
              <a:srgbClr val="935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3540000" y="4575400"/>
              <a:ext cx="36525" cy="4350"/>
            </a:xfrm>
            <a:custGeom>
              <a:avLst/>
              <a:gdLst/>
              <a:ahLst/>
              <a:cxnLst/>
              <a:rect l="l" t="t" r="r" b="b"/>
              <a:pathLst>
                <a:path w="1461" h="174" extrusionOk="0">
                  <a:moveTo>
                    <a:pt x="1460" y="1"/>
                  </a:moveTo>
                  <a:cubicBezTo>
                    <a:pt x="1417" y="1"/>
                    <a:pt x="1374" y="1"/>
                    <a:pt x="1319" y="11"/>
                  </a:cubicBezTo>
                  <a:cubicBezTo>
                    <a:pt x="1136" y="87"/>
                    <a:pt x="930" y="119"/>
                    <a:pt x="725" y="119"/>
                  </a:cubicBezTo>
                  <a:cubicBezTo>
                    <a:pt x="574" y="119"/>
                    <a:pt x="422" y="98"/>
                    <a:pt x="281" y="66"/>
                  </a:cubicBezTo>
                  <a:cubicBezTo>
                    <a:pt x="238" y="54"/>
                    <a:pt x="195" y="44"/>
                    <a:pt x="163" y="33"/>
                  </a:cubicBezTo>
                  <a:lnTo>
                    <a:pt x="0" y="33"/>
                  </a:lnTo>
                  <a:cubicBezTo>
                    <a:pt x="260" y="119"/>
                    <a:pt x="509" y="174"/>
                    <a:pt x="757" y="174"/>
                  </a:cubicBezTo>
                  <a:cubicBezTo>
                    <a:pt x="1006" y="174"/>
                    <a:pt x="1233" y="119"/>
                    <a:pt x="1460" y="1"/>
                  </a:cubicBezTo>
                  <a:close/>
                </a:path>
              </a:pathLst>
            </a:custGeom>
            <a:solidFill>
              <a:srgbClr val="8A57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3225175" y="3486850"/>
              <a:ext cx="951825" cy="1091550"/>
            </a:xfrm>
            <a:custGeom>
              <a:avLst/>
              <a:gdLst/>
              <a:ahLst/>
              <a:cxnLst/>
              <a:rect l="l" t="t" r="r" b="b"/>
              <a:pathLst>
                <a:path w="38073" h="43662" extrusionOk="0">
                  <a:moveTo>
                    <a:pt x="36310" y="0"/>
                  </a:moveTo>
                  <a:cubicBezTo>
                    <a:pt x="35133" y="1060"/>
                    <a:pt x="33889" y="2086"/>
                    <a:pt x="32570" y="2973"/>
                  </a:cubicBezTo>
                  <a:cubicBezTo>
                    <a:pt x="30657" y="4270"/>
                    <a:pt x="28971" y="5989"/>
                    <a:pt x="27230" y="7546"/>
                  </a:cubicBezTo>
                  <a:cubicBezTo>
                    <a:pt x="27003" y="7751"/>
                    <a:pt x="26766" y="7967"/>
                    <a:pt x="26658" y="8259"/>
                  </a:cubicBezTo>
                  <a:cubicBezTo>
                    <a:pt x="26538" y="8562"/>
                    <a:pt x="26581" y="8897"/>
                    <a:pt x="26625" y="9221"/>
                  </a:cubicBezTo>
                  <a:cubicBezTo>
                    <a:pt x="27122" y="13437"/>
                    <a:pt x="25836" y="17826"/>
                    <a:pt x="23144" y="21101"/>
                  </a:cubicBezTo>
                  <a:cubicBezTo>
                    <a:pt x="21296" y="23360"/>
                    <a:pt x="19350" y="25133"/>
                    <a:pt x="18215" y="27879"/>
                  </a:cubicBezTo>
                  <a:cubicBezTo>
                    <a:pt x="17134" y="30484"/>
                    <a:pt x="16550" y="33262"/>
                    <a:pt x="15696" y="35933"/>
                  </a:cubicBezTo>
                  <a:cubicBezTo>
                    <a:pt x="15480" y="36613"/>
                    <a:pt x="15242" y="37532"/>
                    <a:pt x="14734" y="38051"/>
                  </a:cubicBezTo>
                  <a:cubicBezTo>
                    <a:pt x="14301" y="38505"/>
                    <a:pt x="13696" y="38592"/>
                    <a:pt x="13750" y="39392"/>
                  </a:cubicBezTo>
                  <a:cubicBezTo>
                    <a:pt x="13782" y="39878"/>
                    <a:pt x="14010" y="40321"/>
                    <a:pt x="14096" y="40797"/>
                  </a:cubicBezTo>
                  <a:cubicBezTo>
                    <a:pt x="14193" y="41273"/>
                    <a:pt x="14064" y="41867"/>
                    <a:pt x="13610" y="42051"/>
                  </a:cubicBezTo>
                  <a:cubicBezTo>
                    <a:pt x="13513" y="42094"/>
                    <a:pt x="13393" y="42116"/>
                    <a:pt x="13275" y="42116"/>
                  </a:cubicBezTo>
                  <a:cubicBezTo>
                    <a:pt x="13156" y="42116"/>
                    <a:pt x="13026" y="42094"/>
                    <a:pt x="12896" y="42073"/>
                  </a:cubicBezTo>
                  <a:cubicBezTo>
                    <a:pt x="11113" y="41705"/>
                    <a:pt x="9696" y="40343"/>
                    <a:pt x="7967" y="39770"/>
                  </a:cubicBezTo>
                  <a:cubicBezTo>
                    <a:pt x="6756" y="39359"/>
                    <a:pt x="5448" y="39359"/>
                    <a:pt x="4183" y="39111"/>
                  </a:cubicBezTo>
                  <a:cubicBezTo>
                    <a:pt x="3146" y="38905"/>
                    <a:pt x="2076" y="38484"/>
                    <a:pt x="1384" y="37629"/>
                  </a:cubicBezTo>
                  <a:cubicBezTo>
                    <a:pt x="854" y="36981"/>
                    <a:pt x="930" y="35511"/>
                    <a:pt x="162" y="35165"/>
                  </a:cubicBezTo>
                  <a:cubicBezTo>
                    <a:pt x="11" y="35424"/>
                    <a:pt x="0" y="35695"/>
                    <a:pt x="54" y="35965"/>
                  </a:cubicBezTo>
                  <a:cubicBezTo>
                    <a:pt x="76" y="36019"/>
                    <a:pt x="97" y="36062"/>
                    <a:pt x="130" y="36116"/>
                  </a:cubicBezTo>
                  <a:cubicBezTo>
                    <a:pt x="227" y="36311"/>
                    <a:pt x="357" y="36483"/>
                    <a:pt x="389" y="36700"/>
                  </a:cubicBezTo>
                  <a:cubicBezTo>
                    <a:pt x="411" y="36841"/>
                    <a:pt x="389" y="36981"/>
                    <a:pt x="368" y="37110"/>
                  </a:cubicBezTo>
                  <a:cubicBezTo>
                    <a:pt x="378" y="37197"/>
                    <a:pt x="389" y="37283"/>
                    <a:pt x="389" y="37360"/>
                  </a:cubicBezTo>
                  <a:cubicBezTo>
                    <a:pt x="357" y="38927"/>
                    <a:pt x="3416" y="39402"/>
                    <a:pt x="4508" y="39726"/>
                  </a:cubicBezTo>
                  <a:cubicBezTo>
                    <a:pt x="5902" y="40137"/>
                    <a:pt x="7253" y="40667"/>
                    <a:pt x="8562" y="41305"/>
                  </a:cubicBezTo>
                  <a:cubicBezTo>
                    <a:pt x="9535" y="41748"/>
                    <a:pt x="10486" y="42256"/>
                    <a:pt x="11404" y="42851"/>
                  </a:cubicBezTo>
                  <a:cubicBezTo>
                    <a:pt x="11837" y="43132"/>
                    <a:pt x="12269" y="43435"/>
                    <a:pt x="12756" y="43575"/>
                  </a:cubicBezTo>
                  <a:cubicBezTo>
                    <a:pt x="12788" y="43586"/>
                    <a:pt x="12831" y="43596"/>
                    <a:pt x="12874" y="43608"/>
                  </a:cubicBezTo>
                  <a:cubicBezTo>
                    <a:pt x="13015" y="43640"/>
                    <a:pt x="13167" y="43661"/>
                    <a:pt x="13318" y="43661"/>
                  </a:cubicBezTo>
                  <a:cubicBezTo>
                    <a:pt x="13523" y="43661"/>
                    <a:pt x="13729" y="43629"/>
                    <a:pt x="13912" y="43553"/>
                  </a:cubicBezTo>
                  <a:cubicBezTo>
                    <a:pt x="14096" y="43478"/>
                    <a:pt x="14258" y="43359"/>
                    <a:pt x="14388" y="43207"/>
                  </a:cubicBezTo>
                  <a:cubicBezTo>
                    <a:pt x="14572" y="42969"/>
                    <a:pt x="14669" y="42635"/>
                    <a:pt x="14712" y="42256"/>
                  </a:cubicBezTo>
                  <a:lnTo>
                    <a:pt x="14712" y="42083"/>
                  </a:lnTo>
                  <a:cubicBezTo>
                    <a:pt x="14712" y="41672"/>
                    <a:pt x="14734" y="41273"/>
                    <a:pt x="14777" y="40872"/>
                  </a:cubicBezTo>
                  <a:cubicBezTo>
                    <a:pt x="14777" y="40526"/>
                    <a:pt x="14788" y="40202"/>
                    <a:pt x="14842" y="39943"/>
                  </a:cubicBezTo>
                  <a:cubicBezTo>
                    <a:pt x="15080" y="38710"/>
                    <a:pt x="15577" y="37564"/>
                    <a:pt x="16107" y="36440"/>
                  </a:cubicBezTo>
                  <a:cubicBezTo>
                    <a:pt x="17037" y="34441"/>
                    <a:pt x="17977" y="32452"/>
                    <a:pt x="18918" y="30463"/>
                  </a:cubicBezTo>
                  <a:cubicBezTo>
                    <a:pt x="18982" y="30311"/>
                    <a:pt x="19058" y="30160"/>
                    <a:pt x="19123" y="30009"/>
                  </a:cubicBezTo>
                  <a:cubicBezTo>
                    <a:pt x="19891" y="28376"/>
                    <a:pt x="20669" y="26733"/>
                    <a:pt x="21728" y="25274"/>
                  </a:cubicBezTo>
                  <a:cubicBezTo>
                    <a:pt x="22928" y="23631"/>
                    <a:pt x="24463" y="22258"/>
                    <a:pt x="25620" y="20583"/>
                  </a:cubicBezTo>
                  <a:cubicBezTo>
                    <a:pt x="26581" y="19199"/>
                    <a:pt x="27252" y="17621"/>
                    <a:pt x="27609" y="15977"/>
                  </a:cubicBezTo>
                  <a:cubicBezTo>
                    <a:pt x="27695" y="15599"/>
                    <a:pt x="27760" y="15221"/>
                    <a:pt x="27803" y="14842"/>
                  </a:cubicBezTo>
                  <a:cubicBezTo>
                    <a:pt x="28008" y="13232"/>
                    <a:pt x="27425" y="11848"/>
                    <a:pt x="28073" y="10335"/>
                  </a:cubicBezTo>
                  <a:cubicBezTo>
                    <a:pt x="28419" y="9513"/>
                    <a:pt x="28916" y="8756"/>
                    <a:pt x="29500" y="8065"/>
                  </a:cubicBezTo>
                  <a:cubicBezTo>
                    <a:pt x="31219" y="6054"/>
                    <a:pt x="33706" y="4519"/>
                    <a:pt x="35716" y="3038"/>
                  </a:cubicBezTo>
                  <a:cubicBezTo>
                    <a:pt x="36516" y="2432"/>
                    <a:pt x="37305" y="1816"/>
                    <a:pt x="38073" y="1168"/>
                  </a:cubicBezTo>
                  <a:cubicBezTo>
                    <a:pt x="37759" y="1005"/>
                    <a:pt x="37370" y="757"/>
                    <a:pt x="36927" y="433"/>
                  </a:cubicBezTo>
                  <a:cubicBezTo>
                    <a:pt x="36721" y="292"/>
                    <a:pt x="36516" y="152"/>
                    <a:pt x="36310" y="0"/>
                  </a:cubicBezTo>
                  <a:close/>
                </a:path>
              </a:pathLst>
            </a:custGeom>
            <a:solidFill>
              <a:srgbClr val="FF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3947800" y="2690450"/>
              <a:ext cx="882675" cy="830350"/>
            </a:xfrm>
            <a:custGeom>
              <a:avLst/>
              <a:gdLst/>
              <a:ahLst/>
              <a:cxnLst/>
              <a:rect l="l" t="t" r="r" b="b"/>
              <a:pathLst>
                <a:path w="35307" h="33214" extrusionOk="0">
                  <a:moveTo>
                    <a:pt x="23189" y="1"/>
                  </a:moveTo>
                  <a:cubicBezTo>
                    <a:pt x="22210" y="1"/>
                    <a:pt x="21900" y="583"/>
                    <a:pt x="21059" y="1404"/>
                  </a:cubicBezTo>
                  <a:cubicBezTo>
                    <a:pt x="19091" y="3350"/>
                    <a:pt x="16940" y="5156"/>
                    <a:pt x="14486" y="6453"/>
                  </a:cubicBezTo>
                  <a:cubicBezTo>
                    <a:pt x="15308" y="8258"/>
                    <a:pt x="16053" y="10312"/>
                    <a:pt x="14475" y="11544"/>
                  </a:cubicBezTo>
                  <a:cubicBezTo>
                    <a:pt x="12940" y="12744"/>
                    <a:pt x="10941" y="13523"/>
                    <a:pt x="9330" y="14679"/>
                  </a:cubicBezTo>
                  <a:cubicBezTo>
                    <a:pt x="6065" y="17025"/>
                    <a:pt x="3146" y="19846"/>
                    <a:pt x="714" y="23046"/>
                  </a:cubicBezTo>
                  <a:cubicBezTo>
                    <a:pt x="357" y="23511"/>
                    <a:pt x="1" y="24030"/>
                    <a:pt x="33" y="24614"/>
                  </a:cubicBezTo>
                  <a:cubicBezTo>
                    <a:pt x="66" y="25273"/>
                    <a:pt x="573" y="25792"/>
                    <a:pt x="1060" y="26235"/>
                  </a:cubicBezTo>
                  <a:cubicBezTo>
                    <a:pt x="2150" y="27222"/>
                    <a:pt x="8410" y="33213"/>
                    <a:pt x="9757" y="33213"/>
                  </a:cubicBezTo>
                  <a:cubicBezTo>
                    <a:pt x="9826" y="33213"/>
                    <a:pt x="9883" y="33197"/>
                    <a:pt x="9924" y="33164"/>
                  </a:cubicBezTo>
                  <a:cubicBezTo>
                    <a:pt x="14129" y="29813"/>
                    <a:pt x="18777" y="27078"/>
                    <a:pt x="23750" y="25078"/>
                  </a:cubicBezTo>
                  <a:cubicBezTo>
                    <a:pt x="27987" y="23381"/>
                    <a:pt x="32020" y="20257"/>
                    <a:pt x="33868" y="15933"/>
                  </a:cubicBezTo>
                  <a:cubicBezTo>
                    <a:pt x="33955" y="15717"/>
                    <a:pt x="34052" y="15490"/>
                    <a:pt x="34127" y="15263"/>
                  </a:cubicBezTo>
                  <a:cubicBezTo>
                    <a:pt x="35306" y="12063"/>
                    <a:pt x="34982" y="8183"/>
                    <a:pt x="32744" y="5599"/>
                  </a:cubicBezTo>
                  <a:cubicBezTo>
                    <a:pt x="31436" y="4085"/>
                    <a:pt x="29599" y="3134"/>
                    <a:pt x="27814" y="2216"/>
                  </a:cubicBezTo>
                  <a:cubicBezTo>
                    <a:pt x="26647" y="1621"/>
                    <a:pt x="24809" y="150"/>
                    <a:pt x="23523" y="21"/>
                  </a:cubicBezTo>
                  <a:cubicBezTo>
                    <a:pt x="23404" y="7"/>
                    <a:pt x="23293" y="1"/>
                    <a:pt x="23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3"/>
            <p:cNvSpPr/>
            <p:nvPr/>
          </p:nvSpPr>
          <p:spPr>
            <a:xfrm>
              <a:off x="4583700" y="2709325"/>
              <a:ext cx="18925" cy="12200"/>
            </a:xfrm>
            <a:custGeom>
              <a:avLst/>
              <a:gdLst/>
              <a:ahLst/>
              <a:cxnLst/>
              <a:rect l="l" t="t" r="r" b="b"/>
              <a:pathLst>
                <a:path w="757" h="488" extrusionOk="0">
                  <a:moveTo>
                    <a:pt x="22" y="1"/>
                  </a:moveTo>
                  <a:cubicBezTo>
                    <a:pt x="12" y="12"/>
                    <a:pt x="12" y="22"/>
                    <a:pt x="0" y="22"/>
                  </a:cubicBezTo>
                  <a:cubicBezTo>
                    <a:pt x="260" y="174"/>
                    <a:pt x="509" y="325"/>
                    <a:pt x="757" y="488"/>
                  </a:cubicBezTo>
                  <a:cubicBezTo>
                    <a:pt x="519" y="315"/>
                    <a:pt x="271" y="152"/>
                    <a:pt x="22" y="1"/>
                  </a:cubicBezTo>
                  <a:close/>
                </a:path>
              </a:pathLst>
            </a:custGeom>
            <a:solidFill>
              <a:srgbClr val="C2D3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4114275" y="3471175"/>
              <a:ext cx="19200" cy="15700"/>
            </a:xfrm>
            <a:custGeom>
              <a:avLst/>
              <a:gdLst/>
              <a:ahLst/>
              <a:cxnLst/>
              <a:rect l="l" t="t" r="r" b="b"/>
              <a:pathLst>
                <a:path w="768" h="628" extrusionOk="0">
                  <a:moveTo>
                    <a:pt x="1" y="0"/>
                  </a:moveTo>
                  <a:cubicBezTo>
                    <a:pt x="33" y="76"/>
                    <a:pt x="109" y="130"/>
                    <a:pt x="174" y="184"/>
                  </a:cubicBezTo>
                  <a:cubicBezTo>
                    <a:pt x="368" y="335"/>
                    <a:pt x="552" y="476"/>
                    <a:pt x="746" y="627"/>
                  </a:cubicBezTo>
                  <a:cubicBezTo>
                    <a:pt x="758" y="616"/>
                    <a:pt x="758" y="616"/>
                    <a:pt x="768" y="616"/>
                  </a:cubicBezTo>
                  <a:cubicBezTo>
                    <a:pt x="520" y="422"/>
                    <a:pt x="260" y="217"/>
                    <a:pt x="1" y="0"/>
                  </a:cubicBezTo>
                  <a:close/>
                </a:path>
              </a:pathLst>
            </a:custGeom>
            <a:solidFill>
              <a:srgbClr val="C27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4132925" y="3486575"/>
              <a:ext cx="15425" cy="11100"/>
            </a:xfrm>
            <a:custGeom>
              <a:avLst/>
              <a:gdLst/>
              <a:ahLst/>
              <a:cxnLst/>
              <a:rect l="l" t="t" r="r" b="b"/>
              <a:pathLst>
                <a:path w="617" h="444" extrusionOk="0">
                  <a:moveTo>
                    <a:pt x="22" y="0"/>
                  </a:moveTo>
                  <a:cubicBezTo>
                    <a:pt x="12" y="0"/>
                    <a:pt x="12" y="0"/>
                    <a:pt x="0" y="11"/>
                  </a:cubicBezTo>
                  <a:cubicBezTo>
                    <a:pt x="206" y="163"/>
                    <a:pt x="411" y="303"/>
                    <a:pt x="617" y="444"/>
                  </a:cubicBezTo>
                  <a:cubicBezTo>
                    <a:pt x="422" y="303"/>
                    <a:pt x="228" y="151"/>
                    <a:pt x="22" y="0"/>
                  </a:cubicBezTo>
                  <a:close/>
                </a:path>
              </a:pathLst>
            </a:custGeom>
            <a:solidFill>
              <a:srgbClr val="C260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4196450" y="3510100"/>
              <a:ext cx="11375" cy="9200"/>
            </a:xfrm>
            <a:custGeom>
              <a:avLst/>
              <a:gdLst/>
              <a:ahLst/>
              <a:cxnLst/>
              <a:rect l="l" t="t" r="r" b="b"/>
              <a:pathLst>
                <a:path w="455" h="368" extrusionOk="0">
                  <a:moveTo>
                    <a:pt x="454" y="0"/>
                  </a:moveTo>
                  <a:lnTo>
                    <a:pt x="454" y="0"/>
                  </a:lnTo>
                  <a:cubicBezTo>
                    <a:pt x="303" y="119"/>
                    <a:pt x="151" y="248"/>
                    <a:pt x="0" y="368"/>
                  </a:cubicBezTo>
                  <a:cubicBezTo>
                    <a:pt x="108" y="324"/>
                    <a:pt x="195" y="238"/>
                    <a:pt x="281" y="162"/>
                  </a:cubicBezTo>
                  <a:cubicBezTo>
                    <a:pt x="346" y="108"/>
                    <a:pt x="400" y="54"/>
                    <a:pt x="454" y="0"/>
                  </a:cubicBezTo>
                  <a:close/>
                </a:path>
              </a:pathLst>
            </a:custGeom>
            <a:solidFill>
              <a:srgbClr val="538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4111575" y="2709875"/>
              <a:ext cx="716450" cy="810225"/>
            </a:xfrm>
            <a:custGeom>
              <a:avLst/>
              <a:gdLst/>
              <a:ahLst/>
              <a:cxnLst/>
              <a:rect l="l" t="t" r="r" b="b"/>
              <a:pathLst>
                <a:path w="28658" h="32409" extrusionOk="0">
                  <a:moveTo>
                    <a:pt x="18885" y="0"/>
                  </a:moveTo>
                  <a:cubicBezTo>
                    <a:pt x="18042" y="1038"/>
                    <a:pt x="17134" y="1979"/>
                    <a:pt x="16151" y="2822"/>
                  </a:cubicBezTo>
                  <a:cubicBezTo>
                    <a:pt x="16583" y="3438"/>
                    <a:pt x="17275" y="3914"/>
                    <a:pt x="17859" y="4400"/>
                  </a:cubicBezTo>
                  <a:cubicBezTo>
                    <a:pt x="20247" y="6378"/>
                    <a:pt x="21545" y="9751"/>
                    <a:pt x="20648" y="12713"/>
                  </a:cubicBezTo>
                  <a:cubicBezTo>
                    <a:pt x="20291" y="13870"/>
                    <a:pt x="19632" y="14918"/>
                    <a:pt x="18907" y="15891"/>
                  </a:cubicBezTo>
                  <a:cubicBezTo>
                    <a:pt x="15794" y="20085"/>
                    <a:pt x="11438" y="23090"/>
                    <a:pt x="7081" y="25869"/>
                  </a:cubicBezTo>
                  <a:cubicBezTo>
                    <a:pt x="5838" y="26658"/>
                    <a:pt x="4595" y="27436"/>
                    <a:pt x="3352" y="28226"/>
                  </a:cubicBezTo>
                  <a:cubicBezTo>
                    <a:pt x="2963" y="28485"/>
                    <a:pt x="1" y="30225"/>
                    <a:pt x="109" y="30452"/>
                  </a:cubicBezTo>
                  <a:cubicBezTo>
                    <a:pt x="368" y="30669"/>
                    <a:pt x="628" y="30874"/>
                    <a:pt x="876" y="31068"/>
                  </a:cubicBezTo>
                  <a:cubicBezTo>
                    <a:pt x="1082" y="31219"/>
                    <a:pt x="1276" y="31371"/>
                    <a:pt x="1471" y="31512"/>
                  </a:cubicBezTo>
                  <a:cubicBezTo>
                    <a:pt x="1903" y="31803"/>
                    <a:pt x="2346" y="32074"/>
                    <a:pt x="2811" y="32290"/>
                  </a:cubicBezTo>
                  <a:cubicBezTo>
                    <a:pt x="2941" y="32355"/>
                    <a:pt x="3081" y="32409"/>
                    <a:pt x="3211" y="32409"/>
                  </a:cubicBezTo>
                  <a:cubicBezTo>
                    <a:pt x="3254" y="32409"/>
                    <a:pt x="3287" y="32409"/>
                    <a:pt x="3319" y="32398"/>
                  </a:cubicBezTo>
                  <a:cubicBezTo>
                    <a:pt x="3341" y="32398"/>
                    <a:pt x="3373" y="32387"/>
                    <a:pt x="3395" y="32377"/>
                  </a:cubicBezTo>
                  <a:cubicBezTo>
                    <a:pt x="3546" y="32257"/>
                    <a:pt x="3698" y="32128"/>
                    <a:pt x="3849" y="32009"/>
                  </a:cubicBezTo>
                  <a:cubicBezTo>
                    <a:pt x="5222" y="30787"/>
                    <a:pt x="6789" y="29771"/>
                    <a:pt x="8335" y="28788"/>
                  </a:cubicBezTo>
                  <a:cubicBezTo>
                    <a:pt x="11113" y="27025"/>
                    <a:pt x="14042" y="25523"/>
                    <a:pt x="17091" y="24301"/>
                  </a:cubicBezTo>
                  <a:cubicBezTo>
                    <a:pt x="21328" y="22604"/>
                    <a:pt x="25361" y="19480"/>
                    <a:pt x="27209" y="15156"/>
                  </a:cubicBezTo>
                  <a:cubicBezTo>
                    <a:pt x="27307" y="14940"/>
                    <a:pt x="27393" y="14713"/>
                    <a:pt x="27480" y="14486"/>
                  </a:cubicBezTo>
                  <a:cubicBezTo>
                    <a:pt x="28657" y="11286"/>
                    <a:pt x="28333" y="7406"/>
                    <a:pt x="26096" y="4822"/>
                  </a:cubicBezTo>
                  <a:cubicBezTo>
                    <a:pt x="24777" y="3308"/>
                    <a:pt x="22939" y="2357"/>
                    <a:pt x="21155" y="1439"/>
                  </a:cubicBezTo>
                  <a:cubicBezTo>
                    <a:pt x="20658" y="1179"/>
                    <a:pt x="20150" y="812"/>
                    <a:pt x="19642" y="466"/>
                  </a:cubicBezTo>
                  <a:cubicBezTo>
                    <a:pt x="19394" y="303"/>
                    <a:pt x="19145" y="152"/>
                    <a:pt x="18885" y="0"/>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2951675" y="1877350"/>
              <a:ext cx="161900" cy="127925"/>
            </a:xfrm>
            <a:custGeom>
              <a:avLst/>
              <a:gdLst/>
              <a:ahLst/>
              <a:cxnLst/>
              <a:rect l="l" t="t" r="r" b="b"/>
              <a:pathLst>
                <a:path w="6476" h="5117" extrusionOk="0">
                  <a:moveTo>
                    <a:pt x="3724" y="0"/>
                  </a:moveTo>
                  <a:cubicBezTo>
                    <a:pt x="2592" y="0"/>
                    <a:pt x="1335" y="518"/>
                    <a:pt x="443" y="1164"/>
                  </a:cubicBezTo>
                  <a:cubicBezTo>
                    <a:pt x="227" y="1326"/>
                    <a:pt x="1" y="1628"/>
                    <a:pt x="162" y="1845"/>
                  </a:cubicBezTo>
                  <a:cubicBezTo>
                    <a:pt x="225" y="1929"/>
                    <a:pt x="310" y="1963"/>
                    <a:pt x="405" y="1963"/>
                  </a:cubicBezTo>
                  <a:cubicBezTo>
                    <a:pt x="590" y="1963"/>
                    <a:pt x="813" y="1836"/>
                    <a:pt x="984" y="1715"/>
                  </a:cubicBezTo>
                  <a:cubicBezTo>
                    <a:pt x="1659" y="1255"/>
                    <a:pt x="2480" y="1111"/>
                    <a:pt x="3314" y="1111"/>
                  </a:cubicBezTo>
                  <a:cubicBezTo>
                    <a:pt x="3696" y="1111"/>
                    <a:pt x="4080" y="1141"/>
                    <a:pt x="4454" y="1186"/>
                  </a:cubicBezTo>
                  <a:cubicBezTo>
                    <a:pt x="4757" y="1218"/>
                    <a:pt x="5081" y="1272"/>
                    <a:pt x="5319" y="1455"/>
                  </a:cubicBezTo>
                  <a:cubicBezTo>
                    <a:pt x="5567" y="1640"/>
                    <a:pt x="5697" y="2007"/>
                    <a:pt x="5535" y="2255"/>
                  </a:cubicBezTo>
                  <a:cubicBezTo>
                    <a:pt x="5101" y="2147"/>
                    <a:pt x="4652" y="2095"/>
                    <a:pt x="4204" y="2095"/>
                  </a:cubicBezTo>
                  <a:cubicBezTo>
                    <a:pt x="2945" y="2095"/>
                    <a:pt x="1681" y="2509"/>
                    <a:pt x="692" y="3283"/>
                  </a:cubicBezTo>
                  <a:cubicBezTo>
                    <a:pt x="638" y="3326"/>
                    <a:pt x="573" y="3380"/>
                    <a:pt x="552" y="3456"/>
                  </a:cubicBezTo>
                  <a:cubicBezTo>
                    <a:pt x="498" y="3607"/>
                    <a:pt x="638" y="3769"/>
                    <a:pt x="801" y="3802"/>
                  </a:cubicBezTo>
                  <a:cubicBezTo>
                    <a:pt x="830" y="3807"/>
                    <a:pt x="859" y="3810"/>
                    <a:pt x="889" y="3810"/>
                  </a:cubicBezTo>
                  <a:cubicBezTo>
                    <a:pt x="1021" y="3810"/>
                    <a:pt x="1152" y="3757"/>
                    <a:pt x="1276" y="3704"/>
                  </a:cubicBezTo>
                  <a:cubicBezTo>
                    <a:pt x="2267" y="3296"/>
                    <a:pt x="3336" y="2958"/>
                    <a:pt x="4397" y="2958"/>
                  </a:cubicBezTo>
                  <a:cubicBezTo>
                    <a:pt x="4713" y="2958"/>
                    <a:pt x="5028" y="2988"/>
                    <a:pt x="5341" y="3055"/>
                  </a:cubicBezTo>
                  <a:cubicBezTo>
                    <a:pt x="4465" y="3456"/>
                    <a:pt x="3578" y="3845"/>
                    <a:pt x="2703" y="4244"/>
                  </a:cubicBezTo>
                  <a:cubicBezTo>
                    <a:pt x="2422" y="4364"/>
                    <a:pt x="2076" y="4623"/>
                    <a:pt x="2206" y="4904"/>
                  </a:cubicBezTo>
                  <a:cubicBezTo>
                    <a:pt x="2261" y="5041"/>
                    <a:pt x="2416" y="5117"/>
                    <a:pt x="2567" y="5117"/>
                  </a:cubicBezTo>
                  <a:cubicBezTo>
                    <a:pt x="2595" y="5117"/>
                    <a:pt x="2622" y="5114"/>
                    <a:pt x="2649" y="5109"/>
                  </a:cubicBezTo>
                  <a:cubicBezTo>
                    <a:pt x="2833" y="5088"/>
                    <a:pt x="2984" y="4991"/>
                    <a:pt x="3136" y="4904"/>
                  </a:cubicBezTo>
                  <a:cubicBezTo>
                    <a:pt x="3784" y="4552"/>
                    <a:pt x="4518" y="4370"/>
                    <a:pt x="5248" y="4370"/>
                  </a:cubicBezTo>
                  <a:cubicBezTo>
                    <a:pt x="5526" y="4370"/>
                    <a:pt x="5804" y="4396"/>
                    <a:pt x="6076" y="4450"/>
                  </a:cubicBezTo>
                  <a:cubicBezTo>
                    <a:pt x="6113" y="4459"/>
                    <a:pt x="6154" y="4467"/>
                    <a:pt x="6193" y="4467"/>
                  </a:cubicBezTo>
                  <a:cubicBezTo>
                    <a:pt x="6244" y="4467"/>
                    <a:pt x="6289" y="4454"/>
                    <a:pt x="6314" y="4417"/>
                  </a:cubicBezTo>
                  <a:cubicBezTo>
                    <a:pt x="6346" y="4385"/>
                    <a:pt x="6346" y="4342"/>
                    <a:pt x="6357" y="4299"/>
                  </a:cubicBezTo>
                  <a:cubicBezTo>
                    <a:pt x="6465" y="3423"/>
                    <a:pt x="6475" y="2515"/>
                    <a:pt x="6184" y="1693"/>
                  </a:cubicBezTo>
                  <a:cubicBezTo>
                    <a:pt x="5744" y="457"/>
                    <a:pt x="4789" y="0"/>
                    <a:pt x="3724" y="0"/>
                  </a:cubicBezTo>
                  <a:close/>
                </a:path>
              </a:pathLst>
            </a:custGeom>
            <a:solidFill>
              <a:srgbClr val="8953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2953300" y="1829400"/>
              <a:ext cx="1247750" cy="464975"/>
            </a:xfrm>
            <a:custGeom>
              <a:avLst/>
              <a:gdLst/>
              <a:ahLst/>
              <a:cxnLst/>
              <a:rect l="l" t="t" r="r" b="b"/>
              <a:pathLst>
                <a:path w="49910" h="18599" extrusionOk="0">
                  <a:moveTo>
                    <a:pt x="3642" y="0"/>
                  </a:moveTo>
                  <a:cubicBezTo>
                    <a:pt x="3473" y="0"/>
                    <a:pt x="3297" y="14"/>
                    <a:pt x="3114" y="44"/>
                  </a:cubicBezTo>
                  <a:cubicBezTo>
                    <a:pt x="2238" y="185"/>
                    <a:pt x="1384" y="455"/>
                    <a:pt x="595" y="844"/>
                  </a:cubicBezTo>
                  <a:cubicBezTo>
                    <a:pt x="314" y="985"/>
                    <a:pt x="1" y="1223"/>
                    <a:pt x="65" y="1525"/>
                  </a:cubicBezTo>
                  <a:cubicBezTo>
                    <a:pt x="109" y="1742"/>
                    <a:pt x="335" y="1871"/>
                    <a:pt x="551" y="1882"/>
                  </a:cubicBezTo>
                  <a:cubicBezTo>
                    <a:pt x="572" y="1883"/>
                    <a:pt x="593" y="1884"/>
                    <a:pt x="612" y="1884"/>
                  </a:cubicBezTo>
                  <a:cubicBezTo>
                    <a:pt x="837" y="1884"/>
                    <a:pt x="991" y="1776"/>
                    <a:pt x="1190" y="1677"/>
                  </a:cubicBezTo>
                  <a:cubicBezTo>
                    <a:pt x="1449" y="1557"/>
                    <a:pt x="1740" y="1482"/>
                    <a:pt x="2011" y="1417"/>
                  </a:cubicBezTo>
                  <a:cubicBezTo>
                    <a:pt x="2532" y="1284"/>
                    <a:pt x="3131" y="1113"/>
                    <a:pt x="3679" y="1113"/>
                  </a:cubicBezTo>
                  <a:cubicBezTo>
                    <a:pt x="3710" y="1113"/>
                    <a:pt x="3742" y="1113"/>
                    <a:pt x="3773" y="1115"/>
                  </a:cubicBezTo>
                  <a:cubicBezTo>
                    <a:pt x="4260" y="1125"/>
                    <a:pt x="4529" y="1504"/>
                    <a:pt x="4822" y="1893"/>
                  </a:cubicBezTo>
                  <a:cubicBezTo>
                    <a:pt x="5286" y="2498"/>
                    <a:pt x="5859" y="3514"/>
                    <a:pt x="5805" y="4314"/>
                  </a:cubicBezTo>
                  <a:cubicBezTo>
                    <a:pt x="5794" y="4570"/>
                    <a:pt x="5707" y="4653"/>
                    <a:pt x="5568" y="4653"/>
                  </a:cubicBezTo>
                  <a:cubicBezTo>
                    <a:pt x="5443" y="4653"/>
                    <a:pt x="5276" y="4586"/>
                    <a:pt x="5081" y="4519"/>
                  </a:cubicBezTo>
                  <a:cubicBezTo>
                    <a:pt x="4649" y="4379"/>
                    <a:pt x="4227" y="4185"/>
                    <a:pt x="3849" y="3925"/>
                  </a:cubicBezTo>
                  <a:cubicBezTo>
                    <a:pt x="3330" y="3579"/>
                    <a:pt x="2973" y="3244"/>
                    <a:pt x="2303" y="3233"/>
                  </a:cubicBezTo>
                  <a:cubicBezTo>
                    <a:pt x="2022" y="3233"/>
                    <a:pt x="1708" y="3320"/>
                    <a:pt x="1622" y="3579"/>
                  </a:cubicBezTo>
                  <a:cubicBezTo>
                    <a:pt x="1546" y="3774"/>
                    <a:pt x="1644" y="3990"/>
                    <a:pt x="1795" y="4130"/>
                  </a:cubicBezTo>
                  <a:cubicBezTo>
                    <a:pt x="1946" y="4271"/>
                    <a:pt x="2141" y="4346"/>
                    <a:pt x="2324" y="4422"/>
                  </a:cubicBezTo>
                  <a:cubicBezTo>
                    <a:pt x="2725" y="4574"/>
                    <a:pt x="3124" y="4725"/>
                    <a:pt x="3460" y="4984"/>
                  </a:cubicBezTo>
                  <a:cubicBezTo>
                    <a:pt x="4724" y="5925"/>
                    <a:pt x="4335" y="7882"/>
                    <a:pt x="5675" y="8800"/>
                  </a:cubicBezTo>
                  <a:cubicBezTo>
                    <a:pt x="6237" y="9179"/>
                    <a:pt x="6962" y="9211"/>
                    <a:pt x="7589" y="9481"/>
                  </a:cubicBezTo>
                  <a:cubicBezTo>
                    <a:pt x="8324" y="9794"/>
                    <a:pt x="8886" y="10421"/>
                    <a:pt x="9459" y="10995"/>
                  </a:cubicBezTo>
                  <a:cubicBezTo>
                    <a:pt x="11859" y="13373"/>
                    <a:pt x="15005" y="14994"/>
                    <a:pt x="18345" y="15557"/>
                  </a:cubicBezTo>
                  <a:cubicBezTo>
                    <a:pt x="25273" y="16715"/>
                    <a:pt x="32009" y="18599"/>
                    <a:pt x="38790" y="18599"/>
                  </a:cubicBezTo>
                  <a:cubicBezTo>
                    <a:pt x="41119" y="18599"/>
                    <a:pt x="43453" y="18376"/>
                    <a:pt x="45802" y="17827"/>
                  </a:cubicBezTo>
                  <a:cubicBezTo>
                    <a:pt x="47175" y="17502"/>
                    <a:pt x="48699" y="16984"/>
                    <a:pt x="49315" y="15708"/>
                  </a:cubicBezTo>
                  <a:cubicBezTo>
                    <a:pt x="49909" y="14464"/>
                    <a:pt x="49326" y="12876"/>
                    <a:pt x="48234" y="12033"/>
                  </a:cubicBezTo>
                  <a:cubicBezTo>
                    <a:pt x="47768" y="11668"/>
                    <a:pt x="47342" y="11544"/>
                    <a:pt x="46901" y="11544"/>
                  </a:cubicBezTo>
                  <a:cubicBezTo>
                    <a:pt x="46308" y="11544"/>
                    <a:pt x="45690" y="11768"/>
                    <a:pt x="44915" y="11935"/>
                  </a:cubicBezTo>
                  <a:cubicBezTo>
                    <a:pt x="40646" y="12832"/>
                    <a:pt x="36332" y="13513"/>
                    <a:pt x="31998" y="13967"/>
                  </a:cubicBezTo>
                  <a:cubicBezTo>
                    <a:pt x="31316" y="14042"/>
                    <a:pt x="30625" y="14112"/>
                    <a:pt x="29934" y="14112"/>
                  </a:cubicBezTo>
                  <a:cubicBezTo>
                    <a:pt x="29627" y="14112"/>
                    <a:pt x="29320" y="14098"/>
                    <a:pt x="29014" y="14065"/>
                  </a:cubicBezTo>
                  <a:cubicBezTo>
                    <a:pt x="28009" y="13945"/>
                    <a:pt x="27047" y="13621"/>
                    <a:pt x="26074" y="13330"/>
                  </a:cubicBezTo>
                  <a:cubicBezTo>
                    <a:pt x="21371" y="11913"/>
                    <a:pt x="16518" y="11103"/>
                    <a:pt x="11675" y="10292"/>
                  </a:cubicBezTo>
                  <a:cubicBezTo>
                    <a:pt x="8853" y="9816"/>
                    <a:pt x="8000" y="5979"/>
                    <a:pt x="7719" y="3633"/>
                  </a:cubicBezTo>
                  <a:cubicBezTo>
                    <a:pt x="7697" y="3471"/>
                    <a:pt x="7676" y="3309"/>
                    <a:pt x="7621" y="3157"/>
                  </a:cubicBezTo>
                  <a:cubicBezTo>
                    <a:pt x="7556" y="2984"/>
                    <a:pt x="7438" y="2833"/>
                    <a:pt x="7330" y="2682"/>
                  </a:cubicBezTo>
                  <a:cubicBezTo>
                    <a:pt x="6347" y="1395"/>
                    <a:pt x="5329" y="0"/>
                    <a:pt x="3642" y="0"/>
                  </a:cubicBezTo>
                  <a:close/>
                </a:path>
              </a:pathLst>
            </a:custGeom>
            <a:solidFill>
              <a:srgbClr val="B56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3942675" y="2063725"/>
              <a:ext cx="659425" cy="827775"/>
            </a:xfrm>
            <a:custGeom>
              <a:avLst/>
              <a:gdLst/>
              <a:ahLst/>
              <a:cxnLst/>
              <a:rect l="l" t="t" r="r" b="b"/>
              <a:pathLst>
                <a:path w="26377" h="33111" extrusionOk="0">
                  <a:moveTo>
                    <a:pt x="11805" y="0"/>
                  </a:moveTo>
                  <a:cubicBezTo>
                    <a:pt x="8410" y="378"/>
                    <a:pt x="5167" y="2595"/>
                    <a:pt x="3860" y="5751"/>
                  </a:cubicBezTo>
                  <a:cubicBezTo>
                    <a:pt x="2876" y="8108"/>
                    <a:pt x="2876" y="10789"/>
                    <a:pt x="1859" y="13145"/>
                  </a:cubicBezTo>
                  <a:cubicBezTo>
                    <a:pt x="1168" y="14777"/>
                    <a:pt x="0" y="16636"/>
                    <a:pt x="919" y="18150"/>
                  </a:cubicBezTo>
                  <a:cubicBezTo>
                    <a:pt x="1827" y="19642"/>
                    <a:pt x="4076" y="19523"/>
                    <a:pt x="5481" y="20582"/>
                  </a:cubicBezTo>
                  <a:cubicBezTo>
                    <a:pt x="7319" y="21955"/>
                    <a:pt x="7135" y="24777"/>
                    <a:pt x="8345" y="26722"/>
                  </a:cubicBezTo>
                  <a:cubicBezTo>
                    <a:pt x="9967" y="29317"/>
                    <a:pt x="13902" y="30160"/>
                    <a:pt x="14713" y="33111"/>
                  </a:cubicBezTo>
                  <a:cubicBezTo>
                    <a:pt x="19491" y="31684"/>
                    <a:pt x="23436" y="28928"/>
                    <a:pt x="26376" y="24895"/>
                  </a:cubicBezTo>
                  <a:cubicBezTo>
                    <a:pt x="23890" y="23598"/>
                    <a:pt x="21771" y="22841"/>
                    <a:pt x="20658" y="20269"/>
                  </a:cubicBezTo>
                  <a:cubicBezTo>
                    <a:pt x="19739" y="18150"/>
                    <a:pt x="19167" y="15880"/>
                    <a:pt x="18961" y="13578"/>
                  </a:cubicBezTo>
                  <a:cubicBezTo>
                    <a:pt x="18723" y="10994"/>
                    <a:pt x="18939" y="8324"/>
                    <a:pt x="18086" y="5881"/>
                  </a:cubicBezTo>
                  <a:cubicBezTo>
                    <a:pt x="17113" y="3059"/>
                    <a:pt x="14680" y="789"/>
                    <a:pt x="11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4083475" y="2084509"/>
              <a:ext cx="518625" cy="750775"/>
            </a:xfrm>
            <a:custGeom>
              <a:avLst/>
              <a:gdLst/>
              <a:ahLst/>
              <a:cxnLst/>
              <a:rect l="l" t="t" r="r" b="b"/>
              <a:pathLst>
                <a:path w="20745" h="30031" extrusionOk="0">
                  <a:moveTo>
                    <a:pt x="5395" y="0"/>
                  </a:moveTo>
                  <a:cubicBezTo>
                    <a:pt x="4822" y="270"/>
                    <a:pt x="4033" y="497"/>
                    <a:pt x="3600" y="692"/>
                  </a:cubicBezTo>
                  <a:cubicBezTo>
                    <a:pt x="2703" y="1081"/>
                    <a:pt x="1935" y="1459"/>
                    <a:pt x="1017" y="1773"/>
                  </a:cubicBezTo>
                  <a:cubicBezTo>
                    <a:pt x="995" y="1903"/>
                    <a:pt x="995" y="2043"/>
                    <a:pt x="1006" y="2172"/>
                  </a:cubicBezTo>
                  <a:cubicBezTo>
                    <a:pt x="1935" y="1718"/>
                    <a:pt x="2898" y="1351"/>
                    <a:pt x="3925" y="1221"/>
                  </a:cubicBezTo>
                  <a:cubicBezTo>
                    <a:pt x="4152" y="1189"/>
                    <a:pt x="4390" y="1168"/>
                    <a:pt x="4628" y="1168"/>
                  </a:cubicBezTo>
                  <a:cubicBezTo>
                    <a:pt x="6011" y="1168"/>
                    <a:pt x="7417" y="1697"/>
                    <a:pt x="8173" y="2832"/>
                  </a:cubicBezTo>
                  <a:cubicBezTo>
                    <a:pt x="8854" y="3837"/>
                    <a:pt x="8887" y="5189"/>
                    <a:pt x="8443" y="6323"/>
                  </a:cubicBezTo>
                  <a:cubicBezTo>
                    <a:pt x="8400" y="6486"/>
                    <a:pt x="8357" y="6648"/>
                    <a:pt x="8292" y="6799"/>
                  </a:cubicBezTo>
                  <a:cubicBezTo>
                    <a:pt x="8173" y="7091"/>
                    <a:pt x="8022" y="7361"/>
                    <a:pt x="7827" y="7610"/>
                  </a:cubicBezTo>
                  <a:cubicBezTo>
                    <a:pt x="7179" y="8453"/>
                    <a:pt x="6303" y="9091"/>
                    <a:pt x="5351" y="9556"/>
                  </a:cubicBezTo>
                  <a:cubicBezTo>
                    <a:pt x="4887" y="9783"/>
                    <a:pt x="4411" y="9977"/>
                    <a:pt x="3914" y="10140"/>
                  </a:cubicBezTo>
                  <a:cubicBezTo>
                    <a:pt x="3849" y="10270"/>
                    <a:pt x="3763" y="10399"/>
                    <a:pt x="3676" y="10518"/>
                  </a:cubicBezTo>
                  <a:cubicBezTo>
                    <a:pt x="2973" y="11447"/>
                    <a:pt x="1925" y="12096"/>
                    <a:pt x="1244" y="13059"/>
                  </a:cubicBezTo>
                  <a:cubicBezTo>
                    <a:pt x="1" y="14798"/>
                    <a:pt x="347" y="17479"/>
                    <a:pt x="1979" y="18863"/>
                  </a:cubicBezTo>
                  <a:cubicBezTo>
                    <a:pt x="2206" y="19058"/>
                    <a:pt x="2466" y="19242"/>
                    <a:pt x="2584" y="19523"/>
                  </a:cubicBezTo>
                  <a:cubicBezTo>
                    <a:pt x="2747" y="19901"/>
                    <a:pt x="2595" y="20333"/>
                    <a:pt x="2595" y="20755"/>
                  </a:cubicBezTo>
                  <a:cubicBezTo>
                    <a:pt x="2584" y="21879"/>
                    <a:pt x="3633" y="22711"/>
                    <a:pt x="4649" y="23209"/>
                  </a:cubicBezTo>
                  <a:cubicBezTo>
                    <a:pt x="6249" y="23987"/>
                    <a:pt x="8022" y="24387"/>
                    <a:pt x="9795" y="24387"/>
                  </a:cubicBezTo>
                  <a:cubicBezTo>
                    <a:pt x="10422" y="24387"/>
                    <a:pt x="11059" y="24333"/>
                    <a:pt x="11676" y="24236"/>
                  </a:cubicBezTo>
                  <a:lnTo>
                    <a:pt x="11676" y="24236"/>
                  </a:lnTo>
                  <a:cubicBezTo>
                    <a:pt x="11005" y="24873"/>
                    <a:pt x="10043" y="25068"/>
                    <a:pt x="9092" y="25068"/>
                  </a:cubicBezTo>
                  <a:cubicBezTo>
                    <a:pt x="8887" y="25068"/>
                    <a:pt x="8681" y="25068"/>
                    <a:pt x="8486" y="25046"/>
                  </a:cubicBezTo>
                  <a:cubicBezTo>
                    <a:pt x="7643" y="24981"/>
                    <a:pt x="6800" y="24820"/>
                    <a:pt x="5957" y="24820"/>
                  </a:cubicBezTo>
                  <a:cubicBezTo>
                    <a:pt x="5665" y="24820"/>
                    <a:pt x="5384" y="24841"/>
                    <a:pt x="5103" y="24885"/>
                  </a:cubicBezTo>
                  <a:cubicBezTo>
                    <a:pt x="5589" y="25673"/>
                    <a:pt x="6324" y="26311"/>
                    <a:pt x="7167" y="26689"/>
                  </a:cubicBezTo>
                  <a:cubicBezTo>
                    <a:pt x="8011" y="27068"/>
                    <a:pt x="9070" y="27273"/>
                    <a:pt x="9470" y="28106"/>
                  </a:cubicBezTo>
                  <a:cubicBezTo>
                    <a:pt x="9687" y="28570"/>
                    <a:pt x="9654" y="29132"/>
                    <a:pt x="9968" y="29543"/>
                  </a:cubicBezTo>
                  <a:cubicBezTo>
                    <a:pt x="10259" y="29922"/>
                    <a:pt x="10768" y="30030"/>
                    <a:pt x="11265" y="30030"/>
                  </a:cubicBezTo>
                  <a:cubicBezTo>
                    <a:pt x="11405" y="30030"/>
                    <a:pt x="11546" y="30019"/>
                    <a:pt x="11686" y="30008"/>
                  </a:cubicBezTo>
                  <a:cubicBezTo>
                    <a:pt x="15707" y="29619"/>
                    <a:pt x="18464" y="27133"/>
                    <a:pt x="20745" y="24020"/>
                  </a:cubicBezTo>
                  <a:cubicBezTo>
                    <a:pt x="18258" y="22723"/>
                    <a:pt x="16161" y="21976"/>
                    <a:pt x="15048" y="19404"/>
                  </a:cubicBezTo>
                  <a:cubicBezTo>
                    <a:pt x="14129" y="17285"/>
                    <a:pt x="13557" y="15015"/>
                    <a:pt x="13351" y="12713"/>
                  </a:cubicBezTo>
                  <a:cubicBezTo>
                    <a:pt x="13113" y="10129"/>
                    <a:pt x="13329" y="7459"/>
                    <a:pt x="12476" y="5016"/>
                  </a:cubicBezTo>
                  <a:cubicBezTo>
                    <a:pt x="12291" y="4486"/>
                    <a:pt x="12054" y="3967"/>
                    <a:pt x="11773" y="3481"/>
                  </a:cubicBezTo>
                  <a:cubicBezTo>
                    <a:pt x="11600" y="3362"/>
                    <a:pt x="11427" y="3253"/>
                    <a:pt x="11232" y="3157"/>
                  </a:cubicBezTo>
                  <a:cubicBezTo>
                    <a:pt x="10097" y="2530"/>
                    <a:pt x="8789" y="2281"/>
                    <a:pt x="7665" y="1643"/>
                  </a:cubicBezTo>
                  <a:cubicBezTo>
                    <a:pt x="6822" y="1178"/>
                    <a:pt x="6043" y="627"/>
                    <a:pt x="5395" y="0"/>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2890600" y="2007275"/>
              <a:ext cx="1415850" cy="395200"/>
            </a:xfrm>
            <a:custGeom>
              <a:avLst/>
              <a:gdLst/>
              <a:ahLst/>
              <a:cxnLst/>
              <a:rect l="l" t="t" r="r" b="b"/>
              <a:pathLst>
                <a:path w="56634" h="15808" extrusionOk="0">
                  <a:moveTo>
                    <a:pt x="2902" y="1"/>
                  </a:moveTo>
                  <a:cubicBezTo>
                    <a:pt x="2559" y="1"/>
                    <a:pt x="2235" y="96"/>
                    <a:pt x="2163" y="345"/>
                  </a:cubicBezTo>
                  <a:cubicBezTo>
                    <a:pt x="2054" y="745"/>
                    <a:pt x="2833" y="993"/>
                    <a:pt x="3211" y="1156"/>
                  </a:cubicBezTo>
                  <a:cubicBezTo>
                    <a:pt x="4411" y="1685"/>
                    <a:pt x="5557" y="2463"/>
                    <a:pt x="6076" y="3664"/>
                  </a:cubicBezTo>
                  <a:cubicBezTo>
                    <a:pt x="5265" y="2874"/>
                    <a:pt x="4260" y="2280"/>
                    <a:pt x="3211" y="1848"/>
                  </a:cubicBezTo>
                  <a:cubicBezTo>
                    <a:pt x="2821" y="1688"/>
                    <a:pt x="2283" y="1614"/>
                    <a:pt x="1758" y="1614"/>
                  </a:cubicBezTo>
                  <a:cubicBezTo>
                    <a:pt x="859" y="1614"/>
                    <a:pt x="1" y="1833"/>
                    <a:pt x="1" y="2215"/>
                  </a:cubicBezTo>
                  <a:cubicBezTo>
                    <a:pt x="249" y="2658"/>
                    <a:pt x="865" y="2636"/>
                    <a:pt x="1373" y="2647"/>
                  </a:cubicBezTo>
                  <a:cubicBezTo>
                    <a:pt x="3006" y="2669"/>
                    <a:pt x="4594" y="3556"/>
                    <a:pt x="5470" y="4939"/>
                  </a:cubicBezTo>
                  <a:cubicBezTo>
                    <a:pt x="4536" y="4172"/>
                    <a:pt x="3312" y="3608"/>
                    <a:pt x="2147" y="3608"/>
                  </a:cubicBezTo>
                  <a:cubicBezTo>
                    <a:pt x="1572" y="3608"/>
                    <a:pt x="1012" y="3745"/>
                    <a:pt x="508" y="4063"/>
                  </a:cubicBezTo>
                  <a:cubicBezTo>
                    <a:pt x="422" y="4118"/>
                    <a:pt x="335" y="4182"/>
                    <a:pt x="292" y="4279"/>
                  </a:cubicBezTo>
                  <a:cubicBezTo>
                    <a:pt x="217" y="4474"/>
                    <a:pt x="390" y="4690"/>
                    <a:pt x="584" y="4755"/>
                  </a:cubicBezTo>
                  <a:cubicBezTo>
                    <a:pt x="653" y="4773"/>
                    <a:pt x="722" y="4781"/>
                    <a:pt x="790" y="4781"/>
                  </a:cubicBezTo>
                  <a:cubicBezTo>
                    <a:pt x="927" y="4781"/>
                    <a:pt x="1064" y="4752"/>
                    <a:pt x="1200" y="4723"/>
                  </a:cubicBezTo>
                  <a:cubicBezTo>
                    <a:pt x="1382" y="4695"/>
                    <a:pt x="1566" y="4681"/>
                    <a:pt x="1750" y="4681"/>
                  </a:cubicBezTo>
                  <a:cubicBezTo>
                    <a:pt x="3124" y="4681"/>
                    <a:pt x="4490" y="5444"/>
                    <a:pt x="5168" y="6636"/>
                  </a:cubicBezTo>
                  <a:cubicBezTo>
                    <a:pt x="5081" y="6485"/>
                    <a:pt x="4594" y="6312"/>
                    <a:pt x="4421" y="6236"/>
                  </a:cubicBezTo>
                  <a:cubicBezTo>
                    <a:pt x="4152" y="6095"/>
                    <a:pt x="3881" y="5987"/>
                    <a:pt x="3590" y="5912"/>
                  </a:cubicBezTo>
                  <a:cubicBezTo>
                    <a:pt x="3391" y="5857"/>
                    <a:pt x="3210" y="5833"/>
                    <a:pt x="3037" y="5833"/>
                  </a:cubicBezTo>
                  <a:cubicBezTo>
                    <a:pt x="2661" y="5833"/>
                    <a:pt x="2320" y="5947"/>
                    <a:pt x="1914" y="6117"/>
                  </a:cubicBezTo>
                  <a:cubicBezTo>
                    <a:pt x="1687" y="6204"/>
                    <a:pt x="1460" y="6323"/>
                    <a:pt x="1298" y="6496"/>
                  </a:cubicBezTo>
                  <a:cubicBezTo>
                    <a:pt x="1135" y="6679"/>
                    <a:pt x="1049" y="6960"/>
                    <a:pt x="1146" y="7176"/>
                  </a:cubicBezTo>
                  <a:cubicBezTo>
                    <a:pt x="1168" y="7231"/>
                    <a:pt x="1200" y="7274"/>
                    <a:pt x="1243" y="7296"/>
                  </a:cubicBezTo>
                  <a:cubicBezTo>
                    <a:pt x="1279" y="7320"/>
                    <a:pt x="1317" y="7330"/>
                    <a:pt x="1357" y="7330"/>
                  </a:cubicBezTo>
                  <a:cubicBezTo>
                    <a:pt x="1440" y="7330"/>
                    <a:pt x="1528" y="7289"/>
                    <a:pt x="1600" y="7253"/>
                  </a:cubicBezTo>
                  <a:cubicBezTo>
                    <a:pt x="2077" y="7036"/>
                    <a:pt x="2599" y="6925"/>
                    <a:pt x="3121" y="6925"/>
                  </a:cubicBezTo>
                  <a:cubicBezTo>
                    <a:pt x="3511" y="6925"/>
                    <a:pt x="3900" y="6987"/>
                    <a:pt x="4270" y="7112"/>
                  </a:cubicBezTo>
                  <a:cubicBezTo>
                    <a:pt x="4357" y="7144"/>
                    <a:pt x="4454" y="7176"/>
                    <a:pt x="4519" y="7253"/>
                  </a:cubicBezTo>
                  <a:cubicBezTo>
                    <a:pt x="4594" y="7328"/>
                    <a:pt x="4627" y="7447"/>
                    <a:pt x="4670" y="7555"/>
                  </a:cubicBezTo>
                  <a:cubicBezTo>
                    <a:pt x="4962" y="8430"/>
                    <a:pt x="5708" y="9047"/>
                    <a:pt x="6227" y="9782"/>
                  </a:cubicBezTo>
                  <a:cubicBezTo>
                    <a:pt x="6768" y="10549"/>
                    <a:pt x="7254" y="11392"/>
                    <a:pt x="8238" y="11641"/>
                  </a:cubicBezTo>
                  <a:cubicBezTo>
                    <a:pt x="8447" y="11694"/>
                    <a:pt x="8661" y="11712"/>
                    <a:pt x="8877" y="11712"/>
                  </a:cubicBezTo>
                  <a:cubicBezTo>
                    <a:pt x="9150" y="11712"/>
                    <a:pt x="9425" y="11682"/>
                    <a:pt x="9697" y="11652"/>
                  </a:cubicBezTo>
                  <a:cubicBezTo>
                    <a:pt x="9967" y="11625"/>
                    <a:pt x="10235" y="11598"/>
                    <a:pt x="10497" y="11598"/>
                  </a:cubicBezTo>
                  <a:cubicBezTo>
                    <a:pt x="10759" y="11598"/>
                    <a:pt x="11016" y="11625"/>
                    <a:pt x="11265" y="11706"/>
                  </a:cubicBezTo>
                  <a:cubicBezTo>
                    <a:pt x="14529" y="12754"/>
                    <a:pt x="17242" y="13943"/>
                    <a:pt x="20593" y="14657"/>
                  </a:cubicBezTo>
                  <a:cubicBezTo>
                    <a:pt x="23058" y="15176"/>
                    <a:pt x="25577" y="15392"/>
                    <a:pt x="28085" y="15587"/>
                  </a:cubicBezTo>
                  <a:cubicBezTo>
                    <a:pt x="30002" y="15732"/>
                    <a:pt x="31872" y="15807"/>
                    <a:pt x="33716" y="15807"/>
                  </a:cubicBezTo>
                  <a:cubicBezTo>
                    <a:pt x="38880" y="15807"/>
                    <a:pt x="43841" y="15215"/>
                    <a:pt x="49066" y="13900"/>
                  </a:cubicBezTo>
                  <a:cubicBezTo>
                    <a:pt x="50396" y="13566"/>
                    <a:pt x="51737" y="13220"/>
                    <a:pt x="52969" y="12614"/>
                  </a:cubicBezTo>
                  <a:cubicBezTo>
                    <a:pt x="54202" y="12009"/>
                    <a:pt x="55326" y="11101"/>
                    <a:pt x="55953" y="9879"/>
                  </a:cubicBezTo>
                  <a:cubicBezTo>
                    <a:pt x="56580" y="8658"/>
                    <a:pt x="56633" y="7090"/>
                    <a:pt x="55866" y="5955"/>
                  </a:cubicBezTo>
                  <a:cubicBezTo>
                    <a:pt x="55112" y="4824"/>
                    <a:pt x="53710" y="4295"/>
                    <a:pt x="52336" y="4295"/>
                  </a:cubicBezTo>
                  <a:cubicBezTo>
                    <a:pt x="52094" y="4295"/>
                    <a:pt x="51854" y="4312"/>
                    <a:pt x="51618" y="4344"/>
                  </a:cubicBezTo>
                  <a:cubicBezTo>
                    <a:pt x="50029" y="4550"/>
                    <a:pt x="48591" y="5328"/>
                    <a:pt x="47185" y="6107"/>
                  </a:cubicBezTo>
                  <a:cubicBezTo>
                    <a:pt x="45164" y="7220"/>
                    <a:pt x="42818" y="7501"/>
                    <a:pt x="40646" y="8279"/>
                  </a:cubicBezTo>
                  <a:cubicBezTo>
                    <a:pt x="38905" y="8917"/>
                    <a:pt x="37154" y="9544"/>
                    <a:pt x="35327" y="9879"/>
                  </a:cubicBezTo>
                  <a:cubicBezTo>
                    <a:pt x="33885" y="10139"/>
                    <a:pt x="32423" y="10201"/>
                    <a:pt x="30957" y="10201"/>
                  </a:cubicBezTo>
                  <a:cubicBezTo>
                    <a:pt x="30227" y="10201"/>
                    <a:pt x="29495" y="10186"/>
                    <a:pt x="28765" y="10171"/>
                  </a:cubicBezTo>
                  <a:cubicBezTo>
                    <a:pt x="24107" y="10063"/>
                    <a:pt x="19458" y="9965"/>
                    <a:pt x="14810" y="9857"/>
                  </a:cubicBezTo>
                  <a:cubicBezTo>
                    <a:pt x="13718" y="9836"/>
                    <a:pt x="12637" y="9468"/>
                    <a:pt x="11578" y="9198"/>
                  </a:cubicBezTo>
                  <a:cubicBezTo>
                    <a:pt x="9372" y="8636"/>
                    <a:pt x="8735" y="5177"/>
                    <a:pt x="7470" y="3274"/>
                  </a:cubicBezTo>
                  <a:cubicBezTo>
                    <a:pt x="6551" y="1891"/>
                    <a:pt x="5125" y="896"/>
                    <a:pt x="3633" y="150"/>
                  </a:cubicBezTo>
                  <a:cubicBezTo>
                    <a:pt x="3452" y="60"/>
                    <a:pt x="3171" y="1"/>
                    <a:pt x="2902" y="1"/>
                  </a:cubicBezTo>
                  <a:close/>
                </a:path>
              </a:pathLst>
            </a:custGeom>
            <a:solidFill>
              <a:srgbClr val="FF8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2917875" y="2183425"/>
              <a:ext cx="1075900" cy="220550"/>
            </a:xfrm>
            <a:custGeom>
              <a:avLst/>
              <a:gdLst/>
              <a:ahLst/>
              <a:cxnLst/>
              <a:rect l="l" t="t" r="r" b="b"/>
              <a:pathLst>
                <a:path w="43036" h="8822" extrusionOk="0">
                  <a:moveTo>
                    <a:pt x="23" y="1"/>
                  </a:moveTo>
                  <a:cubicBezTo>
                    <a:pt x="1" y="34"/>
                    <a:pt x="1" y="55"/>
                    <a:pt x="12" y="98"/>
                  </a:cubicBezTo>
                  <a:cubicBezTo>
                    <a:pt x="12" y="142"/>
                    <a:pt x="44" y="163"/>
                    <a:pt x="77" y="174"/>
                  </a:cubicBezTo>
                  <a:cubicBezTo>
                    <a:pt x="77" y="163"/>
                    <a:pt x="66" y="152"/>
                    <a:pt x="55" y="130"/>
                  </a:cubicBezTo>
                  <a:cubicBezTo>
                    <a:pt x="44" y="87"/>
                    <a:pt x="23" y="44"/>
                    <a:pt x="23" y="1"/>
                  </a:cubicBezTo>
                  <a:close/>
                  <a:moveTo>
                    <a:pt x="3179" y="66"/>
                  </a:moveTo>
                  <a:cubicBezTo>
                    <a:pt x="3212" y="87"/>
                    <a:pt x="3234" y="98"/>
                    <a:pt x="3255" y="120"/>
                  </a:cubicBezTo>
                  <a:cubicBezTo>
                    <a:pt x="3352" y="207"/>
                    <a:pt x="3428" y="325"/>
                    <a:pt x="3493" y="444"/>
                  </a:cubicBezTo>
                  <a:cubicBezTo>
                    <a:pt x="3547" y="552"/>
                    <a:pt x="3611" y="661"/>
                    <a:pt x="3676" y="769"/>
                  </a:cubicBezTo>
                  <a:cubicBezTo>
                    <a:pt x="3644" y="682"/>
                    <a:pt x="3601" y="596"/>
                    <a:pt x="3579" y="509"/>
                  </a:cubicBezTo>
                  <a:cubicBezTo>
                    <a:pt x="3536" y="401"/>
                    <a:pt x="3503" y="282"/>
                    <a:pt x="3428" y="207"/>
                  </a:cubicBezTo>
                  <a:cubicBezTo>
                    <a:pt x="3363" y="130"/>
                    <a:pt x="3277" y="98"/>
                    <a:pt x="3179" y="66"/>
                  </a:cubicBezTo>
                  <a:close/>
                  <a:moveTo>
                    <a:pt x="4293" y="1709"/>
                  </a:moveTo>
                  <a:lnTo>
                    <a:pt x="4293" y="1709"/>
                  </a:lnTo>
                  <a:cubicBezTo>
                    <a:pt x="4541" y="2055"/>
                    <a:pt x="4812" y="2390"/>
                    <a:pt x="5103" y="2693"/>
                  </a:cubicBezTo>
                  <a:cubicBezTo>
                    <a:pt x="4855" y="2347"/>
                    <a:pt x="4563" y="2033"/>
                    <a:pt x="4293" y="1709"/>
                  </a:cubicBezTo>
                  <a:close/>
                  <a:moveTo>
                    <a:pt x="6271" y="4141"/>
                  </a:moveTo>
                  <a:cubicBezTo>
                    <a:pt x="6541" y="4379"/>
                    <a:pt x="6844" y="4562"/>
                    <a:pt x="7233" y="4660"/>
                  </a:cubicBezTo>
                  <a:cubicBezTo>
                    <a:pt x="7438" y="4714"/>
                    <a:pt x="7654" y="4725"/>
                    <a:pt x="7871" y="4725"/>
                  </a:cubicBezTo>
                  <a:cubicBezTo>
                    <a:pt x="8141" y="4725"/>
                    <a:pt x="8411" y="4703"/>
                    <a:pt x="8682" y="4671"/>
                  </a:cubicBezTo>
                  <a:cubicBezTo>
                    <a:pt x="8952" y="4649"/>
                    <a:pt x="9222" y="4617"/>
                    <a:pt x="9492" y="4617"/>
                  </a:cubicBezTo>
                  <a:cubicBezTo>
                    <a:pt x="9752" y="4617"/>
                    <a:pt x="10011" y="4639"/>
                    <a:pt x="10249" y="4725"/>
                  </a:cubicBezTo>
                  <a:cubicBezTo>
                    <a:pt x="13513" y="5773"/>
                    <a:pt x="16227" y="6962"/>
                    <a:pt x="19589" y="7676"/>
                  </a:cubicBezTo>
                  <a:cubicBezTo>
                    <a:pt x="22043" y="8195"/>
                    <a:pt x="24561" y="8411"/>
                    <a:pt x="27069" y="8605"/>
                  </a:cubicBezTo>
                  <a:cubicBezTo>
                    <a:pt x="28983" y="8746"/>
                    <a:pt x="30852" y="8822"/>
                    <a:pt x="32701" y="8822"/>
                  </a:cubicBezTo>
                  <a:cubicBezTo>
                    <a:pt x="36182" y="8822"/>
                    <a:pt x="39577" y="8552"/>
                    <a:pt x="43014" y="7978"/>
                  </a:cubicBezTo>
                  <a:cubicBezTo>
                    <a:pt x="43024" y="7946"/>
                    <a:pt x="43036" y="7925"/>
                    <a:pt x="43036" y="7892"/>
                  </a:cubicBezTo>
                  <a:lnTo>
                    <a:pt x="43036" y="7892"/>
                  </a:lnTo>
                  <a:cubicBezTo>
                    <a:pt x="39565" y="8487"/>
                    <a:pt x="36139" y="8757"/>
                    <a:pt x="32625" y="8757"/>
                  </a:cubicBezTo>
                  <a:cubicBezTo>
                    <a:pt x="30777" y="8757"/>
                    <a:pt x="28907" y="8681"/>
                    <a:pt x="26994" y="8541"/>
                  </a:cubicBezTo>
                  <a:cubicBezTo>
                    <a:pt x="24486" y="8346"/>
                    <a:pt x="21967" y="8130"/>
                    <a:pt x="19502" y="7611"/>
                  </a:cubicBezTo>
                  <a:cubicBezTo>
                    <a:pt x="16151" y="6897"/>
                    <a:pt x="13438" y="5708"/>
                    <a:pt x="10174" y="4660"/>
                  </a:cubicBezTo>
                  <a:cubicBezTo>
                    <a:pt x="9924" y="4574"/>
                    <a:pt x="9676" y="4552"/>
                    <a:pt x="9417" y="4552"/>
                  </a:cubicBezTo>
                  <a:cubicBezTo>
                    <a:pt x="9146" y="4552"/>
                    <a:pt x="8876" y="4574"/>
                    <a:pt x="8606" y="4606"/>
                  </a:cubicBezTo>
                  <a:cubicBezTo>
                    <a:pt x="8336" y="4639"/>
                    <a:pt x="8065" y="4660"/>
                    <a:pt x="7795" y="4660"/>
                  </a:cubicBezTo>
                  <a:cubicBezTo>
                    <a:pt x="7579" y="4660"/>
                    <a:pt x="7363" y="4649"/>
                    <a:pt x="7147" y="4595"/>
                  </a:cubicBezTo>
                  <a:cubicBezTo>
                    <a:pt x="6801" y="4509"/>
                    <a:pt x="6520" y="4346"/>
                    <a:pt x="6271" y="4141"/>
                  </a:cubicBezTo>
                  <a:close/>
                </a:path>
              </a:pathLst>
            </a:custGeom>
            <a:solidFill>
              <a:srgbClr val="FFE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3993225" y="2336125"/>
              <a:ext cx="189450" cy="46775"/>
            </a:xfrm>
            <a:custGeom>
              <a:avLst/>
              <a:gdLst/>
              <a:ahLst/>
              <a:cxnLst/>
              <a:rect l="l" t="t" r="r" b="b"/>
              <a:pathLst>
                <a:path w="7578" h="1871" extrusionOk="0">
                  <a:moveTo>
                    <a:pt x="7577" y="1"/>
                  </a:moveTo>
                  <a:cubicBezTo>
                    <a:pt x="6724" y="303"/>
                    <a:pt x="5837" y="520"/>
                    <a:pt x="4961" y="746"/>
                  </a:cubicBezTo>
                  <a:cubicBezTo>
                    <a:pt x="3297" y="1168"/>
                    <a:pt x="1654" y="1514"/>
                    <a:pt x="22" y="1784"/>
                  </a:cubicBezTo>
                  <a:cubicBezTo>
                    <a:pt x="22" y="1817"/>
                    <a:pt x="10" y="1838"/>
                    <a:pt x="0" y="1870"/>
                  </a:cubicBezTo>
                  <a:cubicBezTo>
                    <a:pt x="1654" y="1589"/>
                    <a:pt x="3330" y="1233"/>
                    <a:pt x="5037" y="811"/>
                  </a:cubicBezTo>
                  <a:cubicBezTo>
                    <a:pt x="5869" y="595"/>
                    <a:pt x="6702" y="390"/>
                    <a:pt x="7502" y="109"/>
                  </a:cubicBezTo>
                  <a:cubicBezTo>
                    <a:pt x="7534" y="76"/>
                    <a:pt x="7556" y="33"/>
                    <a:pt x="7577" y="1"/>
                  </a:cubicBezTo>
                  <a:close/>
                </a:path>
              </a:pathLst>
            </a:custGeom>
            <a:solidFill>
              <a:srgbClr val="BC5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3"/>
            <p:cNvSpPr/>
            <p:nvPr/>
          </p:nvSpPr>
          <p:spPr>
            <a:xfrm>
              <a:off x="4180775" y="2243425"/>
              <a:ext cx="113250" cy="95425"/>
            </a:xfrm>
            <a:custGeom>
              <a:avLst/>
              <a:gdLst/>
              <a:ahLst/>
              <a:cxnLst/>
              <a:rect l="l" t="t" r="r" b="b"/>
              <a:pathLst>
                <a:path w="4530" h="3817" extrusionOk="0">
                  <a:moveTo>
                    <a:pt x="4529" y="0"/>
                  </a:moveTo>
                  <a:cubicBezTo>
                    <a:pt x="4475" y="152"/>
                    <a:pt x="4411" y="293"/>
                    <a:pt x="4346" y="433"/>
                  </a:cubicBezTo>
                  <a:cubicBezTo>
                    <a:pt x="3719" y="1655"/>
                    <a:pt x="2595" y="2563"/>
                    <a:pt x="1362" y="3168"/>
                  </a:cubicBezTo>
                  <a:cubicBezTo>
                    <a:pt x="940" y="3373"/>
                    <a:pt x="508" y="3546"/>
                    <a:pt x="75" y="3709"/>
                  </a:cubicBezTo>
                  <a:cubicBezTo>
                    <a:pt x="54" y="3741"/>
                    <a:pt x="32" y="3784"/>
                    <a:pt x="0" y="3817"/>
                  </a:cubicBezTo>
                  <a:cubicBezTo>
                    <a:pt x="497" y="3654"/>
                    <a:pt x="973" y="3460"/>
                    <a:pt x="1437" y="3233"/>
                  </a:cubicBezTo>
                  <a:cubicBezTo>
                    <a:pt x="2389" y="2768"/>
                    <a:pt x="3265" y="2130"/>
                    <a:pt x="3913" y="1287"/>
                  </a:cubicBezTo>
                  <a:cubicBezTo>
                    <a:pt x="4108" y="1038"/>
                    <a:pt x="4259" y="768"/>
                    <a:pt x="4378" y="476"/>
                  </a:cubicBezTo>
                  <a:cubicBezTo>
                    <a:pt x="4443" y="325"/>
                    <a:pt x="4486" y="163"/>
                    <a:pt x="4529" y="0"/>
                  </a:cubicBezTo>
                  <a:close/>
                </a:path>
              </a:pathLst>
            </a:custGeom>
            <a:solidFill>
              <a:srgbClr val="AB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3"/>
            <p:cNvSpPr/>
            <p:nvPr/>
          </p:nvSpPr>
          <p:spPr>
            <a:xfrm>
              <a:off x="2918425" y="2150200"/>
              <a:ext cx="1381000" cy="252150"/>
            </a:xfrm>
            <a:custGeom>
              <a:avLst/>
              <a:gdLst/>
              <a:ahLst/>
              <a:cxnLst/>
              <a:rect l="l" t="t" r="r" b="b"/>
              <a:pathLst>
                <a:path w="55240" h="10086" extrusionOk="0">
                  <a:moveTo>
                    <a:pt x="52991" y="0"/>
                  </a:moveTo>
                  <a:cubicBezTo>
                    <a:pt x="52515" y="0"/>
                    <a:pt x="52029" y="87"/>
                    <a:pt x="51575" y="205"/>
                  </a:cubicBezTo>
                  <a:cubicBezTo>
                    <a:pt x="49424" y="746"/>
                    <a:pt x="47424" y="1892"/>
                    <a:pt x="45846" y="3460"/>
                  </a:cubicBezTo>
                  <a:cubicBezTo>
                    <a:pt x="44030" y="5286"/>
                    <a:pt x="41035" y="6281"/>
                    <a:pt x="38582" y="6929"/>
                  </a:cubicBezTo>
                  <a:cubicBezTo>
                    <a:pt x="35922" y="7632"/>
                    <a:pt x="33165" y="7935"/>
                    <a:pt x="30420" y="7945"/>
                  </a:cubicBezTo>
                  <a:lnTo>
                    <a:pt x="30398" y="7945"/>
                  </a:lnTo>
                  <a:cubicBezTo>
                    <a:pt x="29879" y="7945"/>
                    <a:pt x="29393" y="7870"/>
                    <a:pt x="28906" y="7794"/>
                  </a:cubicBezTo>
                  <a:cubicBezTo>
                    <a:pt x="28420" y="7719"/>
                    <a:pt x="27933" y="7643"/>
                    <a:pt x="27436" y="7643"/>
                  </a:cubicBezTo>
                  <a:cubicBezTo>
                    <a:pt x="27306" y="7643"/>
                    <a:pt x="27188" y="7654"/>
                    <a:pt x="27069" y="7664"/>
                  </a:cubicBezTo>
                  <a:cubicBezTo>
                    <a:pt x="26247" y="7729"/>
                    <a:pt x="25437" y="7762"/>
                    <a:pt x="24626" y="7762"/>
                  </a:cubicBezTo>
                  <a:cubicBezTo>
                    <a:pt x="22540" y="7762"/>
                    <a:pt x="20443" y="7546"/>
                    <a:pt x="18399" y="7135"/>
                  </a:cubicBezTo>
                  <a:cubicBezTo>
                    <a:pt x="16378" y="6735"/>
                    <a:pt x="14389" y="6129"/>
                    <a:pt x="12432" y="5481"/>
                  </a:cubicBezTo>
                  <a:cubicBezTo>
                    <a:pt x="11578" y="5200"/>
                    <a:pt x="10681" y="4714"/>
                    <a:pt x="9784" y="4659"/>
                  </a:cubicBezTo>
                  <a:cubicBezTo>
                    <a:pt x="9698" y="4659"/>
                    <a:pt x="9621" y="4649"/>
                    <a:pt x="9535" y="4649"/>
                  </a:cubicBezTo>
                  <a:cubicBezTo>
                    <a:pt x="9297" y="4649"/>
                    <a:pt x="9059" y="4670"/>
                    <a:pt x="8811" y="4681"/>
                  </a:cubicBezTo>
                  <a:cubicBezTo>
                    <a:pt x="8573" y="4702"/>
                    <a:pt x="8324" y="4714"/>
                    <a:pt x="8086" y="4714"/>
                  </a:cubicBezTo>
                  <a:cubicBezTo>
                    <a:pt x="7773" y="4714"/>
                    <a:pt x="7459" y="4692"/>
                    <a:pt x="7157" y="4594"/>
                  </a:cubicBezTo>
                  <a:cubicBezTo>
                    <a:pt x="6314" y="4346"/>
                    <a:pt x="5676" y="3654"/>
                    <a:pt x="5157" y="2951"/>
                  </a:cubicBezTo>
                  <a:cubicBezTo>
                    <a:pt x="4389" y="1892"/>
                    <a:pt x="3514" y="573"/>
                    <a:pt x="2131" y="573"/>
                  </a:cubicBezTo>
                  <a:cubicBezTo>
                    <a:pt x="1958" y="573"/>
                    <a:pt x="1785" y="595"/>
                    <a:pt x="1600" y="638"/>
                  </a:cubicBezTo>
                  <a:cubicBezTo>
                    <a:pt x="1093" y="757"/>
                    <a:pt x="606" y="941"/>
                    <a:pt x="142" y="1200"/>
                  </a:cubicBezTo>
                  <a:cubicBezTo>
                    <a:pt x="87" y="1233"/>
                    <a:pt x="33" y="1276"/>
                    <a:pt x="1" y="1330"/>
                  </a:cubicBezTo>
                  <a:cubicBezTo>
                    <a:pt x="1" y="1373"/>
                    <a:pt x="22" y="1416"/>
                    <a:pt x="33" y="1459"/>
                  </a:cubicBezTo>
                  <a:cubicBezTo>
                    <a:pt x="44" y="1481"/>
                    <a:pt x="55" y="1492"/>
                    <a:pt x="55" y="1503"/>
                  </a:cubicBezTo>
                  <a:cubicBezTo>
                    <a:pt x="87" y="1524"/>
                    <a:pt x="120" y="1524"/>
                    <a:pt x="163" y="1524"/>
                  </a:cubicBezTo>
                  <a:cubicBezTo>
                    <a:pt x="217" y="1524"/>
                    <a:pt x="271" y="1514"/>
                    <a:pt x="325" y="1492"/>
                  </a:cubicBezTo>
                  <a:cubicBezTo>
                    <a:pt x="877" y="1308"/>
                    <a:pt x="1471" y="1157"/>
                    <a:pt x="2066" y="1157"/>
                  </a:cubicBezTo>
                  <a:cubicBezTo>
                    <a:pt x="2336" y="1157"/>
                    <a:pt x="2617" y="1190"/>
                    <a:pt x="2887" y="1276"/>
                  </a:cubicBezTo>
                  <a:cubicBezTo>
                    <a:pt x="2984" y="1308"/>
                    <a:pt x="3082" y="1341"/>
                    <a:pt x="3157" y="1395"/>
                  </a:cubicBezTo>
                  <a:cubicBezTo>
                    <a:pt x="3255" y="1427"/>
                    <a:pt x="3341" y="1459"/>
                    <a:pt x="3406" y="1536"/>
                  </a:cubicBezTo>
                  <a:cubicBezTo>
                    <a:pt x="3481" y="1611"/>
                    <a:pt x="3514" y="1730"/>
                    <a:pt x="3557" y="1838"/>
                  </a:cubicBezTo>
                  <a:cubicBezTo>
                    <a:pt x="3579" y="1925"/>
                    <a:pt x="3622" y="2011"/>
                    <a:pt x="3654" y="2098"/>
                  </a:cubicBezTo>
                  <a:cubicBezTo>
                    <a:pt x="3849" y="2411"/>
                    <a:pt x="4055" y="2725"/>
                    <a:pt x="4271" y="3038"/>
                  </a:cubicBezTo>
                  <a:cubicBezTo>
                    <a:pt x="4541" y="3362"/>
                    <a:pt x="4833" y="3676"/>
                    <a:pt x="5081" y="4022"/>
                  </a:cubicBezTo>
                  <a:lnTo>
                    <a:pt x="5189" y="4130"/>
                  </a:lnTo>
                  <a:cubicBezTo>
                    <a:pt x="5525" y="4606"/>
                    <a:pt x="5838" y="5103"/>
                    <a:pt x="6249" y="5470"/>
                  </a:cubicBezTo>
                  <a:cubicBezTo>
                    <a:pt x="6498" y="5675"/>
                    <a:pt x="6779" y="5838"/>
                    <a:pt x="7125" y="5924"/>
                  </a:cubicBezTo>
                  <a:cubicBezTo>
                    <a:pt x="7341" y="5978"/>
                    <a:pt x="7557" y="5989"/>
                    <a:pt x="7773" y="5989"/>
                  </a:cubicBezTo>
                  <a:cubicBezTo>
                    <a:pt x="8043" y="5989"/>
                    <a:pt x="8314" y="5968"/>
                    <a:pt x="8584" y="5935"/>
                  </a:cubicBezTo>
                  <a:cubicBezTo>
                    <a:pt x="8854" y="5903"/>
                    <a:pt x="9124" y="5881"/>
                    <a:pt x="9395" y="5881"/>
                  </a:cubicBezTo>
                  <a:cubicBezTo>
                    <a:pt x="9654" y="5881"/>
                    <a:pt x="9902" y="5903"/>
                    <a:pt x="10152" y="5989"/>
                  </a:cubicBezTo>
                  <a:cubicBezTo>
                    <a:pt x="13416" y="7037"/>
                    <a:pt x="16129" y="8226"/>
                    <a:pt x="19480" y="8940"/>
                  </a:cubicBezTo>
                  <a:cubicBezTo>
                    <a:pt x="21945" y="9459"/>
                    <a:pt x="24464" y="9675"/>
                    <a:pt x="26972" y="9870"/>
                  </a:cubicBezTo>
                  <a:cubicBezTo>
                    <a:pt x="28885" y="10010"/>
                    <a:pt x="30755" y="10086"/>
                    <a:pt x="32603" y="10086"/>
                  </a:cubicBezTo>
                  <a:cubicBezTo>
                    <a:pt x="36117" y="10086"/>
                    <a:pt x="39543" y="9816"/>
                    <a:pt x="43014" y="9221"/>
                  </a:cubicBezTo>
                  <a:cubicBezTo>
                    <a:pt x="44646" y="8951"/>
                    <a:pt x="46289" y="8605"/>
                    <a:pt x="47953" y="8183"/>
                  </a:cubicBezTo>
                  <a:cubicBezTo>
                    <a:pt x="48829" y="7957"/>
                    <a:pt x="49716" y="7740"/>
                    <a:pt x="50569" y="7438"/>
                  </a:cubicBezTo>
                  <a:cubicBezTo>
                    <a:pt x="51002" y="7275"/>
                    <a:pt x="51434" y="7102"/>
                    <a:pt x="51856" y="6897"/>
                  </a:cubicBezTo>
                  <a:cubicBezTo>
                    <a:pt x="53089" y="6292"/>
                    <a:pt x="54213" y="5384"/>
                    <a:pt x="54840" y="4162"/>
                  </a:cubicBezTo>
                  <a:cubicBezTo>
                    <a:pt x="54905" y="4022"/>
                    <a:pt x="54969" y="3881"/>
                    <a:pt x="55023" y="3729"/>
                  </a:cubicBezTo>
                  <a:cubicBezTo>
                    <a:pt x="55196" y="3103"/>
                    <a:pt x="55239" y="2422"/>
                    <a:pt x="55207" y="1784"/>
                  </a:cubicBezTo>
                  <a:cubicBezTo>
                    <a:pt x="55196" y="1524"/>
                    <a:pt x="55164" y="1254"/>
                    <a:pt x="55045" y="1017"/>
                  </a:cubicBezTo>
                  <a:cubicBezTo>
                    <a:pt x="54926" y="768"/>
                    <a:pt x="54720" y="563"/>
                    <a:pt x="54494" y="400"/>
                  </a:cubicBezTo>
                  <a:cubicBezTo>
                    <a:pt x="54050" y="109"/>
                    <a:pt x="53531" y="0"/>
                    <a:pt x="52991" y="0"/>
                  </a:cubicBezTo>
                  <a:close/>
                </a:path>
              </a:pathLst>
            </a:custGeom>
            <a:solidFill>
              <a:srgbClr val="FF7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3868900" y="1600475"/>
              <a:ext cx="424575" cy="539200"/>
            </a:xfrm>
            <a:custGeom>
              <a:avLst/>
              <a:gdLst/>
              <a:ahLst/>
              <a:cxnLst/>
              <a:rect l="l" t="t" r="r" b="b"/>
              <a:pathLst>
                <a:path w="16983" h="21568" extrusionOk="0">
                  <a:moveTo>
                    <a:pt x="9642" y="0"/>
                  </a:moveTo>
                  <a:cubicBezTo>
                    <a:pt x="8593" y="0"/>
                    <a:pt x="7525" y="196"/>
                    <a:pt x="6508" y="596"/>
                  </a:cubicBezTo>
                  <a:cubicBezTo>
                    <a:pt x="4584" y="1353"/>
                    <a:pt x="2584" y="3018"/>
                    <a:pt x="2281" y="5191"/>
                  </a:cubicBezTo>
                  <a:cubicBezTo>
                    <a:pt x="2141" y="6217"/>
                    <a:pt x="2151" y="7115"/>
                    <a:pt x="1632" y="8077"/>
                  </a:cubicBezTo>
                  <a:cubicBezTo>
                    <a:pt x="1546" y="8239"/>
                    <a:pt x="919" y="9093"/>
                    <a:pt x="357" y="9666"/>
                  </a:cubicBezTo>
                  <a:cubicBezTo>
                    <a:pt x="0" y="10022"/>
                    <a:pt x="119" y="10649"/>
                    <a:pt x="595" y="10822"/>
                  </a:cubicBezTo>
                  <a:cubicBezTo>
                    <a:pt x="681" y="10844"/>
                    <a:pt x="779" y="10877"/>
                    <a:pt x="865" y="10899"/>
                  </a:cubicBezTo>
                  <a:cubicBezTo>
                    <a:pt x="962" y="10931"/>
                    <a:pt x="1070" y="10952"/>
                    <a:pt x="1146" y="11017"/>
                  </a:cubicBezTo>
                  <a:cubicBezTo>
                    <a:pt x="1254" y="11125"/>
                    <a:pt x="1265" y="11288"/>
                    <a:pt x="1254" y="11439"/>
                  </a:cubicBezTo>
                  <a:cubicBezTo>
                    <a:pt x="1211" y="12184"/>
                    <a:pt x="854" y="12357"/>
                    <a:pt x="1406" y="12844"/>
                  </a:cubicBezTo>
                  <a:cubicBezTo>
                    <a:pt x="1632" y="13028"/>
                    <a:pt x="2271" y="13233"/>
                    <a:pt x="2573" y="13265"/>
                  </a:cubicBezTo>
                  <a:cubicBezTo>
                    <a:pt x="2679" y="13279"/>
                    <a:pt x="2783" y="13285"/>
                    <a:pt x="2886" y="13285"/>
                  </a:cubicBezTo>
                  <a:cubicBezTo>
                    <a:pt x="3366" y="13285"/>
                    <a:pt x="3825" y="13163"/>
                    <a:pt x="4270" y="13136"/>
                  </a:cubicBezTo>
                  <a:lnTo>
                    <a:pt x="4270" y="13136"/>
                  </a:lnTo>
                  <a:cubicBezTo>
                    <a:pt x="3849" y="13784"/>
                    <a:pt x="3179" y="14130"/>
                    <a:pt x="2444" y="14325"/>
                  </a:cubicBezTo>
                  <a:cubicBezTo>
                    <a:pt x="2249" y="14368"/>
                    <a:pt x="2065" y="14368"/>
                    <a:pt x="1913" y="14368"/>
                  </a:cubicBezTo>
                  <a:cubicBezTo>
                    <a:pt x="1867" y="14367"/>
                    <a:pt x="1823" y="14366"/>
                    <a:pt x="1782" y="14366"/>
                  </a:cubicBezTo>
                  <a:cubicBezTo>
                    <a:pt x="1489" y="14366"/>
                    <a:pt x="1344" y="14431"/>
                    <a:pt x="1524" y="15038"/>
                  </a:cubicBezTo>
                  <a:cubicBezTo>
                    <a:pt x="1740" y="15741"/>
                    <a:pt x="1406" y="16541"/>
                    <a:pt x="1687" y="17212"/>
                  </a:cubicBezTo>
                  <a:cubicBezTo>
                    <a:pt x="2067" y="18077"/>
                    <a:pt x="2797" y="18293"/>
                    <a:pt x="3657" y="18293"/>
                  </a:cubicBezTo>
                  <a:cubicBezTo>
                    <a:pt x="3678" y="18293"/>
                    <a:pt x="3698" y="18293"/>
                    <a:pt x="3719" y="18293"/>
                  </a:cubicBezTo>
                  <a:cubicBezTo>
                    <a:pt x="4622" y="18286"/>
                    <a:pt x="5571" y="18042"/>
                    <a:pt x="6443" y="18042"/>
                  </a:cubicBezTo>
                  <a:cubicBezTo>
                    <a:pt x="7158" y="18042"/>
                    <a:pt x="7822" y="18206"/>
                    <a:pt x="8367" y="18800"/>
                  </a:cubicBezTo>
                  <a:cubicBezTo>
                    <a:pt x="9038" y="19535"/>
                    <a:pt x="8757" y="21567"/>
                    <a:pt x="8757" y="21567"/>
                  </a:cubicBezTo>
                  <a:cubicBezTo>
                    <a:pt x="8757" y="21567"/>
                    <a:pt x="9286" y="21265"/>
                    <a:pt x="9437" y="21211"/>
                  </a:cubicBezTo>
                  <a:cubicBezTo>
                    <a:pt x="10421" y="20897"/>
                    <a:pt x="11221" y="20498"/>
                    <a:pt x="12161" y="20087"/>
                  </a:cubicBezTo>
                  <a:cubicBezTo>
                    <a:pt x="12778" y="19816"/>
                    <a:pt x="14150" y="19460"/>
                    <a:pt x="14518" y="18995"/>
                  </a:cubicBezTo>
                  <a:cubicBezTo>
                    <a:pt x="13275" y="18357"/>
                    <a:pt x="12475" y="17092"/>
                    <a:pt x="12475" y="15687"/>
                  </a:cubicBezTo>
                  <a:cubicBezTo>
                    <a:pt x="12464" y="14303"/>
                    <a:pt x="13177" y="12984"/>
                    <a:pt x="14193" y="12066"/>
                  </a:cubicBezTo>
                  <a:cubicBezTo>
                    <a:pt x="15372" y="11007"/>
                    <a:pt x="16151" y="10563"/>
                    <a:pt x="16648" y="8769"/>
                  </a:cubicBezTo>
                  <a:cubicBezTo>
                    <a:pt x="16896" y="7893"/>
                    <a:pt x="16982" y="6974"/>
                    <a:pt x="16864" y="6077"/>
                  </a:cubicBezTo>
                  <a:cubicBezTo>
                    <a:pt x="16390" y="2148"/>
                    <a:pt x="13122" y="0"/>
                    <a:pt x="9642" y="0"/>
                  </a:cubicBezTo>
                  <a:close/>
                </a:path>
              </a:pathLst>
            </a:custGeom>
            <a:solidFill>
              <a:srgbClr val="FF8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3974825" y="1759950"/>
              <a:ext cx="22200" cy="42200"/>
            </a:xfrm>
            <a:custGeom>
              <a:avLst/>
              <a:gdLst/>
              <a:ahLst/>
              <a:cxnLst/>
              <a:rect l="l" t="t" r="r" b="b"/>
              <a:pathLst>
                <a:path w="888" h="1688" extrusionOk="0">
                  <a:moveTo>
                    <a:pt x="466" y="1"/>
                  </a:moveTo>
                  <a:cubicBezTo>
                    <a:pt x="233" y="1"/>
                    <a:pt x="44" y="364"/>
                    <a:pt x="23" y="823"/>
                  </a:cubicBezTo>
                  <a:cubicBezTo>
                    <a:pt x="1" y="1287"/>
                    <a:pt x="184" y="1676"/>
                    <a:pt x="412" y="1687"/>
                  </a:cubicBezTo>
                  <a:cubicBezTo>
                    <a:pt x="415" y="1687"/>
                    <a:pt x="418" y="1688"/>
                    <a:pt x="421" y="1688"/>
                  </a:cubicBezTo>
                  <a:cubicBezTo>
                    <a:pt x="655" y="1688"/>
                    <a:pt x="855" y="1314"/>
                    <a:pt x="866" y="855"/>
                  </a:cubicBezTo>
                  <a:cubicBezTo>
                    <a:pt x="887" y="390"/>
                    <a:pt x="714" y="11"/>
                    <a:pt x="477" y="1"/>
                  </a:cubicBezTo>
                  <a:cubicBezTo>
                    <a:pt x="473" y="1"/>
                    <a:pt x="470"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3962661" y="1719932"/>
              <a:ext cx="66775" cy="26050"/>
            </a:xfrm>
            <a:custGeom>
              <a:avLst/>
              <a:gdLst/>
              <a:ahLst/>
              <a:cxnLst/>
              <a:rect l="l" t="t" r="r" b="b"/>
              <a:pathLst>
                <a:path w="2671" h="1042" extrusionOk="0">
                  <a:moveTo>
                    <a:pt x="1146" y="1"/>
                  </a:moveTo>
                  <a:cubicBezTo>
                    <a:pt x="1066" y="1"/>
                    <a:pt x="985" y="9"/>
                    <a:pt x="908" y="26"/>
                  </a:cubicBezTo>
                  <a:cubicBezTo>
                    <a:pt x="768" y="59"/>
                    <a:pt x="627" y="113"/>
                    <a:pt x="509" y="189"/>
                  </a:cubicBezTo>
                  <a:cubicBezTo>
                    <a:pt x="379" y="264"/>
                    <a:pt x="271" y="362"/>
                    <a:pt x="184" y="470"/>
                  </a:cubicBezTo>
                  <a:cubicBezTo>
                    <a:pt x="86" y="588"/>
                    <a:pt x="33" y="729"/>
                    <a:pt x="0" y="869"/>
                  </a:cubicBezTo>
                  <a:cubicBezTo>
                    <a:pt x="33" y="729"/>
                    <a:pt x="98" y="588"/>
                    <a:pt x="184" y="480"/>
                  </a:cubicBezTo>
                  <a:cubicBezTo>
                    <a:pt x="271" y="362"/>
                    <a:pt x="389" y="275"/>
                    <a:pt x="509" y="199"/>
                  </a:cubicBezTo>
                  <a:cubicBezTo>
                    <a:pt x="706" y="79"/>
                    <a:pt x="931" y="13"/>
                    <a:pt x="1162" y="13"/>
                  </a:cubicBezTo>
                  <a:cubicBezTo>
                    <a:pt x="1221" y="13"/>
                    <a:pt x="1281" y="17"/>
                    <a:pt x="1340" y="26"/>
                  </a:cubicBezTo>
                  <a:cubicBezTo>
                    <a:pt x="1481" y="48"/>
                    <a:pt x="1621" y="91"/>
                    <a:pt x="1751" y="146"/>
                  </a:cubicBezTo>
                  <a:cubicBezTo>
                    <a:pt x="1881" y="210"/>
                    <a:pt x="2000" y="286"/>
                    <a:pt x="2119" y="383"/>
                  </a:cubicBezTo>
                  <a:cubicBezTo>
                    <a:pt x="2227" y="470"/>
                    <a:pt x="2335" y="567"/>
                    <a:pt x="2421" y="686"/>
                  </a:cubicBezTo>
                  <a:cubicBezTo>
                    <a:pt x="2519" y="794"/>
                    <a:pt x="2594" y="912"/>
                    <a:pt x="2670" y="1042"/>
                  </a:cubicBezTo>
                  <a:lnTo>
                    <a:pt x="2670" y="1042"/>
                  </a:lnTo>
                  <a:cubicBezTo>
                    <a:pt x="2594" y="912"/>
                    <a:pt x="2519" y="794"/>
                    <a:pt x="2433" y="675"/>
                  </a:cubicBezTo>
                  <a:cubicBezTo>
                    <a:pt x="2335" y="567"/>
                    <a:pt x="2238" y="459"/>
                    <a:pt x="2119" y="372"/>
                  </a:cubicBezTo>
                  <a:cubicBezTo>
                    <a:pt x="2011" y="275"/>
                    <a:pt x="1892" y="199"/>
                    <a:pt x="1751" y="134"/>
                  </a:cubicBezTo>
                  <a:cubicBezTo>
                    <a:pt x="1621" y="81"/>
                    <a:pt x="1481" y="37"/>
                    <a:pt x="1340" y="16"/>
                  </a:cubicBezTo>
                  <a:cubicBezTo>
                    <a:pt x="1277" y="6"/>
                    <a:pt x="1212" y="1"/>
                    <a:pt x="114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3885675" y="1436325"/>
              <a:ext cx="1514200" cy="1180225"/>
            </a:xfrm>
            <a:custGeom>
              <a:avLst/>
              <a:gdLst/>
              <a:ahLst/>
              <a:cxnLst/>
              <a:rect l="l" t="t" r="r" b="b"/>
              <a:pathLst>
                <a:path w="60568" h="47209" extrusionOk="0">
                  <a:moveTo>
                    <a:pt x="21383" y="1"/>
                  </a:moveTo>
                  <a:cubicBezTo>
                    <a:pt x="19292" y="1"/>
                    <a:pt x="17198" y="583"/>
                    <a:pt x="15436" y="1704"/>
                  </a:cubicBezTo>
                  <a:cubicBezTo>
                    <a:pt x="15144" y="1887"/>
                    <a:pt x="14841" y="2093"/>
                    <a:pt x="14507" y="2179"/>
                  </a:cubicBezTo>
                  <a:cubicBezTo>
                    <a:pt x="14355" y="2218"/>
                    <a:pt x="14208" y="2236"/>
                    <a:pt x="14063" y="2236"/>
                  </a:cubicBezTo>
                  <a:cubicBezTo>
                    <a:pt x="13246" y="2236"/>
                    <a:pt x="12524" y="1685"/>
                    <a:pt x="11771" y="1401"/>
                  </a:cubicBezTo>
                  <a:cubicBezTo>
                    <a:pt x="11071" y="1139"/>
                    <a:pt x="10321" y="1047"/>
                    <a:pt x="9576" y="1047"/>
                  </a:cubicBezTo>
                  <a:cubicBezTo>
                    <a:pt x="9275" y="1047"/>
                    <a:pt x="8975" y="1062"/>
                    <a:pt x="8680" y="1087"/>
                  </a:cubicBezTo>
                  <a:cubicBezTo>
                    <a:pt x="7632" y="1185"/>
                    <a:pt x="6604" y="1390"/>
                    <a:pt x="5566" y="1455"/>
                  </a:cubicBezTo>
                  <a:cubicBezTo>
                    <a:pt x="5440" y="1464"/>
                    <a:pt x="5313" y="1471"/>
                    <a:pt x="5185" y="1471"/>
                  </a:cubicBezTo>
                  <a:cubicBezTo>
                    <a:pt x="4875" y="1471"/>
                    <a:pt x="4567" y="1431"/>
                    <a:pt x="4291" y="1293"/>
                  </a:cubicBezTo>
                  <a:cubicBezTo>
                    <a:pt x="4118" y="1217"/>
                    <a:pt x="3956" y="1087"/>
                    <a:pt x="3772" y="1044"/>
                  </a:cubicBezTo>
                  <a:cubicBezTo>
                    <a:pt x="3733" y="1035"/>
                    <a:pt x="3692" y="1031"/>
                    <a:pt x="3652" y="1031"/>
                  </a:cubicBezTo>
                  <a:cubicBezTo>
                    <a:pt x="3489" y="1031"/>
                    <a:pt x="3327" y="1100"/>
                    <a:pt x="3275" y="1238"/>
                  </a:cubicBezTo>
                  <a:cubicBezTo>
                    <a:pt x="3243" y="1336"/>
                    <a:pt x="3264" y="1444"/>
                    <a:pt x="3296" y="1541"/>
                  </a:cubicBezTo>
                  <a:cubicBezTo>
                    <a:pt x="3437" y="1898"/>
                    <a:pt x="3783" y="2146"/>
                    <a:pt x="4161" y="2168"/>
                  </a:cubicBezTo>
                  <a:cubicBezTo>
                    <a:pt x="3286" y="2590"/>
                    <a:pt x="2421" y="3066"/>
                    <a:pt x="1675" y="3693"/>
                  </a:cubicBezTo>
                  <a:cubicBezTo>
                    <a:pt x="940" y="4320"/>
                    <a:pt x="324" y="5130"/>
                    <a:pt x="53" y="6060"/>
                  </a:cubicBezTo>
                  <a:cubicBezTo>
                    <a:pt x="1" y="6251"/>
                    <a:pt x="31" y="6525"/>
                    <a:pt x="216" y="6525"/>
                  </a:cubicBezTo>
                  <a:cubicBezTo>
                    <a:pt x="219" y="6525"/>
                    <a:pt x="223" y="6525"/>
                    <a:pt x="226" y="6525"/>
                  </a:cubicBezTo>
                  <a:cubicBezTo>
                    <a:pt x="281" y="6525"/>
                    <a:pt x="324" y="6492"/>
                    <a:pt x="367" y="6460"/>
                  </a:cubicBezTo>
                  <a:cubicBezTo>
                    <a:pt x="688" y="6211"/>
                    <a:pt x="910" y="5744"/>
                    <a:pt x="1299" y="5744"/>
                  </a:cubicBezTo>
                  <a:cubicBezTo>
                    <a:pt x="1316" y="5744"/>
                    <a:pt x="1333" y="5745"/>
                    <a:pt x="1351" y="5747"/>
                  </a:cubicBezTo>
                  <a:cubicBezTo>
                    <a:pt x="432" y="6957"/>
                    <a:pt x="21" y="8708"/>
                    <a:pt x="788" y="10027"/>
                  </a:cubicBezTo>
                  <a:cubicBezTo>
                    <a:pt x="843" y="10124"/>
                    <a:pt x="918" y="10232"/>
                    <a:pt x="1037" y="10243"/>
                  </a:cubicBezTo>
                  <a:cubicBezTo>
                    <a:pt x="1042" y="10244"/>
                    <a:pt x="1047" y="10244"/>
                    <a:pt x="1051" y="10244"/>
                  </a:cubicBezTo>
                  <a:cubicBezTo>
                    <a:pt x="1195" y="10244"/>
                    <a:pt x="1287" y="10088"/>
                    <a:pt x="1340" y="9951"/>
                  </a:cubicBezTo>
                  <a:cubicBezTo>
                    <a:pt x="1567" y="9314"/>
                    <a:pt x="1491" y="8503"/>
                    <a:pt x="2032" y="8092"/>
                  </a:cubicBezTo>
                  <a:lnTo>
                    <a:pt x="2032" y="8092"/>
                  </a:lnTo>
                  <a:cubicBezTo>
                    <a:pt x="1934" y="8687"/>
                    <a:pt x="1945" y="9292"/>
                    <a:pt x="2064" y="9876"/>
                  </a:cubicBezTo>
                  <a:cubicBezTo>
                    <a:pt x="2075" y="9941"/>
                    <a:pt x="2097" y="10016"/>
                    <a:pt x="2150" y="10049"/>
                  </a:cubicBezTo>
                  <a:cubicBezTo>
                    <a:pt x="2176" y="10061"/>
                    <a:pt x="2201" y="10067"/>
                    <a:pt x="2226" y="10067"/>
                  </a:cubicBezTo>
                  <a:cubicBezTo>
                    <a:pt x="2244" y="10067"/>
                    <a:pt x="2262" y="10064"/>
                    <a:pt x="2280" y="10059"/>
                  </a:cubicBezTo>
                  <a:cubicBezTo>
                    <a:pt x="2384" y="10054"/>
                    <a:pt x="2489" y="10051"/>
                    <a:pt x="2593" y="10051"/>
                  </a:cubicBezTo>
                  <a:cubicBezTo>
                    <a:pt x="3887" y="10051"/>
                    <a:pt x="5186" y="10479"/>
                    <a:pt x="6226" y="11248"/>
                  </a:cubicBezTo>
                  <a:cubicBezTo>
                    <a:pt x="6881" y="11729"/>
                    <a:pt x="7651" y="12762"/>
                    <a:pt x="8547" y="12762"/>
                  </a:cubicBezTo>
                  <a:cubicBezTo>
                    <a:pt x="8598" y="12762"/>
                    <a:pt x="8649" y="12758"/>
                    <a:pt x="8701" y="12751"/>
                  </a:cubicBezTo>
                  <a:cubicBezTo>
                    <a:pt x="8788" y="12741"/>
                    <a:pt x="8881" y="12733"/>
                    <a:pt x="8973" y="12733"/>
                  </a:cubicBezTo>
                  <a:cubicBezTo>
                    <a:pt x="9249" y="12733"/>
                    <a:pt x="9521" y="12800"/>
                    <a:pt x="9609" y="13043"/>
                  </a:cubicBezTo>
                  <a:cubicBezTo>
                    <a:pt x="9220" y="13129"/>
                    <a:pt x="8994" y="13551"/>
                    <a:pt x="8972" y="13951"/>
                  </a:cubicBezTo>
                  <a:cubicBezTo>
                    <a:pt x="8939" y="14351"/>
                    <a:pt x="9069" y="14740"/>
                    <a:pt x="9102" y="15140"/>
                  </a:cubicBezTo>
                  <a:cubicBezTo>
                    <a:pt x="9145" y="15540"/>
                    <a:pt x="9069" y="15994"/>
                    <a:pt x="8766" y="16243"/>
                  </a:cubicBezTo>
                  <a:cubicBezTo>
                    <a:pt x="8475" y="16480"/>
                    <a:pt x="8009" y="16513"/>
                    <a:pt x="7848" y="16848"/>
                  </a:cubicBezTo>
                  <a:cubicBezTo>
                    <a:pt x="7917" y="16860"/>
                    <a:pt x="7987" y="16866"/>
                    <a:pt x="8057" y="16866"/>
                  </a:cubicBezTo>
                  <a:cubicBezTo>
                    <a:pt x="8414" y="16866"/>
                    <a:pt x="8771" y="16710"/>
                    <a:pt x="9015" y="16448"/>
                  </a:cubicBezTo>
                  <a:lnTo>
                    <a:pt x="9015" y="16448"/>
                  </a:lnTo>
                  <a:cubicBezTo>
                    <a:pt x="8994" y="16956"/>
                    <a:pt x="8355" y="17172"/>
                    <a:pt x="8053" y="17583"/>
                  </a:cubicBezTo>
                  <a:cubicBezTo>
                    <a:pt x="7707" y="18037"/>
                    <a:pt x="7869" y="18783"/>
                    <a:pt x="8355" y="19064"/>
                  </a:cubicBezTo>
                  <a:cubicBezTo>
                    <a:pt x="8431" y="18610"/>
                    <a:pt x="8561" y="18091"/>
                    <a:pt x="8982" y="17897"/>
                  </a:cubicBezTo>
                  <a:cubicBezTo>
                    <a:pt x="9112" y="17832"/>
                    <a:pt x="9263" y="17821"/>
                    <a:pt x="9404" y="17767"/>
                  </a:cubicBezTo>
                  <a:cubicBezTo>
                    <a:pt x="10042" y="17529"/>
                    <a:pt x="10171" y="16708"/>
                    <a:pt x="10301" y="16038"/>
                  </a:cubicBezTo>
                  <a:cubicBezTo>
                    <a:pt x="10452" y="15216"/>
                    <a:pt x="10831" y="14340"/>
                    <a:pt x="11610" y="14037"/>
                  </a:cubicBezTo>
                  <a:cubicBezTo>
                    <a:pt x="11769" y="13976"/>
                    <a:pt x="11936" y="13947"/>
                    <a:pt x="12102" y="13947"/>
                  </a:cubicBezTo>
                  <a:cubicBezTo>
                    <a:pt x="12838" y="13947"/>
                    <a:pt x="13582" y="14506"/>
                    <a:pt x="13793" y="15238"/>
                  </a:cubicBezTo>
                  <a:cubicBezTo>
                    <a:pt x="14053" y="16134"/>
                    <a:pt x="13620" y="17140"/>
                    <a:pt x="12874" y="17702"/>
                  </a:cubicBezTo>
                  <a:cubicBezTo>
                    <a:pt x="12550" y="17962"/>
                    <a:pt x="11966" y="18145"/>
                    <a:pt x="11728" y="18481"/>
                  </a:cubicBezTo>
                  <a:cubicBezTo>
                    <a:pt x="11480" y="18815"/>
                    <a:pt x="11512" y="19518"/>
                    <a:pt x="11469" y="19940"/>
                  </a:cubicBezTo>
                  <a:cubicBezTo>
                    <a:pt x="11350" y="20999"/>
                    <a:pt x="11242" y="22113"/>
                    <a:pt x="11545" y="23161"/>
                  </a:cubicBezTo>
                  <a:cubicBezTo>
                    <a:pt x="12096" y="25010"/>
                    <a:pt x="13674" y="26447"/>
                    <a:pt x="15544" y="27507"/>
                  </a:cubicBezTo>
                  <a:cubicBezTo>
                    <a:pt x="16669" y="28145"/>
                    <a:pt x="17976" y="28393"/>
                    <a:pt x="19112" y="29010"/>
                  </a:cubicBezTo>
                  <a:cubicBezTo>
                    <a:pt x="20906" y="29993"/>
                    <a:pt x="22106" y="31809"/>
                    <a:pt x="22960" y="33668"/>
                  </a:cubicBezTo>
                  <a:cubicBezTo>
                    <a:pt x="23814" y="35527"/>
                    <a:pt x="24409" y="37506"/>
                    <a:pt x="25425" y="39289"/>
                  </a:cubicBezTo>
                  <a:cubicBezTo>
                    <a:pt x="27856" y="43581"/>
                    <a:pt x="32570" y="46305"/>
                    <a:pt x="37456" y="47040"/>
                  </a:cubicBezTo>
                  <a:cubicBezTo>
                    <a:pt x="38166" y="47145"/>
                    <a:pt x="38896" y="47209"/>
                    <a:pt x="39623" y="47209"/>
                  </a:cubicBezTo>
                  <a:cubicBezTo>
                    <a:pt x="41218" y="47209"/>
                    <a:pt x="42799" y="46903"/>
                    <a:pt x="44136" y="46056"/>
                  </a:cubicBezTo>
                  <a:cubicBezTo>
                    <a:pt x="46072" y="44814"/>
                    <a:pt x="47217" y="42154"/>
                    <a:pt x="46168" y="40101"/>
                  </a:cubicBezTo>
                  <a:cubicBezTo>
                    <a:pt x="45747" y="39268"/>
                    <a:pt x="45001" y="38597"/>
                    <a:pt x="44677" y="37711"/>
                  </a:cubicBezTo>
                  <a:cubicBezTo>
                    <a:pt x="43997" y="35826"/>
                    <a:pt x="45311" y="35326"/>
                    <a:pt x="46990" y="35326"/>
                  </a:cubicBezTo>
                  <a:cubicBezTo>
                    <a:pt x="48700" y="35326"/>
                    <a:pt x="50788" y="35846"/>
                    <a:pt x="51530" y="35949"/>
                  </a:cubicBezTo>
                  <a:cubicBezTo>
                    <a:pt x="51927" y="36003"/>
                    <a:pt x="52329" y="36030"/>
                    <a:pt x="52730" y="36030"/>
                  </a:cubicBezTo>
                  <a:cubicBezTo>
                    <a:pt x="54505" y="36030"/>
                    <a:pt x="56281" y="35504"/>
                    <a:pt x="57692" y="34446"/>
                  </a:cubicBezTo>
                  <a:cubicBezTo>
                    <a:pt x="59433" y="33139"/>
                    <a:pt x="60567" y="31020"/>
                    <a:pt x="60535" y="28847"/>
                  </a:cubicBezTo>
                  <a:cubicBezTo>
                    <a:pt x="60514" y="27561"/>
                    <a:pt x="60103" y="26329"/>
                    <a:pt x="59594" y="25140"/>
                  </a:cubicBezTo>
                  <a:cubicBezTo>
                    <a:pt x="58784" y="23215"/>
                    <a:pt x="57540" y="21248"/>
                    <a:pt x="55563" y="20556"/>
                  </a:cubicBezTo>
                  <a:cubicBezTo>
                    <a:pt x="53984" y="20016"/>
                    <a:pt x="52298" y="20480"/>
                    <a:pt x="50741" y="19994"/>
                  </a:cubicBezTo>
                  <a:cubicBezTo>
                    <a:pt x="49228" y="19518"/>
                    <a:pt x="47823" y="18351"/>
                    <a:pt x="46893" y="17086"/>
                  </a:cubicBezTo>
                  <a:cubicBezTo>
                    <a:pt x="46245" y="16199"/>
                    <a:pt x="45758" y="15010"/>
                    <a:pt x="46233" y="14016"/>
                  </a:cubicBezTo>
                  <a:cubicBezTo>
                    <a:pt x="46514" y="13422"/>
                    <a:pt x="47088" y="13021"/>
                    <a:pt x="47498" y="12514"/>
                  </a:cubicBezTo>
                  <a:cubicBezTo>
                    <a:pt x="48352" y="11465"/>
                    <a:pt x="48482" y="9951"/>
                    <a:pt x="48071" y="8654"/>
                  </a:cubicBezTo>
                  <a:cubicBezTo>
                    <a:pt x="47650" y="7368"/>
                    <a:pt x="46752" y="6276"/>
                    <a:pt x="45704" y="5411"/>
                  </a:cubicBezTo>
                  <a:cubicBezTo>
                    <a:pt x="43693" y="3714"/>
                    <a:pt x="41109" y="2730"/>
                    <a:pt x="38483" y="2655"/>
                  </a:cubicBezTo>
                  <a:cubicBezTo>
                    <a:pt x="38364" y="2651"/>
                    <a:pt x="38246" y="2650"/>
                    <a:pt x="38128" y="2650"/>
                  </a:cubicBezTo>
                  <a:cubicBezTo>
                    <a:pt x="34989" y="2650"/>
                    <a:pt x="31949" y="3883"/>
                    <a:pt x="29251" y="5487"/>
                  </a:cubicBezTo>
                  <a:cubicBezTo>
                    <a:pt x="28385" y="5998"/>
                    <a:pt x="27469" y="6559"/>
                    <a:pt x="26474" y="6559"/>
                  </a:cubicBezTo>
                  <a:cubicBezTo>
                    <a:pt x="26438" y="6559"/>
                    <a:pt x="26401" y="6558"/>
                    <a:pt x="26365" y="6557"/>
                  </a:cubicBezTo>
                  <a:cubicBezTo>
                    <a:pt x="25478" y="6514"/>
                    <a:pt x="24344" y="5617"/>
                    <a:pt x="24657" y="4633"/>
                  </a:cubicBezTo>
                  <a:cubicBezTo>
                    <a:pt x="24884" y="3930"/>
                    <a:pt x="26062" y="3617"/>
                    <a:pt x="26376" y="2881"/>
                  </a:cubicBezTo>
                  <a:cubicBezTo>
                    <a:pt x="26614" y="2331"/>
                    <a:pt x="26386" y="1660"/>
                    <a:pt x="25965" y="1238"/>
                  </a:cubicBezTo>
                  <a:cubicBezTo>
                    <a:pt x="25543" y="817"/>
                    <a:pt x="24959" y="590"/>
                    <a:pt x="24387" y="417"/>
                  </a:cubicBezTo>
                  <a:cubicBezTo>
                    <a:pt x="23412" y="138"/>
                    <a:pt x="22398" y="1"/>
                    <a:pt x="2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4375075" y="2168575"/>
              <a:ext cx="3525" cy="4600"/>
            </a:xfrm>
            <a:custGeom>
              <a:avLst/>
              <a:gdLst/>
              <a:ahLst/>
              <a:cxnLst/>
              <a:rect l="l" t="t" r="r" b="b"/>
              <a:pathLst>
                <a:path w="141" h="184" extrusionOk="0">
                  <a:moveTo>
                    <a:pt x="0" y="1"/>
                  </a:moveTo>
                  <a:cubicBezTo>
                    <a:pt x="33" y="54"/>
                    <a:pt x="65" y="97"/>
                    <a:pt x="87" y="152"/>
                  </a:cubicBezTo>
                  <a:cubicBezTo>
                    <a:pt x="108" y="162"/>
                    <a:pt x="119" y="174"/>
                    <a:pt x="141" y="184"/>
                  </a:cubicBezTo>
                  <a:cubicBezTo>
                    <a:pt x="108" y="141"/>
                    <a:pt x="76" y="87"/>
                    <a:pt x="43" y="33"/>
                  </a:cubicBezTo>
                  <a:cubicBezTo>
                    <a:pt x="33" y="22"/>
                    <a:pt x="11" y="11"/>
                    <a:pt x="0" y="1"/>
                  </a:cubicBezTo>
                  <a:close/>
                </a:path>
              </a:pathLst>
            </a:custGeom>
            <a:solidFill>
              <a:srgbClr val="9E8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4217775" y="2084525"/>
              <a:ext cx="159475" cy="87850"/>
            </a:xfrm>
            <a:custGeom>
              <a:avLst/>
              <a:gdLst/>
              <a:ahLst/>
              <a:cxnLst/>
              <a:rect l="l" t="t" r="r" b="b"/>
              <a:pathLst>
                <a:path w="6379" h="3514" extrusionOk="0">
                  <a:moveTo>
                    <a:pt x="66" y="0"/>
                  </a:moveTo>
                  <a:lnTo>
                    <a:pt x="1" y="33"/>
                  </a:lnTo>
                  <a:cubicBezTo>
                    <a:pt x="649" y="660"/>
                    <a:pt x="1428" y="1211"/>
                    <a:pt x="2271" y="1676"/>
                  </a:cubicBezTo>
                  <a:cubicBezTo>
                    <a:pt x="3395" y="2314"/>
                    <a:pt x="4703" y="2563"/>
                    <a:pt x="5838" y="3190"/>
                  </a:cubicBezTo>
                  <a:cubicBezTo>
                    <a:pt x="6033" y="3286"/>
                    <a:pt x="6206" y="3395"/>
                    <a:pt x="6379" y="3514"/>
                  </a:cubicBezTo>
                  <a:cubicBezTo>
                    <a:pt x="6357" y="3459"/>
                    <a:pt x="6325" y="3416"/>
                    <a:pt x="6292" y="3363"/>
                  </a:cubicBezTo>
                  <a:cubicBezTo>
                    <a:pt x="6141" y="3265"/>
                    <a:pt x="5989" y="3168"/>
                    <a:pt x="5828" y="3082"/>
                  </a:cubicBezTo>
                  <a:cubicBezTo>
                    <a:pt x="4692" y="2465"/>
                    <a:pt x="3385" y="2217"/>
                    <a:pt x="2260" y="1579"/>
                  </a:cubicBezTo>
                  <a:cubicBezTo>
                    <a:pt x="1449" y="1124"/>
                    <a:pt x="704" y="595"/>
                    <a:pt x="66" y="0"/>
                  </a:cubicBezTo>
                  <a:close/>
                </a:path>
              </a:pathLst>
            </a:custGeom>
            <a:solidFill>
              <a:srgbClr val="743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3899975" y="1474827"/>
              <a:ext cx="1474775" cy="1137225"/>
            </a:xfrm>
            <a:custGeom>
              <a:avLst/>
              <a:gdLst/>
              <a:ahLst/>
              <a:cxnLst/>
              <a:rect l="l" t="t" r="r" b="b"/>
              <a:pathLst>
                <a:path w="58991" h="45489" extrusionOk="0">
                  <a:moveTo>
                    <a:pt x="19091" y="0"/>
                  </a:moveTo>
                  <a:cubicBezTo>
                    <a:pt x="18723" y="0"/>
                    <a:pt x="18367" y="32"/>
                    <a:pt x="18010" y="87"/>
                  </a:cubicBezTo>
                  <a:cubicBezTo>
                    <a:pt x="16561" y="335"/>
                    <a:pt x="15167" y="897"/>
                    <a:pt x="13956" y="1730"/>
                  </a:cubicBezTo>
                  <a:cubicBezTo>
                    <a:pt x="13718" y="1892"/>
                    <a:pt x="13448" y="2076"/>
                    <a:pt x="13178" y="2076"/>
                  </a:cubicBezTo>
                  <a:cubicBezTo>
                    <a:pt x="13123" y="2076"/>
                    <a:pt x="13059" y="2065"/>
                    <a:pt x="13005" y="2043"/>
                  </a:cubicBezTo>
                  <a:cubicBezTo>
                    <a:pt x="12810" y="1989"/>
                    <a:pt x="12659" y="1827"/>
                    <a:pt x="12518" y="1675"/>
                  </a:cubicBezTo>
                  <a:cubicBezTo>
                    <a:pt x="11697" y="854"/>
                    <a:pt x="10529" y="421"/>
                    <a:pt x="9373" y="421"/>
                  </a:cubicBezTo>
                  <a:cubicBezTo>
                    <a:pt x="8443" y="421"/>
                    <a:pt x="7524" y="692"/>
                    <a:pt x="6778" y="1243"/>
                  </a:cubicBezTo>
                  <a:cubicBezTo>
                    <a:pt x="6443" y="1492"/>
                    <a:pt x="6065" y="1892"/>
                    <a:pt x="5621" y="1892"/>
                  </a:cubicBezTo>
                  <a:cubicBezTo>
                    <a:pt x="5578" y="1892"/>
                    <a:pt x="5535" y="1881"/>
                    <a:pt x="5481" y="1870"/>
                  </a:cubicBezTo>
                  <a:cubicBezTo>
                    <a:pt x="5092" y="1795"/>
                    <a:pt x="4789" y="1200"/>
                    <a:pt x="4357" y="1070"/>
                  </a:cubicBezTo>
                  <a:cubicBezTo>
                    <a:pt x="4271" y="1038"/>
                    <a:pt x="4173" y="1027"/>
                    <a:pt x="4076" y="1027"/>
                  </a:cubicBezTo>
                  <a:cubicBezTo>
                    <a:pt x="3827" y="1027"/>
                    <a:pt x="3567" y="1113"/>
                    <a:pt x="3330" y="1233"/>
                  </a:cubicBezTo>
                  <a:cubicBezTo>
                    <a:pt x="2584" y="1611"/>
                    <a:pt x="1989" y="2292"/>
                    <a:pt x="1719" y="3092"/>
                  </a:cubicBezTo>
                  <a:cubicBezTo>
                    <a:pt x="2227" y="2800"/>
                    <a:pt x="2789" y="2605"/>
                    <a:pt x="3373" y="2540"/>
                  </a:cubicBezTo>
                  <a:lnTo>
                    <a:pt x="3373" y="2540"/>
                  </a:lnTo>
                  <a:cubicBezTo>
                    <a:pt x="3276" y="2919"/>
                    <a:pt x="2844" y="3092"/>
                    <a:pt x="2476" y="3254"/>
                  </a:cubicBezTo>
                  <a:cubicBezTo>
                    <a:pt x="1600" y="3643"/>
                    <a:pt x="833" y="4335"/>
                    <a:pt x="433" y="5211"/>
                  </a:cubicBezTo>
                  <a:cubicBezTo>
                    <a:pt x="22" y="6086"/>
                    <a:pt x="0" y="7145"/>
                    <a:pt x="433" y="8010"/>
                  </a:cubicBezTo>
                  <a:cubicBezTo>
                    <a:pt x="574" y="7297"/>
                    <a:pt x="908" y="6626"/>
                    <a:pt x="1417" y="6097"/>
                  </a:cubicBezTo>
                  <a:cubicBezTo>
                    <a:pt x="1427" y="6086"/>
                    <a:pt x="1438" y="6075"/>
                    <a:pt x="1449" y="6075"/>
                  </a:cubicBezTo>
                  <a:cubicBezTo>
                    <a:pt x="1492" y="6075"/>
                    <a:pt x="1492" y="6259"/>
                    <a:pt x="1470" y="6443"/>
                  </a:cubicBezTo>
                  <a:cubicBezTo>
                    <a:pt x="1460" y="6626"/>
                    <a:pt x="1427" y="6811"/>
                    <a:pt x="1427" y="6811"/>
                  </a:cubicBezTo>
                  <a:cubicBezTo>
                    <a:pt x="1395" y="7113"/>
                    <a:pt x="1395" y="7426"/>
                    <a:pt x="1427" y="7729"/>
                  </a:cubicBezTo>
                  <a:cubicBezTo>
                    <a:pt x="1438" y="7870"/>
                    <a:pt x="1460" y="8010"/>
                    <a:pt x="1492" y="8151"/>
                  </a:cubicBezTo>
                  <a:cubicBezTo>
                    <a:pt x="1503" y="8216"/>
                    <a:pt x="1525" y="8291"/>
                    <a:pt x="1578" y="8324"/>
                  </a:cubicBezTo>
                  <a:cubicBezTo>
                    <a:pt x="1600" y="8334"/>
                    <a:pt x="1622" y="8334"/>
                    <a:pt x="1655" y="8346"/>
                  </a:cubicBezTo>
                  <a:lnTo>
                    <a:pt x="1665" y="8346"/>
                  </a:lnTo>
                  <a:cubicBezTo>
                    <a:pt x="1687" y="8346"/>
                    <a:pt x="1698" y="8346"/>
                    <a:pt x="1708" y="8334"/>
                  </a:cubicBezTo>
                  <a:lnTo>
                    <a:pt x="2032" y="8334"/>
                  </a:lnTo>
                  <a:cubicBezTo>
                    <a:pt x="3319" y="8334"/>
                    <a:pt x="4616" y="8756"/>
                    <a:pt x="5654" y="9523"/>
                  </a:cubicBezTo>
                  <a:cubicBezTo>
                    <a:pt x="6313" y="10010"/>
                    <a:pt x="7092" y="11037"/>
                    <a:pt x="7978" y="11037"/>
                  </a:cubicBezTo>
                  <a:cubicBezTo>
                    <a:pt x="8032" y="11037"/>
                    <a:pt x="8086" y="11037"/>
                    <a:pt x="8129" y="11026"/>
                  </a:cubicBezTo>
                  <a:cubicBezTo>
                    <a:pt x="8216" y="11015"/>
                    <a:pt x="8313" y="11015"/>
                    <a:pt x="8410" y="11015"/>
                  </a:cubicBezTo>
                  <a:cubicBezTo>
                    <a:pt x="8681" y="11015"/>
                    <a:pt x="8951" y="11080"/>
                    <a:pt x="9037" y="11318"/>
                  </a:cubicBezTo>
                  <a:lnTo>
                    <a:pt x="8994" y="11318"/>
                  </a:lnTo>
                  <a:cubicBezTo>
                    <a:pt x="9016" y="11351"/>
                    <a:pt x="9027" y="11383"/>
                    <a:pt x="9049" y="11416"/>
                  </a:cubicBezTo>
                  <a:cubicBezTo>
                    <a:pt x="8659" y="11502"/>
                    <a:pt x="8432" y="11934"/>
                    <a:pt x="8410" y="12334"/>
                  </a:cubicBezTo>
                  <a:cubicBezTo>
                    <a:pt x="8400" y="12432"/>
                    <a:pt x="8400" y="12529"/>
                    <a:pt x="8410" y="12626"/>
                  </a:cubicBezTo>
                  <a:cubicBezTo>
                    <a:pt x="8443" y="12886"/>
                    <a:pt x="8508" y="13156"/>
                    <a:pt x="8530" y="13415"/>
                  </a:cubicBezTo>
                  <a:lnTo>
                    <a:pt x="8530" y="13448"/>
                  </a:lnTo>
                  <a:cubicBezTo>
                    <a:pt x="8540" y="13469"/>
                    <a:pt x="8540" y="13501"/>
                    <a:pt x="8540" y="13523"/>
                  </a:cubicBezTo>
                  <a:cubicBezTo>
                    <a:pt x="8583" y="13923"/>
                    <a:pt x="8508" y="14366"/>
                    <a:pt x="8205" y="14615"/>
                  </a:cubicBezTo>
                  <a:cubicBezTo>
                    <a:pt x="7946" y="14831"/>
                    <a:pt x="7546" y="14885"/>
                    <a:pt x="7341" y="15134"/>
                  </a:cubicBezTo>
                  <a:cubicBezTo>
                    <a:pt x="7384" y="15134"/>
                    <a:pt x="7427" y="15145"/>
                    <a:pt x="7470" y="15145"/>
                  </a:cubicBezTo>
                  <a:cubicBezTo>
                    <a:pt x="7838" y="15145"/>
                    <a:pt x="8194" y="14983"/>
                    <a:pt x="8443" y="14723"/>
                  </a:cubicBezTo>
                  <a:lnTo>
                    <a:pt x="8443" y="14723"/>
                  </a:lnTo>
                  <a:cubicBezTo>
                    <a:pt x="8443" y="14767"/>
                    <a:pt x="8432" y="14810"/>
                    <a:pt x="8422" y="14853"/>
                  </a:cubicBezTo>
                  <a:lnTo>
                    <a:pt x="8454" y="14820"/>
                  </a:lnTo>
                  <a:lnTo>
                    <a:pt x="8454" y="14820"/>
                  </a:lnTo>
                  <a:cubicBezTo>
                    <a:pt x="8432" y="15329"/>
                    <a:pt x="7795" y="15555"/>
                    <a:pt x="7492" y="15966"/>
                  </a:cubicBezTo>
                  <a:cubicBezTo>
                    <a:pt x="7351" y="16139"/>
                    <a:pt x="7297" y="16366"/>
                    <a:pt x="7308" y="16593"/>
                  </a:cubicBezTo>
                  <a:cubicBezTo>
                    <a:pt x="7351" y="16896"/>
                    <a:pt x="7524" y="17188"/>
                    <a:pt x="7783" y="17339"/>
                  </a:cubicBezTo>
                  <a:cubicBezTo>
                    <a:pt x="7859" y="16885"/>
                    <a:pt x="7989" y="16366"/>
                    <a:pt x="8410" y="16172"/>
                  </a:cubicBezTo>
                  <a:cubicBezTo>
                    <a:pt x="8540" y="16107"/>
                    <a:pt x="8691" y="16096"/>
                    <a:pt x="8832" y="16042"/>
                  </a:cubicBezTo>
                  <a:cubicBezTo>
                    <a:pt x="9470" y="15804"/>
                    <a:pt x="9599" y="14983"/>
                    <a:pt x="9729" y="14313"/>
                  </a:cubicBezTo>
                  <a:cubicBezTo>
                    <a:pt x="9880" y="13491"/>
                    <a:pt x="10259" y="12615"/>
                    <a:pt x="11038" y="12312"/>
                  </a:cubicBezTo>
                  <a:cubicBezTo>
                    <a:pt x="11199" y="12259"/>
                    <a:pt x="11362" y="12226"/>
                    <a:pt x="11535" y="12226"/>
                  </a:cubicBezTo>
                  <a:cubicBezTo>
                    <a:pt x="12270" y="12226"/>
                    <a:pt x="13005" y="12778"/>
                    <a:pt x="13221" y="13513"/>
                  </a:cubicBezTo>
                  <a:cubicBezTo>
                    <a:pt x="13264" y="13642"/>
                    <a:pt x="13286" y="13772"/>
                    <a:pt x="13296" y="13902"/>
                  </a:cubicBezTo>
                  <a:cubicBezTo>
                    <a:pt x="13394" y="14723"/>
                    <a:pt x="12972" y="15577"/>
                    <a:pt x="12313" y="16085"/>
                  </a:cubicBezTo>
                  <a:cubicBezTo>
                    <a:pt x="11989" y="16334"/>
                    <a:pt x="11405" y="16518"/>
                    <a:pt x="11167" y="16853"/>
                  </a:cubicBezTo>
                  <a:cubicBezTo>
                    <a:pt x="10918" y="17198"/>
                    <a:pt x="10951" y="17890"/>
                    <a:pt x="10908" y="18323"/>
                  </a:cubicBezTo>
                  <a:cubicBezTo>
                    <a:pt x="10821" y="19069"/>
                    <a:pt x="10745" y="19836"/>
                    <a:pt x="10810" y="20593"/>
                  </a:cubicBezTo>
                  <a:cubicBezTo>
                    <a:pt x="10843" y="20885"/>
                    <a:pt x="10897" y="21155"/>
                    <a:pt x="10973" y="21436"/>
                  </a:cubicBezTo>
                  <a:cubicBezTo>
                    <a:pt x="11286" y="22485"/>
                    <a:pt x="11934" y="23403"/>
                    <a:pt x="12778" y="24203"/>
                  </a:cubicBezTo>
                  <a:cubicBezTo>
                    <a:pt x="13416" y="24798"/>
                    <a:pt x="14161" y="25327"/>
                    <a:pt x="14972" y="25782"/>
                  </a:cubicBezTo>
                  <a:cubicBezTo>
                    <a:pt x="16097" y="26420"/>
                    <a:pt x="17404" y="26668"/>
                    <a:pt x="18540" y="27285"/>
                  </a:cubicBezTo>
                  <a:cubicBezTo>
                    <a:pt x="18701" y="27371"/>
                    <a:pt x="18853" y="27468"/>
                    <a:pt x="19004" y="27566"/>
                  </a:cubicBezTo>
                  <a:cubicBezTo>
                    <a:pt x="19015" y="27576"/>
                    <a:pt x="19037" y="27587"/>
                    <a:pt x="19047" y="27598"/>
                  </a:cubicBezTo>
                  <a:cubicBezTo>
                    <a:pt x="20572" y="28625"/>
                    <a:pt x="21610" y="30268"/>
                    <a:pt x="22388" y="31943"/>
                  </a:cubicBezTo>
                  <a:cubicBezTo>
                    <a:pt x="23242" y="33802"/>
                    <a:pt x="23837" y="35781"/>
                    <a:pt x="24853" y="37564"/>
                  </a:cubicBezTo>
                  <a:cubicBezTo>
                    <a:pt x="27284" y="41856"/>
                    <a:pt x="31998" y="44580"/>
                    <a:pt x="36884" y="45315"/>
                  </a:cubicBezTo>
                  <a:cubicBezTo>
                    <a:pt x="37597" y="45424"/>
                    <a:pt x="38343" y="45488"/>
                    <a:pt x="39067" y="45488"/>
                  </a:cubicBezTo>
                  <a:cubicBezTo>
                    <a:pt x="40667" y="45488"/>
                    <a:pt x="42235" y="45175"/>
                    <a:pt x="43564" y="44331"/>
                  </a:cubicBezTo>
                  <a:cubicBezTo>
                    <a:pt x="44948" y="43445"/>
                    <a:pt x="45921" y="41845"/>
                    <a:pt x="45997" y="40245"/>
                  </a:cubicBezTo>
                  <a:cubicBezTo>
                    <a:pt x="45964" y="38991"/>
                    <a:pt x="45175" y="37953"/>
                    <a:pt x="44278" y="37035"/>
                  </a:cubicBezTo>
                  <a:cubicBezTo>
                    <a:pt x="43619" y="36354"/>
                    <a:pt x="42754" y="35608"/>
                    <a:pt x="42916" y="34667"/>
                  </a:cubicBezTo>
                  <a:cubicBezTo>
                    <a:pt x="43024" y="34019"/>
                    <a:pt x="43640" y="33554"/>
                    <a:pt x="44278" y="33348"/>
                  </a:cubicBezTo>
                  <a:cubicBezTo>
                    <a:pt x="44667" y="33230"/>
                    <a:pt x="45046" y="33187"/>
                    <a:pt x="45435" y="33187"/>
                  </a:cubicBezTo>
                  <a:cubicBezTo>
                    <a:pt x="46829" y="33187"/>
                    <a:pt x="48245" y="33792"/>
                    <a:pt x="49672" y="33922"/>
                  </a:cubicBezTo>
                  <a:cubicBezTo>
                    <a:pt x="49867" y="33932"/>
                    <a:pt x="50072" y="33943"/>
                    <a:pt x="50278" y="33943"/>
                  </a:cubicBezTo>
                  <a:cubicBezTo>
                    <a:pt x="51099" y="33943"/>
                    <a:pt x="51931" y="33802"/>
                    <a:pt x="52731" y="33576"/>
                  </a:cubicBezTo>
                  <a:cubicBezTo>
                    <a:pt x="54212" y="33165"/>
                    <a:pt x="55639" y="32473"/>
                    <a:pt x="56763" y="31424"/>
                  </a:cubicBezTo>
                  <a:cubicBezTo>
                    <a:pt x="57888" y="30376"/>
                    <a:pt x="58688" y="28949"/>
                    <a:pt x="58828" y="27414"/>
                  </a:cubicBezTo>
                  <a:cubicBezTo>
                    <a:pt x="58990" y="25522"/>
                    <a:pt x="58114" y="23631"/>
                    <a:pt x="56709" y="22344"/>
                  </a:cubicBezTo>
                  <a:cubicBezTo>
                    <a:pt x="55315" y="21068"/>
                    <a:pt x="53444" y="20366"/>
                    <a:pt x="51563" y="20172"/>
                  </a:cubicBezTo>
                  <a:cubicBezTo>
                    <a:pt x="50321" y="20042"/>
                    <a:pt x="49056" y="20117"/>
                    <a:pt x="47813" y="19987"/>
                  </a:cubicBezTo>
                  <a:cubicBezTo>
                    <a:pt x="46991" y="19901"/>
                    <a:pt x="46137" y="19718"/>
                    <a:pt x="45510" y="19166"/>
                  </a:cubicBezTo>
                  <a:cubicBezTo>
                    <a:pt x="43975" y="17837"/>
                    <a:pt x="45186" y="16064"/>
                    <a:pt x="44386" y="14582"/>
                  </a:cubicBezTo>
                  <a:cubicBezTo>
                    <a:pt x="44094" y="14042"/>
                    <a:pt x="43391" y="13902"/>
                    <a:pt x="42992" y="13437"/>
                  </a:cubicBezTo>
                  <a:cubicBezTo>
                    <a:pt x="42516" y="12864"/>
                    <a:pt x="42656" y="11988"/>
                    <a:pt x="43013" y="11329"/>
                  </a:cubicBezTo>
                  <a:cubicBezTo>
                    <a:pt x="43381" y="10680"/>
                    <a:pt x="43932" y="10150"/>
                    <a:pt x="44278" y="9480"/>
                  </a:cubicBezTo>
                  <a:cubicBezTo>
                    <a:pt x="45154" y="7772"/>
                    <a:pt x="44386" y="5557"/>
                    <a:pt x="42894" y="4346"/>
                  </a:cubicBezTo>
                  <a:cubicBezTo>
                    <a:pt x="41500" y="3200"/>
                    <a:pt x="39629" y="2811"/>
                    <a:pt x="37813" y="2811"/>
                  </a:cubicBezTo>
                  <a:cubicBezTo>
                    <a:pt x="37695" y="2811"/>
                    <a:pt x="37587" y="2821"/>
                    <a:pt x="37467" y="2821"/>
                  </a:cubicBezTo>
                  <a:cubicBezTo>
                    <a:pt x="34927" y="2886"/>
                    <a:pt x="32398" y="3611"/>
                    <a:pt x="30203" y="4908"/>
                  </a:cubicBezTo>
                  <a:cubicBezTo>
                    <a:pt x="28884" y="5697"/>
                    <a:pt x="27598" y="6713"/>
                    <a:pt x="26063" y="6832"/>
                  </a:cubicBezTo>
                  <a:cubicBezTo>
                    <a:pt x="25966" y="6832"/>
                    <a:pt x="25869" y="6843"/>
                    <a:pt x="25771" y="6843"/>
                  </a:cubicBezTo>
                  <a:cubicBezTo>
                    <a:pt x="24507" y="6843"/>
                    <a:pt x="23306" y="6227"/>
                    <a:pt x="22290" y="5459"/>
                  </a:cubicBezTo>
                  <a:cubicBezTo>
                    <a:pt x="21944" y="5189"/>
                    <a:pt x="21598" y="4886"/>
                    <a:pt x="21425" y="4476"/>
                  </a:cubicBezTo>
                  <a:cubicBezTo>
                    <a:pt x="20885" y="3210"/>
                    <a:pt x="22323" y="2984"/>
                    <a:pt x="22312" y="1935"/>
                  </a:cubicBezTo>
                  <a:cubicBezTo>
                    <a:pt x="22312" y="1708"/>
                    <a:pt x="22204" y="1492"/>
                    <a:pt x="22085" y="1297"/>
                  </a:cubicBezTo>
                  <a:cubicBezTo>
                    <a:pt x="21447" y="346"/>
                    <a:pt x="20269" y="0"/>
                    <a:pt x="19091" y="0"/>
                  </a:cubicBez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3877000" y="1846700"/>
              <a:ext cx="45700" cy="27875"/>
            </a:xfrm>
            <a:custGeom>
              <a:avLst/>
              <a:gdLst/>
              <a:ahLst/>
              <a:cxnLst/>
              <a:rect l="l" t="t" r="r" b="b"/>
              <a:pathLst>
                <a:path w="1828" h="1115" extrusionOk="0">
                  <a:moveTo>
                    <a:pt x="1233" y="1"/>
                  </a:moveTo>
                  <a:cubicBezTo>
                    <a:pt x="1135" y="1"/>
                    <a:pt x="1027" y="55"/>
                    <a:pt x="919" y="173"/>
                  </a:cubicBezTo>
                  <a:cubicBezTo>
                    <a:pt x="811" y="293"/>
                    <a:pt x="725" y="433"/>
                    <a:pt x="595" y="509"/>
                  </a:cubicBezTo>
                  <a:cubicBezTo>
                    <a:pt x="455" y="606"/>
                    <a:pt x="271" y="627"/>
                    <a:pt x="109" y="627"/>
                  </a:cubicBezTo>
                  <a:cubicBezTo>
                    <a:pt x="76" y="627"/>
                    <a:pt x="54" y="627"/>
                    <a:pt x="33" y="649"/>
                  </a:cubicBezTo>
                  <a:cubicBezTo>
                    <a:pt x="1" y="671"/>
                    <a:pt x="1" y="725"/>
                    <a:pt x="22" y="757"/>
                  </a:cubicBezTo>
                  <a:cubicBezTo>
                    <a:pt x="44" y="790"/>
                    <a:pt x="76" y="812"/>
                    <a:pt x="119" y="833"/>
                  </a:cubicBezTo>
                  <a:cubicBezTo>
                    <a:pt x="314" y="930"/>
                    <a:pt x="508" y="1038"/>
                    <a:pt x="725" y="1082"/>
                  </a:cubicBezTo>
                  <a:cubicBezTo>
                    <a:pt x="801" y="1103"/>
                    <a:pt x="887" y="1114"/>
                    <a:pt x="962" y="1114"/>
                  </a:cubicBezTo>
                  <a:cubicBezTo>
                    <a:pt x="1103" y="1114"/>
                    <a:pt x="1244" y="1082"/>
                    <a:pt x="1373" y="1006"/>
                  </a:cubicBezTo>
                  <a:cubicBezTo>
                    <a:pt x="1827" y="714"/>
                    <a:pt x="1601" y="1"/>
                    <a:pt x="1233"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3"/>
            <p:cNvSpPr/>
            <p:nvPr/>
          </p:nvSpPr>
          <p:spPr>
            <a:xfrm>
              <a:off x="4149675" y="1797525"/>
              <a:ext cx="58400" cy="84325"/>
            </a:xfrm>
            <a:custGeom>
              <a:avLst/>
              <a:gdLst/>
              <a:ahLst/>
              <a:cxnLst/>
              <a:rect l="l" t="t" r="r" b="b"/>
              <a:pathLst>
                <a:path w="2336" h="3373" extrusionOk="0">
                  <a:moveTo>
                    <a:pt x="1600" y="0"/>
                  </a:moveTo>
                  <a:cubicBezTo>
                    <a:pt x="1471" y="0"/>
                    <a:pt x="1352" y="22"/>
                    <a:pt x="1244" y="65"/>
                  </a:cubicBezTo>
                  <a:cubicBezTo>
                    <a:pt x="855" y="228"/>
                    <a:pt x="584" y="595"/>
                    <a:pt x="411" y="973"/>
                  </a:cubicBezTo>
                  <a:lnTo>
                    <a:pt x="423" y="790"/>
                  </a:lnTo>
                  <a:lnTo>
                    <a:pt x="423" y="790"/>
                  </a:lnTo>
                  <a:cubicBezTo>
                    <a:pt x="130" y="1362"/>
                    <a:pt x="1" y="2032"/>
                    <a:pt x="65" y="2671"/>
                  </a:cubicBezTo>
                  <a:cubicBezTo>
                    <a:pt x="77" y="2865"/>
                    <a:pt x="120" y="3060"/>
                    <a:pt x="260" y="3200"/>
                  </a:cubicBezTo>
                  <a:cubicBezTo>
                    <a:pt x="346" y="3276"/>
                    <a:pt x="455" y="3319"/>
                    <a:pt x="574" y="3341"/>
                  </a:cubicBezTo>
                  <a:cubicBezTo>
                    <a:pt x="649" y="3362"/>
                    <a:pt x="725" y="3373"/>
                    <a:pt x="790" y="3373"/>
                  </a:cubicBezTo>
                  <a:cubicBezTo>
                    <a:pt x="1071" y="3373"/>
                    <a:pt x="1341" y="3265"/>
                    <a:pt x="1514" y="3060"/>
                  </a:cubicBezTo>
                  <a:cubicBezTo>
                    <a:pt x="1730" y="2789"/>
                    <a:pt x="1741" y="2357"/>
                    <a:pt x="1492" y="2119"/>
                  </a:cubicBezTo>
                  <a:cubicBezTo>
                    <a:pt x="1395" y="2022"/>
                    <a:pt x="1244" y="1979"/>
                    <a:pt x="1103" y="1979"/>
                  </a:cubicBezTo>
                  <a:cubicBezTo>
                    <a:pt x="909" y="1979"/>
                    <a:pt x="704" y="2076"/>
                    <a:pt x="628" y="2260"/>
                  </a:cubicBezTo>
                  <a:cubicBezTo>
                    <a:pt x="574" y="1751"/>
                    <a:pt x="649" y="1200"/>
                    <a:pt x="963" y="790"/>
                  </a:cubicBezTo>
                  <a:cubicBezTo>
                    <a:pt x="1190" y="497"/>
                    <a:pt x="1557" y="314"/>
                    <a:pt x="1914" y="314"/>
                  </a:cubicBezTo>
                  <a:cubicBezTo>
                    <a:pt x="2066" y="314"/>
                    <a:pt x="2206" y="336"/>
                    <a:pt x="2336" y="411"/>
                  </a:cubicBezTo>
                  <a:cubicBezTo>
                    <a:pt x="2206" y="141"/>
                    <a:pt x="1903" y="0"/>
                    <a:pt x="1600"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3946200" y="1820750"/>
              <a:ext cx="85125" cy="67600"/>
            </a:xfrm>
            <a:custGeom>
              <a:avLst/>
              <a:gdLst/>
              <a:ahLst/>
              <a:cxnLst/>
              <a:rect l="l" t="t" r="r" b="b"/>
              <a:pathLst>
                <a:path w="3405" h="2704" extrusionOk="0">
                  <a:moveTo>
                    <a:pt x="735" y="1"/>
                  </a:moveTo>
                  <a:cubicBezTo>
                    <a:pt x="605" y="1"/>
                    <a:pt x="476" y="44"/>
                    <a:pt x="356" y="174"/>
                  </a:cubicBezTo>
                  <a:cubicBezTo>
                    <a:pt x="0" y="563"/>
                    <a:pt x="303" y="1461"/>
                    <a:pt x="551" y="1817"/>
                  </a:cubicBezTo>
                  <a:cubicBezTo>
                    <a:pt x="973" y="2379"/>
                    <a:pt x="1686" y="2682"/>
                    <a:pt x="2378" y="2703"/>
                  </a:cubicBezTo>
                  <a:lnTo>
                    <a:pt x="2443" y="2703"/>
                  </a:lnTo>
                  <a:cubicBezTo>
                    <a:pt x="2605" y="2703"/>
                    <a:pt x="2767" y="2682"/>
                    <a:pt x="2908" y="2617"/>
                  </a:cubicBezTo>
                  <a:cubicBezTo>
                    <a:pt x="3373" y="2390"/>
                    <a:pt x="3405" y="1687"/>
                    <a:pt x="3102" y="1276"/>
                  </a:cubicBezTo>
                  <a:cubicBezTo>
                    <a:pt x="2811" y="855"/>
                    <a:pt x="2302" y="639"/>
                    <a:pt x="1827" y="455"/>
                  </a:cubicBezTo>
                  <a:cubicBezTo>
                    <a:pt x="1470" y="325"/>
                    <a:pt x="1081" y="1"/>
                    <a:pt x="735"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3971850" y="1973175"/>
              <a:ext cx="175150" cy="79750"/>
            </a:xfrm>
            <a:custGeom>
              <a:avLst/>
              <a:gdLst/>
              <a:ahLst/>
              <a:cxnLst/>
              <a:rect l="l" t="t" r="r" b="b"/>
              <a:pathLst>
                <a:path w="7006" h="3190" extrusionOk="0">
                  <a:moveTo>
                    <a:pt x="6455" y="1"/>
                  </a:moveTo>
                  <a:cubicBezTo>
                    <a:pt x="6238" y="1"/>
                    <a:pt x="5968" y="130"/>
                    <a:pt x="5698" y="303"/>
                  </a:cubicBezTo>
                  <a:cubicBezTo>
                    <a:pt x="5081" y="704"/>
                    <a:pt x="4444" y="1384"/>
                    <a:pt x="4249" y="1514"/>
                  </a:cubicBezTo>
                  <a:cubicBezTo>
                    <a:pt x="3006" y="2412"/>
                    <a:pt x="1525" y="2962"/>
                    <a:pt x="1" y="3082"/>
                  </a:cubicBezTo>
                  <a:cubicBezTo>
                    <a:pt x="260" y="3157"/>
                    <a:pt x="531" y="3190"/>
                    <a:pt x="801" y="3190"/>
                  </a:cubicBezTo>
                  <a:cubicBezTo>
                    <a:pt x="974" y="3190"/>
                    <a:pt x="1146" y="3179"/>
                    <a:pt x="1331" y="3168"/>
                  </a:cubicBezTo>
                  <a:cubicBezTo>
                    <a:pt x="2974" y="3071"/>
                    <a:pt x="5828" y="2909"/>
                    <a:pt x="6779" y="1276"/>
                  </a:cubicBezTo>
                  <a:cubicBezTo>
                    <a:pt x="6909" y="1050"/>
                    <a:pt x="7005" y="769"/>
                    <a:pt x="6952" y="509"/>
                  </a:cubicBezTo>
                  <a:cubicBezTo>
                    <a:pt x="6876" y="142"/>
                    <a:pt x="6692" y="1"/>
                    <a:pt x="6455"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8" name="Google Shape;1598;p43"/>
          <p:cNvGrpSpPr/>
          <p:nvPr/>
        </p:nvGrpSpPr>
        <p:grpSpPr>
          <a:xfrm>
            <a:off x="720004" y="1956600"/>
            <a:ext cx="1990237" cy="2646889"/>
            <a:chOff x="146225" y="1259800"/>
            <a:chExt cx="2576025" cy="3425950"/>
          </a:xfrm>
        </p:grpSpPr>
        <p:sp>
          <p:nvSpPr>
            <p:cNvPr id="1599" name="Google Shape;1599;p43"/>
            <p:cNvSpPr/>
            <p:nvPr/>
          </p:nvSpPr>
          <p:spPr>
            <a:xfrm>
              <a:off x="177325" y="3430125"/>
              <a:ext cx="1148275" cy="764075"/>
            </a:xfrm>
            <a:custGeom>
              <a:avLst/>
              <a:gdLst/>
              <a:ahLst/>
              <a:cxnLst/>
              <a:rect l="l" t="t" r="r" b="b"/>
              <a:pathLst>
                <a:path w="45931" h="30563" extrusionOk="0">
                  <a:moveTo>
                    <a:pt x="40195" y="0"/>
                  </a:moveTo>
                  <a:cubicBezTo>
                    <a:pt x="39104" y="0"/>
                    <a:pt x="37988" y="311"/>
                    <a:pt x="37035" y="842"/>
                  </a:cubicBezTo>
                  <a:cubicBezTo>
                    <a:pt x="35219" y="1847"/>
                    <a:pt x="33889" y="3523"/>
                    <a:pt x="32678" y="5210"/>
                  </a:cubicBezTo>
                  <a:cubicBezTo>
                    <a:pt x="29846" y="9188"/>
                    <a:pt x="27479" y="13500"/>
                    <a:pt x="25663" y="18041"/>
                  </a:cubicBezTo>
                  <a:cubicBezTo>
                    <a:pt x="25447" y="15576"/>
                    <a:pt x="23490" y="13911"/>
                    <a:pt x="21339" y="12701"/>
                  </a:cubicBezTo>
                  <a:cubicBezTo>
                    <a:pt x="20409" y="12171"/>
                    <a:pt x="19382" y="11857"/>
                    <a:pt x="18431" y="11382"/>
                  </a:cubicBezTo>
                  <a:cubicBezTo>
                    <a:pt x="15220" y="9782"/>
                    <a:pt x="12994" y="6366"/>
                    <a:pt x="12831" y="2788"/>
                  </a:cubicBezTo>
                  <a:cubicBezTo>
                    <a:pt x="12788" y="1891"/>
                    <a:pt x="12756" y="810"/>
                    <a:pt x="11966" y="399"/>
                  </a:cubicBezTo>
                  <a:cubicBezTo>
                    <a:pt x="11788" y="306"/>
                    <a:pt x="11607" y="264"/>
                    <a:pt x="11427" y="264"/>
                  </a:cubicBezTo>
                  <a:cubicBezTo>
                    <a:pt x="10626" y="264"/>
                    <a:pt x="9843" y="1084"/>
                    <a:pt x="9340" y="1826"/>
                  </a:cubicBezTo>
                  <a:cubicBezTo>
                    <a:pt x="8345" y="3274"/>
                    <a:pt x="6291" y="4302"/>
                    <a:pt x="4843" y="5307"/>
                  </a:cubicBezTo>
                  <a:cubicBezTo>
                    <a:pt x="4151" y="5793"/>
                    <a:pt x="3373" y="6247"/>
                    <a:pt x="2919" y="6971"/>
                  </a:cubicBezTo>
                  <a:cubicBezTo>
                    <a:pt x="2335" y="7912"/>
                    <a:pt x="2410" y="9145"/>
                    <a:pt x="1838" y="10096"/>
                  </a:cubicBezTo>
                  <a:cubicBezTo>
                    <a:pt x="1524" y="10615"/>
                    <a:pt x="1038" y="11014"/>
                    <a:pt x="659" y="11501"/>
                  </a:cubicBezTo>
                  <a:cubicBezTo>
                    <a:pt x="281" y="11977"/>
                    <a:pt x="0" y="12625"/>
                    <a:pt x="216" y="13198"/>
                  </a:cubicBezTo>
                  <a:cubicBezTo>
                    <a:pt x="348" y="13572"/>
                    <a:pt x="755" y="13822"/>
                    <a:pt x="1127" y="13822"/>
                  </a:cubicBezTo>
                  <a:cubicBezTo>
                    <a:pt x="1336" y="13822"/>
                    <a:pt x="1533" y="13744"/>
                    <a:pt x="1665" y="13565"/>
                  </a:cubicBezTo>
                  <a:cubicBezTo>
                    <a:pt x="1946" y="13187"/>
                    <a:pt x="1773" y="12604"/>
                    <a:pt x="2032" y="12203"/>
                  </a:cubicBezTo>
                  <a:cubicBezTo>
                    <a:pt x="2313" y="11771"/>
                    <a:pt x="2929" y="11771"/>
                    <a:pt x="3405" y="11588"/>
                  </a:cubicBezTo>
                  <a:cubicBezTo>
                    <a:pt x="4281" y="11263"/>
                    <a:pt x="4724" y="10322"/>
                    <a:pt x="5297" y="9587"/>
                  </a:cubicBezTo>
                  <a:cubicBezTo>
                    <a:pt x="6315" y="8292"/>
                    <a:pt x="7971" y="7567"/>
                    <a:pt x="9611" y="7567"/>
                  </a:cubicBezTo>
                  <a:cubicBezTo>
                    <a:pt x="10339" y="7567"/>
                    <a:pt x="11064" y="7710"/>
                    <a:pt x="11728" y="8009"/>
                  </a:cubicBezTo>
                  <a:cubicBezTo>
                    <a:pt x="14452" y="9241"/>
                    <a:pt x="14593" y="12787"/>
                    <a:pt x="15566" y="15609"/>
                  </a:cubicBezTo>
                  <a:cubicBezTo>
                    <a:pt x="16539" y="18430"/>
                    <a:pt x="17231" y="21370"/>
                    <a:pt x="18539" y="24051"/>
                  </a:cubicBezTo>
                  <a:cubicBezTo>
                    <a:pt x="19847" y="26743"/>
                    <a:pt x="21695" y="29078"/>
                    <a:pt x="24484" y="30126"/>
                  </a:cubicBezTo>
                  <a:cubicBezTo>
                    <a:pt x="24608" y="30438"/>
                    <a:pt x="24860" y="30562"/>
                    <a:pt x="25160" y="30562"/>
                  </a:cubicBezTo>
                  <a:cubicBezTo>
                    <a:pt x="25670" y="30562"/>
                    <a:pt x="26320" y="30204"/>
                    <a:pt x="26722" y="29802"/>
                  </a:cubicBezTo>
                  <a:cubicBezTo>
                    <a:pt x="33792" y="22808"/>
                    <a:pt x="40235" y="15176"/>
                    <a:pt x="45931" y="7036"/>
                  </a:cubicBezTo>
                  <a:cubicBezTo>
                    <a:pt x="45888" y="4691"/>
                    <a:pt x="44840" y="2161"/>
                    <a:pt x="42926" y="810"/>
                  </a:cubicBezTo>
                  <a:cubicBezTo>
                    <a:pt x="42125" y="249"/>
                    <a:pt x="41170" y="0"/>
                    <a:pt x="40195" y="0"/>
                  </a:cubicBezTo>
                  <a:close/>
                </a:path>
              </a:pathLst>
            </a:custGeom>
            <a:solidFill>
              <a:srgbClr val="F4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1143175" y="3813025"/>
              <a:ext cx="27850" cy="34350"/>
            </a:xfrm>
            <a:custGeom>
              <a:avLst/>
              <a:gdLst/>
              <a:ahLst/>
              <a:cxnLst/>
              <a:rect l="l" t="t" r="r" b="b"/>
              <a:pathLst>
                <a:path w="1114" h="1374" extrusionOk="0">
                  <a:moveTo>
                    <a:pt x="1103" y="1"/>
                  </a:moveTo>
                  <a:cubicBezTo>
                    <a:pt x="736" y="466"/>
                    <a:pt x="368" y="920"/>
                    <a:pt x="1" y="1374"/>
                  </a:cubicBezTo>
                  <a:lnTo>
                    <a:pt x="22" y="1374"/>
                  </a:lnTo>
                  <a:cubicBezTo>
                    <a:pt x="390" y="930"/>
                    <a:pt x="757" y="476"/>
                    <a:pt x="1114" y="12"/>
                  </a:cubicBezTo>
                  <a:lnTo>
                    <a:pt x="1103" y="1"/>
                  </a:lnTo>
                  <a:close/>
                </a:path>
              </a:pathLst>
            </a:custGeom>
            <a:solidFill>
              <a:srgbClr val="A8D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1081825" y="3847350"/>
              <a:ext cx="61925" cy="74075"/>
            </a:xfrm>
            <a:custGeom>
              <a:avLst/>
              <a:gdLst/>
              <a:ahLst/>
              <a:cxnLst/>
              <a:rect l="l" t="t" r="r" b="b"/>
              <a:pathLst>
                <a:path w="2477" h="2963" extrusionOk="0">
                  <a:moveTo>
                    <a:pt x="2455" y="1"/>
                  </a:moveTo>
                  <a:cubicBezTo>
                    <a:pt x="1655" y="984"/>
                    <a:pt x="833" y="1968"/>
                    <a:pt x="0" y="2941"/>
                  </a:cubicBezTo>
                  <a:cubicBezTo>
                    <a:pt x="0" y="2952"/>
                    <a:pt x="0" y="2952"/>
                    <a:pt x="12" y="2963"/>
                  </a:cubicBezTo>
                  <a:cubicBezTo>
                    <a:pt x="844" y="1990"/>
                    <a:pt x="1665" y="995"/>
                    <a:pt x="2476" y="1"/>
                  </a:cubicBezTo>
                  <a:close/>
                </a:path>
              </a:pathLst>
            </a:custGeom>
            <a:solidFill>
              <a:srgbClr val="6C8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470275" y="3630075"/>
              <a:ext cx="611850" cy="410800"/>
            </a:xfrm>
            <a:custGeom>
              <a:avLst/>
              <a:gdLst/>
              <a:ahLst/>
              <a:cxnLst/>
              <a:rect l="l" t="t" r="r" b="b"/>
              <a:pathLst>
                <a:path w="24474" h="16432" extrusionOk="0">
                  <a:moveTo>
                    <a:pt x="0" y="1"/>
                  </a:moveTo>
                  <a:cubicBezTo>
                    <a:pt x="0" y="11"/>
                    <a:pt x="10" y="11"/>
                    <a:pt x="10" y="11"/>
                  </a:cubicBezTo>
                  <a:cubicBezTo>
                    <a:pt x="27" y="18"/>
                    <a:pt x="43" y="26"/>
                    <a:pt x="59" y="33"/>
                  </a:cubicBezTo>
                  <a:lnTo>
                    <a:pt x="59" y="33"/>
                  </a:lnTo>
                  <a:cubicBezTo>
                    <a:pt x="39" y="22"/>
                    <a:pt x="20" y="11"/>
                    <a:pt x="0" y="1"/>
                  </a:cubicBezTo>
                  <a:close/>
                  <a:moveTo>
                    <a:pt x="24462" y="11632"/>
                  </a:moveTo>
                  <a:cubicBezTo>
                    <a:pt x="23187" y="13134"/>
                    <a:pt x="21879" y="14604"/>
                    <a:pt x="20539" y="16064"/>
                  </a:cubicBezTo>
                  <a:lnTo>
                    <a:pt x="20571" y="16064"/>
                  </a:lnTo>
                  <a:cubicBezTo>
                    <a:pt x="21901" y="14616"/>
                    <a:pt x="23198" y="13146"/>
                    <a:pt x="24474" y="11654"/>
                  </a:cubicBezTo>
                  <a:cubicBezTo>
                    <a:pt x="24462" y="11643"/>
                    <a:pt x="24462" y="11643"/>
                    <a:pt x="24462" y="11632"/>
                  </a:cubicBezTo>
                  <a:close/>
                  <a:moveTo>
                    <a:pt x="59" y="33"/>
                  </a:moveTo>
                  <a:lnTo>
                    <a:pt x="59" y="33"/>
                  </a:lnTo>
                  <a:cubicBezTo>
                    <a:pt x="2546" y="1441"/>
                    <a:pt x="2915" y="5026"/>
                    <a:pt x="3827" y="7654"/>
                  </a:cubicBezTo>
                  <a:cubicBezTo>
                    <a:pt x="4800" y="10486"/>
                    <a:pt x="5502" y="13415"/>
                    <a:pt x="6799" y="16107"/>
                  </a:cubicBezTo>
                  <a:lnTo>
                    <a:pt x="6962" y="16432"/>
                  </a:lnTo>
                  <a:lnTo>
                    <a:pt x="7005" y="16432"/>
                  </a:lnTo>
                  <a:cubicBezTo>
                    <a:pt x="6940" y="16302"/>
                    <a:pt x="6886" y="16183"/>
                    <a:pt x="6821" y="16053"/>
                  </a:cubicBezTo>
                  <a:cubicBezTo>
                    <a:pt x="5513" y="13372"/>
                    <a:pt x="4821" y="10432"/>
                    <a:pt x="3848" y="7611"/>
                  </a:cubicBezTo>
                  <a:cubicBezTo>
                    <a:pt x="2881" y="4806"/>
                    <a:pt x="2736" y="1286"/>
                    <a:pt x="59" y="33"/>
                  </a:cubicBezTo>
                  <a:close/>
                </a:path>
              </a:pathLst>
            </a:custGeom>
            <a:solidFill>
              <a:srgbClr val="547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644300" y="4031675"/>
              <a:ext cx="340250" cy="163800"/>
            </a:xfrm>
            <a:custGeom>
              <a:avLst/>
              <a:gdLst/>
              <a:ahLst/>
              <a:cxnLst/>
              <a:rect l="l" t="t" r="r" b="b"/>
              <a:pathLst>
                <a:path w="13610" h="6552" extrusionOk="0">
                  <a:moveTo>
                    <a:pt x="13578" y="0"/>
                  </a:moveTo>
                  <a:cubicBezTo>
                    <a:pt x="11783" y="1956"/>
                    <a:pt x="9934" y="3870"/>
                    <a:pt x="8043" y="5740"/>
                  </a:cubicBezTo>
                  <a:cubicBezTo>
                    <a:pt x="7643" y="6140"/>
                    <a:pt x="6994" y="6497"/>
                    <a:pt x="6475" y="6497"/>
                  </a:cubicBezTo>
                  <a:cubicBezTo>
                    <a:pt x="6184" y="6497"/>
                    <a:pt x="5924" y="6378"/>
                    <a:pt x="5805" y="6064"/>
                  </a:cubicBezTo>
                  <a:cubicBezTo>
                    <a:pt x="3146" y="5059"/>
                    <a:pt x="1341" y="2897"/>
                    <a:pt x="44" y="368"/>
                  </a:cubicBezTo>
                  <a:lnTo>
                    <a:pt x="1" y="368"/>
                  </a:lnTo>
                  <a:cubicBezTo>
                    <a:pt x="1298" y="2919"/>
                    <a:pt x="3103" y="5102"/>
                    <a:pt x="5783" y="6119"/>
                  </a:cubicBezTo>
                  <a:cubicBezTo>
                    <a:pt x="5913" y="6421"/>
                    <a:pt x="6162" y="6551"/>
                    <a:pt x="6465" y="6551"/>
                  </a:cubicBezTo>
                  <a:cubicBezTo>
                    <a:pt x="6973" y="6551"/>
                    <a:pt x="7621" y="6194"/>
                    <a:pt x="8032" y="5794"/>
                  </a:cubicBezTo>
                  <a:cubicBezTo>
                    <a:pt x="9934" y="3902"/>
                    <a:pt x="11794" y="1978"/>
                    <a:pt x="13610" y="0"/>
                  </a:cubicBezTo>
                  <a:close/>
                </a:path>
              </a:pathLst>
            </a:custGeom>
            <a:solidFill>
              <a:srgbClr val="C294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286500" y="3650325"/>
              <a:ext cx="42725" cy="51375"/>
            </a:xfrm>
            <a:custGeom>
              <a:avLst/>
              <a:gdLst/>
              <a:ahLst/>
              <a:cxnLst/>
              <a:rect l="l" t="t" r="r" b="b"/>
              <a:pathLst>
                <a:path w="1709" h="2055" extrusionOk="0">
                  <a:moveTo>
                    <a:pt x="1708" y="1"/>
                  </a:moveTo>
                  <a:cubicBezTo>
                    <a:pt x="1427" y="228"/>
                    <a:pt x="1168" y="488"/>
                    <a:pt x="930" y="779"/>
                  </a:cubicBezTo>
                  <a:cubicBezTo>
                    <a:pt x="616" y="1190"/>
                    <a:pt x="335" y="1666"/>
                    <a:pt x="0" y="2055"/>
                  </a:cubicBezTo>
                  <a:cubicBezTo>
                    <a:pt x="562" y="1536"/>
                    <a:pt x="995" y="779"/>
                    <a:pt x="1524" y="196"/>
                  </a:cubicBezTo>
                  <a:cubicBezTo>
                    <a:pt x="1589" y="120"/>
                    <a:pt x="1643" y="55"/>
                    <a:pt x="1708" y="1"/>
                  </a:cubicBezTo>
                  <a:close/>
                </a:path>
              </a:pathLst>
            </a:custGeom>
            <a:solidFill>
              <a:srgbClr val="547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215700" y="3535750"/>
              <a:ext cx="955075" cy="658350"/>
            </a:xfrm>
            <a:custGeom>
              <a:avLst/>
              <a:gdLst/>
              <a:ahLst/>
              <a:cxnLst/>
              <a:rect l="l" t="t" r="r" b="b"/>
              <a:pathLst>
                <a:path w="38203" h="26334" extrusionOk="0">
                  <a:moveTo>
                    <a:pt x="8367" y="1"/>
                  </a:moveTo>
                  <a:cubicBezTo>
                    <a:pt x="7156" y="1"/>
                    <a:pt x="5989" y="639"/>
                    <a:pt x="5242" y="1665"/>
                  </a:cubicBezTo>
                  <a:cubicBezTo>
                    <a:pt x="4118" y="3222"/>
                    <a:pt x="3438" y="5222"/>
                    <a:pt x="1751" y="6292"/>
                  </a:cubicBezTo>
                  <a:cubicBezTo>
                    <a:pt x="1351" y="6551"/>
                    <a:pt x="897" y="6746"/>
                    <a:pt x="551" y="7081"/>
                  </a:cubicBezTo>
                  <a:cubicBezTo>
                    <a:pt x="216" y="7416"/>
                    <a:pt x="0" y="7957"/>
                    <a:pt x="238" y="8379"/>
                  </a:cubicBezTo>
                  <a:cubicBezTo>
                    <a:pt x="292" y="7946"/>
                    <a:pt x="594" y="7557"/>
                    <a:pt x="1005" y="7395"/>
                  </a:cubicBezTo>
                  <a:cubicBezTo>
                    <a:pt x="1276" y="7286"/>
                    <a:pt x="1578" y="7276"/>
                    <a:pt x="1859" y="7200"/>
                  </a:cubicBezTo>
                  <a:cubicBezTo>
                    <a:pt x="2237" y="7103"/>
                    <a:pt x="2551" y="6897"/>
                    <a:pt x="2832" y="6638"/>
                  </a:cubicBezTo>
                  <a:cubicBezTo>
                    <a:pt x="3167" y="6249"/>
                    <a:pt x="3448" y="5773"/>
                    <a:pt x="3762" y="5362"/>
                  </a:cubicBezTo>
                  <a:cubicBezTo>
                    <a:pt x="4000" y="5071"/>
                    <a:pt x="4259" y="4811"/>
                    <a:pt x="4540" y="4584"/>
                  </a:cubicBezTo>
                  <a:cubicBezTo>
                    <a:pt x="5415" y="3719"/>
                    <a:pt x="6648" y="3222"/>
                    <a:pt x="7870" y="3222"/>
                  </a:cubicBezTo>
                  <a:cubicBezTo>
                    <a:pt x="7967" y="3222"/>
                    <a:pt x="8075" y="3222"/>
                    <a:pt x="8172" y="3233"/>
                  </a:cubicBezTo>
                  <a:cubicBezTo>
                    <a:pt x="8961" y="3287"/>
                    <a:pt x="9621" y="3471"/>
                    <a:pt x="10183" y="3774"/>
                  </a:cubicBezTo>
                  <a:cubicBezTo>
                    <a:pt x="10183" y="3784"/>
                    <a:pt x="10193" y="3784"/>
                    <a:pt x="10193" y="3784"/>
                  </a:cubicBezTo>
                  <a:cubicBezTo>
                    <a:pt x="12917" y="5016"/>
                    <a:pt x="13058" y="8562"/>
                    <a:pt x="14031" y="11384"/>
                  </a:cubicBezTo>
                  <a:cubicBezTo>
                    <a:pt x="15004" y="14205"/>
                    <a:pt x="15696" y="17145"/>
                    <a:pt x="17004" y="19826"/>
                  </a:cubicBezTo>
                  <a:cubicBezTo>
                    <a:pt x="17069" y="19956"/>
                    <a:pt x="17123" y="20075"/>
                    <a:pt x="17188" y="20205"/>
                  </a:cubicBezTo>
                  <a:cubicBezTo>
                    <a:pt x="18485" y="22734"/>
                    <a:pt x="20290" y="24896"/>
                    <a:pt x="22949" y="25901"/>
                  </a:cubicBezTo>
                  <a:cubicBezTo>
                    <a:pt x="23068" y="26215"/>
                    <a:pt x="23328" y="26334"/>
                    <a:pt x="23619" y="26334"/>
                  </a:cubicBezTo>
                  <a:cubicBezTo>
                    <a:pt x="24138" y="26334"/>
                    <a:pt x="24787" y="25977"/>
                    <a:pt x="25187" y="25577"/>
                  </a:cubicBezTo>
                  <a:cubicBezTo>
                    <a:pt x="27078" y="23707"/>
                    <a:pt x="28927" y="21793"/>
                    <a:pt x="30722" y="19837"/>
                  </a:cubicBezTo>
                  <a:cubicBezTo>
                    <a:pt x="32062" y="18377"/>
                    <a:pt x="33370" y="16907"/>
                    <a:pt x="34645" y="15405"/>
                  </a:cubicBezTo>
                  <a:cubicBezTo>
                    <a:pt x="35478" y="14432"/>
                    <a:pt x="36300" y="13448"/>
                    <a:pt x="37100" y="12465"/>
                  </a:cubicBezTo>
                  <a:cubicBezTo>
                    <a:pt x="37467" y="12011"/>
                    <a:pt x="37835" y="11557"/>
                    <a:pt x="38202" y="11092"/>
                  </a:cubicBezTo>
                  <a:cubicBezTo>
                    <a:pt x="38073" y="10983"/>
                    <a:pt x="37953" y="10865"/>
                    <a:pt x="37835" y="10746"/>
                  </a:cubicBezTo>
                  <a:cubicBezTo>
                    <a:pt x="37391" y="10292"/>
                    <a:pt x="36927" y="9849"/>
                    <a:pt x="36451" y="9416"/>
                  </a:cubicBezTo>
                  <a:lnTo>
                    <a:pt x="36451" y="9416"/>
                  </a:lnTo>
                  <a:cubicBezTo>
                    <a:pt x="36483" y="10216"/>
                    <a:pt x="36397" y="11005"/>
                    <a:pt x="36084" y="11730"/>
                  </a:cubicBezTo>
                  <a:cubicBezTo>
                    <a:pt x="35726" y="12530"/>
                    <a:pt x="35111" y="13189"/>
                    <a:pt x="34516" y="13816"/>
                  </a:cubicBezTo>
                  <a:lnTo>
                    <a:pt x="26830" y="21923"/>
                  </a:lnTo>
                  <a:cubicBezTo>
                    <a:pt x="26279" y="22507"/>
                    <a:pt x="25663" y="23123"/>
                    <a:pt x="24873" y="23210"/>
                  </a:cubicBezTo>
                  <a:cubicBezTo>
                    <a:pt x="24808" y="23220"/>
                    <a:pt x="24744" y="23220"/>
                    <a:pt x="24668" y="23220"/>
                  </a:cubicBezTo>
                  <a:cubicBezTo>
                    <a:pt x="24268" y="23220"/>
                    <a:pt x="23857" y="23080"/>
                    <a:pt x="23511" y="22874"/>
                  </a:cubicBezTo>
                  <a:cubicBezTo>
                    <a:pt x="22214" y="22129"/>
                    <a:pt x="21620" y="20561"/>
                    <a:pt x="21425" y="19069"/>
                  </a:cubicBezTo>
                  <a:cubicBezTo>
                    <a:pt x="21241" y="17589"/>
                    <a:pt x="21360" y="16054"/>
                    <a:pt x="21025" y="14594"/>
                  </a:cubicBezTo>
                  <a:cubicBezTo>
                    <a:pt x="20874" y="13892"/>
                    <a:pt x="20604" y="13189"/>
                    <a:pt x="20107" y="12659"/>
                  </a:cubicBezTo>
                  <a:cubicBezTo>
                    <a:pt x="19631" y="12162"/>
                    <a:pt x="19004" y="11859"/>
                    <a:pt x="18442" y="11492"/>
                  </a:cubicBezTo>
                  <a:cubicBezTo>
                    <a:pt x="16939" y="10519"/>
                    <a:pt x="15826" y="9059"/>
                    <a:pt x="14831" y="7568"/>
                  </a:cubicBezTo>
                  <a:cubicBezTo>
                    <a:pt x="13826" y="6087"/>
                    <a:pt x="12907" y="4541"/>
                    <a:pt x="12074" y="2962"/>
                  </a:cubicBezTo>
                  <a:cubicBezTo>
                    <a:pt x="11632" y="2131"/>
                    <a:pt x="11199" y="1255"/>
                    <a:pt x="10442" y="692"/>
                  </a:cubicBezTo>
                  <a:cubicBezTo>
                    <a:pt x="9783" y="217"/>
                    <a:pt x="9069" y="1"/>
                    <a:pt x="8367" y="1"/>
                  </a:cubicBezTo>
                  <a:close/>
                </a:path>
              </a:pathLst>
            </a:custGeom>
            <a:solidFill>
              <a:srgbClr val="F19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270825" y="3455500"/>
              <a:ext cx="85950" cy="259450"/>
            </a:xfrm>
            <a:custGeom>
              <a:avLst/>
              <a:gdLst/>
              <a:ahLst/>
              <a:cxnLst/>
              <a:rect l="l" t="t" r="r" b="b"/>
              <a:pathLst>
                <a:path w="3438" h="10378" extrusionOk="0">
                  <a:moveTo>
                    <a:pt x="1524" y="0"/>
                  </a:moveTo>
                  <a:lnTo>
                    <a:pt x="1524" y="0"/>
                  </a:lnTo>
                  <a:cubicBezTo>
                    <a:pt x="1070" y="952"/>
                    <a:pt x="616" y="1903"/>
                    <a:pt x="152" y="2865"/>
                  </a:cubicBezTo>
                  <a:cubicBezTo>
                    <a:pt x="108" y="2962"/>
                    <a:pt x="54" y="3070"/>
                    <a:pt x="44" y="3189"/>
                  </a:cubicBezTo>
                  <a:cubicBezTo>
                    <a:pt x="0" y="3719"/>
                    <a:pt x="443" y="4508"/>
                    <a:pt x="573" y="5048"/>
                  </a:cubicBezTo>
                  <a:cubicBezTo>
                    <a:pt x="724" y="5697"/>
                    <a:pt x="843" y="6357"/>
                    <a:pt x="897" y="7027"/>
                  </a:cubicBezTo>
                  <a:cubicBezTo>
                    <a:pt x="984" y="8086"/>
                    <a:pt x="1048" y="9729"/>
                    <a:pt x="11" y="10378"/>
                  </a:cubicBezTo>
                  <a:cubicBezTo>
                    <a:pt x="789" y="9891"/>
                    <a:pt x="1579" y="9394"/>
                    <a:pt x="2216" y="8713"/>
                  </a:cubicBezTo>
                  <a:cubicBezTo>
                    <a:pt x="3351" y="7503"/>
                    <a:pt x="3438" y="5848"/>
                    <a:pt x="3146" y="4292"/>
                  </a:cubicBezTo>
                  <a:cubicBezTo>
                    <a:pt x="3016" y="3546"/>
                    <a:pt x="2768" y="2800"/>
                    <a:pt x="2432" y="2119"/>
                  </a:cubicBezTo>
                  <a:cubicBezTo>
                    <a:pt x="2249" y="1730"/>
                    <a:pt x="1319" y="443"/>
                    <a:pt x="1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146225" y="3313550"/>
              <a:ext cx="257050" cy="410600"/>
            </a:xfrm>
            <a:custGeom>
              <a:avLst/>
              <a:gdLst/>
              <a:ahLst/>
              <a:cxnLst/>
              <a:rect l="l" t="t" r="r" b="b"/>
              <a:pathLst>
                <a:path w="10282" h="16424" extrusionOk="0">
                  <a:moveTo>
                    <a:pt x="9585" y="0"/>
                  </a:moveTo>
                  <a:cubicBezTo>
                    <a:pt x="9539" y="0"/>
                    <a:pt x="9493" y="5"/>
                    <a:pt x="9448" y="14"/>
                  </a:cubicBezTo>
                  <a:cubicBezTo>
                    <a:pt x="9070" y="79"/>
                    <a:pt x="8778" y="360"/>
                    <a:pt x="8519" y="630"/>
                  </a:cubicBezTo>
                  <a:cubicBezTo>
                    <a:pt x="7319" y="1884"/>
                    <a:pt x="6292" y="3300"/>
                    <a:pt x="5470" y="4835"/>
                  </a:cubicBezTo>
                  <a:cubicBezTo>
                    <a:pt x="3536" y="8456"/>
                    <a:pt x="2757" y="12770"/>
                    <a:pt x="0" y="15818"/>
                  </a:cubicBezTo>
                  <a:cubicBezTo>
                    <a:pt x="238" y="16056"/>
                    <a:pt x="423" y="16261"/>
                    <a:pt x="704" y="16424"/>
                  </a:cubicBezTo>
                  <a:cubicBezTo>
                    <a:pt x="2919" y="14639"/>
                    <a:pt x="4098" y="10802"/>
                    <a:pt x="5309" y="8283"/>
                  </a:cubicBezTo>
                  <a:cubicBezTo>
                    <a:pt x="6000" y="6846"/>
                    <a:pt x="6703" y="5419"/>
                    <a:pt x="7546" y="4057"/>
                  </a:cubicBezTo>
                  <a:cubicBezTo>
                    <a:pt x="7946" y="3408"/>
                    <a:pt x="10281" y="1149"/>
                    <a:pt x="10281" y="565"/>
                  </a:cubicBezTo>
                  <a:cubicBezTo>
                    <a:pt x="10271" y="233"/>
                    <a:pt x="9920" y="0"/>
                    <a:pt x="9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898600" y="3101650"/>
              <a:ext cx="649425" cy="721825"/>
            </a:xfrm>
            <a:custGeom>
              <a:avLst/>
              <a:gdLst/>
              <a:ahLst/>
              <a:cxnLst/>
              <a:rect l="l" t="t" r="r" b="b"/>
              <a:pathLst>
                <a:path w="25977" h="28873" extrusionOk="0">
                  <a:moveTo>
                    <a:pt x="13883" y="1"/>
                  </a:moveTo>
                  <a:cubicBezTo>
                    <a:pt x="12484" y="1"/>
                    <a:pt x="11236" y="519"/>
                    <a:pt x="10486" y="1863"/>
                  </a:cubicBezTo>
                  <a:cubicBezTo>
                    <a:pt x="7968" y="6382"/>
                    <a:pt x="6421" y="11635"/>
                    <a:pt x="4065" y="16284"/>
                  </a:cubicBezTo>
                  <a:cubicBezTo>
                    <a:pt x="3103" y="18186"/>
                    <a:pt x="1957" y="20208"/>
                    <a:pt x="0" y="21051"/>
                  </a:cubicBezTo>
                  <a:cubicBezTo>
                    <a:pt x="3935" y="22651"/>
                    <a:pt x="7546" y="25072"/>
                    <a:pt x="10519" y="28110"/>
                  </a:cubicBezTo>
                  <a:cubicBezTo>
                    <a:pt x="10878" y="28469"/>
                    <a:pt x="11298" y="28872"/>
                    <a:pt x="11779" y="28872"/>
                  </a:cubicBezTo>
                  <a:cubicBezTo>
                    <a:pt x="11834" y="28872"/>
                    <a:pt x="11890" y="28867"/>
                    <a:pt x="11946" y="28856"/>
                  </a:cubicBezTo>
                  <a:cubicBezTo>
                    <a:pt x="12237" y="28801"/>
                    <a:pt x="12465" y="28607"/>
                    <a:pt x="12691" y="28424"/>
                  </a:cubicBezTo>
                  <a:cubicBezTo>
                    <a:pt x="16993" y="24705"/>
                    <a:pt x="21004" y="20640"/>
                    <a:pt x="24647" y="16273"/>
                  </a:cubicBezTo>
                  <a:cubicBezTo>
                    <a:pt x="25155" y="15668"/>
                    <a:pt x="25674" y="15019"/>
                    <a:pt x="25836" y="14230"/>
                  </a:cubicBezTo>
                  <a:cubicBezTo>
                    <a:pt x="25977" y="13538"/>
                    <a:pt x="25804" y="12814"/>
                    <a:pt x="25620" y="12122"/>
                  </a:cubicBezTo>
                  <a:cubicBezTo>
                    <a:pt x="24669" y="8652"/>
                    <a:pt x="23134" y="5204"/>
                    <a:pt x="20453" y="2804"/>
                  </a:cubicBezTo>
                  <a:cubicBezTo>
                    <a:pt x="18869" y="1388"/>
                    <a:pt x="16173" y="1"/>
                    <a:pt x="13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2362000" y="4321625"/>
              <a:ext cx="81900" cy="60675"/>
            </a:xfrm>
            <a:custGeom>
              <a:avLst/>
              <a:gdLst/>
              <a:ahLst/>
              <a:cxnLst/>
              <a:rect l="l" t="t" r="r" b="b"/>
              <a:pathLst>
                <a:path w="3276" h="2427" extrusionOk="0">
                  <a:moveTo>
                    <a:pt x="2119" y="1"/>
                  </a:moveTo>
                  <a:cubicBezTo>
                    <a:pt x="1740" y="1"/>
                    <a:pt x="1319" y="12"/>
                    <a:pt x="1027" y="272"/>
                  </a:cubicBezTo>
                  <a:cubicBezTo>
                    <a:pt x="789" y="476"/>
                    <a:pt x="0" y="1622"/>
                    <a:pt x="44" y="1958"/>
                  </a:cubicBezTo>
                  <a:cubicBezTo>
                    <a:pt x="85" y="2303"/>
                    <a:pt x="281" y="2426"/>
                    <a:pt x="520" y="2426"/>
                  </a:cubicBezTo>
                  <a:cubicBezTo>
                    <a:pt x="843" y="2426"/>
                    <a:pt x="1244" y="2201"/>
                    <a:pt x="1449" y="1990"/>
                  </a:cubicBezTo>
                  <a:cubicBezTo>
                    <a:pt x="1665" y="1763"/>
                    <a:pt x="1870" y="1514"/>
                    <a:pt x="2151" y="1374"/>
                  </a:cubicBezTo>
                  <a:cubicBezTo>
                    <a:pt x="2357" y="1276"/>
                    <a:pt x="2573" y="1244"/>
                    <a:pt x="2778" y="1168"/>
                  </a:cubicBezTo>
                  <a:cubicBezTo>
                    <a:pt x="2984" y="1082"/>
                    <a:pt x="3179" y="930"/>
                    <a:pt x="3222" y="726"/>
                  </a:cubicBezTo>
                  <a:cubicBezTo>
                    <a:pt x="3275" y="476"/>
                    <a:pt x="3092" y="228"/>
                    <a:pt x="2865" y="120"/>
                  </a:cubicBezTo>
                  <a:cubicBezTo>
                    <a:pt x="2638" y="12"/>
                    <a:pt x="2379" y="1"/>
                    <a:pt x="2119" y="1"/>
                  </a:cubicBezTo>
                  <a:close/>
                </a:path>
              </a:pathLst>
            </a:custGeom>
            <a:solidFill>
              <a:srgbClr val="C18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1582075" y="3351700"/>
              <a:ext cx="883175" cy="1200250"/>
            </a:xfrm>
            <a:custGeom>
              <a:avLst/>
              <a:gdLst/>
              <a:ahLst/>
              <a:cxnLst/>
              <a:rect l="l" t="t" r="r" b="b"/>
              <a:pathLst>
                <a:path w="35327" h="48010" extrusionOk="0">
                  <a:moveTo>
                    <a:pt x="6147" y="1"/>
                  </a:moveTo>
                  <a:cubicBezTo>
                    <a:pt x="6001" y="1"/>
                    <a:pt x="5855" y="11"/>
                    <a:pt x="5708" y="33"/>
                  </a:cubicBezTo>
                  <a:cubicBezTo>
                    <a:pt x="4410" y="228"/>
                    <a:pt x="3416" y="1266"/>
                    <a:pt x="2648" y="2336"/>
                  </a:cubicBezTo>
                  <a:cubicBezTo>
                    <a:pt x="1156" y="4412"/>
                    <a:pt x="0" y="7276"/>
                    <a:pt x="1751" y="9147"/>
                  </a:cubicBezTo>
                  <a:cubicBezTo>
                    <a:pt x="3611" y="11124"/>
                    <a:pt x="5491" y="13081"/>
                    <a:pt x="7404" y="15016"/>
                  </a:cubicBezTo>
                  <a:cubicBezTo>
                    <a:pt x="8172" y="15806"/>
                    <a:pt x="9847" y="16908"/>
                    <a:pt x="10291" y="17903"/>
                  </a:cubicBezTo>
                  <a:cubicBezTo>
                    <a:pt x="10767" y="18972"/>
                    <a:pt x="10226" y="19470"/>
                    <a:pt x="9859" y="20670"/>
                  </a:cubicBezTo>
                  <a:cubicBezTo>
                    <a:pt x="8626" y="24680"/>
                    <a:pt x="9501" y="29340"/>
                    <a:pt x="12226" y="32550"/>
                  </a:cubicBezTo>
                  <a:cubicBezTo>
                    <a:pt x="13825" y="34420"/>
                    <a:pt x="15923" y="35782"/>
                    <a:pt x="17717" y="37469"/>
                  </a:cubicBezTo>
                  <a:cubicBezTo>
                    <a:pt x="19804" y="39414"/>
                    <a:pt x="21209" y="41889"/>
                    <a:pt x="21079" y="44808"/>
                  </a:cubicBezTo>
                  <a:cubicBezTo>
                    <a:pt x="21058" y="45490"/>
                    <a:pt x="20874" y="46181"/>
                    <a:pt x="21058" y="46830"/>
                  </a:cubicBezTo>
                  <a:cubicBezTo>
                    <a:pt x="21256" y="47531"/>
                    <a:pt x="21870" y="48009"/>
                    <a:pt x="22547" y="48009"/>
                  </a:cubicBezTo>
                  <a:cubicBezTo>
                    <a:pt x="22570" y="48009"/>
                    <a:pt x="22592" y="48009"/>
                    <a:pt x="22614" y="48008"/>
                  </a:cubicBezTo>
                  <a:cubicBezTo>
                    <a:pt x="22798" y="48008"/>
                    <a:pt x="22982" y="47954"/>
                    <a:pt x="23165" y="47868"/>
                  </a:cubicBezTo>
                  <a:cubicBezTo>
                    <a:pt x="23619" y="47652"/>
                    <a:pt x="23976" y="47294"/>
                    <a:pt x="24354" y="46970"/>
                  </a:cubicBezTo>
                  <a:cubicBezTo>
                    <a:pt x="26636" y="45036"/>
                    <a:pt x="30030" y="45046"/>
                    <a:pt x="32084" y="42949"/>
                  </a:cubicBezTo>
                  <a:cubicBezTo>
                    <a:pt x="32527" y="42495"/>
                    <a:pt x="32743" y="41706"/>
                    <a:pt x="33230" y="41339"/>
                  </a:cubicBezTo>
                  <a:cubicBezTo>
                    <a:pt x="33543" y="41101"/>
                    <a:pt x="33975" y="41144"/>
                    <a:pt x="34343" y="41025"/>
                  </a:cubicBezTo>
                  <a:cubicBezTo>
                    <a:pt x="34926" y="40852"/>
                    <a:pt x="35327" y="40214"/>
                    <a:pt x="35240" y="39619"/>
                  </a:cubicBezTo>
                  <a:cubicBezTo>
                    <a:pt x="35207" y="39414"/>
                    <a:pt x="35111" y="39198"/>
                    <a:pt x="34916" y="39155"/>
                  </a:cubicBezTo>
                  <a:cubicBezTo>
                    <a:pt x="34891" y="39149"/>
                    <a:pt x="34866" y="39146"/>
                    <a:pt x="34841" y="39146"/>
                  </a:cubicBezTo>
                  <a:cubicBezTo>
                    <a:pt x="34685" y="39146"/>
                    <a:pt x="34537" y="39253"/>
                    <a:pt x="34397" y="39328"/>
                  </a:cubicBezTo>
                  <a:cubicBezTo>
                    <a:pt x="34181" y="39442"/>
                    <a:pt x="33935" y="39501"/>
                    <a:pt x="33687" y="39501"/>
                  </a:cubicBezTo>
                  <a:cubicBezTo>
                    <a:pt x="33514" y="39501"/>
                    <a:pt x="33340" y="39472"/>
                    <a:pt x="33175" y="39414"/>
                  </a:cubicBezTo>
                  <a:cubicBezTo>
                    <a:pt x="33080" y="39383"/>
                    <a:pt x="32974" y="39340"/>
                    <a:pt x="32873" y="39340"/>
                  </a:cubicBezTo>
                  <a:cubicBezTo>
                    <a:pt x="32836" y="39340"/>
                    <a:pt x="32799" y="39346"/>
                    <a:pt x="32764" y="39360"/>
                  </a:cubicBezTo>
                  <a:cubicBezTo>
                    <a:pt x="32624" y="39425"/>
                    <a:pt x="32570" y="39587"/>
                    <a:pt x="32516" y="39717"/>
                  </a:cubicBezTo>
                  <a:cubicBezTo>
                    <a:pt x="32257" y="40246"/>
                    <a:pt x="31651" y="40495"/>
                    <a:pt x="31078" y="40647"/>
                  </a:cubicBezTo>
                  <a:cubicBezTo>
                    <a:pt x="29571" y="41039"/>
                    <a:pt x="28394" y="41962"/>
                    <a:pt x="26862" y="41962"/>
                  </a:cubicBezTo>
                  <a:cubicBezTo>
                    <a:pt x="26538" y="41962"/>
                    <a:pt x="26198" y="41921"/>
                    <a:pt x="25836" y="41825"/>
                  </a:cubicBezTo>
                  <a:cubicBezTo>
                    <a:pt x="25057" y="41620"/>
                    <a:pt x="24679" y="41673"/>
                    <a:pt x="23890" y="41468"/>
                  </a:cubicBezTo>
                  <a:cubicBezTo>
                    <a:pt x="20895" y="33955"/>
                    <a:pt x="18939" y="26020"/>
                    <a:pt x="18106" y="17968"/>
                  </a:cubicBezTo>
                  <a:cubicBezTo>
                    <a:pt x="17890" y="15784"/>
                    <a:pt x="17825" y="13146"/>
                    <a:pt x="16626" y="11222"/>
                  </a:cubicBezTo>
                  <a:cubicBezTo>
                    <a:pt x="15728" y="9774"/>
                    <a:pt x="14215" y="8941"/>
                    <a:pt x="13448" y="7341"/>
                  </a:cubicBezTo>
                  <a:cubicBezTo>
                    <a:pt x="12507" y="5363"/>
                    <a:pt x="11231" y="3449"/>
                    <a:pt x="9696" y="1882"/>
                  </a:cubicBezTo>
                  <a:cubicBezTo>
                    <a:pt x="8741" y="897"/>
                    <a:pt x="7486" y="1"/>
                    <a:pt x="6147" y="1"/>
                  </a:cubicBezTo>
                  <a:close/>
                </a:path>
              </a:pathLst>
            </a:custGeom>
            <a:solidFill>
              <a:srgbClr val="F4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2178500" y="4353800"/>
              <a:ext cx="296750" cy="182975"/>
            </a:xfrm>
            <a:custGeom>
              <a:avLst/>
              <a:gdLst/>
              <a:ahLst/>
              <a:cxnLst/>
              <a:rect l="l" t="t" r="r" b="b"/>
              <a:pathLst>
                <a:path w="11870" h="7319" extrusionOk="0">
                  <a:moveTo>
                    <a:pt x="11350" y="1"/>
                  </a:moveTo>
                  <a:lnTo>
                    <a:pt x="11350" y="1"/>
                  </a:lnTo>
                  <a:cubicBezTo>
                    <a:pt x="11242" y="433"/>
                    <a:pt x="10918" y="811"/>
                    <a:pt x="10486" y="941"/>
                  </a:cubicBezTo>
                  <a:cubicBezTo>
                    <a:pt x="10118" y="1060"/>
                    <a:pt x="9686" y="1017"/>
                    <a:pt x="9373" y="1255"/>
                  </a:cubicBezTo>
                  <a:cubicBezTo>
                    <a:pt x="8886" y="1622"/>
                    <a:pt x="8670" y="2411"/>
                    <a:pt x="8227" y="2865"/>
                  </a:cubicBezTo>
                  <a:cubicBezTo>
                    <a:pt x="6173" y="4962"/>
                    <a:pt x="2779" y="4952"/>
                    <a:pt x="497" y="6886"/>
                  </a:cubicBezTo>
                  <a:cubicBezTo>
                    <a:pt x="336" y="7027"/>
                    <a:pt x="173" y="7178"/>
                    <a:pt x="0" y="7319"/>
                  </a:cubicBezTo>
                  <a:cubicBezTo>
                    <a:pt x="43" y="7319"/>
                    <a:pt x="87" y="7308"/>
                    <a:pt x="119" y="7308"/>
                  </a:cubicBezTo>
                  <a:lnTo>
                    <a:pt x="605" y="6886"/>
                  </a:lnTo>
                  <a:cubicBezTo>
                    <a:pt x="2875" y="4952"/>
                    <a:pt x="6281" y="4962"/>
                    <a:pt x="8324" y="2865"/>
                  </a:cubicBezTo>
                  <a:cubicBezTo>
                    <a:pt x="8778" y="2411"/>
                    <a:pt x="8984" y="1622"/>
                    <a:pt x="9481" y="1255"/>
                  </a:cubicBezTo>
                  <a:cubicBezTo>
                    <a:pt x="9794" y="1017"/>
                    <a:pt x="10226" y="1060"/>
                    <a:pt x="10594" y="941"/>
                  </a:cubicBezTo>
                  <a:cubicBezTo>
                    <a:pt x="10735" y="897"/>
                    <a:pt x="11869" y="184"/>
                    <a:pt x="11350" y="1"/>
                  </a:cubicBezTo>
                  <a:close/>
                </a:path>
              </a:pathLst>
            </a:custGeom>
            <a:solidFill>
              <a:srgbClr val="916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2146875" y="4536500"/>
              <a:ext cx="34625" cy="15700"/>
            </a:xfrm>
            <a:custGeom>
              <a:avLst/>
              <a:gdLst/>
              <a:ahLst/>
              <a:cxnLst/>
              <a:rect l="l" t="t" r="r" b="b"/>
              <a:pathLst>
                <a:path w="1385" h="628" extrusionOk="0">
                  <a:moveTo>
                    <a:pt x="1384" y="0"/>
                  </a:moveTo>
                  <a:cubicBezTo>
                    <a:pt x="1352" y="0"/>
                    <a:pt x="1308" y="11"/>
                    <a:pt x="1265" y="11"/>
                  </a:cubicBezTo>
                  <a:cubicBezTo>
                    <a:pt x="1049" y="195"/>
                    <a:pt x="822" y="356"/>
                    <a:pt x="573" y="476"/>
                  </a:cubicBezTo>
                  <a:cubicBezTo>
                    <a:pt x="390" y="562"/>
                    <a:pt x="206" y="616"/>
                    <a:pt x="22" y="616"/>
                  </a:cubicBezTo>
                  <a:lnTo>
                    <a:pt x="1" y="616"/>
                  </a:lnTo>
                  <a:cubicBezTo>
                    <a:pt x="22" y="627"/>
                    <a:pt x="44" y="627"/>
                    <a:pt x="54" y="627"/>
                  </a:cubicBezTo>
                  <a:cubicBezTo>
                    <a:pt x="76" y="627"/>
                    <a:pt x="98" y="627"/>
                    <a:pt x="119" y="616"/>
                  </a:cubicBezTo>
                  <a:cubicBezTo>
                    <a:pt x="303" y="616"/>
                    <a:pt x="498" y="562"/>
                    <a:pt x="681" y="476"/>
                  </a:cubicBezTo>
                  <a:cubicBezTo>
                    <a:pt x="941" y="356"/>
                    <a:pt x="1168" y="183"/>
                    <a:pt x="1384" y="0"/>
                  </a:cubicBezTo>
                  <a:close/>
                </a:path>
              </a:pathLst>
            </a:custGeom>
            <a:solidFill>
              <a:srgbClr val="885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1700700" y="3446025"/>
              <a:ext cx="761575" cy="1105875"/>
            </a:xfrm>
            <a:custGeom>
              <a:avLst/>
              <a:gdLst/>
              <a:ahLst/>
              <a:cxnLst/>
              <a:rect l="l" t="t" r="r" b="b"/>
              <a:pathLst>
                <a:path w="30463" h="44235" extrusionOk="0">
                  <a:moveTo>
                    <a:pt x="5070" y="1"/>
                  </a:moveTo>
                  <a:cubicBezTo>
                    <a:pt x="4194" y="747"/>
                    <a:pt x="3406" y="1590"/>
                    <a:pt x="2746" y="2530"/>
                  </a:cubicBezTo>
                  <a:cubicBezTo>
                    <a:pt x="2313" y="3222"/>
                    <a:pt x="1914" y="3947"/>
                    <a:pt x="1557" y="4692"/>
                  </a:cubicBezTo>
                  <a:cubicBezTo>
                    <a:pt x="1016" y="5914"/>
                    <a:pt x="584" y="7222"/>
                    <a:pt x="0" y="8411"/>
                  </a:cubicBezTo>
                  <a:cubicBezTo>
                    <a:pt x="919" y="9362"/>
                    <a:pt x="1838" y="10303"/>
                    <a:pt x="2757" y="11243"/>
                  </a:cubicBezTo>
                  <a:cubicBezTo>
                    <a:pt x="3535" y="12033"/>
                    <a:pt x="5200" y="13135"/>
                    <a:pt x="5643" y="14130"/>
                  </a:cubicBezTo>
                  <a:cubicBezTo>
                    <a:pt x="6130" y="15199"/>
                    <a:pt x="5589" y="15697"/>
                    <a:pt x="5222" y="16897"/>
                  </a:cubicBezTo>
                  <a:cubicBezTo>
                    <a:pt x="3989" y="20907"/>
                    <a:pt x="4854" y="25567"/>
                    <a:pt x="7589" y="28777"/>
                  </a:cubicBezTo>
                  <a:cubicBezTo>
                    <a:pt x="9178" y="30647"/>
                    <a:pt x="11286" y="32009"/>
                    <a:pt x="13080" y="33696"/>
                  </a:cubicBezTo>
                  <a:cubicBezTo>
                    <a:pt x="15156" y="35641"/>
                    <a:pt x="16561" y="38116"/>
                    <a:pt x="16442" y="41035"/>
                  </a:cubicBezTo>
                  <a:cubicBezTo>
                    <a:pt x="16410" y="41717"/>
                    <a:pt x="16226" y="42408"/>
                    <a:pt x="16410" y="43057"/>
                  </a:cubicBezTo>
                  <a:cubicBezTo>
                    <a:pt x="16604" y="43749"/>
                    <a:pt x="17199" y="44213"/>
                    <a:pt x="17848" y="44235"/>
                  </a:cubicBezTo>
                  <a:lnTo>
                    <a:pt x="17869" y="44235"/>
                  </a:lnTo>
                  <a:cubicBezTo>
                    <a:pt x="18053" y="44235"/>
                    <a:pt x="18237" y="44181"/>
                    <a:pt x="18420" y="44095"/>
                  </a:cubicBezTo>
                  <a:cubicBezTo>
                    <a:pt x="18669" y="43975"/>
                    <a:pt x="18896" y="43814"/>
                    <a:pt x="19112" y="43630"/>
                  </a:cubicBezTo>
                  <a:cubicBezTo>
                    <a:pt x="19285" y="43489"/>
                    <a:pt x="19448" y="43338"/>
                    <a:pt x="19609" y="43197"/>
                  </a:cubicBezTo>
                  <a:cubicBezTo>
                    <a:pt x="21891" y="41263"/>
                    <a:pt x="25285" y="41273"/>
                    <a:pt x="27339" y="39176"/>
                  </a:cubicBezTo>
                  <a:cubicBezTo>
                    <a:pt x="27782" y="38722"/>
                    <a:pt x="27998" y="37933"/>
                    <a:pt x="28485" y="37566"/>
                  </a:cubicBezTo>
                  <a:cubicBezTo>
                    <a:pt x="28798" y="37328"/>
                    <a:pt x="29230" y="37371"/>
                    <a:pt x="29598" y="37252"/>
                  </a:cubicBezTo>
                  <a:cubicBezTo>
                    <a:pt x="30030" y="37122"/>
                    <a:pt x="30354" y="36744"/>
                    <a:pt x="30462" y="36312"/>
                  </a:cubicBezTo>
                  <a:cubicBezTo>
                    <a:pt x="30452" y="36312"/>
                    <a:pt x="30430" y="36300"/>
                    <a:pt x="30398" y="36290"/>
                  </a:cubicBezTo>
                  <a:cubicBezTo>
                    <a:pt x="30171" y="36247"/>
                    <a:pt x="29944" y="36225"/>
                    <a:pt x="29717" y="36225"/>
                  </a:cubicBezTo>
                  <a:cubicBezTo>
                    <a:pt x="28917" y="36225"/>
                    <a:pt x="28128" y="36506"/>
                    <a:pt x="27533" y="37035"/>
                  </a:cubicBezTo>
                  <a:cubicBezTo>
                    <a:pt x="27090" y="37425"/>
                    <a:pt x="26755" y="37922"/>
                    <a:pt x="26323" y="38322"/>
                  </a:cubicBezTo>
                  <a:cubicBezTo>
                    <a:pt x="24106" y="40333"/>
                    <a:pt x="19955" y="39165"/>
                    <a:pt x="18172" y="41565"/>
                  </a:cubicBezTo>
                  <a:cubicBezTo>
                    <a:pt x="16464" y="39954"/>
                    <a:pt x="17145" y="37122"/>
                    <a:pt x="16442" y="34885"/>
                  </a:cubicBezTo>
                  <a:cubicBezTo>
                    <a:pt x="15372" y="31522"/>
                    <a:pt x="11427" y="30096"/>
                    <a:pt x="9200" y="27361"/>
                  </a:cubicBezTo>
                  <a:cubicBezTo>
                    <a:pt x="6670" y="24237"/>
                    <a:pt x="6681" y="19643"/>
                    <a:pt x="8172" y="15924"/>
                  </a:cubicBezTo>
                  <a:cubicBezTo>
                    <a:pt x="8389" y="15416"/>
                    <a:pt x="8616" y="14897"/>
                    <a:pt x="8703" y="14356"/>
                  </a:cubicBezTo>
                  <a:cubicBezTo>
                    <a:pt x="8778" y="13859"/>
                    <a:pt x="8724" y="13362"/>
                    <a:pt x="8681" y="12864"/>
                  </a:cubicBezTo>
                  <a:cubicBezTo>
                    <a:pt x="8357" y="9698"/>
                    <a:pt x="7989" y="6498"/>
                    <a:pt x="6875" y="3514"/>
                  </a:cubicBezTo>
                  <a:cubicBezTo>
                    <a:pt x="6411" y="2282"/>
                    <a:pt x="5816" y="1093"/>
                    <a:pt x="5070" y="1"/>
                  </a:cubicBezTo>
                  <a:close/>
                </a:path>
              </a:pathLst>
            </a:custGeom>
            <a:solidFill>
              <a:srgbClr val="F19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2139025" y="4382450"/>
              <a:ext cx="331350" cy="303300"/>
            </a:xfrm>
            <a:custGeom>
              <a:avLst/>
              <a:gdLst/>
              <a:ahLst/>
              <a:cxnLst/>
              <a:rect l="l" t="t" r="r" b="b"/>
              <a:pathLst>
                <a:path w="13254" h="12132" extrusionOk="0">
                  <a:moveTo>
                    <a:pt x="12357" y="0"/>
                  </a:moveTo>
                  <a:cubicBezTo>
                    <a:pt x="12089" y="0"/>
                    <a:pt x="11766" y="82"/>
                    <a:pt x="11481" y="270"/>
                  </a:cubicBezTo>
                  <a:cubicBezTo>
                    <a:pt x="10378" y="1005"/>
                    <a:pt x="9395" y="2022"/>
                    <a:pt x="8497" y="2973"/>
                  </a:cubicBezTo>
                  <a:cubicBezTo>
                    <a:pt x="6616" y="4930"/>
                    <a:pt x="4995" y="7102"/>
                    <a:pt x="3255" y="9189"/>
                  </a:cubicBezTo>
                  <a:cubicBezTo>
                    <a:pt x="2542" y="10042"/>
                    <a:pt x="1017" y="11135"/>
                    <a:pt x="1" y="11599"/>
                  </a:cubicBezTo>
                  <a:cubicBezTo>
                    <a:pt x="94" y="11856"/>
                    <a:pt x="449" y="12132"/>
                    <a:pt x="734" y="12132"/>
                  </a:cubicBezTo>
                  <a:cubicBezTo>
                    <a:pt x="749" y="12132"/>
                    <a:pt x="764" y="12131"/>
                    <a:pt x="779" y="12129"/>
                  </a:cubicBezTo>
                  <a:cubicBezTo>
                    <a:pt x="1060" y="12086"/>
                    <a:pt x="1979" y="11772"/>
                    <a:pt x="2206" y="11599"/>
                  </a:cubicBezTo>
                  <a:cubicBezTo>
                    <a:pt x="3611" y="10508"/>
                    <a:pt x="4692" y="8767"/>
                    <a:pt x="5752" y="7351"/>
                  </a:cubicBezTo>
                  <a:cubicBezTo>
                    <a:pt x="7611" y="4875"/>
                    <a:pt x="9676" y="2454"/>
                    <a:pt x="12367" y="897"/>
                  </a:cubicBezTo>
                  <a:cubicBezTo>
                    <a:pt x="13253" y="380"/>
                    <a:pt x="12934" y="0"/>
                    <a:pt x="12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2129475" y="4462150"/>
              <a:ext cx="216875" cy="210275"/>
            </a:xfrm>
            <a:custGeom>
              <a:avLst/>
              <a:gdLst/>
              <a:ahLst/>
              <a:cxnLst/>
              <a:rect l="l" t="t" r="r" b="b"/>
              <a:pathLst>
                <a:path w="8675" h="8411" extrusionOk="0">
                  <a:moveTo>
                    <a:pt x="8674" y="1"/>
                  </a:moveTo>
                  <a:lnTo>
                    <a:pt x="8674" y="1"/>
                  </a:lnTo>
                  <a:cubicBezTo>
                    <a:pt x="8672" y="3"/>
                    <a:pt x="8669" y="5"/>
                    <a:pt x="8666" y="7"/>
                  </a:cubicBezTo>
                  <a:lnTo>
                    <a:pt x="8666" y="7"/>
                  </a:lnTo>
                  <a:cubicBezTo>
                    <a:pt x="8669" y="5"/>
                    <a:pt x="8672" y="3"/>
                    <a:pt x="8674" y="1"/>
                  </a:cubicBezTo>
                  <a:close/>
                  <a:moveTo>
                    <a:pt x="8666" y="7"/>
                  </a:moveTo>
                  <a:cubicBezTo>
                    <a:pt x="7088" y="1088"/>
                    <a:pt x="4932" y="2695"/>
                    <a:pt x="3518" y="3979"/>
                  </a:cubicBezTo>
                  <a:cubicBezTo>
                    <a:pt x="2621" y="4801"/>
                    <a:pt x="361" y="6379"/>
                    <a:pt x="113" y="7622"/>
                  </a:cubicBezTo>
                  <a:cubicBezTo>
                    <a:pt x="1" y="8205"/>
                    <a:pt x="229" y="8411"/>
                    <a:pt x="580" y="8411"/>
                  </a:cubicBezTo>
                  <a:cubicBezTo>
                    <a:pt x="1142" y="8411"/>
                    <a:pt x="2019" y="7884"/>
                    <a:pt x="2318" y="7525"/>
                  </a:cubicBezTo>
                  <a:cubicBezTo>
                    <a:pt x="3269" y="6390"/>
                    <a:pt x="4329" y="5374"/>
                    <a:pt x="5302" y="4250"/>
                  </a:cubicBezTo>
                  <a:cubicBezTo>
                    <a:pt x="5831" y="3633"/>
                    <a:pt x="6328" y="2996"/>
                    <a:pt x="6794" y="2326"/>
                  </a:cubicBezTo>
                  <a:cubicBezTo>
                    <a:pt x="7126" y="1853"/>
                    <a:pt x="8196" y="333"/>
                    <a:pt x="8666" y="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2284700" y="4352400"/>
              <a:ext cx="90025" cy="182500"/>
            </a:xfrm>
            <a:custGeom>
              <a:avLst/>
              <a:gdLst/>
              <a:ahLst/>
              <a:cxnLst/>
              <a:rect l="l" t="t" r="r" b="b"/>
              <a:pathLst>
                <a:path w="3601" h="7300" extrusionOk="0">
                  <a:moveTo>
                    <a:pt x="3348" y="1"/>
                  </a:moveTo>
                  <a:cubicBezTo>
                    <a:pt x="3283" y="1"/>
                    <a:pt x="2321" y="427"/>
                    <a:pt x="2216" y="521"/>
                  </a:cubicBezTo>
                  <a:cubicBezTo>
                    <a:pt x="1957" y="737"/>
                    <a:pt x="1860" y="1018"/>
                    <a:pt x="1762" y="1332"/>
                  </a:cubicBezTo>
                  <a:cubicBezTo>
                    <a:pt x="1438" y="2456"/>
                    <a:pt x="1039" y="3526"/>
                    <a:pt x="573" y="4607"/>
                  </a:cubicBezTo>
                  <a:cubicBezTo>
                    <a:pt x="487" y="4813"/>
                    <a:pt x="390" y="5040"/>
                    <a:pt x="325" y="5267"/>
                  </a:cubicBezTo>
                  <a:cubicBezTo>
                    <a:pt x="98" y="5937"/>
                    <a:pt x="1" y="6651"/>
                    <a:pt x="249" y="7299"/>
                  </a:cubicBezTo>
                  <a:cubicBezTo>
                    <a:pt x="541" y="6651"/>
                    <a:pt x="952" y="6056"/>
                    <a:pt x="1449" y="5548"/>
                  </a:cubicBezTo>
                  <a:cubicBezTo>
                    <a:pt x="1730" y="5256"/>
                    <a:pt x="2043" y="4996"/>
                    <a:pt x="2292" y="4683"/>
                  </a:cubicBezTo>
                  <a:cubicBezTo>
                    <a:pt x="3276" y="3473"/>
                    <a:pt x="3600" y="1505"/>
                    <a:pt x="3352" y="2"/>
                  </a:cubicBezTo>
                  <a:cubicBezTo>
                    <a:pt x="3352" y="1"/>
                    <a:pt x="3351" y="1"/>
                    <a:pt x="3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1080200" y="2883650"/>
              <a:ext cx="826175" cy="843200"/>
            </a:xfrm>
            <a:custGeom>
              <a:avLst/>
              <a:gdLst/>
              <a:ahLst/>
              <a:cxnLst/>
              <a:rect l="l" t="t" r="r" b="b"/>
              <a:pathLst>
                <a:path w="33047" h="33728" extrusionOk="0">
                  <a:moveTo>
                    <a:pt x="18940" y="1"/>
                  </a:moveTo>
                  <a:lnTo>
                    <a:pt x="18940" y="1"/>
                  </a:lnTo>
                  <a:cubicBezTo>
                    <a:pt x="12703" y="681"/>
                    <a:pt x="6044" y="1536"/>
                    <a:pt x="1276" y="5622"/>
                  </a:cubicBezTo>
                  <a:cubicBezTo>
                    <a:pt x="865" y="5978"/>
                    <a:pt x="455" y="6379"/>
                    <a:pt x="271" y="6886"/>
                  </a:cubicBezTo>
                  <a:cubicBezTo>
                    <a:pt x="1" y="7600"/>
                    <a:pt x="206" y="8400"/>
                    <a:pt x="423" y="9135"/>
                  </a:cubicBezTo>
                  <a:cubicBezTo>
                    <a:pt x="584" y="9718"/>
                    <a:pt x="757" y="10313"/>
                    <a:pt x="930" y="10929"/>
                  </a:cubicBezTo>
                  <a:cubicBezTo>
                    <a:pt x="2011" y="14648"/>
                    <a:pt x="3373" y="18734"/>
                    <a:pt x="6141" y="21371"/>
                  </a:cubicBezTo>
                  <a:cubicBezTo>
                    <a:pt x="9124" y="24237"/>
                    <a:pt x="13664" y="23891"/>
                    <a:pt x="17123" y="26128"/>
                  </a:cubicBezTo>
                  <a:cubicBezTo>
                    <a:pt x="19794" y="27869"/>
                    <a:pt x="21318" y="30863"/>
                    <a:pt x="22691" y="33728"/>
                  </a:cubicBezTo>
                  <a:cubicBezTo>
                    <a:pt x="24842" y="32052"/>
                    <a:pt x="25447" y="29123"/>
                    <a:pt x="26615" y="26658"/>
                  </a:cubicBezTo>
                  <a:cubicBezTo>
                    <a:pt x="27945" y="23858"/>
                    <a:pt x="30344" y="21847"/>
                    <a:pt x="33047" y="20345"/>
                  </a:cubicBezTo>
                  <a:cubicBezTo>
                    <a:pt x="32031" y="17977"/>
                    <a:pt x="30042" y="16194"/>
                    <a:pt x="28182" y="14410"/>
                  </a:cubicBezTo>
                  <a:cubicBezTo>
                    <a:pt x="27306" y="13567"/>
                    <a:pt x="17210" y="195"/>
                    <a:pt x="1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1495850" y="3529800"/>
              <a:ext cx="150275" cy="197050"/>
            </a:xfrm>
            <a:custGeom>
              <a:avLst/>
              <a:gdLst/>
              <a:ahLst/>
              <a:cxnLst/>
              <a:rect l="l" t="t" r="r" b="b"/>
              <a:pathLst>
                <a:path w="6011" h="7882" extrusionOk="0">
                  <a:moveTo>
                    <a:pt x="43" y="1"/>
                  </a:moveTo>
                  <a:lnTo>
                    <a:pt x="0" y="44"/>
                  </a:lnTo>
                  <a:cubicBezTo>
                    <a:pt x="141" y="120"/>
                    <a:pt x="271" y="207"/>
                    <a:pt x="401" y="282"/>
                  </a:cubicBezTo>
                  <a:cubicBezTo>
                    <a:pt x="3069" y="2022"/>
                    <a:pt x="4593" y="5013"/>
                    <a:pt x="5965" y="7877"/>
                  </a:cubicBezTo>
                  <a:lnTo>
                    <a:pt x="5965" y="7877"/>
                  </a:lnTo>
                  <a:cubicBezTo>
                    <a:pt x="5962" y="7861"/>
                    <a:pt x="5982" y="7821"/>
                    <a:pt x="6011" y="7774"/>
                  </a:cubicBezTo>
                  <a:cubicBezTo>
                    <a:pt x="4648" y="4941"/>
                    <a:pt x="3135" y="1990"/>
                    <a:pt x="497" y="282"/>
                  </a:cubicBezTo>
                  <a:cubicBezTo>
                    <a:pt x="346" y="185"/>
                    <a:pt x="195" y="98"/>
                    <a:pt x="43" y="1"/>
                  </a:cubicBezTo>
                  <a:close/>
                  <a:moveTo>
                    <a:pt x="5965" y="7877"/>
                  </a:moveTo>
                  <a:lnTo>
                    <a:pt x="5965" y="7877"/>
                  </a:lnTo>
                  <a:cubicBezTo>
                    <a:pt x="5965" y="7879"/>
                    <a:pt x="5966" y="7880"/>
                    <a:pt x="5967" y="7882"/>
                  </a:cubicBezTo>
                  <a:cubicBezTo>
                    <a:pt x="5967" y="7880"/>
                    <a:pt x="5966" y="7878"/>
                    <a:pt x="5965" y="7877"/>
                  </a:cubicBezTo>
                  <a:close/>
                </a:path>
              </a:pathLst>
            </a:custGeom>
            <a:solidFill>
              <a:srgbClr val="7AA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1125350" y="3234975"/>
              <a:ext cx="371600" cy="295925"/>
            </a:xfrm>
            <a:custGeom>
              <a:avLst/>
              <a:gdLst/>
              <a:ahLst/>
              <a:cxnLst/>
              <a:rect l="l" t="t" r="r" b="b"/>
              <a:pathLst>
                <a:path w="14864" h="11837" extrusionOk="0">
                  <a:moveTo>
                    <a:pt x="0" y="1"/>
                  </a:moveTo>
                  <a:cubicBezTo>
                    <a:pt x="962" y="2746"/>
                    <a:pt x="2227" y="5406"/>
                    <a:pt x="4226" y="7318"/>
                  </a:cubicBezTo>
                  <a:cubicBezTo>
                    <a:pt x="7102" y="10075"/>
                    <a:pt x="11416" y="9859"/>
                    <a:pt x="14820" y="11837"/>
                  </a:cubicBezTo>
                  <a:lnTo>
                    <a:pt x="14863" y="11794"/>
                  </a:lnTo>
                  <a:cubicBezTo>
                    <a:pt x="11459" y="9859"/>
                    <a:pt x="7188" y="10054"/>
                    <a:pt x="4335" y="7318"/>
                  </a:cubicBezTo>
                  <a:cubicBezTo>
                    <a:pt x="2335" y="5406"/>
                    <a:pt x="1060" y="2735"/>
                    <a:pt x="108" y="1"/>
                  </a:cubicBezTo>
                  <a:close/>
                </a:path>
              </a:pathLst>
            </a:custGeom>
            <a:solidFill>
              <a:srgbClr val="0909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1739600" y="3509275"/>
              <a:ext cx="29750" cy="54075"/>
            </a:xfrm>
            <a:custGeom>
              <a:avLst/>
              <a:gdLst/>
              <a:ahLst/>
              <a:cxnLst/>
              <a:rect l="l" t="t" r="r" b="b"/>
              <a:pathLst>
                <a:path w="1190" h="2163" extrusionOk="0">
                  <a:moveTo>
                    <a:pt x="1190" y="0"/>
                  </a:moveTo>
                  <a:lnTo>
                    <a:pt x="1190" y="0"/>
                  </a:lnTo>
                  <a:cubicBezTo>
                    <a:pt x="834" y="509"/>
                    <a:pt x="509" y="1049"/>
                    <a:pt x="239" y="1633"/>
                  </a:cubicBezTo>
                  <a:cubicBezTo>
                    <a:pt x="152" y="1806"/>
                    <a:pt x="77" y="1979"/>
                    <a:pt x="1" y="2162"/>
                  </a:cubicBezTo>
                  <a:cubicBezTo>
                    <a:pt x="358" y="1417"/>
                    <a:pt x="757" y="692"/>
                    <a:pt x="1190" y="0"/>
                  </a:cubicBezTo>
                  <a:close/>
                </a:path>
              </a:pathLst>
            </a:custGeom>
            <a:solidFill>
              <a:srgbClr val="AD6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1128050" y="3114450"/>
              <a:ext cx="676975" cy="609700"/>
            </a:xfrm>
            <a:custGeom>
              <a:avLst/>
              <a:gdLst/>
              <a:ahLst/>
              <a:cxnLst/>
              <a:rect l="l" t="t" r="r" b="b"/>
              <a:pathLst>
                <a:path w="27079" h="24388" extrusionOk="0">
                  <a:moveTo>
                    <a:pt x="7599" y="0"/>
                  </a:moveTo>
                  <a:lnTo>
                    <a:pt x="7599" y="0"/>
                  </a:lnTo>
                  <a:cubicBezTo>
                    <a:pt x="6129" y="789"/>
                    <a:pt x="4745" y="1740"/>
                    <a:pt x="3481" y="2833"/>
                  </a:cubicBezTo>
                  <a:cubicBezTo>
                    <a:pt x="2497" y="3686"/>
                    <a:pt x="1492" y="4659"/>
                    <a:pt x="205" y="4810"/>
                  </a:cubicBezTo>
                  <a:cubicBezTo>
                    <a:pt x="130" y="4810"/>
                    <a:pt x="65" y="4822"/>
                    <a:pt x="0" y="4822"/>
                  </a:cubicBezTo>
                  <a:cubicBezTo>
                    <a:pt x="952" y="7556"/>
                    <a:pt x="2227" y="10227"/>
                    <a:pt x="4227" y="12139"/>
                  </a:cubicBezTo>
                  <a:cubicBezTo>
                    <a:pt x="7080" y="14875"/>
                    <a:pt x="11351" y="14680"/>
                    <a:pt x="14755" y="16615"/>
                  </a:cubicBezTo>
                  <a:cubicBezTo>
                    <a:pt x="14907" y="16712"/>
                    <a:pt x="15058" y="16799"/>
                    <a:pt x="15209" y="16896"/>
                  </a:cubicBezTo>
                  <a:cubicBezTo>
                    <a:pt x="17847" y="18604"/>
                    <a:pt x="19360" y="21555"/>
                    <a:pt x="20723" y="24388"/>
                  </a:cubicBezTo>
                  <a:cubicBezTo>
                    <a:pt x="20982" y="24020"/>
                    <a:pt x="22117" y="22939"/>
                    <a:pt x="22247" y="22766"/>
                  </a:cubicBezTo>
                  <a:cubicBezTo>
                    <a:pt x="22798" y="22009"/>
                    <a:pt x="23057" y="21101"/>
                    <a:pt x="23425" y="20237"/>
                  </a:cubicBezTo>
                  <a:cubicBezTo>
                    <a:pt x="23749" y="19469"/>
                    <a:pt x="24095" y="18701"/>
                    <a:pt x="24463" y="17955"/>
                  </a:cubicBezTo>
                  <a:cubicBezTo>
                    <a:pt x="24539" y="17772"/>
                    <a:pt x="24614" y="17599"/>
                    <a:pt x="24701" y="17426"/>
                  </a:cubicBezTo>
                  <a:cubicBezTo>
                    <a:pt x="24971" y="16842"/>
                    <a:pt x="25296" y="16302"/>
                    <a:pt x="25652" y="15793"/>
                  </a:cubicBezTo>
                  <a:cubicBezTo>
                    <a:pt x="25911" y="15361"/>
                    <a:pt x="26192" y="14950"/>
                    <a:pt x="26495" y="14550"/>
                  </a:cubicBezTo>
                  <a:cubicBezTo>
                    <a:pt x="26744" y="14215"/>
                    <a:pt x="27014" y="13859"/>
                    <a:pt x="27047" y="13448"/>
                  </a:cubicBezTo>
                  <a:cubicBezTo>
                    <a:pt x="27079" y="13004"/>
                    <a:pt x="26852" y="12583"/>
                    <a:pt x="26603" y="12216"/>
                  </a:cubicBezTo>
                  <a:cubicBezTo>
                    <a:pt x="25241" y="10150"/>
                    <a:pt x="23285" y="8475"/>
                    <a:pt x="21036" y="7438"/>
                  </a:cubicBezTo>
                  <a:cubicBezTo>
                    <a:pt x="19739" y="6832"/>
                    <a:pt x="18258" y="6767"/>
                    <a:pt x="16766" y="6767"/>
                  </a:cubicBezTo>
                  <a:lnTo>
                    <a:pt x="16150" y="6767"/>
                  </a:lnTo>
                  <a:cubicBezTo>
                    <a:pt x="15934" y="6767"/>
                    <a:pt x="15728" y="6778"/>
                    <a:pt x="15523" y="6778"/>
                  </a:cubicBezTo>
                  <a:cubicBezTo>
                    <a:pt x="14885" y="6778"/>
                    <a:pt x="14248" y="6756"/>
                    <a:pt x="13642" y="6702"/>
                  </a:cubicBezTo>
                  <a:cubicBezTo>
                    <a:pt x="9761" y="6292"/>
                    <a:pt x="7286" y="3914"/>
                    <a:pt x="7599" y="0"/>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2285500" y="1278575"/>
              <a:ext cx="151900" cy="209100"/>
            </a:xfrm>
            <a:custGeom>
              <a:avLst/>
              <a:gdLst/>
              <a:ahLst/>
              <a:cxnLst/>
              <a:rect l="l" t="t" r="r" b="b"/>
              <a:pathLst>
                <a:path w="6076" h="8364" extrusionOk="0">
                  <a:moveTo>
                    <a:pt x="5067" y="0"/>
                  </a:moveTo>
                  <a:cubicBezTo>
                    <a:pt x="4896" y="0"/>
                    <a:pt x="4702" y="92"/>
                    <a:pt x="4552" y="187"/>
                  </a:cubicBezTo>
                  <a:cubicBezTo>
                    <a:pt x="2184" y="1711"/>
                    <a:pt x="1" y="3397"/>
                    <a:pt x="693" y="6457"/>
                  </a:cubicBezTo>
                  <a:cubicBezTo>
                    <a:pt x="822" y="7008"/>
                    <a:pt x="974" y="7581"/>
                    <a:pt x="1363" y="7981"/>
                  </a:cubicBezTo>
                  <a:cubicBezTo>
                    <a:pt x="1596" y="8220"/>
                    <a:pt x="1934" y="8363"/>
                    <a:pt x="2256" y="8363"/>
                  </a:cubicBezTo>
                  <a:cubicBezTo>
                    <a:pt x="2487" y="8363"/>
                    <a:pt x="2709" y="8289"/>
                    <a:pt x="2876" y="8122"/>
                  </a:cubicBezTo>
                  <a:cubicBezTo>
                    <a:pt x="3114" y="7873"/>
                    <a:pt x="3179" y="7505"/>
                    <a:pt x="3233" y="7159"/>
                  </a:cubicBezTo>
                  <a:cubicBezTo>
                    <a:pt x="3428" y="6133"/>
                    <a:pt x="3860" y="5073"/>
                    <a:pt x="4725" y="4490"/>
                  </a:cubicBezTo>
                  <a:cubicBezTo>
                    <a:pt x="5017" y="4295"/>
                    <a:pt x="5352" y="4154"/>
                    <a:pt x="5622" y="3916"/>
                  </a:cubicBezTo>
                  <a:cubicBezTo>
                    <a:pt x="5893" y="3690"/>
                    <a:pt x="6076" y="3311"/>
                    <a:pt x="5957" y="2976"/>
                  </a:cubicBezTo>
                  <a:cubicBezTo>
                    <a:pt x="5892" y="2968"/>
                    <a:pt x="5827" y="2964"/>
                    <a:pt x="5762" y="2964"/>
                  </a:cubicBezTo>
                  <a:cubicBezTo>
                    <a:pt x="5069" y="2964"/>
                    <a:pt x="4431" y="3423"/>
                    <a:pt x="3947" y="3927"/>
                  </a:cubicBezTo>
                  <a:cubicBezTo>
                    <a:pt x="3417" y="4478"/>
                    <a:pt x="2963" y="5138"/>
                    <a:pt x="2292" y="5527"/>
                  </a:cubicBezTo>
                  <a:cubicBezTo>
                    <a:pt x="2811" y="4295"/>
                    <a:pt x="3698" y="3224"/>
                    <a:pt x="4822" y="2501"/>
                  </a:cubicBezTo>
                  <a:cubicBezTo>
                    <a:pt x="5276" y="2220"/>
                    <a:pt x="5795" y="1938"/>
                    <a:pt x="5979" y="1441"/>
                  </a:cubicBezTo>
                  <a:cubicBezTo>
                    <a:pt x="5823" y="1349"/>
                    <a:pt x="5657" y="1309"/>
                    <a:pt x="5487" y="1309"/>
                  </a:cubicBezTo>
                  <a:cubicBezTo>
                    <a:pt x="4998" y="1309"/>
                    <a:pt x="4480" y="1637"/>
                    <a:pt x="4087" y="1982"/>
                  </a:cubicBezTo>
                  <a:cubicBezTo>
                    <a:pt x="3244" y="2695"/>
                    <a:pt x="2498" y="3495"/>
                    <a:pt x="1850" y="4382"/>
                  </a:cubicBezTo>
                  <a:cubicBezTo>
                    <a:pt x="2228" y="3084"/>
                    <a:pt x="3363" y="2176"/>
                    <a:pt x="4487" y="1420"/>
                  </a:cubicBezTo>
                  <a:cubicBezTo>
                    <a:pt x="4952" y="1106"/>
                    <a:pt x="5492" y="641"/>
                    <a:pt x="5331" y="111"/>
                  </a:cubicBezTo>
                  <a:cubicBezTo>
                    <a:pt x="5259" y="31"/>
                    <a:pt x="5166" y="0"/>
                    <a:pt x="5067" y="0"/>
                  </a:cubicBezTo>
                  <a:close/>
                </a:path>
              </a:pathLst>
            </a:custGeom>
            <a:solidFill>
              <a:srgbClr val="C18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1808250" y="1259800"/>
              <a:ext cx="628075" cy="993175"/>
            </a:xfrm>
            <a:custGeom>
              <a:avLst/>
              <a:gdLst/>
              <a:ahLst/>
              <a:cxnLst/>
              <a:rect l="l" t="t" r="r" b="b"/>
              <a:pathLst>
                <a:path w="25123" h="39727" extrusionOk="0">
                  <a:moveTo>
                    <a:pt x="23206" y="0"/>
                  </a:moveTo>
                  <a:cubicBezTo>
                    <a:pt x="22138" y="0"/>
                    <a:pt x="19680" y="2427"/>
                    <a:pt x="19297" y="2721"/>
                  </a:cubicBezTo>
                  <a:cubicBezTo>
                    <a:pt x="19189" y="2808"/>
                    <a:pt x="19069" y="2906"/>
                    <a:pt x="18994" y="3024"/>
                  </a:cubicBezTo>
                  <a:cubicBezTo>
                    <a:pt x="18886" y="3197"/>
                    <a:pt x="18875" y="3425"/>
                    <a:pt x="18864" y="3629"/>
                  </a:cubicBezTo>
                  <a:cubicBezTo>
                    <a:pt x="18788" y="6397"/>
                    <a:pt x="18464" y="9467"/>
                    <a:pt x="19048" y="12181"/>
                  </a:cubicBezTo>
                  <a:cubicBezTo>
                    <a:pt x="19264" y="13197"/>
                    <a:pt x="19275" y="14202"/>
                    <a:pt x="18951" y="15174"/>
                  </a:cubicBezTo>
                  <a:cubicBezTo>
                    <a:pt x="18389" y="16915"/>
                    <a:pt x="18108" y="18256"/>
                    <a:pt x="17027" y="19726"/>
                  </a:cubicBezTo>
                  <a:cubicBezTo>
                    <a:pt x="14486" y="23152"/>
                    <a:pt x="11946" y="26568"/>
                    <a:pt x="9405" y="29995"/>
                  </a:cubicBezTo>
                  <a:cubicBezTo>
                    <a:pt x="9081" y="30428"/>
                    <a:pt x="8746" y="30871"/>
                    <a:pt x="8292" y="31173"/>
                  </a:cubicBezTo>
                  <a:cubicBezTo>
                    <a:pt x="7816" y="31476"/>
                    <a:pt x="7254" y="31606"/>
                    <a:pt x="6703" y="31725"/>
                  </a:cubicBezTo>
                  <a:cubicBezTo>
                    <a:pt x="4465" y="32201"/>
                    <a:pt x="2239" y="32687"/>
                    <a:pt x="0" y="33173"/>
                  </a:cubicBezTo>
                  <a:cubicBezTo>
                    <a:pt x="130" y="35130"/>
                    <a:pt x="379" y="37356"/>
                    <a:pt x="1125" y="39173"/>
                  </a:cubicBezTo>
                  <a:cubicBezTo>
                    <a:pt x="1201" y="39367"/>
                    <a:pt x="1298" y="39583"/>
                    <a:pt x="1492" y="39681"/>
                  </a:cubicBezTo>
                  <a:cubicBezTo>
                    <a:pt x="1568" y="39715"/>
                    <a:pt x="1648" y="39727"/>
                    <a:pt x="1730" y="39727"/>
                  </a:cubicBezTo>
                  <a:cubicBezTo>
                    <a:pt x="1860" y="39727"/>
                    <a:pt x="1994" y="39696"/>
                    <a:pt x="2119" y="39670"/>
                  </a:cubicBezTo>
                  <a:cubicBezTo>
                    <a:pt x="5773" y="38719"/>
                    <a:pt x="9578" y="37670"/>
                    <a:pt x="12378" y="35141"/>
                  </a:cubicBezTo>
                  <a:cubicBezTo>
                    <a:pt x="13632" y="34005"/>
                    <a:pt x="14637" y="32611"/>
                    <a:pt x="15535" y="31163"/>
                  </a:cubicBezTo>
                  <a:cubicBezTo>
                    <a:pt x="18605" y="26233"/>
                    <a:pt x="19545" y="21271"/>
                    <a:pt x="21080" y="15834"/>
                  </a:cubicBezTo>
                  <a:cubicBezTo>
                    <a:pt x="21318" y="15013"/>
                    <a:pt x="22226" y="14645"/>
                    <a:pt x="22842" y="14050"/>
                  </a:cubicBezTo>
                  <a:cubicBezTo>
                    <a:pt x="23902" y="13056"/>
                    <a:pt x="24053" y="11434"/>
                    <a:pt x="23955" y="9986"/>
                  </a:cubicBezTo>
                  <a:cubicBezTo>
                    <a:pt x="23902" y="9154"/>
                    <a:pt x="23794" y="8289"/>
                    <a:pt x="24128" y="7521"/>
                  </a:cubicBezTo>
                  <a:cubicBezTo>
                    <a:pt x="24301" y="7122"/>
                    <a:pt x="24582" y="6776"/>
                    <a:pt x="24777" y="6386"/>
                  </a:cubicBezTo>
                  <a:cubicBezTo>
                    <a:pt x="25015" y="5943"/>
                    <a:pt x="25123" y="5424"/>
                    <a:pt x="25004" y="4927"/>
                  </a:cubicBezTo>
                  <a:cubicBezTo>
                    <a:pt x="24885" y="4441"/>
                    <a:pt x="24496" y="4008"/>
                    <a:pt x="23998" y="3922"/>
                  </a:cubicBezTo>
                  <a:lnTo>
                    <a:pt x="23998" y="3922"/>
                  </a:lnTo>
                  <a:cubicBezTo>
                    <a:pt x="24031" y="4981"/>
                    <a:pt x="23631" y="6105"/>
                    <a:pt x="22885" y="6872"/>
                  </a:cubicBezTo>
                  <a:cubicBezTo>
                    <a:pt x="22467" y="7302"/>
                    <a:pt x="21846" y="7653"/>
                    <a:pt x="21352" y="7653"/>
                  </a:cubicBezTo>
                  <a:cubicBezTo>
                    <a:pt x="20914" y="7653"/>
                    <a:pt x="20577" y="7377"/>
                    <a:pt x="20572" y="6635"/>
                  </a:cubicBezTo>
                  <a:lnTo>
                    <a:pt x="20572" y="3802"/>
                  </a:lnTo>
                  <a:cubicBezTo>
                    <a:pt x="20561" y="3641"/>
                    <a:pt x="20572" y="3457"/>
                    <a:pt x="20637" y="3305"/>
                  </a:cubicBezTo>
                  <a:cubicBezTo>
                    <a:pt x="20745" y="3067"/>
                    <a:pt x="20993" y="2938"/>
                    <a:pt x="21221" y="2808"/>
                  </a:cubicBezTo>
                  <a:cubicBezTo>
                    <a:pt x="21945" y="2408"/>
                    <a:pt x="22615" y="1911"/>
                    <a:pt x="23220" y="1338"/>
                  </a:cubicBezTo>
                  <a:cubicBezTo>
                    <a:pt x="23491" y="1078"/>
                    <a:pt x="23772" y="722"/>
                    <a:pt x="23664" y="365"/>
                  </a:cubicBezTo>
                  <a:cubicBezTo>
                    <a:pt x="23594" y="108"/>
                    <a:pt x="23431" y="0"/>
                    <a:pt x="23206" y="0"/>
                  </a:cubicBezTo>
                  <a:close/>
                </a:path>
              </a:pathLst>
            </a:custGeom>
            <a:solidFill>
              <a:srgbClr val="F4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2003900" y="1369975"/>
              <a:ext cx="431900" cy="837000"/>
            </a:xfrm>
            <a:custGeom>
              <a:avLst/>
              <a:gdLst/>
              <a:ahLst/>
              <a:cxnLst/>
              <a:rect l="l" t="t" r="r" b="b"/>
              <a:pathLst>
                <a:path w="17276" h="33480" extrusionOk="0">
                  <a:moveTo>
                    <a:pt x="17113" y="1"/>
                  </a:moveTo>
                  <a:lnTo>
                    <a:pt x="17016" y="131"/>
                  </a:lnTo>
                  <a:cubicBezTo>
                    <a:pt x="17092" y="250"/>
                    <a:pt x="17145" y="390"/>
                    <a:pt x="17178" y="520"/>
                  </a:cubicBezTo>
                  <a:cubicBezTo>
                    <a:pt x="17200" y="617"/>
                    <a:pt x="17221" y="726"/>
                    <a:pt x="17221" y="822"/>
                  </a:cubicBezTo>
                  <a:cubicBezTo>
                    <a:pt x="17275" y="541"/>
                    <a:pt x="17243" y="239"/>
                    <a:pt x="17113" y="1"/>
                  </a:cubicBezTo>
                  <a:close/>
                  <a:moveTo>
                    <a:pt x="16227" y="3320"/>
                  </a:moveTo>
                  <a:lnTo>
                    <a:pt x="16227" y="3320"/>
                  </a:lnTo>
                  <a:cubicBezTo>
                    <a:pt x="16032" y="3904"/>
                    <a:pt x="16054" y="4531"/>
                    <a:pt x="16097" y="5158"/>
                  </a:cubicBezTo>
                  <a:cubicBezTo>
                    <a:pt x="16097" y="4531"/>
                    <a:pt x="16108" y="3914"/>
                    <a:pt x="16227" y="3320"/>
                  </a:cubicBezTo>
                  <a:close/>
                  <a:moveTo>
                    <a:pt x="15859" y="8292"/>
                  </a:moveTo>
                  <a:cubicBezTo>
                    <a:pt x="15686" y="8811"/>
                    <a:pt x="15416" y="9276"/>
                    <a:pt x="15016" y="9643"/>
                  </a:cubicBezTo>
                  <a:cubicBezTo>
                    <a:pt x="14443" y="10195"/>
                    <a:pt x="13611" y="10551"/>
                    <a:pt x="13319" y="11254"/>
                  </a:cubicBezTo>
                  <a:cubicBezTo>
                    <a:pt x="13427" y="11070"/>
                    <a:pt x="13568" y="10908"/>
                    <a:pt x="13729" y="10757"/>
                  </a:cubicBezTo>
                  <a:cubicBezTo>
                    <a:pt x="14087" y="10433"/>
                    <a:pt x="14529" y="10217"/>
                    <a:pt x="14897" y="9903"/>
                  </a:cubicBezTo>
                  <a:cubicBezTo>
                    <a:pt x="15384" y="9482"/>
                    <a:pt x="15686" y="8919"/>
                    <a:pt x="15859" y="8292"/>
                  </a:cubicBezTo>
                  <a:close/>
                  <a:moveTo>
                    <a:pt x="7795" y="26615"/>
                  </a:moveTo>
                  <a:cubicBezTo>
                    <a:pt x="7782" y="26638"/>
                    <a:pt x="7770" y="26658"/>
                    <a:pt x="7758" y="26678"/>
                  </a:cubicBezTo>
                  <a:lnTo>
                    <a:pt x="7758" y="26678"/>
                  </a:lnTo>
                  <a:cubicBezTo>
                    <a:pt x="7771" y="26656"/>
                    <a:pt x="7784" y="26635"/>
                    <a:pt x="7795" y="26615"/>
                  </a:cubicBezTo>
                  <a:close/>
                  <a:moveTo>
                    <a:pt x="7758" y="26678"/>
                  </a:moveTo>
                  <a:lnTo>
                    <a:pt x="7758" y="26678"/>
                  </a:lnTo>
                  <a:cubicBezTo>
                    <a:pt x="7750" y="26691"/>
                    <a:pt x="7742" y="26705"/>
                    <a:pt x="7734" y="26718"/>
                  </a:cubicBezTo>
                  <a:lnTo>
                    <a:pt x="7734" y="26718"/>
                  </a:lnTo>
                  <a:cubicBezTo>
                    <a:pt x="7742" y="26705"/>
                    <a:pt x="7750" y="26692"/>
                    <a:pt x="7758" y="26678"/>
                  </a:cubicBezTo>
                  <a:close/>
                  <a:moveTo>
                    <a:pt x="7734" y="26718"/>
                  </a:moveTo>
                  <a:cubicBezTo>
                    <a:pt x="7726" y="26731"/>
                    <a:pt x="7718" y="26743"/>
                    <a:pt x="7709" y="26756"/>
                  </a:cubicBezTo>
                  <a:cubicBezTo>
                    <a:pt x="7687" y="26788"/>
                    <a:pt x="7666" y="26821"/>
                    <a:pt x="7654" y="26853"/>
                  </a:cubicBezTo>
                  <a:cubicBezTo>
                    <a:pt x="7679" y="26810"/>
                    <a:pt x="7707" y="26764"/>
                    <a:pt x="7734" y="26718"/>
                  </a:cubicBezTo>
                  <a:close/>
                  <a:moveTo>
                    <a:pt x="1720" y="32690"/>
                  </a:moveTo>
                  <a:lnTo>
                    <a:pt x="1720" y="32690"/>
                  </a:lnTo>
                  <a:cubicBezTo>
                    <a:pt x="1158" y="32982"/>
                    <a:pt x="585" y="33242"/>
                    <a:pt x="1" y="33480"/>
                  </a:cubicBezTo>
                  <a:cubicBezTo>
                    <a:pt x="596" y="33263"/>
                    <a:pt x="1168" y="32993"/>
                    <a:pt x="1720" y="32690"/>
                  </a:cubicBezTo>
                  <a:close/>
                </a:path>
              </a:pathLst>
            </a:custGeom>
            <a:solidFill>
              <a:srgbClr val="FA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1955550" y="1360525"/>
              <a:ext cx="478900" cy="860225"/>
            </a:xfrm>
            <a:custGeom>
              <a:avLst/>
              <a:gdLst/>
              <a:ahLst/>
              <a:cxnLst/>
              <a:rect l="l" t="t" r="r" b="b"/>
              <a:pathLst>
                <a:path w="19156" h="34409" extrusionOk="0">
                  <a:moveTo>
                    <a:pt x="18431" y="1"/>
                  </a:moveTo>
                  <a:cubicBezTo>
                    <a:pt x="18356" y="11"/>
                    <a:pt x="18279" y="55"/>
                    <a:pt x="18258" y="131"/>
                  </a:cubicBezTo>
                  <a:cubicBezTo>
                    <a:pt x="18215" y="239"/>
                    <a:pt x="18269" y="357"/>
                    <a:pt x="18312" y="465"/>
                  </a:cubicBezTo>
                  <a:cubicBezTo>
                    <a:pt x="18766" y="1546"/>
                    <a:pt x="17685" y="2639"/>
                    <a:pt x="17512" y="3806"/>
                  </a:cubicBezTo>
                  <a:cubicBezTo>
                    <a:pt x="17436" y="4270"/>
                    <a:pt x="17523" y="4757"/>
                    <a:pt x="17534" y="5222"/>
                  </a:cubicBezTo>
                  <a:cubicBezTo>
                    <a:pt x="17588" y="6951"/>
                    <a:pt x="17383" y="8692"/>
                    <a:pt x="15934" y="9848"/>
                  </a:cubicBezTo>
                  <a:cubicBezTo>
                    <a:pt x="15577" y="10141"/>
                    <a:pt x="15166" y="10378"/>
                    <a:pt x="14864" y="10724"/>
                  </a:cubicBezTo>
                  <a:cubicBezTo>
                    <a:pt x="14550" y="11102"/>
                    <a:pt x="14388" y="11589"/>
                    <a:pt x="14226" y="12054"/>
                  </a:cubicBezTo>
                  <a:cubicBezTo>
                    <a:pt x="12075" y="18248"/>
                    <a:pt x="9264" y="25447"/>
                    <a:pt x="3686" y="29361"/>
                  </a:cubicBezTo>
                  <a:cubicBezTo>
                    <a:pt x="2756" y="30009"/>
                    <a:pt x="1795" y="30668"/>
                    <a:pt x="757" y="30668"/>
                  </a:cubicBezTo>
                  <a:cubicBezTo>
                    <a:pt x="530" y="30668"/>
                    <a:pt x="292" y="30636"/>
                    <a:pt x="54" y="30571"/>
                  </a:cubicBezTo>
                  <a:lnTo>
                    <a:pt x="54" y="30571"/>
                  </a:lnTo>
                  <a:cubicBezTo>
                    <a:pt x="108" y="31847"/>
                    <a:pt x="87" y="33133"/>
                    <a:pt x="0" y="34408"/>
                  </a:cubicBezTo>
                  <a:cubicBezTo>
                    <a:pt x="659" y="34279"/>
                    <a:pt x="1308" y="34095"/>
                    <a:pt x="1935" y="33858"/>
                  </a:cubicBezTo>
                  <a:cubicBezTo>
                    <a:pt x="2519" y="33620"/>
                    <a:pt x="3092" y="33360"/>
                    <a:pt x="3654" y="33068"/>
                  </a:cubicBezTo>
                  <a:cubicBezTo>
                    <a:pt x="5470" y="32052"/>
                    <a:pt x="7070" y="30615"/>
                    <a:pt x="8367" y="28971"/>
                  </a:cubicBezTo>
                  <a:cubicBezTo>
                    <a:pt x="8800" y="28409"/>
                    <a:pt x="9210" y="27826"/>
                    <a:pt x="9588" y="27231"/>
                  </a:cubicBezTo>
                  <a:cubicBezTo>
                    <a:pt x="9600" y="27199"/>
                    <a:pt x="9621" y="27166"/>
                    <a:pt x="9643" y="27134"/>
                  </a:cubicBezTo>
                  <a:cubicBezTo>
                    <a:pt x="9675" y="27091"/>
                    <a:pt x="9696" y="27047"/>
                    <a:pt x="9729" y="26993"/>
                  </a:cubicBezTo>
                  <a:cubicBezTo>
                    <a:pt x="11113" y="24734"/>
                    <a:pt x="12107" y="22236"/>
                    <a:pt x="12929" y="19707"/>
                  </a:cubicBezTo>
                  <a:cubicBezTo>
                    <a:pt x="13448" y="18129"/>
                    <a:pt x="13902" y="16529"/>
                    <a:pt x="14291" y="14907"/>
                  </a:cubicBezTo>
                  <a:cubicBezTo>
                    <a:pt x="14539" y="13913"/>
                    <a:pt x="14659" y="12572"/>
                    <a:pt x="15253" y="11632"/>
                  </a:cubicBezTo>
                  <a:cubicBezTo>
                    <a:pt x="15545" y="10929"/>
                    <a:pt x="16377" y="10573"/>
                    <a:pt x="16950" y="10021"/>
                  </a:cubicBezTo>
                  <a:cubicBezTo>
                    <a:pt x="17350" y="9654"/>
                    <a:pt x="17620" y="9189"/>
                    <a:pt x="17793" y="8670"/>
                  </a:cubicBezTo>
                  <a:cubicBezTo>
                    <a:pt x="17998" y="8000"/>
                    <a:pt x="18053" y="7265"/>
                    <a:pt x="18053" y="6573"/>
                  </a:cubicBezTo>
                  <a:cubicBezTo>
                    <a:pt x="18053" y="6227"/>
                    <a:pt x="18042" y="5881"/>
                    <a:pt x="18031" y="5536"/>
                  </a:cubicBezTo>
                  <a:cubicBezTo>
                    <a:pt x="17988" y="4909"/>
                    <a:pt x="17966" y="4282"/>
                    <a:pt x="18161" y="3698"/>
                  </a:cubicBezTo>
                  <a:cubicBezTo>
                    <a:pt x="18226" y="3319"/>
                    <a:pt x="18334" y="2952"/>
                    <a:pt x="18507" y="2606"/>
                  </a:cubicBezTo>
                  <a:cubicBezTo>
                    <a:pt x="18723" y="2163"/>
                    <a:pt x="19026" y="1762"/>
                    <a:pt x="19144" y="1287"/>
                  </a:cubicBezTo>
                  <a:cubicBezTo>
                    <a:pt x="19144" y="1265"/>
                    <a:pt x="19155" y="1233"/>
                    <a:pt x="19155" y="1200"/>
                  </a:cubicBezTo>
                  <a:cubicBezTo>
                    <a:pt x="19155" y="1104"/>
                    <a:pt x="19134" y="995"/>
                    <a:pt x="19112" y="898"/>
                  </a:cubicBezTo>
                  <a:cubicBezTo>
                    <a:pt x="19079" y="768"/>
                    <a:pt x="19026" y="628"/>
                    <a:pt x="18950" y="509"/>
                  </a:cubicBezTo>
                  <a:cubicBezTo>
                    <a:pt x="18820" y="292"/>
                    <a:pt x="18647" y="119"/>
                    <a:pt x="18431"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1955000" y="2224800"/>
              <a:ext cx="300" cy="275"/>
            </a:xfrm>
            <a:custGeom>
              <a:avLst/>
              <a:gdLst/>
              <a:ahLst/>
              <a:cxnLst/>
              <a:rect l="l" t="t" r="r" b="b"/>
              <a:pathLst>
                <a:path w="12" h="11" extrusionOk="0">
                  <a:moveTo>
                    <a:pt x="1" y="0"/>
                  </a:moveTo>
                  <a:lnTo>
                    <a:pt x="11" y="10"/>
                  </a:lnTo>
                  <a:lnTo>
                    <a:pt x="11" y="0"/>
                  </a:lnTo>
                  <a:close/>
                </a:path>
              </a:pathLst>
            </a:custGeom>
            <a:solidFill>
              <a:srgbClr val="FA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1954725" y="2220725"/>
              <a:ext cx="850" cy="4100"/>
            </a:xfrm>
            <a:custGeom>
              <a:avLst/>
              <a:gdLst/>
              <a:ahLst/>
              <a:cxnLst/>
              <a:rect l="l" t="t" r="r" b="b"/>
              <a:pathLst>
                <a:path w="34" h="164" extrusionOk="0">
                  <a:moveTo>
                    <a:pt x="12" y="0"/>
                  </a:moveTo>
                  <a:cubicBezTo>
                    <a:pt x="12" y="55"/>
                    <a:pt x="0" y="109"/>
                    <a:pt x="0" y="152"/>
                  </a:cubicBezTo>
                  <a:lnTo>
                    <a:pt x="12" y="163"/>
                  </a:lnTo>
                  <a:lnTo>
                    <a:pt x="22" y="163"/>
                  </a:lnTo>
                  <a:cubicBezTo>
                    <a:pt x="22" y="109"/>
                    <a:pt x="33" y="55"/>
                    <a:pt x="33" y="0"/>
                  </a:cubicBezTo>
                  <a:close/>
                </a:path>
              </a:pathLst>
            </a:custGeom>
            <a:solidFill>
              <a:srgbClr val="EF8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1058050" y="2000475"/>
              <a:ext cx="900225" cy="1233700"/>
            </a:xfrm>
            <a:custGeom>
              <a:avLst/>
              <a:gdLst/>
              <a:ahLst/>
              <a:cxnLst/>
              <a:rect l="l" t="t" r="r" b="b"/>
              <a:pathLst>
                <a:path w="36009" h="49348" extrusionOk="0">
                  <a:moveTo>
                    <a:pt x="36008" y="1"/>
                  </a:moveTo>
                  <a:lnTo>
                    <a:pt x="36008" y="1"/>
                  </a:lnTo>
                  <a:cubicBezTo>
                    <a:pt x="34419" y="174"/>
                    <a:pt x="33035" y="1125"/>
                    <a:pt x="31533" y="1654"/>
                  </a:cubicBezTo>
                  <a:cubicBezTo>
                    <a:pt x="30172" y="2145"/>
                    <a:pt x="28789" y="2300"/>
                    <a:pt x="27393" y="2300"/>
                  </a:cubicBezTo>
                  <a:cubicBezTo>
                    <a:pt x="26173" y="2300"/>
                    <a:pt x="24942" y="2181"/>
                    <a:pt x="23707" y="2065"/>
                  </a:cubicBezTo>
                  <a:cubicBezTo>
                    <a:pt x="22483" y="1944"/>
                    <a:pt x="21258" y="1826"/>
                    <a:pt x="20042" y="1826"/>
                  </a:cubicBezTo>
                  <a:cubicBezTo>
                    <a:pt x="19088" y="1826"/>
                    <a:pt x="18140" y="1898"/>
                    <a:pt x="17199" y="2098"/>
                  </a:cubicBezTo>
                  <a:cubicBezTo>
                    <a:pt x="15102" y="2530"/>
                    <a:pt x="13783" y="4227"/>
                    <a:pt x="11924" y="5243"/>
                  </a:cubicBezTo>
                  <a:cubicBezTo>
                    <a:pt x="10205" y="6194"/>
                    <a:pt x="8324" y="7049"/>
                    <a:pt x="7156" y="8670"/>
                  </a:cubicBezTo>
                  <a:cubicBezTo>
                    <a:pt x="5946" y="10345"/>
                    <a:pt x="5719" y="12519"/>
                    <a:pt x="5383" y="14551"/>
                  </a:cubicBezTo>
                  <a:cubicBezTo>
                    <a:pt x="4497" y="19805"/>
                    <a:pt x="2724" y="24820"/>
                    <a:pt x="1330" y="29944"/>
                  </a:cubicBezTo>
                  <a:cubicBezTo>
                    <a:pt x="0" y="34787"/>
                    <a:pt x="206" y="39522"/>
                    <a:pt x="682" y="44473"/>
                  </a:cubicBezTo>
                  <a:cubicBezTo>
                    <a:pt x="847" y="46095"/>
                    <a:pt x="133" y="49347"/>
                    <a:pt x="2610" y="49347"/>
                  </a:cubicBezTo>
                  <a:cubicBezTo>
                    <a:pt x="2724" y="49347"/>
                    <a:pt x="2845" y="49340"/>
                    <a:pt x="2973" y="49326"/>
                  </a:cubicBezTo>
                  <a:cubicBezTo>
                    <a:pt x="4259" y="49175"/>
                    <a:pt x="5265" y="48202"/>
                    <a:pt x="6248" y="47359"/>
                  </a:cubicBezTo>
                  <a:cubicBezTo>
                    <a:pt x="9989" y="44116"/>
                    <a:pt x="14788" y="42116"/>
                    <a:pt x="19717" y="41737"/>
                  </a:cubicBezTo>
                  <a:cubicBezTo>
                    <a:pt x="20374" y="41685"/>
                    <a:pt x="20914" y="41588"/>
                    <a:pt x="21435" y="41588"/>
                  </a:cubicBezTo>
                  <a:cubicBezTo>
                    <a:pt x="21978" y="41588"/>
                    <a:pt x="22500" y="41693"/>
                    <a:pt x="23112" y="42062"/>
                  </a:cubicBezTo>
                  <a:cubicBezTo>
                    <a:pt x="23358" y="42207"/>
                    <a:pt x="23674" y="42312"/>
                    <a:pt x="23955" y="42312"/>
                  </a:cubicBezTo>
                  <a:cubicBezTo>
                    <a:pt x="24218" y="42312"/>
                    <a:pt x="24451" y="42221"/>
                    <a:pt x="24572" y="41987"/>
                  </a:cubicBezTo>
                  <a:cubicBezTo>
                    <a:pt x="24647" y="41835"/>
                    <a:pt x="24647" y="41651"/>
                    <a:pt x="24636" y="41478"/>
                  </a:cubicBezTo>
                  <a:cubicBezTo>
                    <a:pt x="24528" y="39813"/>
                    <a:pt x="23253" y="38506"/>
                    <a:pt x="22539" y="37003"/>
                  </a:cubicBezTo>
                  <a:cubicBezTo>
                    <a:pt x="21166" y="34139"/>
                    <a:pt x="21901" y="30711"/>
                    <a:pt x="23155" y="27804"/>
                  </a:cubicBezTo>
                  <a:cubicBezTo>
                    <a:pt x="24409" y="24896"/>
                    <a:pt x="26160" y="22161"/>
                    <a:pt x="26895" y="19080"/>
                  </a:cubicBezTo>
                  <a:cubicBezTo>
                    <a:pt x="27231" y="17664"/>
                    <a:pt x="26679" y="14702"/>
                    <a:pt x="27706" y="13610"/>
                  </a:cubicBezTo>
                  <a:cubicBezTo>
                    <a:pt x="27976" y="13319"/>
                    <a:pt x="28398" y="13211"/>
                    <a:pt x="28787" y="13102"/>
                  </a:cubicBezTo>
                  <a:cubicBezTo>
                    <a:pt x="30722" y="12594"/>
                    <a:pt x="32624" y="11913"/>
                    <a:pt x="34452" y="11081"/>
                  </a:cubicBezTo>
                  <a:cubicBezTo>
                    <a:pt x="35727" y="10497"/>
                    <a:pt x="35857" y="9394"/>
                    <a:pt x="35879" y="8097"/>
                  </a:cubicBezTo>
                  <a:cubicBezTo>
                    <a:pt x="35922" y="5395"/>
                    <a:pt x="35965" y="2703"/>
                    <a:pt x="36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3"/>
            <p:cNvSpPr/>
            <p:nvPr/>
          </p:nvSpPr>
          <p:spPr>
            <a:xfrm>
              <a:off x="1953650" y="2001575"/>
              <a:ext cx="5175" cy="225125"/>
            </a:xfrm>
            <a:custGeom>
              <a:avLst/>
              <a:gdLst/>
              <a:ahLst/>
              <a:cxnLst/>
              <a:rect l="l" t="t" r="r" b="b"/>
              <a:pathLst>
                <a:path w="207" h="9005" extrusionOk="0">
                  <a:moveTo>
                    <a:pt x="206" y="0"/>
                  </a:moveTo>
                  <a:cubicBezTo>
                    <a:pt x="195" y="0"/>
                    <a:pt x="184" y="10"/>
                    <a:pt x="184" y="10"/>
                  </a:cubicBezTo>
                  <a:cubicBezTo>
                    <a:pt x="163" y="745"/>
                    <a:pt x="152" y="1481"/>
                    <a:pt x="141" y="2216"/>
                  </a:cubicBezTo>
                  <a:cubicBezTo>
                    <a:pt x="152" y="2205"/>
                    <a:pt x="163" y="2205"/>
                    <a:pt x="173" y="2205"/>
                  </a:cubicBezTo>
                  <a:lnTo>
                    <a:pt x="206" y="0"/>
                  </a:lnTo>
                  <a:close/>
                  <a:moveTo>
                    <a:pt x="43" y="8939"/>
                  </a:moveTo>
                  <a:cubicBezTo>
                    <a:pt x="33" y="8939"/>
                    <a:pt x="22" y="8939"/>
                    <a:pt x="0" y="8951"/>
                  </a:cubicBezTo>
                  <a:lnTo>
                    <a:pt x="0" y="9004"/>
                  </a:lnTo>
                  <a:cubicBezTo>
                    <a:pt x="11" y="9004"/>
                    <a:pt x="22" y="8994"/>
                    <a:pt x="33" y="8994"/>
                  </a:cubicBezTo>
                  <a:cubicBezTo>
                    <a:pt x="33" y="8972"/>
                    <a:pt x="43" y="8961"/>
                    <a:pt x="43" y="8939"/>
                  </a:cubicBezTo>
                  <a:close/>
                </a:path>
              </a:pathLst>
            </a:custGeom>
            <a:solidFill>
              <a:srgbClr val="B0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3"/>
            <p:cNvSpPr/>
            <p:nvPr/>
          </p:nvSpPr>
          <p:spPr>
            <a:xfrm>
              <a:off x="1953650" y="2056700"/>
              <a:ext cx="4350" cy="168650"/>
            </a:xfrm>
            <a:custGeom>
              <a:avLst/>
              <a:gdLst/>
              <a:ahLst/>
              <a:cxnLst/>
              <a:rect l="l" t="t" r="r" b="b"/>
              <a:pathLst>
                <a:path w="174" h="6746" extrusionOk="0">
                  <a:moveTo>
                    <a:pt x="173" y="0"/>
                  </a:moveTo>
                  <a:cubicBezTo>
                    <a:pt x="163" y="0"/>
                    <a:pt x="152" y="0"/>
                    <a:pt x="141" y="11"/>
                  </a:cubicBezTo>
                  <a:cubicBezTo>
                    <a:pt x="120" y="1956"/>
                    <a:pt x="87" y="3902"/>
                    <a:pt x="55" y="5848"/>
                  </a:cubicBezTo>
                  <a:cubicBezTo>
                    <a:pt x="55" y="6097"/>
                    <a:pt x="43" y="6335"/>
                    <a:pt x="22" y="6573"/>
                  </a:cubicBezTo>
                  <a:cubicBezTo>
                    <a:pt x="33" y="6573"/>
                    <a:pt x="43" y="6561"/>
                    <a:pt x="55" y="6561"/>
                  </a:cubicBezTo>
                  <a:cubicBezTo>
                    <a:pt x="76" y="6345"/>
                    <a:pt x="76" y="6119"/>
                    <a:pt x="87" y="5891"/>
                  </a:cubicBezTo>
                  <a:cubicBezTo>
                    <a:pt x="120" y="3924"/>
                    <a:pt x="141" y="1968"/>
                    <a:pt x="173" y="0"/>
                  </a:cubicBezTo>
                  <a:close/>
                  <a:moveTo>
                    <a:pt x="11" y="6691"/>
                  </a:moveTo>
                  <a:cubicBezTo>
                    <a:pt x="11" y="6702"/>
                    <a:pt x="11" y="6724"/>
                    <a:pt x="0" y="6746"/>
                  </a:cubicBezTo>
                  <a:cubicBezTo>
                    <a:pt x="22" y="6734"/>
                    <a:pt x="33" y="6734"/>
                    <a:pt x="43" y="6734"/>
                  </a:cubicBezTo>
                  <a:lnTo>
                    <a:pt x="43" y="6713"/>
                  </a:lnTo>
                  <a:lnTo>
                    <a:pt x="11" y="6691"/>
                  </a:lnTo>
                  <a:close/>
                </a:path>
              </a:pathLst>
            </a:custGeom>
            <a:solidFill>
              <a:srgbClr val="A87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1953925" y="2220725"/>
              <a:ext cx="1100" cy="3800"/>
            </a:xfrm>
            <a:custGeom>
              <a:avLst/>
              <a:gdLst/>
              <a:ahLst/>
              <a:cxnLst/>
              <a:rect l="l" t="t" r="r" b="b"/>
              <a:pathLst>
                <a:path w="44" h="152" extrusionOk="0">
                  <a:moveTo>
                    <a:pt x="44" y="0"/>
                  </a:moveTo>
                  <a:cubicBezTo>
                    <a:pt x="32" y="0"/>
                    <a:pt x="22" y="12"/>
                    <a:pt x="11" y="12"/>
                  </a:cubicBezTo>
                  <a:cubicBezTo>
                    <a:pt x="11" y="44"/>
                    <a:pt x="0" y="87"/>
                    <a:pt x="0" y="130"/>
                  </a:cubicBezTo>
                  <a:lnTo>
                    <a:pt x="32" y="152"/>
                  </a:lnTo>
                  <a:cubicBezTo>
                    <a:pt x="32" y="109"/>
                    <a:pt x="44" y="55"/>
                    <a:pt x="44" y="0"/>
                  </a:cubicBezTo>
                  <a:close/>
                </a:path>
              </a:pathLst>
            </a:custGeom>
            <a:solidFill>
              <a:srgbClr val="A56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1514225" y="2001825"/>
              <a:ext cx="444050" cy="239475"/>
            </a:xfrm>
            <a:custGeom>
              <a:avLst/>
              <a:gdLst/>
              <a:ahLst/>
              <a:cxnLst/>
              <a:rect l="l" t="t" r="r" b="b"/>
              <a:pathLst>
                <a:path w="17762" h="9579" extrusionOk="0">
                  <a:moveTo>
                    <a:pt x="17761" y="0"/>
                  </a:moveTo>
                  <a:lnTo>
                    <a:pt x="17761" y="0"/>
                  </a:lnTo>
                  <a:cubicBezTo>
                    <a:pt x="16183" y="173"/>
                    <a:pt x="14810" y="1114"/>
                    <a:pt x="13318" y="1644"/>
                  </a:cubicBezTo>
                  <a:cubicBezTo>
                    <a:pt x="12842" y="1816"/>
                    <a:pt x="12367" y="1946"/>
                    <a:pt x="11891" y="2044"/>
                  </a:cubicBezTo>
                  <a:cubicBezTo>
                    <a:pt x="11848" y="3351"/>
                    <a:pt x="11070" y="4617"/>
                    <a:pt x="9913" y="5254"/>
                  </a:cubicBezTo>
                  <a:cubicBezTo>
                    <a:pt x="9351" y="5557"/>
                    <a:pt x="8724" y="5708"/>
                    <a:pt x="8086" y="5708"/>
                  </a:cubicBezTo>
                  <a:lnTo>
                    <a:pt x="8064" y="5708"/>
                  </a:lnTo>
                  <a:cubicBezTo>
                    <a:pt x="7341" y="5708"/>
                    <a:pt x="6627" y="5513"/>
                    <a:pt x="6011" y="5124"/>
                  </a:cubicBezTo>
                  <a:cubicBezTo>
                    <a:pt x="5881" y="5038"/>
                    <a:pt x="5719" y="4941"/>
                    <a:pt x="5578" y="4941"/>
                  </a:cubicBezTo>
                  <a:cubicBezTo>
                    <a:pt x="5525" y="4941"/>
                    <a:pt x="5481" y="4951"/>
                    <a:pt x="5438" y="4984"/>
                  </a:cubicBezTo>
                  <a:cubicBezTo>
                    <a:pt x="5319" y="5049"/>
                    <a:pt x="5276" y="5189"/>
                    <a:pt x="5211" y="5309"/>
                  </a:cubicBezTo>
                  <a:cubicBezTo>
                    <a:pt x="4941" y="5914"/>
                    <a:pt x="4259" y="6260"/>
                    <a:pt x="3589" y="6260"/>
                  </a:cubicBezTo>
                  <a:lnTo>
                    <a:pt x="3568" y="6260"/>
                  </a:lnTo>
                  <a:cubicBezTo>
                    <a:pt x="3503" y="6260"/>
                    <a:pt x="3438" y="6260"/>
                    <a:pt x="3373" y="6249"/>
                  </a:cubicBezTo>
                  <a:cubicBezTo>
                    <a:pt x="2649" y="6173"/>
                    <a:pt x="2001" y="5741"/>
                    <a:pt x="1514" y="5189"/>
                  </a:cubicBezTo>
                  <a:cubicBezTo>
                    <a:pt x="1406" y="5071"/>
                    <a:pt x="1233" y="4951"/>
                    <a:pt x="1093" y="4941"/>
                  </a:cubicBezTo>
                  <a:cubicBezTo>
                    <a:pt x="1038" y="4951"/>
                    <a:pt x="984" y="4973"/>
                    <a:pt x="952" y="5038"/>
                  </a:cubicBezTo>
                  <a:cubicBezTo>
                    <a:pt x="920" y="5092"/>
                    <a:pt x="920" y="5146"/>
                    <a:pt x="920" y="5200"/>
                  </a:cubicBezTo>
                  <a:cubicBezTo>
                    <a:pt x="898" y="5741"/>
                    <a:pt x="498" y="6217"/>
                    <a:pt x="0" y="6422"/>
                  </a:cubicBezTo>
                  <a:cubicBezTo>
                    <a:pt x="1460" y="6724"/>
                    <a:pt x="2919" y="7060"/>
                    <a:pt x="4389" y="7060"/>
                  </a:cubicBezTo>
                  <a:cubicBezTo>
                    <a:pt x="4811" y="7060"/>
                    <a:pt x="5244" y="7027"/>
                    <a:pt x="5676" y="6962"/>
                  </a:cubicBezTo>
                  <a:cubicBezTo>
                    <a:pt x="5881" y="6930"/>
                    <a:pt x="6108" y="6897"/>
                    <a:pt x="6325" y="6897"/>
                  </a:cubicBezTo>
                  <a:cubicBezTo>
                    <a:pt x="6649" y="6897"/>
                    <a:pt x="6940" y="6973"/>
                    <a:pt x="7124" y="7221"/>
                  </a:cubicBezTo>
                  <a:cubicBezTo>
                    <a:pt x="7394" y="7611"/>
                    <a:pt x="7168" y="8129"/>
                    <a:pt x="6919" y="8552"/>
                  </a:cubicBezTo>
                  <a:cubicBezTo>
                    <a:pt x="9005" y="9102"/>
                    <a:pt x="11102" y="9578"/>
                    <a:pt x="13178" y="9578"/>
                  </a:cubicBezTo>
                  <a:cubicBezTo>
                    <a:pt x="13621" y="9578"/>
                    <a:pt x="14053" y="9556"/>
                    <a:pt x="14497" y="9513"/>
                  </a:cubicBezTo>
                  <a:cubicBezTo>
                    <a:pt x="15535" y="9405"/>
                    <a:pt x="16561" y="9222"/>
                    <a:pt x="17577" y="8994"/>
                  </a:cubicBezTo>
                  <a:lnTo>
                    <a:pt x="17577" y="8941"/>
                  </a:lnTo>
                  <a:cubicBezTo>
                    <a:pt x="17588" y="8919"/>
                    <a:pt x="17588" y="8897"/>
                    <a:pt x="17588" y="8886"/>
                  </a:cubicBezTo>
                  <a:cubicBezTo>
                    <a:pt x="17588" y="8843"/>
                    <a:pt x="17599" y="8800"/>
                    <a:pt x="17599" y="8768"/>
                  </a:cubicBezTo>
                  <a:cubicBezTo>
                    <a:pt x="17620" y="8530"/>
                    <a:pt x="17632" y="8292"/>
                    <a:pt x="17632" y="8043"/>
                  </a:cubicBezTo>
                  <a:cubicBezTo>
                    <a:pt x="17664" y="6097"/>
                    <a:pt x="17697" y="4151"/>
                    <a:pt x="17718" y="2206"/>
                  </a:cubicBezTo>
                  <a:cubicBezTo>
                    <a:pt x="17729" y="1471"/>
                    <a:pt x="17740" y="735"/>
                    <a:pt x="17761"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1088050" y="3217950"/>
              <a:ext cx="30300" cy="16775"/>
            </a:xfrm>
            <a:custGeom>
              <a:avLst/>
              <a:gdLst/>
              <a:ahLst/>
              <a:cxnLst/>
              <a:rect l="l" t="t" r="r" b="b"/>
              <a:pathLst>
                <a:path w="1212" h="671" extrusionOk="0">
                  <a:moveTo>
                    <a:pt x="0" y="0"/>
                  </a:moveTo>
                  <a:cubicBezTo>
                    <a:pt x="249" y="368"/>
                    <a:pt x="627" y="617"/>
                    <a:pt x="1200" y="670"/>
                  </a:cubicBezTo>
                  <a:cubicBezTo>
                    <a:pt x="1200" y="660"/>
                    <a:pt x="1211" y="649"/>
                    <a:pt x="1211" y="638"/>
                  </a:cubicBezTo>
                  <a:cubicBezTo>
                    <a:pt x="638" y="595"/>
                    <a:pt x="260" y="357"/>
                    <a:pt x="0" y="0"/>
                  </a:cubicBezTo>
                  <a:close/>
                </a:path>
              </a:pathLst>
            </a:custGeom>
            <a:solidFill>
              <a:srgbClr val="4B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1118025" y="3233900"/>
              <a:ext cx="7350" cy="1100"/>
            </a:xfrm>
            <a:custGeom>
              <a:avLst/>
              <a:gdLst/>
              <a:ahLst/>
              <a:cxnLst/>
              <a:rect l="l" t="t" r="r" b="b"/>
              <a:pathLst>
                <a:path w="294" h="44" extrusionOk="0">
                  <a:moveTo>
                    <a:pt x="12" y="0"/>
                  </a:moveTo>
                  <a:cubicBezTo>
                    <a:pt x="12" y="11"/>
                    <a:pt x="1" y="22"/>
                    <a:pt x="1" y="32"/>
                  </a:cubicBezTo>
                  <a:cubicBezTo>
                    <a:pt x="77" y="44"/>
                    <a:pt x="152" y="44"/>
                    <a:pt x="239" y="44"/>
                  </a:cubicBezTo>
                  <a:lnTo>
                    <a:pt x="293" y="44"/>
                  </a:lnTo>
                  <a:cubicBezTo>
                    <a:pt x="293" y="32"/>
                    <a:pt x="282" y="22"/>
                    <a:pt x="282" y="0"/>
                  </a:cubicBezTo>
                  <a:cubicBezTo>
                    <a:pt x="260" y="0"/>
                    <a:pt x="228" y="11"/>
                    <a:pt x="207" y="11"/>
                  </a:cubicBezTo>
                  <a:cubicBezTo>
                    <a:pt x="142" y="11"/>
                    <a:pt x="77" y="0"/>
                    <a:pt x="12" y="0"/>
                  </a:cubicBezTo>
                  <a:close/>
                </a:path>
              </a:pathLst>
            </a:custGeom>
            <a:solidFill>
              <a:srgbClr val="08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1318025" y="3044450"/>
              <a:ext cx="227575" cy="70025"/>
            </a:xfrm>
            <a:custGeom>
              <a:avLst/>
              <a:gdLst/>
              <a:ahLst/>
              <a:cxnLst/>
              <a:rect l="l" t="t" r="r" b="b"/>
              <a:pathLst>
                <a:path w="9103" h="2801" extrusionOk="0">
                  <a:moveTo>
                    <a:pt x="9102" y="0"/>
                  </a:moveTo>
                  <a:lnTo>
                    <a:pt x="9102" y="0"/>
                  </a:lnTo>
                  <a:cubicBezTo>
                    <a:pt x="5924" y="271"/>
                    <a:pt x="2811" y="1222"/>
                    <a:pt x="0" y="2735"/>
                  </a:cubicBezTo>
                  <a:lnTo>
                    <a:pt x="0" y="2800"/>
                  </a:lnTo>
                  <a:cubicBezTo>
                    <a:pt x="855" y="2335"/>
                    <a:pt x="1730" y="1924"/>
                    <a:pt x="2638" y="1568"/>
                  </a:cubicBezTo>
                  <a:cubicBezTo>
                    <a:pt x="3892" y="1071"/>
                    <a:pt x="5200" y="692"/>
                    <a:pt x="6529" y="422"/>
                  </a:cubicBezTo>
                  <a:cubicBezTo>
                    <a:pt x="6995" y="324"/>
                    <a:pt x="8367" y="346"/>
                    <a:pt x="9102" y="0"/>
                  </a:cubicBezTo>
                  <a:close/>
                </a:path>
              </a:pathLst>
            </a:custGeom>
            <a:solidFill>
              <a:srgbClr val="1F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3"/>
            <p:cNvSpPr/>
            <p:nvPr/>
          </p:nvSpPr>
          <p:spPr>
            <a:xfrm>
              <a:off x="1125075" y="3233900"/>
              <a:ext cx="3000" cy="1100"/>
            </a:xfrm>
            <a:custGeom>
              <a:avLst/>
              <a:gdLst/>
              <a:ahLst/>
              <a:cxnLst/>
              <a:rect l="l" t="t" r="r" b="b"/>
              <a:pathLst>
                <a:path w="120" h="44" extrusionOk="0">
                  <a:moveTo>
                    <a:pt x="0" y="0"/>
                  </a:moveTo>
                  <a:cubicBezTo>
                    <a:pt x="0" y="22"/>
                    <a:pt x="11" y="32"/>
                    <a:pt x="11" y="44"/>
                  </a:cubicBezTo>
                  <a:lnTo>
                    <a:pt x="119" y="44"/>
                  </a:lnTo>
                  <a:cubicBezTo>
                    <a:pt x="108" y="32"/>
                    <a:pt x="108" y="11"/>
                    <a:pt x="98"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3"/>
            <p:cNvSpPr/>
            <p:nvPr/>
          </p:nvSpPr>
          <p:spPr>
            <a:xfrm>
              <a:off x="1127500" y="3112825"/>
              <a:ext cx="190550" cy="122175"/>
            </a:xfrm>
            <a:custGeom>
              <a:avLst/>
              <a:gdLst/>
              <a:ahLst/>
              <a:cxnLst/>
              <a:rect l="l" t="t" r="r" b="b"/>
              <a:pathLst>
                <a:path w="7622" h="4887" extrusionOk="0">
                  <a:moveTo>
                    <a:pt x="7621" y="0"/>
                  </a:moveTo>
                  <a:cubicBezTo>
                    <a:pt x="6141" y="800"/>
                    <a:pt x="4746" y="1762"/>
                    <a:pt x="3470" y="2865"/>
                  </a:cubicBezTo>
                  <a:cubicBezTo>
                    <a:pt x="2487" y="3708"/>
                    <a:pt x="1481" y="4681"/>
                    <a:pt x="195" y="4832"/>
                  </a:cubicBezTo>
                  <a:cubicBezTo>
                    <a:pt x="130" y="4832"/>
                    <a:pt x="66" y="4843"/>
                    <a:pt x="1" y="4843"/>
                  </a:cubicBezTo>
                  <a:cubicBezTo>
                    <a:pt x="11" y="4854"/>
                    <a:pt x="11" y="4875"/>
                    <a:pt x="22" y="4887"/>
                  </a:cubicBezTo>
                  <a:cubicBezTo>
                    <a:pt x="87" y="4887"/>
                    <a:pt x="152" y="4875"/>
                    <a:pt x="227" y="4875"/>
                  </a:cubicBezTo>
                  <a:cubicBezTo>
                    <a:pt x="1514" y="4724"/>
                    <a:pt x="2519" y="3751"/>
                    <a:pt x="3503" y="2898"/>
                  </a:cubicBezTo>
                  <a:cubicBezTo>
                    <a:pt x="4767" y="1805"/>
                    <a:pt x="6151" y="854"/>
                    <a:pt x="7621" y="65"/>
                  </a:cubicBezTo>
                  <a:lnTo>
                    <a:pt x="7621" y="0"/>
                  </a:lnTo>
                  <a:close/>
                </a:path>
              </a:pathLst>
            </a:custGeom>
            <a:solidFill>
              <a:srgbClr val="1617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1058875" y="2072900"/>
              <a:ext cx="621850" cy="1161275"/>
            </a:xfrm>
            <a:custGeom>
              <a:avLst/>
              <a:gdLst/>
              <a:ahLst/>
              <a:cxnLst/>
              <a:rect l="l" t="t" r="r" b="b"/>
              <a:pathLst>
                <a:path w="24874" h="46451" extrusionOk="0">
                  <a:moveTo>
                    <a:pt x="24873" y="13902"/>
                  </a:moveTo>
                  <a:lnTo>
                    <a:pt x="24873" y="13902"/>
                  </a:lnTo>
                  <a:cubicBezTo>
                    <a:pt x="24268" y="13946"/>
                    <a:pt x="23674" y="13989"/>
                    <a:pt x="23079" y="14043"/>
                  </a:cubicBezTo>
                  <a:cubicBezTo>
                    <a:pt x="23100" y="14367"/>
                    <a:pt x="23133" y="14702"/>
                    <a:pt x="23176" y="15037"/>
                  </a:cubicBezTo>
                  <a:cubicBezTo>
                    <a:pt x="23198" y="15156"/>
                    <a:pt x="23198" y="15275"/>
                    <a:pt x="23187" y="15383"/>
                  </a:cubicBezTo>
                  <a:cubicBezTo>
                    <a:pt x="23771" y="14919"/>
                    <a:pt x="24333" y="14421"/>
                    <a:pt x="24873" y="13902"/>
                  </a:cubicBezTo>
                  <a:close/>
                  <a:moveTo>
                    <a:pt x="15350" y="1"/>
                  </a:moveTo>
                  <a:cubicBezTo>
                    <a:pt x="14183" y="703"/>
                    <a:pt x="13177" y="1709"/>
                    <a:pt x="11913" y="2389"/>
                  </a:cubicBezTo>
                  <a:cubicBezTo>
                    <a:pt x="10205" y="3330"/>
                    <a:pt x="8324" y="4195"/>
                    <a:pt x="7145" y="5817"/>
                  </a:cubicBezTo>
                  <a:cubicBezTo>
                    <a:pt x="5934" y="7492"/>
                    <a:pt x="5718" y="9665"/>
                    <a:pt x="5372" y="11697"/>
                  </a:cubicBezTo>
                  <a:cubicBezTo>
                    <a:pt x="4497" y="16951"/>
                    <a:pt x="2713" y="21967"/>
                    <a:pt x="1319" y="27091"/>
                  </a:cubicBezTo>
                  <a:cubicBezTo>
                    <a:pt x="0" y="31933"/>
                    <a:pt x="195" y="36657"/>
                    <a:pt x="681" y="41619"/>
                  </a:cubicBezTo>
                  <a:cubicBezTo>
                    <a:pt x="800" y="42787"/>
                    <a:pt x="464" y="44764"/>
                    <a:pt x="1167" y="45802"/>
                  </a:cubicBezTo>
                  <a:cubicBezTo>
                    <a:pt x="1427" y="46159"/>
                    <a:pt x="1805" y="46397"/>
                    <a:pt x="2378" y="46440"/>
                  </a:cubicBezTo>
                  <a:cubicBezTo>
                    <a:pt x="2443" y="46440"/>
                    <a:pt x="2508" y="46451"/>
                    <a:pt x="2573" y="46451"/>
                  </a:cubicBezTo>
                  <a:cubicBezTo>
                    <a:pt x="2594" y="46451"/>
                    <a:pt x="2626" y="46440"/>
                    <a:pt x="2648" y="46440"/>
                  </a:cubicBezTo>
                  <a:lnTo>
                    <a:pt x="2746" y="46440"/>
                  </a:lnTo>
                  <a:cubicBezTo>
                    <a:pt x="2811" y="46440"/>
                    <a:pt x="2875" y="46429"/>
                    <a:pt x="2940" y="46429"/>
                  </a:cubicBezTo>
                  <a:cubicBezTo>
                    <a:pt x="4226" y="46278"/>
                    <a:pt x="5232" y="45305"/>
                    <a:pt x="6215" y="44462"/>
                  </a:cubicBezTo>
                  <a:cubicBezTo>
                    <a:pt x="7491" y="43359"/>
                    <a:pt x="8886" y="42397"/>
                    <a:pt x="10366" y="41597"/>
                  </a:cubicBezTo>
                  <a:cubicBezTo>
                    <a:pt x="13177" y="40084"/>
                    <a:pt x="16290" y="39133"/>
                    <a:pt x="19468" y="38862"/>
                  </a:cubicBezTo>
                  <a:cubicBezTo>
                    <a:pt x="19793" y="38711"/>
                    <a:pt x="19998" y="38484"/>
                    <a:pt x="19944" y="38149"/>
                  </a:cubicBezTo>
                  <a:cubicBezTo>
                    <a:pt x="19901" y="37879"/>
                    <a:pt x="19706" y="37651"/>
                    <a:pt x="19501" y="37457"/>
                  </a:cubicBezTo>
                  <a:cubicBezTo>
                    <a:pt x="18193" y="36181"/>
                    <a:pt x="16301" y="35662"/>
                    <a:pt x="14464" y="35662"/>
                  </a:cubicBezTo>
                  <a:cubicBezTo>
                    <a:pt x="14312" y="35662"/>
                    <a:pt x="14161" y="35662"/>
                    <a:pt x="14010" y="35674"/>
                  </a:cubicBezTo>
                  <a:cubicBezTo>
                    <a:pt x="12031" y="35760"/>
                    <a:pt x="10118" y="36365"/>
                    <a:pt x="8216" y="36916"/>
                  </a:cubicBezTo>
                  <a:cubicBezTo>
                    <a:pt x="7880" y="37014"/>
                    <a:pt x="7524" y="37101"/>
                    <a:pt x="7178" y="37101"/>
                  </a:cubicBezTo>
                  <a:cubicBezTo>
                    <a:pt x="6994" y="37101"/>
                    <a:pt x="6810" y="37079"/>
                    <a:pt x="6637" y="37014"/>
                  </a:cubicBezTo>
                  <a:cubicBezTo>
                    <a:pt x="4659" y="36236"/>
                    <a:pt x="6215" y="32690"/>
                    <a:pt x="6950" y="31544"/>
                  </a:cubicBezTo>
                  <a:cubicBezTo>
                    <a:pt x="8183" y="29620"/>
                    <a:pt x="10183" y="28268"/>
                    <a:pt x="12161" y="27220"/>
                  </a:cubicBezTo>
                  <a:cubicBezTo>
                    <a:pt x="14983" y="25717"/>
                    <a:pt x="18096" y="24518"/>
                    <a:pt x="20160" y="22085"/>
                  </a:cubicBezTo>
                  <a:lnTo>
                    <a:pt x="20160" y="22085"/>
                  </a:lnTo>
                  <a:cubicBezTo>
                    <a:pt x="17577" y="23901"/>
                    <a:pt x="14745" y="25350"/>
                    <a:pt x="11750" y="26366"/>
                  </a:cubicBezTo>
                  <a:cubicBezTo>
                    <a:pt x="14215" y="25069"/>
                    <a:pt x="16593" y="23620"/>
                    <a:pt x="18874" y="22020"/>
                  </a:cubicBezTo>
                  <a:cubicBezTo>
                    <a:pt x="20344" y="20982"/>
                    <a:pt x="21846" y="19805"/>
                    <a:pt x="22485" y="18118"/>
                  </a:cubicBezTo>
                  <a:lnTo>
                    <a:pt x="22485" y="18118"/>
                  </a:lnTo>
                  <a:cubicBezTo>
                    <a:pt x="19468" y="20031"/>
                    <a:pt x="16388" y="21967"/>
                    <a:pt x="12950" y="22940"/>
                  </a:cubicBezTo>
                  <a:cubicBezTo>
                    <a:pt x="12507" y="23069"/>
                    <a:pt x="12021" y="23166"/>
                    <a:pt x="11555" y="23166"/>
                  </a:cubicBezTo>
                  <a:cubicBezTo>
                    <a:pt x="11166" y="23166"/>
                    <a:pt x="10799" y="23101"/>
                    <a:pt x="10464" y="22907"/>
                  </a:cubicBezTo>
                  <a:cubicBezTo>
                    <a:pt x="9739" y="22496"/>
                    <a:pt x="9491" y="21383"/>
                    <a:pt x="10183" y="20874"/>
                  </a:cubicBezTo>
                  <a:cubicBezTo>
                    <a:pt x="10777" y="20453"/>
                    <a:pt x="12788" y="20496"/>
                    <a:pt x="13566" y="20280"/>
                  </a:cubicBezTo>
                  <a:cubicBezTo>
                    <a:pt x="16107" y="19610"/>
                    <a:pt x="18528" y="18539"/>
                    <a:pt x="20744" y="17134"/>
                  </a:cubicBezTo>
                  <a:cubicBezTo>
                    <a:pt x="20971" y="16994"/>
                    <a:pt x="21198" y="16843"/>
                    <a:pt x="21425" y="16702"/>
                  </a:cubicBezTo>
                  <a:lnTo>
                    <a:pt x="21425" y="16702"/>
                  </a:lnTo>
                  <a:cubicBezTo>
                    <a:pt x="20950" y="16778"/>
                    <a:pt x="20463" y="16799"/>
                    <a:pt x="19965" y="16799"/>
                  </a:cubicBezTo>
                  <a:cubicBezTo>
                    <a:pt x="19523" y="16799"/>
                    <a:pt x="19069" y="16778"/>
                    <a:pt x="18615" y="16756"/>
                  </a:cubicBezTo>
                  <a:cubicBezTo>
                    <a:pt x="18322" y="16745"/>
                    <a:pt x="18053" y="16723"/>
                    <a:pt x="17815" y="16713"/>
                  </a:cubicBezTo>
                  <a:cubicBezTo>
                    <a:pt x="17663" y="16713"/>
                    <a:pt x="17522" y="16702"/>
                    <a:pt x="17393" y="16702"/>
                  </a:cubicBezTo>
                  <a:cubicBezTo>
                    <a:pt x="15966" y="16670"/>
                    <a:pt x="14442" y="16702"/>
                    <a:pt x="12961" y="16594"/>
                  </a:cubicBezTo>
                  <a:cubicBezTo>
                    <a:pt x="12172" y="16529"/>
                    <a:pt x="11404" y="16442"/>
                    <a:pt x="10669" y="16269"/>
                  </a:cubicBezTo>
                  <a:cubicBezTo>
                    <a:pt x="9059" y="15913"/>
                    <a:pt x="7697" y="15750"/>
                    <a:pt x="6962" y="14605"/>
                  </a:cubicBezTo>
                  <a:cubicBezTo>
                    <a:pt x="6183" y="13600"/>
                    <a:pt x="6107" y="12151"/>
                    <a:pt x="6356" y="10768"/>
                  </a:cubicBezTo>
                  <a:cubicBezTo>
                    <a:pt x="6453" y="9805"/>
                    <a:pt x="6724" y="8854"/>
                    <a:pt x="7156" y="7979"/>
                  </a:cubicBezTo>
                  <a:cubicBezTo>
                    <a:pt x="8766" y="4746"/>
                    <a:pt x="11880" y="3201"/>
                    <a:pt x="15220" y="3201"/>
                  </a:cubicBezTo>
                  <a:cubicBezTo>
                    <a:pt x="15858" y="3201"/>
                    <a:pt x="16506" y="3265"/>
                    <a:pt x="17145" y="3374"/>
                  </a:cubicBezTo>
                  <a:cubicBezTo>
                    <a:pt x="17155" y="2995"/>
                    <a:pt x="17868" y="2466"/>
                    <a:pt x="17534" y="2173"/>
                  </a:cubicBezTo>
                  <a:cubicBezTo>
                    <a:pt x="17490" y="2120"/>
                    <a:pt x="17436" y="2108"/>
                    <a:pt x="17371" y="2098"/>
                  </a:cubicBezTo>
                  <a:cubicBezTo>
                    <a:pt x="17198" y="2108"/>
                    <a:pt x="16993" y="2281"/>
                    <a:pt x="16895" y="2466"/>
                  </a:cubicBezTo>
                  <a:cubicBezTo>
                    <a:pt x="16755" y="2692"/>
                    <a:pt x="16582" y="2973"/>
                    <a:pt x="16333" y="2973"/>
                  </a:cubicBezTo>
                  <a:lnTo>
                    <a:pt x="16268" y="2973"/>
                  </a:lnTo>
                  <a:cubicBezTo>
                    <a:pt x="15879" y="2908"/>
                    <a:pt x="15934" y="2357"/>
                    <a:pt x="15987" y="1968"/>
                  </a:cubicBezTo>
                  <a:cubicBezTo>
                    <a:pt x="16074" y="1255"/>
                    <a:pt x="15782" y="606"/>
                    <a:pt x="15350"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1247750" y="1775475"/>
              <a:ext cx="1474500" cy="680425"/>
            </a:xfrm>
            <a:custGeom>
              <a:avLst/>
              <a:gdLst/>
              <a:ahLst/>
              <a:cxnLst/>
              <a:rect l="l" t="t" r="r" b="b"/>
              <a:pathLst>
                <a:path w="58980" h="27217" extrusionOk="0">
                  <a:moveTo>
                    <a:pt x="55854" y="0"/>
                  </a:moveTo>
                  <a:cubicBezTo>
                    <a:pt x="54032" y="0"/>
                    <a:pt x="52213" y="759"/>
                    <a:pt x="50742" y="1866"/>
                  </a:cubicBezTo>
                  <a:cubicBezTo>
                    <a:pt x="50494" y="2050"/>
                    <a:pt x="50256" y="2244"/>
                    <a:pt x="49986" y="2374"/>
                  </a:cubicBezTo>
                  <a:cubicBezTo>
                    <a:pt x="49791" y="2472"/>
                    <a:pt x="49586" y="2536"/>
                    <a:pt x="49402" y="2655"/>
                  </a:cubicBezTo>
                  <a:cubicBezTo>
                    <a:pt x="48948" y="2947"/>
                    <a:pt x="48743" y="3498"/>
                    <a:pt x="48559" y="4007"/>
                  </a:cubicBezTo>
                  <a:cubicBezTo>
                    <a:pt x="47997" y="5628"/>
                    <a:pt x="47521" y="7303"/>
                    <a:pt x="46841" y="8871"/>
                  </a:cubicBezTo>
                  <a:cubicBezTo>
                    <a:pt x="46181" y="10384"/>
                    <a:pt x="45327" y="11811"/>
                    <a:pt x="44516" y="13249"/>
                  </a:cubicBezTo>
                  <a:cubicBezTo>
                    <a:pt x="44546" y="13196"/>
                    <a:pt x="44553" y="13178"/>
                    <a:pt x="44551" y="13178"/>
                  </a:cubicBezTo>
                  <a:lnTo>
                    <a:pt x="44551" y="13178"/>
                  </a:lnTo>
                  <a:cubicBezTo>
                    <a:pt x="44550" y="13178"/>
                    <a:pt x="44543" y="13191"/>
                    <a:pt x="44538" y="13205"/>
                  </a:cubicBezTo>
                  <a:cubicBezTo>
                    <a:pt x="44527" y="13222"/>
                    <a:pt x="44516" y="13238"/>
                    <a:pt x="44515" y="13238"/>
                  </a:cubicBezTo>
                  <a:cubicBezTo>
                    <a:pt x="44513" y="13238"/>
                    <a:pt x="44522" y="13222"/>
                    <a:pt x="44549" y="13173"/>
                  </a:cubicBezTo>
                  <a:lnTo>
                    <a:pt x="44549" y="13173"/>
                  </a:lnTo>
                  <a:cubicBezTo>
                    <a:pt x="37912" y="14243"/>
                    <a:pt x="31836" y="17865"/>
                    <a:pt x="25156" y="18567"/>
                  </a:cubicBezTo>
                  <a:cubicBezTo>
                    <a:pt x="24712" y="18615"/>
                    <a:pt x="24267" y="18637"/>
                    <a:pt x="23821" y="18637"/>
                  </a:cubicBezTo>
                  <a:cubicBezTo>
                    <a:pt x="21345" y="18637"/>
                    <a:pt x="18840" y="17959"/>
                    <a:pt x="16367" y="17281"/>
                  </a:cubicBezTo>
                  <a:cubicBezTo>
                    <a:pt x="13892" y="16606"/>
                    <a:pt x="11439" y="15927"/>
                    <a:pt x="9064" y="15927"/>
                  </a:cubicBezTo>
                  <a:cubicBezTo>
                    <a:pt x="7673" y="15927"/>
                    <a:pt x="6310" y="16159"/>
                    <a:pt x="4985" y="16762"/>
                  </a:cubicBezTo>
                  <a:cubicBezTo>
                    <a:pt x="3200" y="17573"/>
                    <a:pt x="1557" y="18881"/>
                    <a:pt x="779" y="20686"/>
                  </a:cubicBezTo>
                  <a:cubicBezTo>
                    <a:pt x="1" y="22492"/>
                    <a:pt x="271" y="24815"/>
                    <a:pt x="1742" y="26112"/>
                  </a:cubicBezTo>
                  <a:cubicBezTo>
                    <a:pt x="2689" y="26943"/>
                    <a:pt x="3815" y="27217"/>
                    <a:pt x="5030" y="27217"/>
                  </a:cubicBezTo>
                  <a:cubicBezTo>
                    <a:pt x="7169" y="27217"/>
                    <a:pt x="9586" y="26368"/>
                    <a:pt x="11805" y="26210"/>
                  </a:cubicBezTo>
                  <a:cubicBezTo>
                    <a:pt x="16270" y="25886"/>
                    <a:pt x="20724" y="25540"/>
                    <a:pt x="25188" y="25161"/>
                  </a:cubicBezTo>
                  <a:cubicBezTo>
                    <a:pt x="26853" y="25021"/>
                    <a:pt x="28517" y="24880"/>
                    <a:pt x="30150" y="24556"/>
                  </a:cubicBezTo>
                  <a:cubicBezTo>
                    <a:pt x="36052" y="23367"/>
                    <a:pt x="41251" y="19886"/>
                    <a:pt x="45803" y="15951"/>
                  </a:cubicBezTo>
                  <a:cubicBezTo>
                    <a:pt x="45943" y="15552"/>
                    <a:pt x="46343" y="15194"/>
                    <a:pt x="46764" y="15194"/>
                  </a:cubicBezTo>
                  <a:cubicBezTo>
                    <a:pt x="47114" y="15204"/>
                    <a:pt x="47510" y="15338"/>
                    <a:pt x="47860" y="15338"/>
                  </a:cubicBezTo>
                  <a:cubicBezTo>
                    <a:pt x="47922" y="15338"/>
                    <a:pt x="47982" y="15334"/>
                    <a:pt x="48040" y="15324"/>
                  </a:cubicBezTo>
                  <a:cubicBezTo>
                    <a:pt x="48419" y="15249"/>
                    <a:pt x="48840" y="14913"/>
                    <a:pt x="49132" y="14687"/>
                  </a:cubicBezTo>
                  <a:cubicBezTo>
                    <a:pt x="49759" y="14190"/>
                    <a:pt x="50278" y="13551"/>
                    <a:pt x="50656" y="12849"/>
                  </a:cubicBezTo>
                  <a:cubicBezTo>
                    <a:pt x="51261" y="11735"/>
                    <a:pt x="51521" y="10460"/>
                    <a:pt x="51607" y="9184"/>
                  </a:cubicBezTo>
                  <a:cubicBezTo>
                    <a:pt x="51618" y="9033"/>
                    <a:pt x="51629" y="8871"/>
                    <a:pt x="51705" y="8741"/>
                  </a:cubicBezTo>
                  <a:cubicBezTo>
                    <a:pt x="51780" y="8600"/>
                    <a:pt x="51910" y="8514"/>
                    <a:pt x="52040" y="8427"/>
                  </a:cubicBezTo>
                  <a:cubicBezTo>
                    <a:pt x="52537" y="8103"/>
                    <a:pt x="53056" y="7812"/>
                    <a:pt x="53629" y="7660"/>
                  </a:cubicBezTo>
                  <a:cubicBezTo>
                    <a:pt x="53877" y="7595"/>
                    <a:pt x="54135" y="7558"/>
                    <a:pt x="54391" y="7558"/>
                  </a:cubicBezTo>
                  <a:cubicBezTo>
                    <a:pt x="54726" y="7558"/>
                    <a:pt x="55058" y="7621"/>
                    <a:pt x="55359" y="7768"/>
                  </a:cubicBezTo>
                  <a:cubicBezTo>
                    <a:pt x="55748" y="7963"/>
                    <a:pt x="56083" y="8287"/>
                    <a:pt x="56493" y="8427"/>
                  </a:cubicBezTo>
                  <a:cubicBezTo>
                    <a:pt x="56534" y="8441"/>
                    <a:pt x="56574" y="8450"/>
                    <a:pt x="56614" y="8450"/>
                  </a:cubicBezTo>
                  <a:cubicBezTo>
                    <a:pt x="56639" y="8450"/>
                    <a:pt x="56663" y="8447"/>
                    <a:pt x="56688" y="8439"/>
                  </a:cubicBezTo>
                  <a:cubicBezTo>
                    <a:pt x="56742" y="8417"/>
                    <a:pt x="56774" y="8374"/>
                    <a:pt x="56807" y="8319"/>
                  </a:cubicBezTo>
                  <a:cubicBezTo>
                    <a:pt x="57099" y="7812"/>
                    <a:pt x="56710" y="7152"/>
                    <a:pt x="56224" y="6839"/>
                  </a:cubicBezTo>
                  <a:cubicBezTo>
                    <a:pt x="55711" y="6506"/>
                    <a:pt x="55102" y="6368"/>
                    <a:pt x="54496" y="6368"/>
                  </a:cubicBezTo>
                  <a:cubicBezTo>
                    <a:pt x="54372" y="6368"/>
                    <a:pt x="54249" y="6374"/>
                    <a:pt x="54126" y="6385"/>
                  </a:cubicBezTo>
                  <a:cubicBezTo>
                    <a:pt x="53855" y="6402"/>
                    <a:pt x="53055" y="6716"/>
                    <a:pt x="52616" y="6716"/>
                  </a:cubicBezTo>
                  <a:cubicBezTo>
                    <a:pt x="52511" y="6716"/>
                    <a:pt x="52427" y="6698"/>
                    <a:pt x="52375" y="6655"/>
                  </a:cubicBezTo>
                  <a:cubicBezTo>
                    <a:pt x="52083" y="6406"/>
                    <a:pt x="53358" y="5823"/>
                    <a:pt x="53575" y="5715"/>
                  </a:cubicBezTo>
                  <a:cubicBezTo>
                    <a:pt x="54417" y="5297"/>
                    <a:pt x="55357" y="4995"/>
                    <a:pt x="56302" y="4995"/>
                  </a:cubicBezTo>
                  <a:cubicBezTo>
                    <a:pt x="56655" y="4995"/>
                    <a:pt x="57009" y="5037"/>
                    <a:pt x="57358" y="5131"/>
                  </a:cubicBezTo>
                  <a:cubicBezTo>
                    <a:pt x="57618" y="5196"/>
                    <a:pt x="57867" y="5304"/>
                    <a:pt x="58136" y="5304"/>
                  </a:cubicBezTo>
                  <a:cubicBezTo>
                    <a:pt x="58407" y="5304"/>
                    <a:pt x="58699" y="5184"/>
                    <a:pt x="58807" y="4947"/>
                  </a:cubicBezTo>
                  <a:cubicBezTo>
                    <a:pt x="58980" y="4557"/>
                    <a:pt x="58612" y="4147"/>
                    <a:pt x="58223" y="3974"/>
                  </a:cubicBezTo>
                  <a:cubicBezTo>
                    <a:pt x="57784" y="3776"/>
                    <a:pt x="57297" y="3715"/>
                    <a:pt x="56810" y="3715"/>
                  </a:cubicBezTo>
                  <a:cubicBezTo>
                    <a:pt x="56686" y="3715"/>
                    <a:pt x="56563" y="3719"/>
                    <a:pt x="56440" y="3726"/>
                  </a:cubicBezTo>
                  <a:cubicBezTo>
                    <a:pt x="55705" y="3758"/>
                    <a:pt x="54980" y="3877"/>
                    <a:pt x="54266" y="4060"/>
                  </a:cubicBezTo>
                  <a:cubicBezTo>
                    <a:pt x="53956" y="4143"/>
                    <a:pt x="52921" y="4610"/>
                    <a:pt x="52457" y="4610"/>
                  </a:cubicBezTo>
                  <a:cubicBezTo>
                    <a:pt x="52372" y="4610"/>
                    <a:pt x="52306" y="4594"/>
                    <a:pt x="52267" y="4557"/>
                  </a:cubicBezTo>
                  <a:cubicBezTo>
                    <a:pt x="52753" y="3769"/>
                    <a:pt x="53899" y="3336"/>
                    <a:pt x="54775" y="3163"/>
                  </a:cubicBezTo>
                  <a:cubicBezTo>
                    <a:pt x="55350" y="3047"/>
                    <a:pt x="55936" y="3010"/>
                    <a:pt x="56524" y="3010"/>
                  </a:cubicBezTo>
                  <a:cubicBezTo>
                    <a:pt x="56975" y="3010"/>
                    <a:pt x="57427" y="3032"/>
                    <a:pt x="57877" y="3055"/>
                  </a:cubicBezTo>
                  <a:cubicBezTo>
                    <a:pt x="57918" y="3058"/>
                    <a:pt x="57960" y="3059"/>
                    <a:pt x="58002" y="3059"/>
                  </a:cubicBezTo>
                  <a:cubicBezTo>
                    <a:pt x="58152" y="3059"/>
                    <a:pt x="58306" y="3037"/>
                    <a:pt x="58407" y="2936"/>
                  </a:cubicBezTo>
                  <a:cubicBezTo>
                    <a:pt x="58558" y="2785"/>
                    <a:pt x="58537" y="2515"/>
                    <a:pt x="58407" y="2342"/>
                  </a:cubicBezTo>
                  <a:cubicBezTo>
                    <a:pt x="58277" y="2179"/>
                    <a:pt x="58072" y="2082"/>
                    <a:pt x="57867" y="2018"/>
                  </a:cubicBezTo>
                  <a:cubicBezTo>
                    <a:pt x="57426" y="1876"/>
                    <a:pt x="56962" y="1826"/>
                    <a:pt x="56500" y="1826"/>
                  </a:cubicBezTo>
                  <a:cubicBezTo>
                    <a:pt x="56328" y="1826"/>
                    <a:pt x="56156" y="1833"/>
                    <a:pt x="55986" y="1845"/>
                  </a:cubicBezTo>
                  <a:cubicBezTo>
                    <a:pt x="54472" y="1931"/>
                    <a:pt x="53089" y="2396"/>
                    <a:pt x="51748" y="3055"/>
                  </a:cubicBezTo>
                  <a:cubicBezTo>
                    <a:pt x="51986" y="2352"/>
                    <a:pt x="53218" y="1909"/>
                    <a:pt x="53856" y="1682"/>
                  </a:cubicBezTo>
                  <a:cubicBezTo>
                    <a:pt x="54652" y="1389"/>
                    <a:pt x="55500" y="1228"/>
                    <a:pt x="56349" y="1228"/>
                  </a:cubicBezTo>
                  <a:cubicBezTo>
                    <a:pt x="56376" y="1228"/>
                    <a:pt x="56402" y="1228"/>
                    <a:pt x="56428" y="1228"/>
                  </a:cubicBezTo>
                  <a:cubicBezTo>
                    <a:pt x="56502" y="1228"/>
                    <a:pt x="56575" y="1229"/>
                    <a:pt x="56649" y="1229"/>
                  </a:cubicBezTo>
                  <a:cubicBezTo>
                    <a:pt x="56870" y="1229"/>
                    <a:pt x="57091" y="1217"/>
                    <a:pt x="57293" y="1120"/>
                  </a:cubicBezTo>
                  <a:cubicBezTo>
                    <a:pt x="57553" y="990"/>
                    <a:pt x="57737" y="644"/>
                    <a:pt x="57586" y="396"/>
                  </a:cubicBezTo>
                  <a:cubicBezTo>
                    <a:pt x="57477" y="223"/>
                    <a:pt x="57261" y="158"/>
                    <a:pt x="57055" y="115"/>
                  </a:cubicBezTo>
                  <a:cubicBezTo>
                    <a:pt x="56657" y="37"/>
                    <a:pt x="56255" y="0"/>
                    <a:pt x="55854" y="0"/>
                  </a:cubicBezTo>
                  <a:close/>
                </a:path>
              </a:pathLst>
            </a:custGeom>
            <a:solidFill>
              <a:srgbClr val="F4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1211550" y="2152925"/>
              <a:ext cx="488075" cy="339275"/>
            </a:xfrm>
            <a:custGeom>
              <a:avLst/>
              <a:gdLst/>
              <a:ahLst/>
              <a:cxnLst/>
              <a:rect l="l" t="t" r="r" b="b"/>
              <a:pathLst>
                <a:path w="19523" h="13571" extrusionOk="0">
                  <a:moveTo>
                    <a:pt x="9121" y="1"/>
                  </a:moveTo>
                  <a:cubicBezTo>
                    <a:pt x="5783" y="1"/>
                    <a:pt x="2664" y="1548"/>
                    <a:pt x="1049" y="4778"/>
                  </a:cubicBezTo>
                  <a:cubicBezTo>
                    <a:pt x="206" y="6486"/>
                    <a:pt x="0" y="8485"/>
                    <a:pt x="422" y="10334"/>
                  </a:cubicBezTo>
                  <a:cubicBezTo>
                    <a:pt x="919" y="12485"/>
                    <a:pt x="2551" y="12626"/>
                    <a:pt x="4562" y="13068"/>
                  </a:cubicBezTo>
                  <a:cubicBezTo>
                    <a:pt x="6637" y="13534"/>
                    <a:pt x="8994" y="13447"/>
                    <a:pt x="11113" y="13490"/>
                  </a:cubicBezTo>
                  <a:cubicBezTo>
                    <a:pt x="11576" y="13498"/>
                    <a:pt x="12469" y="13571"/>
                    <a:pt x="13427" y="13571"/>
                  </a:cubicBezTo>
                  <a:cubicBezTo>
                    <a:pt x="15242" y="13571"/>
                    <a:pt x="17289" y="13308"/>
                    <a:pt x="17069" y="11836"/>
                  </a:cubicBezTo>
                  <a:cubicBezTo>
                    <a:pt x="16615" y="8669"/>
                    <a:pt x="17296" y="5350"/>
                    <a:pt x="18961" y="2616"/>
                  </a:cubicBezTo>
                  <a:cubicBezTo>
                    <a:pt x="19231" y="2172"/>
                    <a:pt x="19523" y="1599"/>
                    <a:pt x="19231" y="1177"/>
                  </a:cubicBezTo>
                  <a:cubicBezTo>
                    <a:pt x="19051" y="926"/>
                    <a:pt x="18751" y="856"/>
                    <a:pt x="18430" y="856"/>
                  </a:cubicBezTo>
                  <a:cubicBezTo>
                    <a:pt x="18213" y="856"/>
                    <a:pt x="17988" y="888"/>
                    <a:pt x="17783" y="918"/>
                  </a:cubicBezTo>
                  <a:cubicBezTo>
                    <a:pt x="17353" y="986"/>
                    <a:pt x="16921" y="1015"/>
                    <a:pt x="16490" y="1015"/>
                  </a:cubicBezTo>
                  <a:cubicBezTo>
                    <a:pt x="14720" y="1015"/>
                    <a:pt x="12944" y="524"/>
                    <a:pt x="11189" y="194"/>
                  </a:cubicBezTo>
                  <a:cubicBezTo>
                    <a:pt x="10498" y="66"/>
                    <a:pt x="9805" y="1"/>
                    <a:pt x="9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1211550" y="2342075"/>
              <a:ext cx="21375" cy="95950"/>
            </a:xfrm>
            <a:custGeom>
              <a:avLst/>
              <a:gdLst/>
              <a:ahLst/>
              <a:cxnLst/>
              <a:rect l="l" t="t" r="r" b="b"/>
              <a:pathLst>
                <a:path w="855" h="3838" extrusionOk="0">
                  <a:moveTo>
                    <a:pt x="249" y="1"/>
                  </a:moveTo>
                  <a:lnTo>
                    <a:pt x="249" y="1"/>
                  </a:lnTo>
                  <a:cubicBezTo>
                    <a:pt x="0" y="1384"/>
                    <a:pt x="76" y="2833"/>
                    <a:pt x="855" y="3838"/>
                  </a:cubicBezTo>
                  <a:cubicBezTo>
                    <a:pt x="670" y="3546"/>
                    <a:pt x="519" y="3200"/>
                    <a:pt x="422" y="2768"/>
                  </a:cubicBezTo>
                  <a:cubicBezTo>
                    <a:pt x="216" y="1860"/>
                    <a:pt x="163" y="919"/>
                    <a:pt x="249" y="1"/>
                  </a:cubicBezTo>
                  <a:close/>
                </a:path>
              </a:pathLst>
            </a:custGeom>
            <a:solidFill>
              <a:srgbClr val="2A3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1594500" y="2466400"/>
              <a:ext cx="41350" cy="24050"/>
            </a:xfrm>
            <a:custGeom>
              <a:avLst/>
              <a:gdLst/>
              <a:ahLst/>
              <a:cxnLst/>
              <a:rect l="l" t="t" r="r" b="b"/>
              <a:pathLst>
                <a:path w="1654" h="962" extrusionOk="0">
                  <a:moveTo>
                    <a:pt x="1654" y="0"/>
                  </a:moveTo>
                  <a:lnTo>
                    <a:pt x="1654" y="0"/>
                  </a:lnTo>
                  <a:cubicBezTo>
                    <a:pt x="1416" y="465"/>
                    <a:pt x="843" y="724"/>
                    <a:pt x="119" y="875"/>
                  </a:cubicBezTo>
                  <a:cubicBezTo>
                    <a:pt x="75" y="897"/>
                    <a:pt x="32" y="930"/>
                    <a:pt x="0" y="962"/>
                  </a:cubicBezTo>
                  <a:cubicBezTo>
                    <a:pt x="248" y="919"/>
                    <a:pt x="508" y="854"/>
                    <a:pt x="757" y="778"/>
                  </a:cubicBezTo>
                  <a:cubicBezTo>
                    <a:pt x="1060" y="692"/>
                    <a:pt x="1384" y="562"/>
                    <a:pt x="1546" y="292"/>
                  </a:cubicBezTo>
                  <a:cubicBezTo>
                    <a:pt x="1600" y="205"/>
                    <a:pt x="1643" y="97"/>
                    <a:pt x="1654" y="0"/>
                  </a:cubicBezTo>
                  <a:close/>
                </a:path>
              </a:pathLst>
            </a:custGeom>
            <a:solidFill>
              <a:srgbClr val="3C4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1382875" y="2487725"/>
              <a:ext cx="214600" cy="5175"/>
            </a:xfrm>
            <a:custGeom>
              <a:avLst/>
              <a:gdLst/>
              <a:ahLst/>
              <a:cxnLst/>
              <a:rect l="l" t="t" r="r" b="b"/>
              <a:pathLst>
                <a:path w="8584" h="207" extrusionOk="0">
                  <a:moveTo>
                    <a:pt x="1" y="1"/>
                  </a:moveTo>
                  <a:lnTo>
                    <a:pt x="1" y="1"/>
                  </a:lnTo>
                  <a:cubicBezTo>
                    <a:pt x="1482" y="109"/>
                    <a:pt x="3006" y="77"/>
                    <a:pt x="4433" y="109"/>
                  </a:cubicBezTo>
                  <a:cubicBezTo>
                    <a:pt x="4562" y="109"/>
                    <a:pt x="4703" y="120"/>
                    <a:pt x="4855" y="120"/>
                  </a:cubicBezTo>
                  <a:cubicBezTo>
                    <a:pt x="4617" y="109"/>
                    <a:pt x="4411" y="98"/>
                    <a:pt x="4260" y="98"/>
                  </a:cubicBezTo>
                  <a:cubicBezTo>
                    <a:pt x="2887" y="66"/>
                    <a:pt x="1428" y="98"/>
                    <a:pt x="1" y="1"/>
                  </a:cubicBezTo>
                  <a:close/>
                  <a:moveTo>
                    <a:pt x="8584" y="22"/>
                  </a:moveTo>
                  <a:lnTo>
                    <a:pt x="8584" y="22"/>
                  </a:lnTo>
                  <a:cubicBezTo>
                    <a:pt x="7968" y="142"/>
                    <a:pt x="7265" y="185"/>
                    <a:pt x="6584" y="185"/>
                  </a:cubicBezTo>
                  <a:cubicBezTo>
                    <a:pt x="6260" y="185"/>
                    <a:pt x="5946" y="174"/>
                    <a:pt x="5655" y="163"/>
                  </a:cubicBezTo>
                  <a:lnTo>
                    <a:pt x="5655" y="163"/>
                  </a:lnTo>
                  <a:cubicBezTo>
                    <a:pt x="6109" y="185"/>
                    <a:pt x="6563" y="206"/>
                    <a:pt x="7005" y="206"/>
                  </a:cubicBezTo>
                  <a:cubicBezTo>
                    <a:pt x="7503" y="206"/>
                    <a:pt x="7990" y="185"/>
                    <a:pt x="8465" y="109"/>
                  </a:cubicBezTo>
                  <a:cubicBezTo>
                    <a:pt x="8497" y="77"/>
                    <a:pt x="8540" y="44"/>
                    <a:pt x="8584" y="22"/>
                  </a:cubicBezTo>
                  <a:close/>
                </a:path>
              </a:pathLst>
            </a:custGeom>
            <a:solidFill>
              <a:srgbClr val="2A3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3"/>
            <p:cNvSpPr/>
            <p:nvPr/>
          </p:nvSpPr>
          <p:spPr>
            <a:xfrm>
              <a:off x="1786900" y="1964275"/>
              <a:ext cx="822400" cy="447800"/>
            </a:xfrm>
            <a:custGeom>
              <a:avLst/>
              <a:gdLst/>
              <a:ahLst/>
              <a:cxnLst/>
              <a:rect l="l" t="t" r="r" b="b"/>
              <a:pathLst>
                <a:path w="32896" h="17912" extrusionOk="0">
                  <a:moveTo>
                    <a:pt x="32809" y="0"/>
                  </a:moveTo>
                  <a:cubicBezTo>
                    <a:pt x="32560" y="0"/>
                    <a:pt x="32311" y="44"/>
                    <a:pt x="32063" y="108"/>
                  </a:cubicBezTo>
                  <a:cubicBezTo>
                    <a:pt x="31609" y="227"/>
                    <a:pt x="31187" y="433"/>
                    <a:pt x="30776" y="681"/>
                  </a:cubicBezTo>
                  <a:cubicBezTo>
                    <a:pt x="31306" y="400"/>
                    <a:pt x="31847" y="152"/>
                    <a:pt x="32441" y="54"/>
                  </a:cubicBezTo>
                  <a:cubicBezTo>
                    <a:pt x="32582" y="22"/>
                    <a:pt x="32744" y="11"/>
                    <a:pt x="32895" y="11"/>
                  </a:cubicBezTo>
                  <a:cubicBezTo>
                    <a:pt x="32863" y="0"/>
                    <a:pt x="32841" y="0"/>
                    <a:pt x="32809" y="0"/>
                  </a:cubicBezTo>
                  <a:close/>
                  <a:moveTo>
                    <a:pt x="29847" y="3114"/>
                  </a:moveTo>
                  <a:lnTo>
                    <a:pt x="29847" y="3114"/>
                  </a:lnTo>
                  <a:cubicBezTo>
                    <a:pt x="29695" y="3870"/>
                    <a:pt x="29458" y="4616"/>
                    <a:pt x="29090" y="5297"/>
                  </a:cubicBezTo>
                  <a:cubicBezTo>
                    <a:pt x="28712" y="5999"/>
                    <a:pt x="28193" y="6638"/>
                    <a:pt x="27566" y="7135"/>
                  </a:cubicBezTo>
                  <a:cubicBezTo>
                    <a:pt x="27534" y="7160"/>
                    <a:pt x="27502" y="7186"/>
                    <a:pt x="27469" y="7211"/>
                  </a:cubicBezTo>
                  <a:lnTo>
                    <a:pt x="27469" y="7211"/>
                  </a:lnTo>
                  <a:cubicBezTo>
                    <a:pt x="28180" y="6696"/>
                    <a:pt x="28758" y="5993"/>
                    <a:pt x="29155" y="5211"/>
                  </a:cubicBezTo>
                  <a:cubicBezTo>
                    <a:pt x="29501" y="4551"/>
                    <a:pt x="29717" y="3837"/>
                    <a:pt x="29847" y="3114"/>
                  </a:cubicBezTo>
                  <a:close/>
                  <a:moveTo>
                    <a:pt x="27469" y="7211"/>
                  </a:moveTo>
                  <a:lnTo>
                    <a:pt x="27469" y="7211"/>
                  </a:lnTo>
                  <a:cubicBezTo>
                    <a:pt x="27444" y="7229"/>
                    <a:pt x="27419" y="7247"/>
                    <a:pt x="27393" y="7265"/>
                  </a:cubicBezTo>
                  <a:cubicBezTo>
                    <a:pt x="27420" y="7247"/>
                    <a:pt x="27445" y="7229"/>
                    <a:pt x="27469" y="7211"/>
                  </a:cubicBezTo>
                  <a:close/>
                  <a:moveTo>
                    <a:pt x="25556" y="7686"/>
                  </a:moveTo>
                  <a:cubicBezTo>
                    <a:pt x="25599" y="7697"/>
                    <a:pt x="25642" y="7719"/>
                    <a:pt x="25696" y="7729"/>
                  </a:cubicBezTo>
                  <a:cubicBezTo>
                    <a:pt x="25837" y="7783"/>
                    <a:pt x="25988" y="7848"/>
                    <a:pt x="26139" y="7848"/>
                  </a:cubicBezTo>
                  <a:cubicBezTo>
                    <a:pt x="26215" y="7848"/>
                    <a:pt x="26291" y="7827"/>
                    <a:pt x="26366" y="7805"/>
                  </a:cubicBezTo>
                  <a:cubicBezTo>
                    <a:pt x="26399" y="7794"/>
                    <a:pt x="26420" y="7783"/>
                    <a:pt x="26452" y="7772"/>
                  </a:cubicBezTo>
                  <a:lnTo>
                    <a:pt x="26452" y="7772"/>
                  </a:lnTo>
                  <a:cubicBezTo>
                    <a:pt x="26387" y="7783"/>
                    <a:pt x="26334" y="7783"/>
                    <a:pt x="26279" y="7783"/>
                  </a:cubicBezTo>
                  <a:cubicBezTo>
                    <a:pt x="26042" y="7783"/>
                    <a:pt x="25793" y="7729"/>
                    <a:pt x="25556" y="7686"/>
                  </a:cubicBezTo>
                  <a:close/>
                  <a:moveTo>
                    <a:pt x="25004" y="7675"/>
                  </a:moveTo>
                  <a:lnTo>
                    <a:pt x="25004" y="7675"/>
                  </a:lnTo>
                  <a:cubicBezTo>
                    <a:pt x="24766" y="7729"/>
                    <a:pt x="24561" y="7880"/>
                    <a:pt x="24410" y="8075"/>
                  </a:cubicBezTo>
                  <a:cubicBezTo>
                    <a:pt x="24593" y="7902"/>
                    <a:pt x="24788" y="7751"/>
                    <a:pt x="25004" y="7675"/>
                  </a:cubicBezTo>
                  <a:close/>
                  <a:moveTo>
                    <a:pt x="23134" y="9329"/>
                  </a:moveTo>
                  <a:lnTo>
                    <a:pt x="23134" y="9329"/>
                  </a:lnTo>
                  <a:cubicBezTo>
                    <a:pt x="21696" y="10518"/>
                    <a:pt x="20204" y="11653"/>
                    <a:pt x="18637" y="12670"/>
                  </a:cubicBezTo>
                  <a:cubicBezTo>
                    <a:pt x="20237" y="11697"/>
                    <a:pt x="21761" y="10594"/>
                    <a:pt x="23134" y="9329"/>
                  </a:cubicBezTo>
                  <a:close/>
                  <a:moveTo>
                    <a:pt x="7654" y="17166"/>
                  </a:moveTo>
                  <a:cubicBezTo>
                    <a:pt x="6314" y="17383"/>
                    <a:pt x="4962" y="17501"/>
                    <a:pt x="3622" y="17609"/>
                  </a:cubicBezTo>
                  <a:cubicBezTo>
                    <a:pt x="2411" y="17717"/>
                    <a:pt x="1212" y="17815"/>
                    <a:pt x="1" y="17912"/>
                  </a:cubicBezTo>
                  <a:cubicBezTo>
                    <a:pt x="249" y="17902"/>
                    <a:pt x="498" y="17880"/>
                    <a:pt x="746" y="17869"/>
                  </a:cubicBezTo>
                  <a:cubicBezTo>
                    <a:pt x="3060" y="17729"/>
                    <a:pt x="5384" y="17577"/>
                    <a:pt x="7654" y="17166"/>
                  </a:cubicBezTo>
                  <a:close/>
                </a:path>
              </a:pathLst>
            </a:custGeom>
            <a:solidFill>
              <a:srgbClr val="FA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3"/>
            <p:cNvSpPr/>
            <p:nvPr/>
          </p:nvSpPr>
          <p:spPr>
            <a:xfrm>
              <a:off x="1634500" y="1946150"/>
              <a:ext cx="1032900" cy="475125"/>
            </a:xfrm>
            <a:custGeom>
              <a:avLst/>
              <a:gdLst/>
              <a:ahLst/>
              <a:cxnLst/>
              <a:rect l="l" t="t" r="r" b="b"/>
              <a:pathLst>
                <a:path w="41316" h="19005" extrusionOk="0">
                  <a:moveTo>
                    <a:pt x="39154" y="1"/>
                  </a:moveTo>
                  <a:cubicBezTo>
                    <a:pt x="38483" y="1"/>
                    <a:pt x="37824" y="217"/>
                    <a:pt x="37197" y="476"/>
                  </a:cubicBezTo>
                  <a:cubicBezTo>
                    <a:pt x="36786" y="639"/>
                    <a:pt x="36375" y="844"/>
                    <a:pt x="36029" y="1125"/>
                  </a:cubicBezTo>
                  <a:cubicBezTo>
                    <a:pt x="34581" y="2336"/>
                    <a:pt x="34657" y="4768"/>
                    <a:pt x="33165" y="5924"/>
                  </a:cubicBezTo>
                  <a:cubicBezTo>
                    <a:pt x="32419" y="6498"/>
                    <a:pt x="31414" y="6638"/>
                    <a:pt x="30635" y="7157"/>
                  </a:cubicBezTo>
                  <a:cubicBezTo>
                    <a:pt x="30105" y="7524"/>
                    <a:pt x="29695" y="8043"/>
                    <a:pt x="29197" y="8444"/>
                  </a:cubicBezTo>
                  <a:cubicBezTo>
                    <a:pt x="28711" y="8833"/>
                    <a:pt x="28149" y="9092"/>
                    <a:pt x="27597" y="9362"/>
                  </a:cubicBezTo>
                  <a:cubicBezTo>
                    <a:pt x="25695" y="10260"/>
                    <a:pt x="23977" y="11265"/>
                    <a:pt x="22031" y="12076"/>
                  </a:cubicBezTo>
                  <a:cubicBezTo>
                    <a:pt x="19425" y="13167"/>
                    <a:pt x="16820" y="14259"/>
                    <a:pt x="14204" y="15351"/>
                  </a:cubicBezTo>
                  <a:cubicBezTo>
                    <a:pt x="13372" y="15697"/>
                    <a:pt x="12528" y="16054"/>
                    <a:pt x="11642" y="16237"/>
                  </a:cubicBezTo>
                  <a:cubicBezTo>
                    <a:pt x="10950" y="16378"/>
                    <a:pt x="10248" y="16421"/>
                    <a:pt x="9556" y="16421"/>
                  </a:cubicBezTo>
                  <a:cubicBezTo>
                    <a:pt x="9275" y="16421"/>
                    <a:pt x="9004" y="16410"/>
                    <a:pt x="8735" y="16400"/>
                  </a:cubicBezTo>
                  <a:cubicBezTo>
                    <a:pt x="6799" y="16345"/>
                    <a:pt x="4875" y="16183"/>
                    <a:pt x="2940" y="16183"/>
                  </a:cubicBezTo>
                  <a:lnTo>
                    <a:pt x="2659" y="16183"/>
                  </a:lnTo>
                  <a:cubicBezTo>
                    <a:pt x="2518" y="16183"/>
                    <a:pt x="2324" y="16172"/>
                    <a:pt x="2097" y="16162"/>
                  </a:cubicBezTo>
                  <a:cubicBezTo>
                    <a:pt x="1870" y="16151"/>
                    <a:pt x="1622" y="16140"/>
                    <a:pt x="1373" y="16140"/>
                  </a:cubicBezTo>
                  <a:cubicBezTo>
                    <a:pt x="854" y="16140"/>
                    <a:pt x="356" y="16183"/>
                    <a:pt x="130" y="16378"/>
                  </a:cubicBezTo>
                  <a:cubicBezTo>
                    <a:pt x="32" y="17135"/>
                    <a:pt x="0" y="17902"/>
                    <a:pt x="22" y="18659"/>
                  </a:cubicBezTo>
                  <a:cubicBezTo>
                    <a:pt x="43" y="18875"/>
                    <a:pt x="65" y="19004"/>
                    <a:pt x="75" y="19004"/>
                  </a:cubicBezTo>
                  <a:cubicBezTo>
                    <a:pt x="2086" y="18886"/>
                    <a:pt x="4097" y="18756"/>
                    <a:pt x="6097" y="18637"/>
                  </a:cubicBezTo>
                  <a:cubicBezTo>
                    <a:pt x="7308" y="18540"/>
                    <a:pt x="8507" y="18442"/>
                    <a:pt x="9718" y="18334"/>
                  </a:cubicBezTo>
                  <a:cubicBezTo>
                    <a:pt x="11058" y="18226"/>
                    <a:pt x="12410" y="18108"/>
                    <a:pt x="13750" y="17891"/>
                  </a:cubicBezTo>
                  <a:cubicBezTo>
                    <a:pt x="14377" y="17783"/>
                    <a:pt x="14993" y="17642"/>
                    <a:pt x="15610" y="17481"/>
                  </a:cubicBezTo>
                  <a:cubicBezTo>
                    <a:pt x="18106" y="16842"/>
                    <a:pt x="20474" y="15783"/>
                    <a:pt x="22744" y="14551"/>
                  </a:cubicBezTo>
                  <a:cubicBezTo>
                    <a:pt x="23414" y="14183"/>
                    <a:pt x="24085" y="13794"/>
                    <a:pt x="24733" y="13395"/>
                  </a:cubicBezTo>
                  <a:cubicBezTo>
                    <a:pt x="26300" y="12378"/>
                    <a:pt x="27792" y="11243"/>
                    <a:pt x="29230" y="10054"/>
                  </a:cubicBezTo>
                  <a:cubicBezTo>
                    <a:pt x="29511" y="9806"/>
                    <a:pt x="29781" y="9535"/>
                    <a:pt x="30052" y="9265"/>
                  </a:cubicBezTo>
                  <a:cubicBezTo>
                    <a:pt x="30181" y="9135"/>
                    <a:pt x="30333" y="8962"/>
                    <a:pt x="30506" y="8800"/>
                  </a:cubicBezTo>
                  <a:cubicBezTo>
                    <a:pt x="30657" y="8605"/>
                    <a:pt x="30862" y="8454"/>
                    <a:pt x="31100" y="8400"/>
                  </a:cubicBezTo>
                  <a:cubicBezTo>
                    <a:pt x="31165" y="8379"/>
                    <a:pt x="31219" y="8357"/>
                    <a:pt x="31284" y="8357"/>
                  </a:cubicBezTo>
                  <a:cubicBezTo>
                    <a:pt x="31306" y="8357"/>
                    <a:pt x="31327" y="8346"/>
                    <a:pt x="31349" y="8346"/>
                  </a:cubicBezTo>
                  <a:cubicBezTo>
                    <a:pt x="31446" y="8346"/>
                    <a:pt x="31554" y="8379"/>
                    <a:pt x="31652" y="8411"/>
                  </a:cubicBezTo>
                  <a:cubicBezTo>
                    <a:pt x="31889" y="8454"/>
                    <a:pt x="32138" y="8508"/>
                    <a:pt x="32375" y="8508"/>
                  </a:cubicBezTo>
                  <a:cubicBezTo>
                    <a:pt x="32430" y="8508"/>
                    <a:pt x="32483" y="8508"/>
                    <a:pt x="32548" y="8497"/>
                  </a:cubicBezTo>
                  <a:cubicBezTo>
                    <a:pt x="32884" y="8367"/>
                    <a:pt x="33197" y="8194"/>
                    <a:pt x="33489" y="7990"/>
                  </a:cubicBezTo>
                  <a:cubicBezTo>
                    <a:pt x="33554" y="7946"/>
                    <a:pt x="33608" y="7903"/>
                    <a:pt x="33662" y="7860"/>
                  </a:cubicBezTo>
                  <a:cubicBezTo>
                    <a:pt x="34289" y="7363"/>
                    <a:pt x="34808" y="6724"/>
                    <a:pt x="35186" y="6022"/>
                  </a:cubicBezTo>
                  <a:cubicBezTo>
                    <a:pt x="35554" y="5341"/>
                    <a:pt x="35791" y="4595"/>
                    <a:pt x="35943" y="3839"/>
                  </a:cubicBezTo>
                  <a:cubicBezTo>
                    <a:pt x="36051" y="3287"/>
                    <a:pt x="36094" y="2725"/>
                    <a:pt x="36105" y="2163"/>
                  </a:cubicBezTo>
                  <a:cubicBezTo>
                    <a:pt x="36105" y="2066"/>
                    <a:pt x="36116" y="1958"/>
                    <a:pt x="36159" y="1871"/>
                  </a:cubicBezTo>
                  <a:cubicBezTo>
                    <a:pt x="36213" y="1763"/>
                    <a:pt x="36321" y="1709"/>
                    <a:pt x="36430" y="1644"/>
                  </a:cubicBezTo>
                  <a:cubicBezTo>
                    <a:pt x="36570" y="1568"/>
                    <a:pt x="36721" y="1482"/>
                    <a:pt x="36872" y="1406"/>
                  </a:cubicBezTo>
                  <a:cubicBezTo>
                    <a:pt x="37283" y="1158"/>
                    <a:pt x="37705" y="952"/>
                    <a:pt x="38159" y="833"/>
                  </a:cubicBezTo>
                  <a:cubicBezTo>
                    <a:pt x="38407" y="769"/>
                    <a:pt x="38656" y="725"/>
                    <a:pt x="38905" y="725"/>
                  </a:cubicBezTo>
                  <a:cubicBezTo>
                    <a:pt x="38937" y="725"/>
                    <a:pt x="38959" y="725"/>
                    <a:pt x="38991" y="736"/>
                  </a:cubicBezTo>
                  <a:cubicBezTo>
                    <a:pt x="39013" y="725"/>
                    <a:pt x="39034" y="725"/>
                    <a:pt x="39056" y="725"/>
                  </a:cubicBezTo>
                  <a:cubicBezTo>
                    <a:pt x="39651" y="725"/>
                    <a:pt x="40245" y="909"/>
                    <a:pt x="40667" y="1331"/>
                  </a:cubicBezTo>
                  <a:cubicBezTo>
                    <a:pt x="40764" y="1439"/>
                    <a:pt x="40894" y="1579"/>
                    <a:pt x="41035" y="1579"/>
                  </a:cubicBezTo>
                  <a:cubicBezTo>
                    <a:pt x="41067" y="1579"/>
                    <a:pt x="41088" y="1568"/>
                    <a:pt x="41110" y="1568"/>
                  </a:cubicBezTo>
                  <a:cubicBezTo>
                    <a:pt x="41316" y="1492"/>
                    <a:pt x="41283" y="1179"/>
                    <a:pt x="41164" y="985"/>
                  </a:cubicBezTo>
                  <a:cubicBezTo>
                    <a:pt x="40775" y="368"/>
                    <a:pt x="40040" y="44"/>
                    <a:pt x="39305" y="12"/>
                  </a:cubicBezTo>
                  <a:cubicBezTo>
                    <a:pt x="39262" y="1"/>
                    <a:pt x="39207" y="1"/>
                    <a:pt x="39154"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3"/>
            <p:cNvSpPr/>
            <p:nvPr/>
          </p:nvSpPr>
          <p:spPr>
            <a:xfrm>
              <a:off x="1632600" y="2355600"/>
              <a:ext cx="5150" cy="57025"/>
            </a:xfrm>
            <a:custGeom>
              <a:avLst/>
              <a:gdLst/>
              <a:ahLst/>
              <a:cxnLst/>
              <a:rect l="l" t="t" r="r" b="b"/>
              <a:pathLst>
                <a:path w="206" h="2281" extrusionOk="0">
                  <a:moveTo>
                    <a:pt x="206" y="0"/>
                  </a:moveTo>
                  <a:lnTo>
                    <a:pt x="173" y="32"/>
                  </a:lnTo>
                  <a:cubicBezTo>
                    <a:pt x="0" y="195"/>
                    <a:pt x="43" y="1610"/>
                    <a:pt x="98" y="2281"/>
                  </a:cubicBezTo>
                  <a:cubicBezTo>
                    <a:pt x="76" y="1524"/>
                    <a:pt x="108" y="757"/>
                    <a:pt x="206" y="0"/>
                  </a:cubicBezTo>
                  <a:close/>
                </a:path>
              </a:pathLst>
            </a:custGeom>
            <a:solidFill>
              <a:srgbClr val="5C59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3"/>
            <p:cNvSpPr/>
            <p:nvPr/>
          </p:nvSpPr>
          <p:spPr>
            <a:xfrm>
              <a:off x="1269125" y="1559125"/>
              <a:ext cx="528625" cy="544850"/>
            </a:xfrm>
            <a:custGeom>
              <a:avLst/>
              <a:gdLst/>
              <a:ahLst/>
              <a:cxnLst/>
              <a:rect l="l" t="t" r="r" b="b"/>
              <a:pathLst>
                <a:path w="21145" h="21794" extrusionOk="0">
                  <a:moveTo>
                    <a:pt x="9039" y="1"/>
                  </a:moveTo>
                  <a:cubicBezTo>
                    <a:pt x="8845" y="1"/>
                    <a:pt x="8650" y="8"/>
                    <a:pt x="8453" y="23"/>
                  </a:cubicBezTo>
                  <a:cubicBezTo>
                    <a:pt x="7913" y="67"/>
                    <a:pt x="7372" y="153"/>
                    <a:pt x="6854" y="316"/>
                  </a:cubicBezTo>
                  <a:cubicBezTo>
                    <a:pt x="5978" y="597"/>
                    <a:pt x="5189" y="1083"/>
                    <a:pt x="4464" y="1634"/>
                  </a:cubicBezTo>
                  <a:cubicBezTo>
                    <a:pt x="3070" y="2704"/>
                    <a:pt x="1870" y="4056"/>
                    <a:pt x="1091" y="5634"/>
                  </a:cubicBezTo>
                  <a:cubicBezTo>
                    <a:pt x="356" y="7115"/>
                    <a:pt x="11" y="8952"/>
                    <a:pt x="183" y="10595"/>
                  </a:cubicBezTo>
                  <a:cubicBezTo>
                    <a:pt x="335" y="12109"/>
                    <a:pt x="1546" y="13763"/>
                    <a:pt x="2508" y="14887"/>
                  </a:cubicBezTo>
                  <a:cubicBezTo>
                    <a:pt x="2151" y="14650"/>
                    <a:pt x="1762" y="14412"/>
                    <a:pt x="1329" y="14412"/>
                  </a:cubicBezTo>
                  <a:cubicBezTo>
                    <a:pt x="616" y="14412"/>
                    <a:pt x="54" y="15136"/>
                    <a:pt x="22" y="15860"/>
                  </a:cubicBezTo>
                  <a:cubicBezTo>
                    <a:pt x="0" y="16574"/>
                    <a:pt x="378" y="17254"/>
                    <a:pt x="843" y="17806"/>
                  </a:cubicBezTo>
                  <a:cubicBezTo>
                    <a:pt x="1405" y="18465"/>
                    <a:pt x="2140" y="19027"/>
                    <a:pt x="2984" y="19200"/>
                  </a:cubicBezTo>
                  <a:cubicBezTo>
                    <a:pt x="3143" y="19231"/>
                    <a:pt x="3302" y="19246"/>
                    <a:pt x="3459" y="19246"/>
                  </a:cubicBezTo>
                  <a:cubicBezTo>
                    <a:pt x="3845" y="19246"/>
                    <a:pt x="4222" y="19156"/>
                    <a:pt x="4584" y="18995"/>
                  </a:cubicBezTo>
                  <a:cubicBezTo>
                    <a:pt x="4896" y="18854"/>
                    <a:pt x="5073" y="18766"/>
                    <a:pt x="5238" y="18766"/>
                  </a:cubicBezTo>
                  <a:cubicBezTo>
                    <a:pt x="5415" y="18766"/>
                    <a:pt x="5579" y="18868"/>
                    <a:pt x="5881" y="19114"/>
                  </a:cubicBezTo>
                  <a:cubicBezTo>
                    <a:pt x="6778" y="19838"/>
                    <a:pt x="7707" y="20465"/>
                    <a:pt x="8767" y="20919"/>
                  </a:cubicBezTo>
                  <a:cubicBezTo>
                    <a:pt x="10119" y="21491"/>
                    <a:pt x="11589" y="21793"/>
                    <a:pt x="13057" y="21793"/>
                  </a:cubicBezTo>
                  <a:cubicBezTo>
                    <a:pt x="13864" y="21793"/>
                    <a:pt x="14672" y="21702"/>
                    <a:pt x="15458" y="21514"/>
                  </a:cubicBezTo>
                  <a:cubicBezTo>
                    <a:pt x="17426" y="21049"/>
                    <a:pt x="19339" y="19925"/>
                    <a:pt x="20290" y="18141"/>
                  </a:cubicBezTo>
                  <a:cubicBezTo>
                    <a:pt x="21133" y="16563"/>
                    <a:pt x="21144" y="14574"/>
                    <a:pt x="20301" y="13007"/>
                  </a:cubicBezTo>
                  <a:cubicBezTo>
                    <a:pt x="19814" y="12098"/>
                    <a:pt x="19090" y="11342"/>
                    <a:pt x="18495" y="10499"/>
                  </a:cubicBezTo>
                  <a:cubicBezTo>
                    <a:pt x="17544" y="9137"/>
                    <a:pt x="16982" y="7558"/>
                    <a:pt x="16388" y="6002"/>
                  </a:cubicBezTo>
                  <a:cubicBezTo>
                    <a:pt x="15879" y="4661"/>
                    <a:pt x="15329" y="3288"/>
                    <a:pt x="14323" y="2261"/>
                  </a:cubicBezTo>
                  <a:cubicBezTo>
                    <a:pt x="12893" y="812"/>
                    <a:pt x="11050" y="1"/>
                    <a:pt x="9039" y="1"/>
                  </a:cubicBezTo>
                  <a:close/>
                </a:path>
              </a:pathLst>
            </a:custGeom>
            <a:solidFill>
              <a:srgbClr val="F4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3"/>
            <p:cNvSpPr/>
            <p:nvPr/>
          </p:nvSpPr>
          <p:spPr>
            <a:xfrm>
              <a:off x="1571500" y="1801575"/>
              <a:ext cx="51375" cy="84400"/>
            </a:xfrm>
            <a:custGeom>
              <a:avLst/>
              <a:gdLst/>
              <a:ahLst/>
              <a:cxnLst/>
              <a:rect l="l" t="t" r="r" b="b"/>
              <a:pathLst>
                <a:path w="2055" h="3376" extrusionOk="0">
                  <a:moveTo>
                    <a:pt x="1" y="1"/>
                  </a:moveTo>
                  <a:lnTo>
                    <a:pt x="1" y="1"/>
                  </a:lnTo>
                  <a:cubicBezTo>
                    <a:pt x="23" y="87"/>
                    <a:pt x="55" y="184"/>
                    <a:pt x="99" y="271"/>
                  </a:cubicBezTo>
                  <a:cubicBezTo>
                    <a:pt x="66" y="184"/>
                    <a:pt x="34" y="87"/>
                    <a:pt x="1" y="1"/>
                  </a:cubicBezTo>
                  <a:close/>
                  <a:moveTo>
                    <a:pt x="99" y="271"/>
                  </a:moveTo>
                  <a:cubicBezTo>
                    <a:pt x="131" y="368"/>
                    <a:pt x="174" y="455"/>
                    <a:pt x="217" y="541"/>
                  </a:cubicBezTo>
                  <a:cubicBezTo>
                    <a:pt x="272" y="628"/>
                    <a:pt x="325" y="714"/>
                    <a:pt x="380" y="789"/>
                  </a:cubicBezTo>
                  <a:cubicBezTo>
                    <a:pt x="325" y="714"/>
                    <a:pt x="272" y="628"/>
                    <a:pt x="228" y="541"/>
                  </a:cubicBezTo>
                  <a:cubicBezTo>
                    <a:pt x="185" y="455"/>
                    <a:pt x="142" y="368"/>
                    <a:pt x="99" y="271"/>
                  </a:cubicBezTo>
                  <a:close/>
                  <a:moveTo>
                    <a:pt x="380" y="789"/>
                  </a:moveTo>
                  <a:cubicBezTo>
                    <a:pt x="433" y="876"/>
                    <a:pt x="498" y="952"/>
                    <a:pt x="563" y="1027"/>
                  </a:cubicBezTo>
                  <a:cubicBezTo>
                    <a:pt x="628" y="1103"/>
                    <a:pt x="693" y="1168"/>
                    <a:pt x="769" y="1243"/>
                  </a:cubicBezTo>
                  <a:cubicBezTo>
                    <a:pt x="844" y="1308"/>
                    <a:pt x="920" y="1373"/>
                    <a:pt x="995" y="1428"/>
                  </a:cubicBezTo>
                  <a:cubicBezTo>
                    <a:pt x="1147" y="1546"/>
                    <a:pt x="1320" y="1654"/>
                    <a:pt x="1471" y="1784"/>
                  </a:cubicBezTo>
                  <a:cubicBezTo>
                    <a:pt x="1547" y="1838"/>
                    <a:pt x="1622" y="1903"/>
                    <a:pt x="1687" y="1978"/>
                  </a:cubicBezTo>
                  <a:cubicBezTo>
                    <a:pt x="1752" y="2055"/>
                    <a:pt x="1817" y="2130"/>
                    <a:pt x="1872" y="2206"/>
                  </a:cubicBezTo>
                  <a:cubicBezTo>
                    <a:pt x="1925" y="2292"/>
                    <a:pt x="1968" y="2379"/>
                    <a:pt x="2001" y="2476"/>
                  </a:cubicBezTo>
                  <a:cubicBezTo>
                    <a:pt x="2033" y="2562"/>
                    <a:pt x="2044" y="2660"/>
                    <a:pt x="2044" y="2757"/>
                  </a:cubicBezTo>
                  <a:cubicBezTo>
                    <a:pt x="2044" y="2790"/>
                    <a:pt x="2044" y="2811"/>
                    <a:pt x="2033" y="2833"/>
                  </a:cubicBezTo>
                  <a:lnTo>
                    <a:pt x="2033" y="2876"/>
                  </a:lnTo>
                  <a:cubicBezTo>
                    <a:pt x="2033" y="2887"/>
                    <a:pt x="2023" y="2898"/>
                    <a:pt x="2023" y="2908"/>
                  </a:cubicBezTo>
                  <a:cubicBezTo>
                    <a:pt x="2012" y="2951"/>
                    <a:pt x="1990" y="3006"/>
                    <a:pt x="1968" y="3049"/>
                  </a:cubicBezTo>
                  <a:cubicBezTo>
                    <a:pt x="1925" y="3124"/>
                    <a:pt x="1850" y="3200"/>
                    <a:pt x="1774" y="3254"/>
                  </a:cubicBezTo>
                  <a:cubicBezTo>
                    <a:pt x="1699" y="3319"/>
                    <a:pt x="1601" y="3352"/>
                    <a:pt x="1504" y="3362"/>
                  </a:cubicBezTo>
                  <a:cubicBezTo>
                    <a:pt x="1479" y="3368"/>
                    <a:pt x="1453" y="3370"/>
                    <a:pt x="1428" y="3370"/>
                  </a:cubicBezTo>
                  <a:cubicBezTo>
                    <a:pt x="1358" y="3370"/>
                    <a:pt x="1289" y="3349"/>
                    <a:pt x="1225" y="3310"/>
                  </a:cubicBezTo>
                  <a:lnTo>
                    <a:pt x="1225" y="3310"/>
                  </a:lnTo>
                  <a:cubicBezTo>
                    <a:pt x="1297" y="3354"/>
                    <a:pt x="1376" y="3376"/>
                    <a:pt x="1457" y="3376"/>
                  </a:cubicBezTo>
                  <a:cubicBezTo>
                    <a:pt x="1472" y="3376"/>
                    <a:pt x="1488" y="3375"/>
                    <a:pt x="1504" y="3373"/>
                  </a:cubicBezTo>
                  <a:cubicBezTo>
                    <a:pt x="1601" y="3362"/>
                    <a:pt x="1699" y="3319"/>
                    <a:pt x="1774" y="3265"/>
                  </a:cubicBezTo>
                  <a:cubicBezTo>
                    <a:pt x="1860" y="3211"/>
                    <a:pt x="1925" y="3136"/>
                    <a:pt x="1980" y="3049"/>
                  </a:cubicBezTo>
                  <a:cubicBezTo>
                    <a:pt x="2001" y="3006"/>
                    <a:pt x="2023" y="2963"/>
                    <a:pt x="2033" y="2908"/>
                  </a:cubicBezTo>
                  <a:cubicBezTo>
                    <a:pt x="2033" y="2898"/>
                    <a:pt x="2033" y="2887"/>
                    <a:pt x="2044" y="2876"/>
                  </a:cubicBezTo>
                  <a:lnTo>
                    <a:pt x="2044" y="2833"/>
                  </a:lnTo>
                  <a:cubicBezTo>
                    <a:pt x="2044" y="2811"/>
                    <a:pt x="2055" y="2790"/>
                    <a:pt x="2055" y="2757"/>
                  </a:cubicBezTo>
                  <a:cubicBezTo>
                    <a:pt x="2055" y="2660"/>
                    <a:pt x="2033" y="2562"/>
                    <a:pt x="2012" y="2465"/>
                  </a:cubicBezTo>
                  <a:cubicBezTo>
                    <a:pt x="1980" y="2379"/>
                    <a:pt x="1936" y="2281"/>
                    <a:pt x="1882" y="2206"/>
                  </a:cubicBezTo>
                  <a:cubicBezTo>
                    <a:pt x="1828" y="2119"/>
                    <a:pt x="1763" y="2043"/>
                    <a:pt x="1699" y="1968"/>
                  </a:cubicBezTo>
                  <a:cubicBezTo>
                    <a:pt x="1634" y="1903"/>
                    <a:pt x="1558" y="1827"/>
                    <a:pt x="1482" y="1774"/>
                  </a:cubicBezTo>
                  <a:cubicBezTo>
                    <a:pt x="1320" y="1644"/>
                    <a:pt x="1158" y="1536"/>
                    <a:pt x="1007" y="1416"/>
                  </a:cubicBezTo>
                  <a:cubicBezTo>
                    <a:pt x="920" y="1363"/>
                    <a:pt x="844" y="1298"/>
                    <a:pt x="779" y="1233"/>
                  </a:cubicBezTo>
                  <a:cubicBezTo>
                    <a:pt x="704" y="1168"/>
                    <a:pt x="628" y="1092"/>
                    <a:pt x="563" y="1017"/>
                  </a:cubicBezTo>
                  <a:cubicBezTo>
                    <a:pt x="498" y="952"/>
                    <a:pt x="445" y="876"/>
                    <a:pt x="380" y="789"/>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3"/>
            <p:cNvSpPr/>
            <p:nvPr/>
          </p:nvSpPr>
          <p:spPr>
            <a:xfrm>
              <a:off x="1424775" y="1834450"/>
              <a:ext cx="39475" cy="43075"/>
            </a:xfrm>
            <a:custGeom>
              <a:avLst/>
              <a:gdLst/>
              <a:ahLst/>
              <a:cxnLst/>
              <a:rect l="l" t="t" r="r" b="b"/>
              <a:pathLst>
                <a:path w="1579" h="1723" extrusionOk="0">
                  <a:moveTo>
                    <a:pt x="545" y="0"/>
                  </a:moveTo>
                  <a:cubicBezTo>
                    <a:pt x="466" y="0"/>
                    <a:pt x="391" y="19"/>
                    <a:pt x="325" y="58"/>
                  </a:cubicBezTo>
                  <a:cubicBezTo>
                    <a:pt x="33" y="231"/>
                    <a:pt x="1" y="728"/>
                    <a:pt x="249" y="1172"/>
                  </a:cubicBezTo>
                  <a:cubicBezTo>
                    <a:pt x="450" y="1516"/>
                    <a:pt x="762" y="1723"/>
                    <a:pt x="1034" y="1723"/>
                  </a:cubicBezTo>
                  <a:cubicBezTo>
                    <a:pt x="1112" y="1723"/>
                    <a:pt x="1187" y="1705"/>
                    <a:pt x="1255" y="1669"/>
                  </a:cubicBezTo>
                  <a:cubicBezTo>
                    <a:pt x="1546" y="1496"/>
                    <a:pt x="1579" y="999"/>
                    <a:pt x="1319" y="555"/>
                  </a:cubicBezTo>
                  <a:cubicBezTo>
                    <a:pt x="1127" y="214"/>
                    <a:pt x="813"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3"/>
            <p:cNvSpPr/>
            <p:nvPr/>
          </p:nvSpPr>
          <p:spPr>
            <a:xfrm>
              <a:off x="1598525" y="1724175"/>
              <a:ext cx="39775" cy="42975"/>
            </a:xfrm>
            <a:custGeom>
              <a:avLst/>
              <a:gdLst/>
              <a:ahLst/>
              <a:cxnLst/>
              <a:rect l="l" t="t" r="r" b="b"/>
              <a:pathLst>
                <a:path w="1591" h="1719" extrusionOk="0">
                  <a:moveTo>
                    <a:pt x="556" y="1"/>
                  </a:moveTo>
                  <a:cubicBezTo>
                    <a:pt x="477" y="1"/>
                    <a:pt x="403" y="19"/>
                    <a:pt x="337" y="59"/>
                  </a:cubicBezTo>
                  <a:cubicBezTo>
                    <a:pt x="34" y="232"/>
                    <a:pt x="1" y="729"/>
                    <a:pt x="260" y="1173"/>
                  </a:cubicBezTo>
                  <a:cubicBezTo>
                    <a:pt x="459" y="1512"/>
                    <a:pt x="766" y="1718"/>
                    <a:pt x="1030" y="1718"/>
                  </a:cubicBezTo>
                  <a:cubicBezTo>
                    <a:pt x="1110" y="1718"/>
                    <a:pt x="1187" y="1699"/>
                    <a:pt x="1255" y="1659"/>
                  </a:cubicBezTo>
                  <a:cubicBezTo>
                    <a:pt x="1558" y="1497"/>
                    <a:pt x="1590" y="1000"/>
                    <a:pt x="1331" y="556"/>
                  </a:cubicBezTo>
                  <a:cubicBezTo>
                    <a:pt x="1131" y="214"/>
                    <a:pt x="821" y="1"/>
                    <a:pt x="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3"/>
            <p:cNvSpPr/>
            <p:nvPr/>
          </p:nvSpPr>
          <p:spPr>
            <a:xfrm>
              <a:off x="1386125" y="1772400"/>
              <a:ext cx="21925" cy="77850"/>
            </a:xfrm>
            <a:custGeom>
              <a:avLst/>
              <a:gdLst/>
              <a:ahLst/>
              <a:cxnLst/>
              <a:rect l="l" t="t" r="r" b="b"/>
              <a:pathLst>
                <a:path w="877" h="3114" extrusionOk="0">
                  <a:moveTo>
                    <a:pt x="876" y="0"/>
                  </a:moveTo>
                  <a:cubicBezTo>
                    <a:pt x="735" y="87"/>
                    <a:pt x="606" y="195"/>
                    <a:pt x="498" y="313"/>
                  </a:cubicBezTo>
                  <a:cubicBezTo>
                    <a:pt x="271" y="573"/>
                    <a:pt x="120" y="875"/>
                    <a:pt x="55" y="1211"/>
                  </a:cubicBezTo>
                  <a:cubicBezTo>
                    <a:pt x="0" y="1535"/>
                    <a:pt x="22" y="1881"/>
                    <a:pt x="108" y="2205"/>
                  </a:cubicBezTo>
                  <a:cubicBezTo>
                    <a:pt x="141" y="2367"/>
                    <a:pt x="206" y="2519"/>
                    <a:pt x="271" y="2681"/>
                  </a:cubicBezTo>
                  <a:cubicBezTo>
                    <a:pt x="336" y="2832"/>
                    <a:pt x="422" y="2973"/>
                    <a:pt x="509" y="3113"/>
                  </a:cubicBezTo>
                  <a:cubicBezTo>
                    <a:pt x="422" y="2973"/>
                    <a:pt x="346" y="2821"/>
                    <a:pt x="271" y="2670"/>
                  </a:cubicBezTo>
                  <a:cubicBezTo>
                    <a:pt x="206" y="2519"/>
                    <a:pt x="152" y="2367"/>
                    <a:pt x="120" y="2205"/>
                  </a:cubicBezTo>
                  <a:cubicBezTo>
                    <a:pt x="33" y="1881"/>
                    <a:pt x="12" y="1535"/>
                    <a:pt x="76" y="1211"/>
                  </a:cubicBezTo>
                  <a:cubicBezTo>
                    <a:pt x="130" y="887"/>
                    <a:pt x="281" y="573"/>
                    <a:pt x="498" y="325"/>
                  </a:cubicBezTo>
                  <a:cubicBezTo>
                    <a:pt x="606" y="205"/>
                    <a:pt x="735" y="87"/>
                    <a:pt x="8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3"/>
            <p:cNvSpPr/>
            <p:nvPr/>
          </p:nvSpPr>
          <p:spPr>
            <a:xfrm>
              <a:off x="1545850" y="1669850"/>
              <a:ext cx="69750" cy="13375"/>
            </a:xfrm>
            <a:custGeom>
              <a:avLst/>
              <a:gdLst/>
              <a:ahLst/>
              <a:cxnLst/>
              <a:rect l="l" t="t" r="r" b="b"/>
              <a:pathLst>
                <a:path w="2790" h="535" extrusionOk="0">
                  <a:moveTo>
                    <a:pt x="1330" y="0"/>
                  </a:moveTo>
                  <a:cubicBezTo>
                    <a:pt x="1309" y="0"/>
                    <a:pt x="1290" y="5"/>
                    <a:pt x="1276" y="5"/>
                  </a:cubicBezTo>
                  <a:lnTo>
                    <a:pt x="1178" y="5"/>
                  </a:lnTo>
                  <a:cubicBezTo>
                    <a:pt x="1113" y="16"/>
                    <a:pt x="1049" y="16"/>
                    <a:pt x="984" y="38"/>
                  </a:cubicBezTo>
                  <a:lnTo>
                    <a:pt x="941" y="38"/>
                  </a:lnTo>
                  <a:lnTo>
                    <a:pt x="919" y="48"/>
                  </a:lnTo>
                  <a:lnTo>
                    <a:pt x="897" y="48"/>
                  </a:lnTo>
                  <a:lnTo>
                    <a:pt x="800" y="70"/>
                  </a:lnTo>
                  <a:lnTo>
                    <a:pt x="779" y="70"/>
                  </a:lnTo>
                  <a:lnTo>
                    <a:pt x="757" y="81"/>
                  </a:lnTo>
                  <a:lnTo>
                    <a:pt x="714" y="91"/>
                  </a:lnTo>
                  <a:cubicBezTo>
                    <a:pt x="681" y="103"/>
                    <a:pt x="649" y="113"/>
                    <a:pt x="627" y="124"/>
                  </a:cubicBezTo>
                  <a:cubicBezTo>
                    <a:pt x="498" y="156"/>
                    <a:pt x="390" y="211"/>
                    <a:pt x="282" y="276"/>
                  </a:cubicBezTo>
                  <a:cubicBezTo>
                    <a:pt x="173" y="340"/>
                    <a:pt x="76" y="427"/>
                    <a:pt x="0" y="535"/>
                  </a:cubicBezTo>
                  <a:cubicBezTo>
                    <a:pt x="76" y="427"/>
                    <a:pt x="173" y="351"/>
                    <a:pt x="282" y="286"/>
                  </a:cubicBezTo>
                  <a:cubicBezTo>
                    <a:pt x="390" y="221"/>
                    <a:pt x="508" y="167"/>
                    <a:pt x="627" y="135"/>
                  </a:cubicBezTo>
                  <a:cubicBezTo>
                    <a:pt x="659" y="124"/>
                    <a:pt x="681" y="113"/>
                    <a:pt x="714" y="103"/>
                  </a:cubicBezTo>
                  <a:lnTo>
                    <a:pt x="757" y="91"/>
                  </a:lnTo>
                  <a:lnTo>
                    <a:pt x="779" y="91"/>
                  </a:lnTo>
                  <a:lnTo>
                    <a:pt x="811" y="81"/>
                  </a:lnTo>
                  <a:lnTo>
                    <a:pt x="897" y="59"/>
                  </a:lnTo>
                  <a:lnTo>
                    <a:pt x="919" y="59"/>
                  </a:lnTo>
                  <a:lnTo>
                    <a:pt x="941" y="48"/>
                  </a:lnTo>
                  <a:lnTo>
                    <a:pt x="995" y="48"/>
                  </a:lnTo>
                  <a:cubicBezTo>
                    <a:pt x="1049" y="38"/>
                    <a:pt x="1113" y="26"/>
                    <a:pt x="1178" y="26"/>
                  </a:cubicBezTo>
                  <a:cubicBezTo>
                    <a:pt x="1190" y="16"/>
                    <a:pt x="1211" y="16"/>
                    <a:pt x="1222" y="16"/>
                  </a:cubicBezTo>
                  <a:lnTo>
                    <a:pt x="1557" y="16"/>
                  </a:lnTo>
                  <a:cubicBezTo>
                    <a:pt x="1622" y="26"/>
                    <a:pt x="1676" y="26"/>
                    <a:pt x="1740" y="38"/>
                  </a:cubicBezTo>
                  <a:cubicBezTo>
                    <a:pt x="1860" y="59"/>
                    <a:pt x="1989" y="81"/>
                    <a:pt x="2108" y="113"/>
                  </a:cubicBezTo>
                  <a:lnTo>
                    <a:pt x="2151" y="135"/>
                  </a:lnTo>
                  <a:cubicBezTo>
                    <a:pt x="2173" y="135"/>
                    <a:pt x="2184" y="135"/>
                    <a:pt x="2194" y="146"/>
                  </a:cubicBezTo>
                  <a:lnTo>
                    <a:pt x="2292" y="178"/>
                  </a:lnTo>
                  <a:cubicBezTo>
                    <a:pt x="2314" y="189"/>
                    <a:pt x="2346" y="199"/>
                    <a:pt x="2379" y="211"/>
                  </a:cubicBezTo>
                  <a:lnTo>
                    <a:pt x="2422" y="232"/>
                  </a:lnTo>
                  <a:cubicBezTo>
                    <a:pt x="2432" y="232"/>
                    <a:pt x="2444" y="243"/>
                    <a:pt x="2465" y="243"/>
                  </a:cubicBezTo>
                  <a:lnTo>
                    <a:pt x="2552" y="286"/>
                  </a:lnTo>
                  <a:lnTo>
                    <a:pt x="2627" y="329"/>
                  </a:lnTo>
                  <a:lnTo>
                    <a:pt x="2670" y="351"/>
                  </a:lnTo>
                  <a:lnTo>
                    <a:pt x="2713" y="384"/>
                  </a:lnTo>
                  <a:lnTo>
                    <a:pt x="2789" y="427"/>
                  </a:lnTo>
                  <a:cubicBezTo>
                    <a:pt x="2584" y="286"/>
                    <a:pt x="2357" y="178"/>
                    <a:pt x="2108" y="103"/>
                  </a:cubicBezTo>
                  <a:cubicBezTo>
                    <a:pt x="2086" y="103"/>
                    <a:pt x="2054" y="91"/>
                    <a:pt x="2021" y="81"/>
                  </a:cubicBezTo>
                  <a:lnTo>
                    <a:pt x="1925" y="59"/>
                  </a:lnTo>
                  <a:cubicBezTo>
                    <a:pt x="1903" y="48"/>
                    <a:pt x="1870" y="48"/>
                    <a:pt x="1838" y="38"/>
                  </a:cubicBezTo>
                  <a:cubicBezTo>
                    <a:pt x="1805" y="38"/>
                    <a:pt x="1773" y="26"/>
                    <a:pt x="1740" y="26"/>
                  </a:cubicBezTo>
                  <a:cubicBezTo>
                    <a:pt x="1676" y="16"/>
                    <a:pt x="1622" y="5"/>
                    <a:pt x="1557" y="5"/>
                  </a:cubicBezTo>
                  <a:lnTo>
                    <a:pt x="1363" y="5"/>
                  </a:lnTo>
                  <a:cubicBezTo>
                    <a:pt x="1352" y="1"/>
                    <a:pt x="1341" y="0"/>
                    <a:pt x="133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3"/>
            <p:cNvSpPr/>
            <p:nvPr/>
          </p:nvSpPr>
          <p:spPr>
            <a:xfrm>
              <a:off x="1228300" y="1422675"/>
              <a:ext cx="664825" cy="742350"/>
            </a:xfrm>
            <a:custGeom>
              <a:avLst/>
              <a:gdLst/>
              <a:ahLst/>
              <a:cxnLst/>
              <a:rect l="l" t="t" r="r" b="b"/>
              <a:pathLst>
                <a:path w="26593" h="29694" extrusionOk="0">
                  <a:moveTo>
                    <a:pt x="8119" y="0"/>
                  </a:moveTo>
                  <a:cubicBezTo>
                    <a:pt x="7996" y="0"/>
                    <a:pt x="7873" y="11"/>
                    <a:pt x="7752" y="33"/>
                  </a:cubicBezTo>
                  <a:cubicBezTo>
                    <a:pt x="7665" y="55"/>
                    <a:pt x="7579" y="76"/>
                    <a:pt x="7502" y="131"/>
                  </a:cubicBezTo>
                  <a:cubicBezTo>
                    <a:pt x="7298" y="282"/>
                    <a:pt x="7330" y="607"/>
                    <a:pt x="7351" y="866"/>
                  </a:cubicBezTo>
                  <a:cubicBezTo>
                    <a:pt x="7459" y="2044"/>
                    <a:pt x="6865" y="3266"/>
                    <a:pt x="5871" y="3914"/>
                  </a:cubicBezTo>
                  <a:cubicBezTo>
                    <a:pt x="5222" y="4336"/>
                    <a:pt x="4432" y="4520"/>
                    <a:pt x="3817" y="4984"/>
                  </a:cubicBezTo>
                  <a:cubicBezTo>
                    <a:pt x="3200" y="5449"/>
                    <a:pt x="2789" y="6141"/>
                    <a:pt x="2563" y="6876"/>
                  </a:cubicBezTo>
                  <a:cubicBezTo>
                    <a:pt x="2335" y="7611"/>
                    <a:pt x="2260" y="8390"/>
                    <a:pt x="2206" y="9157"/>
                  </a:cubicBezTo>
                  <a:cubicBezTo>
                    <a:pt x="2174" y="9514"/>
                    <a:pt x="2152" y="9881"/>
                    <a:pt x="2011" y="10206"/>
                  </a:cubicBezTo>
                  <a:cubicBezTo>
                    <a:pt x="1881" y="10540"/>
                    <a:pt x="1708" y="10865"/>
                    <a:pt x="1374" y="10962"/>
                  </a:cubicBezTo>
                  <a:cubicBezTo>
                    <a:pt x="930" y="11092"/>
                    <a:pt x="617" y="11568"/>
                    <a:pt x="692" y="12022"/>
                  </a:cubicBezTo>
                  <a:cubicBezTo>
                    <a:pt x="725" y="12162"/>
                    <a:pt x="779" y="12313"/>
                    <a:pt x="757" y="12454"/>
                  </a:cubicBezTo>
                  <a:cubicBezTo>
                    <a:pt x="682" y="12854"/>
                    <a:pt x="0" y="13038"/>
                    <a:pt x="98" y="13437"/>
                  </a:cubicBezTo>
                  <a:cubicBezTo>
                    <a:pt x="531" y="13751"/>
                    <a:pt x="973" y="14097"/>
                    <a:pt x="1201" y="14573"/>
                  </a:cubicBezTo>
                  <a:cubicBezTo>
                    <a:pt x="1514" y="15189"/>
                    <a:pt x="1417" y="15924"/>
                    <a:pt x="1557" y="16594"/>
                  </a:cubicBezTo>
                  <a:cubicBezTo>
                    <a:pt x="1784" y="17643"/>
                    <a:pt x="2498" y="18594"/>
                    <a:pt x="3265" y="19340"/>
                  </a:cubicBezTo>
                  <a:cubicBezTo>
                    <a:pt x="4108" y="20161"/>
                    <a:pt x="4886" y="21048"/>
                    <a:pt x="5578" y="21999"/>
                  </a:cubicBezTo>
                  <a:cubicBezTo>
                    <a:pt x="6238" y="22897"/>
                    <a:pt x="6822" y="23837"/>
                    <a:pt x="7524" y="24691"/>
                  </a:cubicBezTo>
                  <a:cubicBezTo>
                    <a:pt x="8346" y="25664"/>
                    <a:pt x="9395" y="26712"/>
                    <a:pt x="9232" y="27977"/>
                  </a:cubicBezTo>
                  <a:cubicBezTo>
                    <a:pt x="9178" y="28366"/>
                    <a:pt x="9124" y="28917"/>
                    <a:pt x="9513" y="28982"/>
                  </a:cubicBezTo>
                  <a:cubicBezTo>
                    <a:pt x="9530" y="28985"/>
                    <a:pt x="9547" y="28986"/>
                    <a:pt x="9563" y="28986"/>
                  </a:cubicBezTo>
                  <a:cubicBezTo>
                    <a:pt x="9807" y="28986"/>
                    <a:pt x="9977" y="28697"/>
                    <a:pt x="10118" y="28475"/>
                  </a:cubicBezTo>
                  <a:cubicBezTo>
                    <a:pt x="10223" y="28290"/>
                    <a:pt x="10423" y="28111"/>
                    <a:pt x="10607" y="28111"/>
                  </a:cubicBezTo>
                  <a:cubicBezTo>
                    <a:pt x="10671" y="28111"/>
                    <a:pt x="10733" y="28132"/>
                    <a:pt x="10789" y="28182"/>
                  </a:cubicBezTo>
                  <a:cubicBezTo>
                    <a:pt x="11178" y="28539"/>
                    <a:pt x="10097" y="29210"/>
                    <a:pt x="10476" y="29577"/>
                  </a:cubicBezTo>
                  <a:cubicBezTo>
                    <a:pt x="10540" y="29642"/>
                    <a:pt x="10627" y="29664"/>
                    <a:pt x="10713" y="29674"/>
                  </a:cubicBezTo>
                  <a:cubicBezTo>
                    <a:pt x="10785" y="29687"/>
                    <a:pt x="10856" y="29693"/>
                    <a:pt x="10928" y="29693"/>
                  </a:cubicBezTo>
                  <a:cubicBezTo>
                    <a:pt x="11636" y="29693"/>
                    <a:pt x="12317" y="29083"/>
                    <a:pt x="12357" y="28366"/>
                  </a:cubicBezTo>
                  <a:cubicBezTo>
                    <a:pt x="12357" y="28312"/>
                    <a:pt x="12357" y="28258"/>
                    <a:pt x="12389" y="28204"/>
                  </a:cubicBezTo>
                  <a:cubicBezTo>
                    <a:pt x="12423" y="28134"/>
                    <a:pt x="12479" y="28106"/>
                    <a:pt x="12545" y="28106"/>
                  </a:cubicBezTo>
                  <a:cubicBezTo>
                    <a:pt x="12683" y="28106"/>
                    <a:pt x="12863" y="28231"/>
                    <a:pt x="12972" y="28355"/>
                  </a:cubicBezTo>
                  <a:cubicBezTo>
                    <a:pt x="13459" y="28907"/>
                    <a:pt x="14108" y="29339"/>
                    <a:pt x="14832" y="29415"/>
                  </a:cubicBezTo>
                  <a:cubicBezTo>
                    <a:pt x="14898" y="29421"/>
                    <a:pt x="14964" y="29425"/>
                    <a:pt x="15031" y="29425"/>
                  </a:cubicBezTo>
                  <a:cubicBezTo>
                    <a:pt x="15696" y="29425"/>
                    <a:pt x="16373" y="29084"/>
                    <a:pt x="16648" y="28475"/>
                  </a:cubicBezTo>
                  <a:cubicBezTo>
                    <a:pt x="16713" y="28355"/>
                    <a:pt x="16756" y="28215"/>
                    <a:pt x="16875" y="28150"/>
                  </a:cubicBezTo>
                  <a:cubicBezTo>
                    <a:pt x="16924" y="28118"/>
                    <a:pt x="16977" y="28105"/>
                    <a:pt x="17031" y="28105"/>
                  </a:cubicBezTo>
                  <a:cubicBezTo>
                    <a:pt x="17177" y="28105"/>
                    <a:pt x="17335" y="28204"/>
                    <a:pt x="17469" y="28290"/>
                  </a:cubicBezTo>
                  <a:cubicBezTo>
                    <a:pt x="18080" y="28677"/>
                    <a:pt x="18805" y="28872"/>
                    <a:pt x="19529" y="28872"/>
                  </a:cubicBezTo>
                  <a:cubicBezTo>
                    <a:pt x="20163" y="28872"/>
                    <a:pt x="20796" y="28723"/>
                    <a:pt x="21350" y="28420"/>
                  </a:cubicBezTo>
                  <a:cubicBezTo>
                    <a:pt x="22539" y="27771"/>
                    <a:pt x="23328" y="26442"/>
                    <a:pt x="23328" y="25080"/>
                  </a:cubicBezTo>
                  <a:cubicBezTo>
                    <a:pt x="24798" y="24907"/>
                    <a:pt x="26096" y="23740"/>
                    <a:pt x="26431" y="22291"/>
                  </a:cubicBezTo>
                  <a:cubicBezTo>
                    <a:pt x="26593" y="21567"/>
                    <a:pt x="26388" y="20605"/>
                    <a:pt x="25663" y="20421"/>
                  </a:cubicBezTo>
                  <a:cubicBezTo>
                    <a:pt x="25415" y="20367"/>
                    <a:pt x="25155" y="20410"/>
                    <a:pt x="24906" y="20345"/>
                  </a:cubicBezTo>
                  <a:cubicBezTo>
                    <a:pt x="24658" y="20291"/>
                    <a:pt x="24420" y="20043"/>
                    <a:pt x="24496" y="19805"/>
                  </a:cubicBezTo>
                  <a:cubicBezTo>
                    <a:pt x="25058" y="19675"/>
                    <a:pt x="25296" y="18864"/>
                    <a:pt x="24906" y="18453"/>
                  </a:cubicBezTo>
                  <a:cubicBezTo>
                    <a:pt x="24637" y="18162"/>
                    <a:pt x="24204" y="18107"/>
                    <a:pt x="23837" y="17978"/>
                  </a:cubicBezTo>
                  <a:cubicBezTo>
                    <a:pt x="23458" y="17859"/>
                    <a:pt x="23069" y="17524"/>
                    <a:pt x="23155" y="17146"/>
                  </a:cubicBezTo>
                  <a:cubicBezTo>
                    <a:pt x="23198" y="16918"/>
                    <a:pt x="23393" y="16767"/>
                    <a:pt x="23480" y="16562"/>
                  </a:cubicBezTo>
                  <a:cubicBezTo>
                    <a:pt x="23729" y="16010"/>
                    <a:pt x="23198" y="15405"/>
                    <a:pt x="22636" y="15167"/>
                  </a:cubicBezTo>
                  <a:cubicBezTo>
                    <a:pt x="21750" y="14768"/>
                    <a:pt x="20702" y="14789"/>
                    <a:pt x="19837" y="14346"/>
                  </a:cubicBezTo>
                  <a:cubicBezTo>
                    <a:pt x="19199" y="14011"/>
                    <a:pt x="18118" y="11794"/>
                    <a:pt x="17891" y="11114"/>
                  </a:cubicBezTo>
                  <a:lnTo>
                    <a:pt x="17891" y="11114"/>
                  </a:lnTo>
                  <a:cubicBezTo>
                    <a:pt x="17902" y="11265"/>
                    <a:pt x="18475" y="12995"/>
                    <a:pt x="18540" y="13135"/>
                  </a:cubicBezTo>
                  <a:cubicBezTo>
                    <a:pt x="19317" y="14872"/>
                    <a:pt x="18801" y="16695"/>
                    <a:pt x="19358" y="18476"/>
                  </a:cubicBezTo>
                  <a:lnTo>
                    <a:pt x="19358" y="18476"/>
                  </a:lnTo>
                  <a:cubicBezTo>
                    <a:pt x="19200" y="17990"/>
                    <a:pt x="18385" y="17789"/>
                    <a:pt x="17714" y="17789"/>
                  </a:cubicBezTo>
                  <a:cubicBezTo>
                    <a:pt x="17414" y="17789"/>
                    <a:pt x="17142" y="17829"/>
                    <a:pt x="16972" y="17902"/>
                  </a:cubicBezTo>
                  <a:cubicBezTo>
                    <a:pt x="16107" y="18280"/>
                    <a:pt x="15502" y="19373"/>
                    <a:pt x="14615" y="19859"/>
                  </a:cubicBezTo>
                  <a:cubicBezTo>
                    <a:pt x="14259" y="20053"/>
                    <a:pt x="13870" y="20216"/>
                    <a:pt x="13621" y="20540"/>
                  </a:cubicBezTo>
                  <a:cubicBezTo>
                    <a:pt x="13340" y="20918"/>
                    <a:pt x="13297" y="21437"/>
                    <a:pt x="13405" y="21902"/>
                  </a:cubicBezTo>
                  <a:cubicBezTo>
                    <a:pt x="13513" y="22366"/>
                    <a:pt x="13751" y="22789"/>
                    <a:pt x="13956" y="23221"/>
                  </a:cubicBezTo>
                  <a:cubicBezTo>
                    <a:pt x="14000" y="23307"/>
                    <a:pt x="14032" y="23404"/>
                    <a:pt x="14000" y="23502"/>
                  </a:cubicBezTo>
                  <a:cubicBezTo>
                    <a:pt x="13956" y="23588"/>
                    <a:pt x="13859" y="23632"/>
                    <a:pt x="13762" y="23653"/>
                  </a:cubicBezTo>
                  <a:cubicBezTo>
                    <a:pt x="13514" y="23720"/>
                    <a:pt x="13269" y="23750"/>
                    <a:pt x="13029" y="23750"/>
                  </a:cubicBezTo>
                  <a:cubicBezTo>
                    <a:pt x="11628" y="23750"/>
                    <a:pt x="10369" y="22723"/>
                    <a:pt x="9308" y="21902"/>
                  </a:cubicBezTo>
                  <a:cubicBezTo>
                    <a:pt x="9016" y="21675"/>
                    <a:pt x="8703" y="21458"/>
                    <a:pt x="8346" y="21383"/>
                  </a:cubicBezTo>
                  <a:cubicBezTo>
                    <a:pt x="8265" y="21369"/>
                    <a:pt x="8187" y="21360"/>
                    <a:pt x="8112" y="21360"/>
                  </a:cubicBezTo>
                  <a:cubicBezTo>
                    <a:pt x="7858" y="21360"/>
                    <a:pt x="7643" y="21454"/>
                    <a:pt x="7492" y="21696"/>
                  </a:cubicBezTo>
                  <a:cubicBezTo>
                    <a:pt x="7048" y="21556"/>
                    <a:pt x="6692" y="21199"/>
                    <a:pt x="6411" y="20821"/>
                  </a:cubicBezTo>
                  <a:cubicBezTo>
                    <a:pt x="6130" y="20454"/>
                    <a:pt x="5892" y="20032"/>
                    <a:pt x="5590" y="19675"/>
                  </a:cubicBezTo>
                  <a:cubicBezTo>
                    <a:pt x="5319" y="19351"/>
                    <a:pt x="4984" y="19080"/>
                    <a:pt x="4617" y="18875"/>
                  </a:cubicBezTo>
                  <a:cubicBezTo>
                    <a:pt x="3654" y="18345"/>
                    <a:pt x="3460" y="17070"/>
                    <a:pt x="2974" y="16086"/>
                  </a:cubicBezTo>
                  <a:cubicBezTo>
                    <a:pt x="2941" y="16032"/>
                    <a:pt x="2909" y="15957"/>
                    <a:pt x="2897" y="15892"/>
                  </a:cubicBezTo>
                  <a:cubicBezTo>
                    <a:pt x="2876" y="15729"/>
                    <a:pt x="2974" y="15578"/>
                    <a:pt x="3070" y="15459"/>
                  </a:cubicBezTo>
                  <a:cubicBezTo>
                    <a:pt x="3243" y="15222"/>
                    <a:pt x="3438" y="14994"/>
                    <a:pt x="3546" y="14724"/>
                  </a:cubicBezTo>
                  <a:cubicBezTo>
                    <a:pt x="3665" y="14454"/>
                    <a:pt x="3697" y="14129"/>
                    <a:pt x="3546" y="13870"/>
                  </a:cubicBezTo>
                  <a:cubicBezTo>
                    <a:pt x="3514" y="13816"/>
                    <a:pt x="3471" y="13762"/>
                    <a:pt x="3471" y="13697"/>
                  </a:cubicBezTo>
                  <a:cubicBezTo>
                    <a:pt x="3460" y="13600"/>
                    <a:pt x="3546" y="13524"/>
                    <a:pt x="3622" y="13449"/>
                  </a:cubicBezTo>
                  <a:cubicBezTo>
                    <a:pt x="4087" y="13038"/>
                    <a:pt x="4454" y="12497"/>
                    <a:pt x="4670" y="11914"/>
                  </a:cubicBezTo>
                  <a:cubicBezTo>
                    <a:pt x="4757" y="11686"/>
                    <a:pt x="4768" y="11352"/>
                    <a:pt x="4541" y="11275"/>
                  </a:cubicBezTo>
                  <a:cubicBezTo>
                    <a:pt x="4411" y="11222"/>
                    <a:pt x="4228" y="11275"/>
                    <a:pt x="4163" y="11157"/>
                  </a:cubicBezTo>
                  <a:cubicBezTo>
                    <a:pt x="4108" y="11059"/>
                    <a:pt x="4195" y="10941"/>
                    <a:pt x="4292" y="10865"/>
                  </a:cubicBezTo>
                  <a:cubicBezTo>
                    <a:pt x="4778" y="10444"/>
                    <a:pt x="5287" y="10000"/>
                    <a:pt x="5914" y="9849"/>
                  </a:cubicBezTo>
                  <a:cubicBezTo>
                    <a:pt x="6465" y="9719"/>
                    <a:pt x="7070" y="9827"/>
                    <a:pt x="7622" y="9676"/>
                  </a:cubicBezTo>
                  <a:cubicBezTo>
                    <a:pt x="8129" y="9536"/>
                    <a:pt x="8562" y="9200"/>
                    <a:pt x="8941" y="8844"/>
                  </a:cubicBezTo>
                  <a:cubicBezTo>
                    <a:pt x="9351" y="8455"/>
                    <a:pt x="9751" y="7892"/>
                    <a:pt x="9524" y="7374"/>
                  </a:cubicBezTo>
                  <a:cubicBezTo>
                    <a:pt x="9438" y="7189"/>
                    <a:pt x="9275" y="7016"/>
                    <a:pt x="9330" y="6822"/>
                  </a:cubicBezTo>
                  <a:cubicBezTo>
                    <a:pt x="9362" y="6703"/>
                    <a:pt x="9460" y="6627"/>
                    <a:pt x="9556" y="6562"/>
                  </a:cubicBezTo>
                  <a:cubicBezTo>
                    <a:pt x="10195" y="6120"/>
                    <a:pt x="10995" y="5979"/>
                    <a:pt x="11762" y="5903"/>
                  </a:cubicBezTo>
                  <a:cubicBezTo>
                    <a:pt x="11997" y="5881"/>
                    <a:pt x="12236" y="5861"/>
                    <a:pt x="12474" y="5861"/>
                  </a:cubicBezTo>
                  <a:cubicBezTo>
                    <a:pt x="12693" y="5861"/>
                    <a:pt x="12911" y="5878"/>
                    <a:pt x="13124" y="5925"/>
                  </a:cubicBezTo>
                  <a:cubicBezTo>
                    <a:pt x="13815" y="6087"/>
                    <a:pt x="14389" y="6530"/>
                    <a:pt x="14908" y="7006"/>
                  </a:cubicBezTo>
                  <a:cubicBezTo>
                    <a:pt x="16042" y="8044"/>
                    <a:pt x="17156" y="9773"/>
                    <a:pt x="17891" y="11114"/>
                  </a:cubicBezTo>
                  <a:cubicBezTo>
                    <a:pt x="17491" y="9913"/>
                    <a:pt x="16767" y="8260"/>
                    <a:pt x="15934" y="7297"/>
                  </a:cubicBezTo>
                  <a:cubicBezTo>
                    <a:pt x="15826" y="7189"/>
                    <a:pt x="15718" y="7060"/>
                    <a:pt x="15686" y="6908"/>
                  </a:cubicBezTo>
                  <a:cubicBezTo>
                    <a:pt x="15632" y="6670"/>
                    <a:pt x="15783" y="6433"/>
                    <a:pt x="15859" y="6206"/>
                  </a:cubicBezTo>
                  <a:cubicBezTo>
                    <a:pt x="16064" y="5557"/>
                    <a:pt x="15643" y="4779"/>
                    <a:pt x="14994" y="4606"/>
                  </a:cubicBezTo>
                  <a:cubicBezTo>
                    <a:pt x="14670" y="4508"/>
                    <a:pt x="14248" y="4520"/>
                    <a:pt x="14075" y="4227"/>
                  </a:cubicBezTo>
                  <a:cubicBezTo>
                    <a:pt x="13935" y="3990"/>
                    <a:pt x="14053" y="3677"/>
                    <a:pt x="14065" y="3395"/>
                  </a:cubicBezTo>
                  <a:cubicBezTo>
                    <a:pt x="14086" y="2822"/>
                    <a:pt x="13599" y="2315"/>
                    <a:pt x="13048" y="2195"/>
                  </a:cubicBezTo>
                  <a:cubicBezTo>
                    <a:pt x="12939" y="2172"/>
                    <a:pt x="12830" y="2161"/>
                    <a:pt x="12720" y="2161"/>
                  </a:cubicBezTo>
                  <a:cubicBezTo>
                    <a:pt x="12265" y="2161"/>
                    <a:pt x="11815" y="2349"/>
                    <a:pt x="11449" y="2628"/>
                  </a:cubicBezTo>
                  <a:cubicBezTo>
                    <a:pt x="11243" y="2790"/>
                    <a:pt x="11059" y="2973"/>
                    <a:pt x="10810" y="3050"/>
                  </a:cubicBezTo>
                  <a:cubicBezTo>
                    <a:pt x="10748" y="3071"/>
                    <a:pt x="10680" y="3082"/>
                    <a:pt x="10613" y="3082"/>
                  </a:cubicBezTo>
                  <a:cubicBezTo>
                    <a:pt x="10414" y="3082"/>
                    <a:pt x="10219" y="2987"/>
                    <a:pt x="10162" y="2801"/>
                  </a:cubicBezTo>
                  <a:cubicBezTo>
                    <a:pt x="10118" y="2671"/>
                    <a:pt x="10162" y="2541"/>
                    <a:pt x="10183" y="2401"/>
                  </a:cubicBezTo>
                  <a:cubicBezTo>
                    <a:pt x="10291" y="1752"/>
                    <a:pt x="10054" y="1049"/>
                    <a:pt x="9589" y="585"/>
                  </a:cubicBezTo>
                  <a:cubicBezTo>
                    <a:pt x="9202" y="206"/>
                    <a:pt x="8658" y="0"/>
                    <a:pt x="8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3"/>
            <p:cNvSpPr/>
            <p:nvPr/>
          </p:nvSpPr>
          <p:spPr>
            <a:xfrm>
              <a:off x="1227750" y="1665925"/>
              <a:ext cx="214600" cy="405925"/>
            </a:xfrm>
            <a:custGeom>
              <a:avLst/>
              <a:gdLst/>
              <a:ahLst/>
              <a:cxnLst/>
              <a:rect l="l" t="t" r="r" b="b"/>
              <a:pathLst>
                <a:path w="8584" h="16237" extrusionOk="0">
                  <a:moveTo>
                    <a:pt x="2163" y="0"/>
                  </a:moveTo>
                  <a:lnTo>
                    <a:pt x="2163" y="0"/>
                  </a:lnTo>
                  <a:cubicBezTo>
                    <a:pt x="2120" y="162"/>
                    <a:pt x="2076" y="324"/>
                    <a:pt x="2011" y="476"/>
                  </a:cubicBezTo>
                  <a:cubicBezTo>
                    <a:pt x="1882" y="810"/>
                    <a:pt x="1709" y="1135"/>
                    <a:pt x="1363" y="1232"/>
                  </a:cubicBezTo>
                  <a:cubicBezTo>
                    <a:pt x="930" y="1362"/>
                    <a:pt x="617" y="1838"/>
                    <a:pt x="693" y="2292"/>
                  </a:cubicBezTo>
                  <a:cubicBezTo>
                    <a:pt x="725" y="2432"/>
                    <a:pt x="779" y="2583"/>
                    <a:pt x="747" y="2724"/>
                  </a:cubicBezTo>
                  <a:cubicBezTo>
                    <a:pt x="682" y="3124"/>
                    <a:pt x="1" y="3308"/>
                    <a:pt x="98" y="3707"/>
                  </a:cubicBezTo>
                  <a:cubicBezTo>
                    <a:pt x="531" y="4021"/>
                    <a:pt x="974" y="4367"/>
                    <a:pt x="1201" y="4843"/>
                  </a:cubicBezTo>
                  <a:cubicBezTo>
                    <a:pt x="1504" y="5459"/>
                    <a:pt x="1417" y="6194"/>
                    <a:pt x="1557" y="6864"/>
                  </a:cubicBezTo>
                  <a:cubicBezTo>
                    <a:pt x="1785" y="7913"/>
                    <a:pt x="2487" y="8864"/>
                    <a:pt x="3265" y="9610"/>
                  </a:cubicBezTo>
                  <a:lnTo>
                    <a:pt x="3666" y="10010"/>
                  </a:lnTo>
                  <a:cubicBezTo>
                    <a:pt x="3644" y="9977"/>
                    <a:pt x="3611" y="9934"/>
                    <a:pt x="3579" y="9902"/>
                  </a:cubicBezTo>
                  <a:lnTo>
                    <a:pt x="3287" y="9610"/>
                  </a:lnTo>
                  <a:cubicBezTo>
                    <a:pt x="2520" y="8864"/>
                    <a:pt x="1806" y="7913"/>
                    <a:pt x="1579" y="6864"/>
                  </a:cubicBezTo>
                  <a:cubicBezTo>
                    <a:pt x="1439" y="6194"/>
                    <a:pt x="1536" y="5459"/>
                    <a:pt x="1223" y="4843"/>
                  </a:cubicBezTo>
                  <a:cubicBezTo>
                    <a:pt x="995" y="4367"/>
                    <a:pt x="553" y="4021"/>
                    <a:pt x="120" y="3707"/>
                  </a:cubicBezTo>
                  <a:cubicBezTo>
                    <a:pt x="22" y="3308"/>
                    <a:pt x="704" y="3124"/>
                    <a:pt x="779" y="2724"/>
                  </a:cubicBezTo>
                  <a:cubicBezTo>
                    <a:pt x="801" y="2583"/>
                    <a:pt x="747" y="2432"/>
                    <a:pt x="714" y="2292"/>
                  </a:cubicBezTo>
                  <a:cubicBezTo>
                    <a:pt x="639" y="1838"/>
                    <a:pt x="952" y="1362"/>
                    <a:pt x="1396" y="1232"/>
                  </a:cubicBezTo>
                  <a:cubicBezTo>
                    <a:pt x="1730" y="1135"/>
                    <a:pt x="1903" y="810"/>
                    <a:pt x="2033" y="476"/>
                  </a:cubicBezTo>
                  <a:cubicBezTo>
                    <a:pt x="2098" y="324"/>
                    <a:pt x="2141" y="162"/>
                    <a:pt x="2163" y="0"/>
                  </a:cubicBezTo>
                  <a:close/>
                  <a:moveTo>
                    <a:pt x="7265" y="14637"/>
                  </a:moveTo>
                  <a:lnTo>
                    <a:pt x="7524" y="14961"/>
                  </a:lnTo>
                  <a:cubicBezTo>
                    <a:pt x="7870" y="15372"/>
                    <a:pt x="8249" y="15793"/>
                    <a:pt x="8562" y="16237"/>
                  </a:cubicBezTo>
                  <a:cubicBezTo>
                    <a:pt x="8573" y="16225"/>
                    <a:pt x="8573" y="16225"/>
                    <a:pt x="8584" y="16225"/>
                  </a:cubicBezTo>
                  <a:cubicBezTo>
                    <a:pt x="8271" y="15783"/>
                    <a:pt x="7892" y="15361"/>
                    <a:pt x="7546" y="14961"/>
                  </a:cubicBezTo>
                  <a:cubicBezTo>
                    <a:pt x="7471" y="14863"/>
                    <a:pt x="7384" y="14766"/>
                    <a:pt x="7308" y="14669"/>
                  </a:cubicBezTo>
                  <a:cubicBezTo>
                    <a:pt x="7298" y="14658"/>
                    <a:pt x="7276" y="14647"/>
                    <a:pt x="7265" y="14637"/>
                  </a:cubicBezTo>
                  <a:close/>
                </a:path>
              </a:pathLst>
            </a:custGeom>
            <a:solidFill>
              <a:srgbClr val="ECDD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3"/>
            <p:cNvSpPr/>
            <p:nvPr/>
          </p:nvSpPr>
          <p:spPr>
            <a:xfrm>
              <a:off x="1441800" y="2071550"/>
              <a:ext cx="1375" cy="1375"/>
            </a:xfrm>
            <a:custGeom>
              <a:avLst/>
              <a:gdLst/>
              <a:ahLst/>
              <a:cxnLst/>
              <a:rect l="l" t="t" r="r" b="b"/>
              <a:pathLst>
                <a:path w="55" h="55" extrusionOk="0">
                  <a:moveTo>
                    <a:pt x="22" y="0"/>
                  </a:moveTo>
                  <a:cubicBezTo>
                    <a:pt x="11" y="0"/>
                    <a:pt x="11" y="0"/>
                    <a:pt x="0" y="12"/>
                  </a:cubicBezTo>
                  <a:cubicBezTo>
                    <a:pt x="11" y="22"/>
                    <a:pt x="22" y="33"/>
                    <a:pt x="33" y="55"/>
                  </a:cubicBezTo>
                  <a:cubicBezTo>
                    <a:pt x="43" y="44"/>
                    <a:pt x="43" y="44"/>
                    <a:pt x="55" y="44"/>
                  </a:cubicBezTo>
                  <a:cubicBezTo>
                    <a:pt x="43" y="22"/>
                    <a:pt x="33" y="12"/>
                    <a:pt x="22" y="0"/>
                  </a:cubicBezTo>
                  <a:close/>
                </a:path>
              </a:pathLst>
            </a:custGeom>
            <a:solidFill>
              <a:srgbClr val="454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3"/>
            <p:cNvSpPr/>
            <p:nvPr/>
          </p:nvSpPr>
          <p:spPr>
            <a:xfrm>
              <a:off x="1541525" y="2125325"/>
              <a:ext cx="174600" cy="33000"/>
            </a:xfrm>
            <a:custGeom>
              <a:avLst/>
              <a:gdLst/>
              <a:ahLst/>
              <a:cxnLst/>
              <a:rect l="l" t="t" r="r" b="b"/>
              <a:pathLst>
                <a:path w="6984" h="1320" extrusionOk="0">
                  <a:moveTo>
                    <a:pt x="4486" y="1"/>
                  </a:moveTo>
                  <a:cubicBezTo>
                    <a:pt x="4627" y="1"/>
                    <a:pt x="4789" y="98"/>
                    <a:pt x="4919" y="184"/>
                  </a:cubicBezTo>
                  <a:cubicBezTo>
                    <a:pt x="5535" y="573"/>
                    <a:pt x="6249" y="768"/>
                    <a:pt x="6972" y="768"/>
                  </a:cubicBezTo>
                  <a:lnTo>
                    <a:pt x="6984" y="768"/>
                  </a:lnTo>
                  <a:cubicBezTo>
                    <a:pt x="6270" y="768"/>
                    <a:pt x="5546" y="573"/>
                    <a:pt x="4940" y="184"/>
                  </a:cubicBezTo>
                  <a:cubicBezTo>
                    <a:pt x="4810" y="98"/>
                    <a:pt x="4649" y="1"/>
                    <a:pt x="4497" y="1"/>
                  </a:cubicBezTo>
                  <a:close/>
                  <a:moveTo>
                    <a:pt x="1" y="1"/>
                  </a:moveTo>
                  <a:cubicBezTo>
                    <a:pt x="141" y="11"/>
                    <a:pt x="314" y="131"/>
                    <a:pt x="422" y="249"/>
                  </a:cubicBezTo>
                  <a:cubicBezTo>
                    <a:pt x="909" y="801"/>
                    <a:pt x="1557" y="1233"/>
                    <a:pt x="2281" y="1309"/>
                  </a:cubicBezTo>
                  <a:cubicBezTo>
                    <a:pt x="2346" y="1320"/>
                    <a:pt x="2411" y="1320"/>
                    <a:pt x="2476" y="1320"/>
                  </a:cubicBezTo>
                  <a:lnTo>
                    <a:pt x="2487" y="1320"/>
                  </a:lnTo>
                  <a:cubicBezTo>
                    <a:pt x="2422" y="1320"/>
                    <a:pt x="2367" y="1320"/>
                    <a:pt x="2303" y="1309"/>
                  </a:cubicBezTo>
                  <a:cubicBezTo>
                    <a:pt x="1579" y="1233"/>
                    <a:pt x="930" y="801"/>
                    <a:pt x="443" y="249"/>
                  </a:cubicBezTo>
                  <a:cubicBezTo>
                    <a:pt x="335" y="131"/>
                    <a:pt x="152" y="1"/>
                    <a:pt x="11" y="1"/>
                  </a:cubicBezTo>
                  <a:close/>
                </a:path>
              </a:pathLst>
            </a:custGeom>
            <a:solidFill>
              <a:srgbClr val="303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3"/>
            <p:cNvSpPr/>
            <p:nvPr/>
          </p:nvSpPr>
          <p:spPr>
            <a:xfrm>
              <a:off x="1442625" y="2072625"/>
              <a:ext cx="63500" cy="84625"/>
            </a:xfrm>
            <a:custGeom>
              <a:avLst/>
              <a:gdLst/>
              <a:ahLst/>
              <a:cxnLst/>
              <a:rect l="l" t="t" r="r" b="b"/>
              <a:pathLst>
                <a:path w="2540" h="3385" extrusionOk="0">
                  <a:moveTo>
                    <a:pt x="22" y="1"/>
                  </a:moveTo>
                  <a:cubicBezTo>
                    <a:pt x="10" y="1"/>
                    <a:pt x="10" y="1"/>
                    <a:pt x="0" y="12"/>
                  </a:cubicBezTo>
                  <a:cubicBezTo>
                    <a:pt x="432" y="617"/>
                    <a:pt x="724" y="1266"/>
                    <a:pt x="637" y="1979"/>
                  </a:cubicBezTo>
                  <a:cubicBezTo>
                    <a:pt x="584" y="2368"/>
                    <a:pt x="529" y="2919"/>
                    <a:pt x="918" y="2984"/>
                  </a:cubicBezTo>
                  <a:lnTo>
                    <a:pt x="940" y="2984"/>
                  </a:lnTo>
                  <a:cubicBezTo>
                    <a:pt x="551" y="2919"/>
                    <a:pt x="605" y="2368"/>
                    <a:pt x="659" y="1979"/>
                  </a:cubicBezTo>
                  <a:cubicBezTo>
                    <a:pt x="757" y="1255"/>
                    <a:pt x="454" y="606"/>
                    <a:pt x="22" y="1"/>
                  </a:cubicBezTo>
                  <a:close/>
                  <a:moveTo>
                    <a:pt x="2021" y="2109"/>
                  </a:moveTo>
                  <a:cubicBezTo>
                    <a:pt x="2086" y="2119"/>
                    <a:pt x="2140" y="2131"/>
                    <a:pt x="2184" y="2184"/>
                  </a:cubicBezTo>
                  <a:cubicBezTo>
                    <a:pt x="2518" y="2477"/>
                    <a:pt x="1805" y="3006"/>
                    <a:pt x="1795" y="3385"/>
                  </a:cubicBezTo>
                  <a:lnTo>
                    <a:pt x="1816" y="3385"/>
                  </a:lnTo>
                  <a:cubicBezTo>
                    <a:pt x="1827" y="3006"/>
                    <a:pt x="2540" y="2477"/>
                    <a:pt x="2216" y="2184"/>
                  </a:cubicBezTo>
                  <a:cubicBezTo>
                    <a:pt x="2162" y="2131"/>
                    <a:pt x="2097" y="2109"/>
                    <a:pt x="2032" y="2109"/>
                  </a:cubicBezTo>
                  <a:close/>
                </a:path>
              </a:pathLst>
            </a:custGeom>
            <a:solidFill>
              <a:srgbClr val="303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3"/>
            <p:cNvSpPr/>
            <p:nvPr/>
          </p:nvSpPr>
          <p:spPr>
            <a:xfrm>
              <a:off x="1487475" y="2157225"/>
              <a:ext cx="13550" cy="7850"/>
            </a:xfrm>
            <a:custGeom>
              <a:avLst/>
              <a:gdLst/>
              <a:ahLst/>
              <a:cxnLst/>
              <a:rect l="l" t="t" r="r" b="b"/>
              <a:pathLst>
                <a:path w="542" h="314" extrusionOk="0">
                  <a:moveTo>
                    <a:pt x="1" y="1"/>
                  </a:moveTo>
                  <a:cubicBezTo>
                    <a:pt x="1" y="65"/>
                    <a:pt x="22" y="141"/>
                    <a:pt x="87" y="195"/>
                  </a:cubicBezTo>
                  <a:cubicBezTo>
                    <a:pt x="152" y="260"/>
                    <a:pt x="238" y="282"/>
                    <a:pt x="325" y="292"/>
                  </a:cubicBezTo>
                  <a:cubicBezTo>
                    <a:pt x="390" y="314"/>
                    <a:pt x="465" y="314"/>
                    <a:pt x="530" y="314"/>
                  </a:cubicBezTo>
                  <a:lnTo>
                    <a:pt x="541" y="314"/>
                  </a:lnTo>
                  <a:cubicBezTo>
                    <a:pt x="476" y="314"/>
                    <a:pt x="411" y="303"/>
                    <a:pt x="346" y="292"/>
                  </a:cubicBezTo>
                  <a:cubicBezTo>
                    <a:pt x="260" y="282"/>
                    <a:pt x="173" y="260"/>
                    <a:pt x="109" y="195"/>
                  </a:cubicBezTo>
                  <a:cubicBezTo>
                    <a:pt x="54" y="141"/>
                    <a:pt x="22" y="76"/>
                    <a:pt x="22" y="1"/>
                  </a:cubicBezTo>
                  <a:close/>
                </a:path>
              </a:pathLst>
            </a:custGeom>
            <a:solidFill>
              <a:srgbClr val="57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3"/>
            <p:cNvSpPr/>
            <p:nvPr/>
          </p:nvSpPr>
          <p:spPr>
            <a:xfrm>
              <a:off x="1317225" y="1579425"/>
              <a:ext cx="395125" cy="453225"/>
            </a:xfrm>
            <a:custGeom>
              <a:avLst/>
              <a:gdLst/>
              <a:ahLst/>
              <a:cxnLst/>
              <a:rect l="l" t="t" r="r" b="b"/>
              <a:pathLst>
                <a:path w="15805" h="18129" extrusionOk="0">
                  <a:moveTo>
                    <a:pt x="10399" y="1"/>
                  </a:moveTo>
                  <a:lnTo>
                    <a:pt x="10399" y="1"/>
                  </a:lnTo>
                  <a:cubicBezTo>
                    <a:pt x="10529" y="98"/>
                    <a:pt x="10702" y="217"/>
                    <a:pt x="10885" y="336"/>
                  </a:cubicBezTo>
                  <a:cubicBezTo>
                    <a:pt x="10724" y="217"/>
                    <a:pt x="10572" y="98"/>
                    <a:pt x="10399" y="1"/>
                  </a:cubicBezTo>
                  <a:close/>
                  <a:moveTo>
                    <a:pt x="14972" y="6843"/>
                  </a:moveTo>
                  <a:cubicBezTo>
                    <a:pt x="14972" y="6852"/>
                    <a:pt x="14972" y="6861"/>
                    <a:pt x="14978" y="6864"/>
                  </a:cubicBezTo>
                  <a:lnTo>
                    <a:pt x="14978" y="6864"/>
                  </a:lnTo>
                  <a:cubicBezTo>
                    <a:pt x="14976" y="6857"/>
                    <a:pt x="14974" y="6850"/>
                    <a:pt x="14972" y="6843"/>
                  </a:cubicBezTo>
                  <a:close/>
                  <a:moveTo>
                    <a:pt x="14978" y="6864"/>
                  </a:moveTo>
                  <a:cubicBezTo>
                    <a:pt x="15181" y="7539"/>
                    <a:pt x="15373" y="8224"/>
                    <a:pt x="15426" y="8952"/>
                  </a:cubicBezTo>
                  <a:cubicBezTo>
                    <a:pt x="15502" y="10000"/>
                    <a:pt x="15458" y="11059"/>
                    <a:pt x="15740" y="12075"/>
                  </a:cubicBezTo>
                  <a:cubicBezTo>
                    <a:pt x="15758" y="12101"/>
                    <a:pt x="15773" y="12126"/>
                    <a:pt x="15785" y="12153"/>
                  </a:cubicBezTo>
                  <a:lnTo>
                    <a:pt x="15785" y="12153"/>
                  </a:lnTo>
                  <a:cubicBezTo>
                    <a:pt x="15254" y="10389"/>
                    <a:pt x="15752" y="8585"/>
                    <a:pt x="14983" y="6865"/>
                  </a:cubicBezTo>
                  <a:cubicBezTo>
                    <a:pt x="14981" y="6865"/>
                    <a:pt x="14979" y="6864"/>
                    <a:pt x="14978" y="6864"/>
                  </a:cubicBezTo>
                  <a:close/>
                  <a:moveTo>
                    <a:pt x="15785" y="12153"/>
                  </a:moveTo>
                  <a:cubicBezTo>
                    <a:pt x="15791" y="12174"/>
                    <a:pt x="15798" y="12195"/>
                    <a:pt x="15804" y="12216"/>
                  </a:cubicBezTo>
                  <a:cubicBezTo>
                    <a:pt x="15800" y="12194"/>
                    <a:pt x="15793" y="12173"/>
                    <a:pt x="15785" y="12153"/>
                  </a:cubicBezTo>
                  <a:close/>
                  <a:moveTo>
                    <a:pt x="4519" y="15092"/>
                  </a:moveTo>
                  <a:cubicBezTo>
                    <a:pt x="4270" y="15092"/>
                    <a:pt x="4065" y="15188"/>
                    <a:pt x="3924" y="15416"/>
                  </a:cubicBezTo>
                  <a:lnTo>
                    <a:pt x="3935" y="15426"/>
                  </a:lnTo>
                  <a:cubicBezTo>
                    <a:pt x="4086" y="15188"/>
                    <a:pt x="4291" y="15092"/>
                    <a:pt x="4529" y="15092"/>
                  </a:cubicBezTo>
                  <a:close/>
                  <a:moveTo>
                    <a:pt x="14128" y="11513"/>
                  </a:moveTo>
                  <a:cubicBezTo>
                    <a:pt x="13837" y="11513"/>
                    <a:pt x="13566" y="11556"/>
                    <a:pt x="13393" y="11632"/>
                  </a:cubicBezTo>
                  <a:cubicBezTo>
                    <a:pt x="12529" y="12010"/>
                    <a:pt x="11923" y="13103"/>
                    <a:pt x="11037" y="13589"/>
                  </a:cubicBezTo>
                  <a:cubicBezTo>
                    <a:pt x="10680" y="13783"/>
                    <a:pt x="10291" y="13946"/>
                    <a:pt x="10042" y="14270"/>
                  </a:cubicBezTo>
                  <a:cubicBezTo>
                    <a:pt x="9751" y="14648"/>
                    <a:pt x="9718" y="15167"/>
                    <a:pt x="9826" y="15632"/>
                  </a:cubicBezTo>
                  <a:cubicBezTo>
                    <a:pt x="9934" y="16096"/>
                    <a:pt x="10172" y="16519"/>
                    <a:pt x="10378" y="16951"/>
                  </a:cubicBezTo>
                  <a:cubicBezTo>
                    <a:pt x="10421" y="17037"/>
                    <a:pt x="10453" y="17134"/>
                    <a:pt x="10421" y="17232"/>
                  </a:cubicBezTo>
                  <a:cubicBezTo>
                    <a:pt x="10378" y="17318"/>
                    <a:pt x="10270" y="17362"/>
                    <a:pt x="10172" y="17383"/>
                  </a:cubicBezTo>
                  <a:cubicBezTo>
                    <a:pt x="9934" y="17448"/>
                    <a:pt x="9696" y="17480"/>
                    <a:pt x="9459" y="17480"/>
                  </a:cubicBezTo>
                  <a:lnTo>
                    <a:pt x="9470" y="17480"/>
                  </a:lnTo>
                  <a:cubicBezTo>
                    <a:pt x="9708" y="17480"/>
                    <a:pt x="9956" y="17448"/>
                    <a:pt x="10205" y="17383"/>
                  </a:cubicBezTo>
                  <a:cubicBezTo>
                    <a:pt x="10302" y="17362"/>
                    <a:pt x="10399" y="17318"/>
                    <a:pt x="10443" y="17232"/>
                  </a:cubicBezTo>
                  <a:cubicBezTo>
                    <a:pt x="10475" y="17134"/>
                    <a:pt x="10443" y="17037"/>
                    <a:pt x="10399" y="16951"/>
                  </a:cubicBezTo>
                  <a:cubicBezTo>
                    <a:pt x="10194" y="16519"/>
                    <a:pt x="9956" y="16096"/>
                    <a:pt x="9848" y="15632"/>
                  </a:cubicBezTo>
                  <a:cubicBezTo>
                    <a:pt x="9740" y="15167"/>
                    <a:pt x="9783" y="14648"/>
                    <a:pt x="10064" y="14270"/>
                  </a:cubicBezTo>
                  <a:cubicBezTo>
                    <a:pt x="10313" y="13946"/>
                    <a:pt x="10702" y="13783"/>
                    <a:pt x="11058" y="13589"/>
                  </a:cubicBezTo>
                  <a:cubicBezTo>
                    <a:pt x="11945" y="13103"/>
                    <a:pt x="12550" y="12010"/>
                    <a:pt x="13415" y="11632"/>
                  </a:cubicBezTo>
                  <a:cubicBezTo>
                    <a:pt x="13588" y="11556"/>
                    <a:pt x="13847" y="11524"/>
                    <a:pt x="14140" y="11513"/>
                  </a:cubicBezTo>
                  <a:close/>
                  <a:moveTo>
                    <a:pt x="0" y="13362"/>
                  </a:moveTo>
                  <a:lnTo>
                    <a:pt x="0" y="13362"/>
                  </a:lnTo>
                  <a:cubicBezTo>
                    <a:pt x="32" y="13394"/>
                    <a:pt x="65" y="13437"/>
                    <a:pt x="87" y="13470"/>
                  </a:cubicBezTo>
                  <a:cubicBezTo>
                    <a:pt x="779" y="14184"/>
                    <a:pt x="1416" y="14940"/>
                    <a:pt x="2000" y="15729"/>
                  </a:cubicBezTo>
                  <a:cubicBezTo>
                    <a:pt x="2573" y="16507"/>
                    <a:pt x="3092" y="17329"/>
                    <a:pt x="3686" y="18097"/>
                  </a:cubicBezTo>
                  <a:cubicBezTo>
                    <a:pt x="3697" y="18107"/>
                    <a:pt x="3719" y="18118"/>
                    <a:pt x="3729" y="18129"/>
                  </a:cubicBezTo>
                  <a:cubicBezTo>
                    <a:pt x="3124" y="17350"/>
                    <a:pt x="2605" y="16519"/>
                    <a:pt x="2021" y="15729"/>
                  </a:cubicBezTo>
                  <a:cubicBezTo>
                    <a:pt x="1406" y="14897"/>
                    <a:pt x="735" y="14097"/>
                    <a:pt x="0" y="13362"/>
                  </a:cubicBezTo>
                  <a:close/>
                </a:path>
              </a:pathLst>
            </a:custGeom>
            <a:solidFill>
              <a:srgbClr val="E29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3"/>
            <p:cNvSpPr/>
            <p:nvPr/>
          </p:nvSpPr>
          <p:spPr>
            <a:xfrm>
              <a:off x="1228300" y="1527800"/>
              <a:ext cx="642675" cy="637275"/>
            </a:xfrm>
            <a:custGeom>
              <a:avLst/>
              <a:gdLst/>
              <a:ahLst/>
              <a:cxnLst/>
              <a:rect l="l" t="t" r="r" b="b"/>
              <a:pathLst>
                <a:path w="25707" h="25491" extrusionOk="0">
                  <a:moveTo>
                    <a:pt x="11146" y="1"/>
                  </a:moveTo>
                  <a:cubicBezTo>
                    <a:pt x="9978" y="1"/>
                    <a:pt x="8821" y="412"/>
                    <a:pt x="7870" y="1103"/>
                  </a:cubicBezTo>
                  <a:cubicBezTo>
                    <a:pt x="7557" y="1341"/>
                    <a:pt x="7243" y="1612"/>
                    <a:pt x="6875" y="1763"/>
                  </a:cubicBezTo>
                  <a:cubicBezTo>
                    <a:pt x="6822" y="1785"/>
                    <a:pt x="6746" y="1817"/>
                    <a:pt x="6681" y="1817"/>
                  </a:cubicBezTo>
                  <a:cubicBezTo>
                    <a:pt x="6659" y="1817"/>
                    <a:pt x="6649" y="1806"/>
                    <a:pt x="6627" y="1806"/>
                  </a:cubicBezTo>
                  <a:cubicBezTo>
                    <a:pt x="6325" y="1730"/>
                    <a:pt x="6476" y="1288"/>
                    <a:pt x="6476" y="974"/>
                  </a:cubicBezTo>
                  <a:cubicBezTo>
                    <a:pt x="6476" y="553"/>
                    <a:pt x="6044" y="228"/>
                    <a:pt x="5622" y="217"/>
                  </a:cubicBezTo>
                  <a:lnTo>
                    <a:pt x="5578" y="217"/>
                  </a:lnTo>
                  <a:cubicBezTo>
                    <a:pt x="5179" y="217"/>
                    <a:pt x="4790" y="433"/>
                    <a:pt x="4465" y="671"/>
                  </a:cubicBezTo>
                  <a:cubicBezTo>
                    <a:pt x="3633" y="1288"/>
                    <a:pt x="2984" y="2152"/>
                    <a:pt x="2606" y="3114"/>
                  </a:cubicBezTo>
                  <a:cubicBezTo>
                    <a:pt x="2303" y="3882"/>
                    <a:pt x="2335" y="4736"/>
                    <a:pt x="2141" y="5525"/>
                  </a:cubicBezTo>
                  <a:cubicBezTo>
                    <a:pt x="2119" y="5687"/>
                    <a:pt x="2076" y="5849"/>
                    <a:pt x="2011" y="6001"/>
                  </a:cubicBezTo>
                  <a:cubicBezTo>
                    <a:pt x="1881" y="6335"/>
                    <a:pt x="1708" y="6660"/>
                    <a:pt x="1374" y="6757"/>
                  </a:cubicBezTo>
                  <a:cubicBezTo>
                    <a:pt x="930" y="6887"/>
                    <a:pt x="617" y="7363"/>
                    <a:pt x="692" y="7817"/>
                  </a:cubicBezTo>
                  <a:cubicBezTo>
                    <a:pt x="725" y="7957"/>
                    <a:pt x="779" y="8108"/>
                    <a:pt x="757" y="8249"/>
                  </a:cubicBezTo>
                  <a:cubicBezTo>
                    <a:pt x="682" y="8649"/>
                    <a:pt x="0" y="8833"/>
                    <a:pt x="98" y="9232"/>
                  </a:cubicBezTo>
                  <a:cubicBezTo>
                    <a:pt x="531" y="9546"/>
                    <a:pt x="973" y="9892"/>
                    <a:pt x="1201" y="10368"/>
                  </a:cubicBezTo>
                  <a:cubicBezTo>
                    <a:pt x="1514" y="10984"/>
                    <a:pt x="1417" y="11719"/>
                    <a:pt x="1557" y="12389"/>
                  </a:cubicBezTo>
                  <a:cubicBezTo>
                    <a:pt x="1784" y="13438"/>
                    <a:pt x="2498" y="14389"/>
                    <a:pt x="3265" y="15135"/>
                  </a:cubicBezTo>
                  <a:lnTo>
                    <a:pt x="3557" y="15427"/>
                  </a:lnTo>
                  <a:cubicBezTo>
                    <a:pt x="4292" y="16162"/>
                    <a:pt x="4963" y="16962"/>
                    <a:pt x="5578" y="17794"/>
                  </a:cubicBezTo>
                  <a:cubicBezTo>
                    <a:pt x="6162" y="18584"/>
                    <a:pt x="6681" y="19415"/>
                    <a:pt x="7286" y="20194"/>
                  </a:cubicBezTo>
                  <a:cubicBezTo>
                    <a:pt x="7362" y="20291"/>
                    <a:pt x="7449" y="20388"/>
                    <a:pt x="7524" y="20486"/>
                  </a:cubicBezTo>
                  <a:cubicBezTo>
                    <a:pt x="7870" y="20886"/>
                    <a:pt x="8249" y="21308"/>
                    <a:pt x="8562" y="21750"/>
                  </a:cubicBezTo>
                  <a:cubicBezTo>
                    <a:pt x="8573" y="21762"/>
                    <a:pt x="8583" y="21772"/>
                    <a:pt x="8595" y="21794"/>
                  </a:cubicBezTo>
                  <a:cubicBezTo>
                    <a:pt x="9027" y="22399"/>
                    <a:pt x="9330" y="23048"/>
                    <a:pt x="9232" y="23772"/>
                  </a:cubicBezTo>
                  <a:cubicBezTo>
                    <a:pt x="9178" y="24161"/>
                    <a:pt x="9124" y="24712"/>
                    <a:pt x="9513" y="24777"/>
                  </a:cubicBezTo>
                  <a:lnTo>
                    <a:pt x="9546" y="24777"/>
                  </a:lnTo>
                  <a:cubicBezTo>
                    <a:pt x="9794" y="24767"/>
                    <a:pt x="9957" y="24486"/>
                    <a:pt x="10086" y="24270"/>
                  </a:cubicBezTo>
                  <a:cubicBezTo>
                    <a:pt x="10195" y="24085"/>
                    <a:pt x="10400" y="23902"/>
                    <a:pt x="10584" y="23902"/>
                  </a:cubicBezTo>
                  <a:lnTo>
                    <a:pt x="10605" y="23902"/>
                  </a:lnTo>
                  <a:cubicBezTo>
                    <a:pt x="10670" y="23902"/>
                    <a:pt x="10735" y="23924"/>
                    <a:pt x="10789" y="23977"/>
                  </a:cubicBezTo>
                  <a:cubicBezTo>
                    <a:pt x="11113" y="24270"/>
                    <a:pt x="10400" y="24799"/>
                    <a:pt x="10389" y="25178"/>
                  </a:cubicBezTo>
                  <a:cubicBezTo>
                    <a:pt x="10389" y="25253"/>
                    <a:pt x="10421" y="25318"/>
                    <a:pt x="10476" y="25372"/>
                  </a:cubicBezTo>
                  <a:cubicBezTo>
                    <a:pt x="10540" y="25437"/>
                    <a:pt x="10627" y="25459"/>
                    <a:pt x="10713" y="25469"/>
                  </a:cubicBezTo>
                  <a:cubicBezTo>
                    <a:pt x="10778" y="25480"/>
                    <a:pt x="10843" y="25491"/>
                    <a:pt x="10908" y="25491"/>
                  </a:cubicBezTo>
                  <a:cubicBezTo>
                    <a:pt x="11621" y="25480"/>
                    <a:pt x="12302" y="24875"/>
                    <a:pt x="12335" y="24161"/>
                  </a:cubicBezTo>
                  <a:cubicBezTo>
                    <a:pt x="12335" y="24107"/>
                    <a:pt x="12335" y="24053"/>
                    <a:pt x="12367" y="23999"/>
                  </a:cubicBezTo>
                  <a:cubicBezTo>
                    <a:pt x="12400" y="23934"/>
                    <a:pt x="12453" y="23902"/>
                    <a:pt x="12518" y="23902"/>
                  </a:cubicBezTo>
                  <a:lnTo>
                    <a:pt x="12540" y="23902"/>
                  </a:lnTo>
                  <a:cubicBezTo>
                    <a:pt x="12681" y="23902"/>
                    <a:pt x="12864" y="24032"/>
                    <a:pt x="12972" y="24150"/>
                  </a:cubicBezTo>
                  <a:cubicBezTo>
                    <a:pt x="13459" y="24702"/>
                    <a:pt x="14108" y="25134"/>
                    <a:pt x="14832" y="25210"/>
                  </a:cubicBezTo>
                  <a:cubicBezTo>
                    <a:pt x="14896" y="25221"/>
                    <a:pt x="14951" y="25221"/>
                    <a:pt x="15016" y="25221"/>
                  </a:cubicBezTo>
                  <a:cubicBezTo>
                    <a:pt x="15675" y="25221"/>
                    <a:pt x="16356" y="24875"/>
                    <a:pt x="16626" y="24270"/>
                  </a:cubicBezTo>
                  <a:cubicBezTo>
                    <a:pt x="16691" y="24150"/>
                    <a:pt x="16734" y="24010"/>
                    <a:pt x="16842" y="23945"/>
                  </a:cubicBezTo>
                  <a:cubicBezTo>
                    <a:pt x="16897" y="23912"/>
                    <a:pt x="16950" y="23902"/>
                    <a:pt x="17005" y="23902"/>
                  </a:cubicBezTo>
                  <a:lnTo>
                    <a:pt x="17026" y="23902"/>
                  </a:lnTo>
                  <a:cubicBezTo>
                    <a:pt x="17178" y="23902"/>
                    <a:pt x="17339" y="23999"/>
                    <a:pt x="17469" y="24085"/>
                  </a:cubicBezTo>
                  <a:cubicBezTo>
                    <a:pt x="18075" y="24474"/>
                    <a:pt x="18799" y="24669"/>
                    <a:pt x="19513" y="24669"/>
                  </a:cubicBezTo>
                  <a:cubicBezTo>
                    <a:pt x="20140" y="24669"/>
                    <a:pt x="20777" y="24518"/>
                    <a:pt x="21329" y="24215"/>
                  </a:cubicBezTo>
                  <a:cubicBezTo>
                    <a:pt x="21999" y="23848"/>
                    <a:pt x="22539" y="23264"/>
                    <a:pt x="22885" y="22583"/>
                  </a:cubicBezTo>
                  <a:cubicBezTo>
                    <a:pt x="23058" y="22259"/>
                    <a:pt x="23231" y="21858"/>
                    <a:pt x="23253" y="21481"/>
                  </a:cubicBezTo>
                  <a:cubicBezTo>
                    <a:pt x="23285" y="21135"/>
                    <a:pt x="23220" y="20864"/>
                    <a:pt x="23534" y="20594"/>
                  </a:cubicBezTo>
                  <a:cubicBezTo>
                    <a:pt x="23739" y="20421"/>
                    <a:pt x="23998" y="20323"/>
                    <a:pt x="24236" y="20205"/>
                  </a:cubicBezTo>
                  <a:cubicBezTo>
                    <a:pt x="24745" y="19946"/>
                    <a:pt x="25220" y="19567"/>
                    <a:pt x="25458" y="19048"/>
                  </a:cubicBezTo>
                  <a:cubicBezTo>
                    <a:pt x="25706" y="18529"/>
                    <a:pt x="25696" y="17870"/>
                    <a:pt x="25328" y="17426"/>
                  </a:cubicBezTo>
                  <a:cubicBezTo>
                    <a:pt x="24939" y="16951"/>
                    <a:pt x="24279" y="16821"/>
                    <a:pt x="23685" y="16638"/>
                  </a:cubicBezTo>
                  <a:cubicBezTo>
                    <a:pt x="23448" y="16573"/>
                    <a:pt x="23198" y="16475"/>
                    <a:pt x="23058" y="16270"/>
                  </a:cubicBezTo>
                  <a:cubicBezTo>
                    <a:pt x="22809" y="15924"/>
                    <a:pt x="23004" y="15427"/>
                    <a:pt x="23307" y="15146"/>
                  </a:cubicBezTo>
                  <a:cubicBezTo>
                    <a:pt x="23436" y="15027"/>
                    <a:pt x="23599" y="14919"/>
                    <a:pt x="23652" y="14746"/>
                  </a:cubicBezTo>
                  <a:cubicBezTo>
                    <a:pt x="23717" y="14508"/>
                    <a:pt x="23534" y="14260"/>
                    <a:pt x="23318" y="14151"/>
                  </a:cubicBezTo>
                  <a:cubicBezTo>
                    <a:pt x="23090" y="14043"/>
                    <a:pt x="22842" y="14022"/>
                    <a:pt x="22604" y="13957"/>
                  </a:cubicBezTo>
                  <a:cubicBezTo>
                    <a:pt x="22367" y="13892"/>
                    <a:pt x="22117" y="13751"/>
                    <a:pt x="22042" y="13513"/>
                  </a:cubicBezTo>
                  <a:cubicBezTo>
                    <a:pt x="21934" y="13189"/>
                    <a:pt x="22204" y="12865"/>
                    <a:pt x="22269" y="12519"/>
                  </a:cubicBezTo>
                  <a:cubicBezTo>
                    <a:pt x="22323" y="12216"/>
                    <a:pt x="22204" y="11892"/>
                    <a:pt x="21956" y="11697"/>
                  </a:cubicBezTo>
                  <a:cubicBezTo>
                    <a:pt x="21577" y="11406"/>
                    <a:pt x="21036" y="11481"/>
                    <a:pt x="20572" y="11330"/>
                  </a:cubicBezTo>
                  <a:cubicBezTo>
                    <a:pt x="19902" y="11103"/>
                    <a:pt x="19513" y="10411"/>
                    <a:pt x="19188" y="9763"/>
                  </a:cubicBezTo>
                  <a:cubicBezTo>
                    <a:pt x="18853" y="9114"/>
                    <a:pt x="18529" y="8465"/>
                    <a:pt x="18194" y="7817"/>
                  </a:cubicBezTo>
                  <a:lnTo>
                    <a:pt x="18194" y="7817"/>
                  </a:lnTo>
                  <a:cubicBezTo>
                    <a:pt x="18302" y="8184"/>
                    <a:pt x="18420" y="8541"/>
                    <a:pt x="18529" y="8908"/>
                  </a:cubicBezTo>
                  <a:cubicBezTo>
                    <a:pt x="18529" y="8919"/>
                    <a:pt x="18529" y="8930"/>
                    <a:pt x="18540" y="8930"/>
                  </a:cubicBezTo>
                  <a:cubicBezTo>
                    <a:pt x="19309" y="10650"/>
                    <a:pt x="18811" y="12454"/>
                    <a:pt x="19342" y="14218"/>
                  </a:cubicBezTo>
                  <a:lnTo>
                    <a:pt x="19342" y="14218"/>
                  </a:lnTo>
                  <a:cubicBezTo>
                    <a:pt x="19330" y="14191"/>
                    <a:pt x="19315" y="14166"/>
                    <a:pt x="19297" y="14140"/>
                  </a:cubicBezTo>
                  <a:lnTo>
                    <a:pt x="19297" y="14140"/>
                  </a:lnTo>
                  <a:cubicBezTo>
                    <a:pt x="19307" y="14195"/>
                    <a:pt x="19329" y="14238"/>
                    <a:pt x="19340" y="14281"/>
                  </a:cubicBezTo>
                  <a:cubicBezTo>
                    <a:pt x="19188" y="13794"/>
                    <a:pt x="18367" y="13589"/>
                    <a:pt x="17697" y="13578"/>
                  </a:cubicBezTo>
                  <a:cubicBezTo>
                    <a:pt x="17404" y="13589"/>
                    <a:pt x="17145" y="13621"/>
                    <a:pt x="16972" y="13697"/>
                  </a:cubicBezTo>
                  <a:cubicBezTo>
                    <a:pt x="16107" y="14075"/>
                    <a:pt x="15502" y="15168"/>
                    <a:pt x="14615" y="15654"/>
                  </a:cubicBezTo>
                  <a:cubicBezTo>
                    <a:pt x="14259" y="15848"/>
                    <a:pt x="13870" y="16011"/>
                    <a:pt x="13621" y="16335"/>
                  </a:cubicBezTo>
                  <a:cubicBezTo>
                    <a:pt x="13340" y="16713"/>
                    <a:pt x="13297" y="17232"/>
                    <a:pt x="13405" y="17697"/>
                  </a:cubicBezTo>
                  <a:cubicBezTo>
                    <a:pt x="13513" y="18161"/>
                    <a:pt x="13751" y="18584"/>
                    <a:pt x="13956" y="19016"/>
                  </a:cubicBezTo>
                  <a:cubicBezTo>
                    <a:pt x="14000" y="19102"/>
                    <a:pt x="14032" y="19199"/>
                    <a:pt x="14000" y="19297"/>
                  </a:cubicBezTo>
                  <a:cubicBezTo>
                    <a:pt x="13956" y="19383"/>
                    <a:pt x="13859" y="19427"/>
                    <a:pt x="13762" y="19448"/>
                  </a:cubicBezTo>
                  <a:cubicBezTo>
                    <a:pt x="13513" y="19513"/>
                    <a:pt x="13265" y="19545"/>
                    <a:pt x="13027" y="19545"/>
                  </a:cubicBezTo>
                  <a:lnTo>
                    <a:pt x="13005" y="19545"/>
                  </a:lnTo>
                  <a:cubicBezTo>
                    <a:pt x="11610" y="19545"/>
                    <a:pt x="10346" y="18519"/>
                    <a:pt x="9287" y="17697"/>
                  </a:cubicBezTo>
                  <a:cubicBezTo>
                    <a:pt x="8994" y="17470"/>
                    <a:pt x="8681" y="17253"/>
                    <a:pt x="8324" y="17178"/>
                  </a:cubicBezTo>
                  <a:cubicBezTo>
                    <a:pt x="8238" y="17167"/>
                    <a:pt x="8162" y="17157"/>
                    <a:pt x="8086" y="17157"/>
                  </a:cubicBezTo>
                  <a:cubicBezTo>
                    <a:pt x="7848" y="17157"/>
                    <a:pt x="7643" y="17253"/>
                    <a:pt x="7492" y="17491"/>
                  </a:cubicBezTo>
                  <a:lnTo>
                    <a:pt x="7481" y="17481"/>
                  </a:lnTo>
                  <a:cubicBezTo>
                    <a:pt x="7470" y="17481"/>
                    <a:pt x="7470" y="17491"/>
                    <a:pt x="7470" y="17491"/>
                  </a:cubicBezTo>
                  <a:cubicBezTo>
                    <a:pt x="7027" y="17351"/>
                    <a:pt x="6671" y="16994"/>
                    <a:pt x="6389" y="16616"/>
                  </a:cubicBezTo>
                  <a:cubicBezTo>
                    <a:pt x="6097" y="16249"/>
                    <a:pt x="5871" y="15827"/>
                    <a:pt x="5568" y="15470"/>
                  </a:cubicBezTo>
                  <a:cubicBezTo>
                    <a:pt x="5297" y="15146"/>
                    <a:pt x="4963" y="14875"/>
                    <a:pt x="4595" y="14670"/>
                  </a:cubicBezTo>
                  <a:cubicBezTo>
                    <a:pt x="3633" y="14140"/>
                    <a:pt x="3438" y="12865"/>
                    <a:pt x="2952" y="11881"/>
                  </a:cubicBezTo>
                  <a:cubicBezTo>
                    <a:pt x="2919" y="11827"/>
                    <a:pt x="2887" y="11752"/>
                    <a:pt x="2876" y="11687"/>
                  </a:cubicBezTo>
                  <a:cubicBezTo>
                    <a:pt x="2854" y="11524"/>
                    <a:pt x="2952" y="11373"/>
                    <a:pt x="3049" y="11254"/>
                  </a:cubicBezTo>
                  <a:cubicBezTo>
                    <a:pt x="3222" y="11017"/>
                    <a:pt x="3406" y="10789"/>
                    <a:pt x="3524" y="10519"/>
                  </a:cubicBezTo>
                  <a:cubicBezTo>
                    <a:pt x="3644" y="10249"/>
                    <a:pt x="3676" y="9924"/>
                    <a:pt x="3524" y="9665"/>
                  </a:cubicBezTo>
                  <a:cubicBezTo>
                    <a:pt x="3492" y="9611"/>
                    <a:pt x="3449" y="9557"/>
                    <a:pt x="3449" y="9492"/>
                  </a:cubicBezTo>
                  <a:cubicBezTo>
                    <a:pt x="3438" y="9395"/>
                    <a:pt x="3524" y="9319"/>
                    <a:pt x="3601" y="9244"/>
                  </a:cubicBezTo>
                  <a:cubicBezTo>
                    <a:pt x="4065" y="8833"/>
                    <a:pt x="4432" y="8292"/>
                    <a:pt x="4649" y="7709"/>
                  </a:cubicBezTo>
                  <a:cubicBezTo>
                    <a:pt x="4735" y="7481"/>
                    <a:pt x="4746" y="7147"/>
                    <a:pt x="4519" y="7070"/>
                  </a:cubicBezTo>
                  <a:cubicBezTo>
                    <a:pt x="4389" y="7017"/>
                    <a:pt x="4206" y="7070"/>
                    <a:pt x="4141" y="6952"/>
                  </a:cubicBezTo>
                  <a:cubicBezTo>
                    <a:pt x="4076" y="6854"/>
                    <a:pt x="4173" y="6736"/>
                    <a:pt x="4271" y="6660"/>
                  </a:cubicBezTo>
                  <a:cubicBezTo>
                    <a:pt x="4746" y="6239"/>
                    <a:pt x="5265" y="5795"/>
                    <a:pt x="5881" y="5644"/>
                  </a:cubicBezTo>
                  <a:cubicBezTo>
                    <a:pt x="6443" y="5514"/>
                    <a:pt x="7048" y="5622"/>
                    <a:pt x="7600" y="5471"/>
                  </a:cubicBezTo>
                  <a:cubicBezTo>
                    <a:pt x="8108" y="5331"/>
                    <a:pt x="8540" y="4995"/>
                    <a:pt x="8919" y="4639"/>
                  </a:cubicBezTo>
                  <a:cubicBezTo>
                    <a:pt x="9330" y="4250"/>
                    <a:pt x="9729" y="3687"/>
                    <a:pt x="9503" y="3169"/>
                  </a:cubicBezTo>
                  <a:cubicBezTo>
                    <a:pt x="9416" y="2984"/>
                    <a:pt x="9254" y="2811"/>
                    <a:pt x="9308" y="2617"/>
                  </a:cubicBezTo>
                  <a:cubicBezTo>
                    <a:pt x="9340" y="2498"/>
                    <a:pt x="9438" y="2422"/>
                    <a:pt x="9535" y="2357"/>
                  </a:cubicBezTo>
                  <a:cubicBezTo>
                    <a:pt x="10173" y="1915"/>
                    <a:pt x="10962" y="1774"/>
                    <a:pt x="11740" y="1698"/>
                  </a:cubicBezTo>
                  <a:cubicBezTo>
                    <a:pt x="12021" y="1666"/>
                    <a:pt x="12324" y="1634"/>
                    <a:pt x="12616" y="1634"/>
                  </a:cubicBezTo>
                  <a:cubicBezTo>
                    <a:pt x="13016" y="1634"/>
                    <a:pt x="13416" y="1698"/>
                    <a:pt x="13751" y="1925"/>
                  </a:cubicBezTo>
                  <a:cubicBezTo>
                    <a:pt x="13772" y="1936"/>
                    <a:pt x="13848" y="1990"/>
                    <a:pt x="13956" y="2066"/>
                  </a:cubicBezTo>
                  <a:cubicBezTo>
                    <a:pt x="14129" y="2163"/>
                    <a:pt x="14281" y="2282"/>
                    <a:pt x="14442" y="2401"/>
                  </a:cubicBezTo>
                  <a:cubicBezTo>
                    <a:pt x="14745" y="2606"/>
                    <a:pt x="15069" y="2811"/>
                    <a:pt x="15146" y="2811"/>
                  </a:cubicBezTo>
                  <a:cubicBezTo>
                    <a:pt x="15156" y="2811"/>
                    <a:pt x="15167" y="2801"/>
                    <a:pt x="15167" y="2790"/>
                  </a:cubicBezTo>
                  <a:cubicBezTo>
                    <a:pt x="15167" y="2184"/>
                    <a:pt x="14800" y="1644"/>
                    <a:pt x="14356" y="1223"/>
                  </a:cubicBezTo>
                  <a:cubicBezTo>
                    <a:pt x="13502" y="433"/>
                    <a:pt x="12324" y="1"/>
                    <a:pt x="1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3"/>
            <p:cNvSpPr/>
            <p:nvPr/>
          </p:nvSpPr>
          <p:spPr>
            <a:xfrm>
              <a:off x="1611250" y="1894000"/>
              <a:ext cx="72700" cy="78150"/>
            </a:xfrm>
            <a:custGeom>
              <a:avLst/>
              <a:gdLst/>
              <a:ahLst/>
              <a:cxnLst/>
              <a:rect l="l" t="t" r="r" b="b"/>
              <a:pathLst>
                <a:path w="2908" h="3126" extrusionOk="0">
                  <a:moveTo>
                    <a:pt x="2487" y="1"/>
                  </a:moveTo>
                  <a:cubicBezTo>
                    <a:pt x="2162" y="573"/>
                    <a:pt x="1957" y="1233"/>
                    <a:pt x="1903" y="1892"/>
                  </a:cubicBezTo>
                  <a:cubicBezTo>
                    <a:pt x="1892" y="1968"/>
                    <a:pt x="1892" y="2043"/>
                    <a:pt x="1838" y="2098"/>
                  </a:cubicBezTo>
                  <a:cubicBezTo>
                    <a:pt x="1784" y="2163"/>
                    <a:pt x="1697" y="2184"/>
                    <a:pt x="1622" y="2195"/>
                  </a:cubicBezTo>
                  <a:cubicBezTo>
                    <a:pt x="1092" y="2292"/>
                    <a:pt x="486" y="2324"/>
                    <a:pt x="0" y="2530"/>
                  </a:cubicBezTo>
                  <a:cubicBezTo>
                    <a:pt x="476" y="2876"/>
                    <a:pt x="1190" y="3016"/>
                    <a:pt x="1784" y="3103"/>
                  </a:cubicBezTo>
                  <a:cubicBezTo>
                    <a:pt x="1865" y="3116"/>
                    <a:pt x="1948" y="3125"/>
                    <a:pt x="2030" y="3125"/>
                  </a:cubicBezTo>
                  <a:cubicBezTo>
                    <a:pt x="2154" y="3125"/>
                    <a:pt x="2274" y="3103"/>
                    <a:pt x="2379" y="3038"/>
                  </a:cubicBezTo>
                  <a:cubicBezTo>
                    <a:pt x="2573" y="2919"/>
                    <a:pt x="2660" y="2682"/>
                    <a:pt x="2713" y="2454"/>
                  </a:cubicBezTo>
                  <a:cubicBezTo>
                    <a:pt x="2908" y="1644"/>
                    <a:pt x="2821" y="768"/>
                    <a:pt x="2487" y="1"/>
                  </a:cubicBezTo>
                  <a:close/>
                </a:path>
              </a:pathLst>
            </a:custGeom>
            <a:solidFill>
              <a:srgbClr val="FFFFFF">
                <a:alpha val="2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3"/>
            <p:cNvSpPr/>
            <p:nvPr/>
          </p:nvSpPr>
          <p:spPr>
            <a:xfrm>
              <a:off x="1296150" y="1939675"/>
              <a:ext cx="90525" cy="82700"/>
            </a:xfrm>
            <a:custGeom>
              <a:avLst/>
              <a:gdLst/>
              <a:ahLst/>
              <a:cxnLst/>
              <a:rect l="l" t="t" r="r" b="b"/>
              <a:pathLst>
                <a:path w="3621" h="3308" extrusionOk="0">
                  <a:moveTo>
                    <a:pt x="400" y="0"/>
                  </a:moveTo>
                  <a:cubicBezTo>
                    <a:pt x="270" y="0"/>
                    <a:pt x="130" y="22"/>
                    <a:pt x="0" y="76"/>
                  </a:cubicBezTo>
                  <a:cubicBezTo>
                    <a:pt x="22" y="98"/>
                    <a:pt x="1968" y="1654"/>
                    <a:pt x="1805" y="1686"/>
                  </a:cubicBezTo>
                  <a:cubicBezTo>
                    <a:pt x="1384" y="1773"/>
                    <a:pt x="1232" y="2368"/>
                    <a:pt x="1459" y="2735"/>
                  </a:cubicBezTo>
                  <a:cubicBezTo>
                    <a:pt x="1686" y="3103"/>
                    <a:pt x="2140" y="3265"/>
                    <a:pt x="2573" y="3298"/>
                  </a:cubicBezTo>
                  <a:cubicBezTo>
                    <a:pt x="2605" y="3308"/>
                    <a:pt x="2638" y="3308"/>
                    <a:pt x="2670" y="3308"/>
                  </a:cubicBezTo>
                  <a:cubicBezTo>
                    <a:pt x="3102" y="3308"/>
                    <a:pt x="3621" y="3081"/>
                    <a:pt x="3578" y="2649"/>
                  </a:cubicBezTo>
                  <a:cubicBezTo>
                    <a:pt x="3567" y="2498"/>
                    <a:pt x="3470" y="2357"/>
                    <a:pt x="3373" y="2227"/>
                  </a:cubicBezTo>
                  <a:cubicBezTo>
                    <a:pt x="2972" y="1698"/>
                    <a:pt x="2508" y="1211"/>
                    <a:pt x="2011" y="778"/>
                  </a:cubicBezTo>
                  <a:cubicBezTo>
                    <a:pt x="1654" y="476"/>
                    <a:pt x="1264" y="195"/>
                    <a:pt x="822" y="65"/>
                  </a:cubicBezTo>
                  <a:cubicBezTo>
                    <a:pt x="681" y="22"/>
                    <a:pt x="541" y="0"/>
                    <a:pt x="400"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3"/>
            <p:cNvSpPr/>
            <p:nvPr/>
          </p:nvSpPr>
          <p:spPr>
            <a:xfrm>
              <a:off x="1581775" y="1838325"/>
              <a:ext cx="37325" cy="47850"/>
            </a:xfrm>
            <a:custGeom>
              <a:avLst/>
              <a:gdLst/>
              <a:ahLst/>
              <a:cxnLst/>
              <a:rect l="l" t="t" r="r" b="b"/>
              <a:pathLst>
                <a:path w="1493" h="1914" extrusionOk="0">
                  <a:moveTo>
                    <a:pt x="207" y="1"/>
                  </a:moveTo>
                  <a:cubicBezTo>
                    <a:pt x="1" y="444"/>
                    <a:pt x="455" y="1179"/>
                    <a:pt x="606" y="1579"/>
                  </a:cubicBezTo>
                  <a:cubicBezTo>
                    <a:pt x="661" y="1719"/>
                    <a:pt x="736" y="1882"/>
                    <a:pt x="877" y="1914"/>
                  </a:cubicBezTo>
                  <a:lnTo>
                    <a:pt x="930" y="1914"/>
                  </a:lnTo>
                  <a:cubicBezTo>
                    <a:pt x="952" y="1914"/>
                    <a:pt x="985" y="1914"/>
                    <a:pt x="1017" y="1903"/>
                  </a:cubicBezTo>
                  <a:cubicBezTo>
                    <a:pt x="942" y="1892"/>
                    <a:pt x="877" y="1871"/>
                    <a:pt x="812" y="1839"/>
                  </a:cubicBezTo>
                  <a:lnTo>
                    <a:pt x="812" y="1839"/>
                  </a:lnTo>
                  <a:cubicBezTo>
                    <a:pt x="877" y="1871"/>
                    <a:pt x="952" y="1892"/>
                    <a:pt x="1017" y="1903"/>
                  </a:cubicBezTo>
                  <a:cubicBezTo>
                    <a:pt x="1028" y="1903"/>
                    <a:pt x="1039" y="1892"/>
                    <a:pt x="1039" y="1892"/>
                  </a:cubicBezTo>
                  <a:cubicBezTo>
                    <a:pt x="1201" y="1849"/>
                    <a:pt x="1320" y="1730"/>
                    <a:pt x="1396" y="1579"/>
                  </a:cubicBezTo>
                  <a:cubicBezTo>
                    <a:pt x="1493" y="1385"/>
                    <a:pt x="1493" y="1147"/>
                    <a:pt x="1374" y="962"/>
                  </a:cubicBezTo>
                  <a:cubicBezTo>
                    <a:pt x="1266" y="801"/>
                    <a:pt x="1082" y="693"/>
                    <a:pt x="920" y="585"/>
                  </a:cubicBezTo>
                  <a:cubicBezTo>
                    <a:pt x="671" y="422"/>
                    <a:pt x="466" y="119"/>
                    <a:pt x="207"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3"/>
            <p:cNvSpPr/>
            <p:nvPr/>
          </p:nvSpPr>
          <p:spPr>
            <a:xfrm>
              <a:off x="1602075" y="1884275"/>
              <a:ext cx="5125" cy="1650"/>
            </a:xfrm>
            <a:custGeom>
              <a:avLst/>
              <a:gdLst/>
              <a:ahLst/>
              <a:cxnLst/>
              <a:rect l="l" t="t" r="r" b="b"/>
              <a:pathLst>
                <a:path w="205" h="66" extrusionOk="0">
                  <a:moveTo>
                    <a:pt x="0" y="1"/>
                  </a:moveTo>
                  <a:lnTo>
                    <a:pt x="0" y="1"/>
                  </a:lnTo>
                  <a:cubicBezTo>
                    <a:pt x="65" y="33"/>
                    <a:pt x="130" y="54"/>
                    <a:pt x="205" y="65"/>
                  </a:cubicBezTo>
                  <a:cubicBezTo>
                    <a:pt x="140" y="54"/>
                    <a:pt x="65" y="33"/>
                    <a:pt x="0" y="1"/>
                  </a:cubicBezTo>
                  <a:close/>
                </a:path>
              </a:pathLst>
            </a:custGeom>
            <a:solidFill>
              <a:srgbClr val="22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3"/>
            <p:cNvSpPr/>
            <p:nvPr/>
          </p:nvSpPr>
          <p:spPr>
            <a:xfrm>
              <a:off x="1446400" y="1859125"/>
              <a:ext cx="62975" cy="74625"/>
            </a:xfrm>
            <a:custGeom>
              <a:avLst/>
              <a:gdLst/>
              <a:ahLst/>
              <a:cxnLst/>
              <a:rect l="l" t="t" r="r" b="b"/>
              <a:pathLst>
                <a:path w="2519" h="2985" extrusionOk="0">
                  <a:moveTo>
                    <a:pt x="1935" y="1"/>
                  </a:moveTo>
                  <a:cubicBezTo>
                    <a:pt x="1881" y="1"/>
                    <a:pt x="1816" y="22"/>
                    <a:pt x="1752" y="55"/>
                  </a:cubicBezTo>
                  <a:cubicBezTo>
                    <a:pt x="1514" y="163"/>
                    <a:pt x="1427" y="898"/>
                    <a:pt x="1298" y="1136"/>
                  </a:cubicBezTo>
                  <a:cubicBezTo>
                    <a:pt x="1060" y="1525"/>
                    <a:pt x="692" y="1850"/>
                    <a:pt x="292" y="2066"/>
                  </a:cubicBezTo>
                  <a:cubicBezTo>
                    <a:pt x="162" y="2131"/>
                    <a:pt x="0" y="2249"/>
                    <a:pt x="44" y="2390"/>
                  </a:cubicBezTo>
                  <a:cubicBezTo>
                    <a:pt x="65" y="2444"/>
                    <a:pt x="119" y="2487"/>
                    <a:pt x="162" y="2520"/>
                  </a:cubicBezTo>
                  <a:cubicBezTo>
                    <a:pt x="508" y="2779"/>
                    <a:pt x="940" y="2984"/>
                    <a:pt x="1351" y="2984"/>
                  </a:cubicBezTo>
                  <a:cubicBezTo>
                    <a:pt x="1567" y="2984"/>
                    <a:pt x="1784" y="2919"/>
                    <a:pt x="1957" y="2790"/>
                  </a:cubicBezTo>
                  <a:cubicBezTo>
                    <a:pt x="2249" y="2574"/>
                    <a:pt x="2379" y="2206"/>
                    <a:pt x="2443" y="1850"/>
                  </a:cubicBezTo>
                  <a:cubicBezTo>
                    <a:pt x="2519" y="1449"/>
                    <a:pt x="2487" y="1"/>
                    <a:pt x="1935"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3"/>
            <p:cNvSpPr/>
            <p:nvPr/>
          </p:nvSpPr>
          <p:spPr>
            <a:xfrm>
              <a:off x="1622850" y="1778600"/>
              <a:ext cx="61100" cy="48950"/>
            </a:xfrm>
            <a:custGeom>
              <a:avLst/>
              <a:gdLst/>
              <a:ahLst/>
              <a:cxnLst/>
              <a:rect l="l" t="t" r="r" b="b"/>
              <a:pathLst>
                <a:path w="2444" h="1958" extrusionOk="0">
                  <a:moveTo>
                    <a:pt x="1785" y="0"/>
                  </a:moveTo>
                  <a:cubicBezTo>
                    <a:pt x="1557" y="0"/>
                    <a:pt x="1363" y="228"/>
                    <a:pt x="1180" y="379"/>
                  </a:cubicBezTo>
                  <a:cubicBezTo>
                    <a:pt x="974" y="552"/>
                    <a:pt x="704" y="639"/>
                    <a:pt x="433" y="639"/>
                  </a:cubicBezTo>
                  <a:cubicBezTo>
                    <a:pt x="282" y="639"/>
                    <a:pt x="142" y="617"/>
                    <a:pt x="1" y="563"/>
                  </a:cubicBezTo>
                  <a:lnTo>
                    <a:pt x="1" y="563"/>
                  </a:lnTo>
                  <a:lnTo>
                    <a:pt x="163" y="714"/>
                  </a:lnTo>
                  <a:cubicBezTo>
                    <a:pt x="239" y="1136"/>
                    <a:pt x="455" y="1547"/>
                    <a:pt x="812" y="1784"/>
                  </a:cubicBezTo>
                  <a:cubicBezTo>
                    <a:pt x="995" y="1893"/>
                    <a:pt x="1212" y="1957"/>
                    <a:pt x="1428" y="1957"/>
                  </a:cubicBezTo>
                  <a:cubicBezTo>
                    <a:pt x="1644" y="1957"/>
                    <a:pt x="1850" y="1893"/>
                    <a:pt x="2023" y="1752"/>
                  </a:cubicBezTo>
                  <a:cubicBezTo>
                    <a:pt x="2434" y="1417"/>
                    <a:pt x="2444" y="747"/>
                    <a:pt x="2174" y="293"/>
                  </a:cubicBezTo>
                  <a:cubicBezTo>
                    <a:pt x="2098" y="163"/>
                    <a:pt x="2012" y="55"/>
                    <a:pt x="1871" y="12"/>
                  </a:cubicBezTo>
                  <a:cubicBezTo>
                    <a:pt x="1850" y="0"/>
                    <a:pt x="1817" y="0"/>
                    <a:pt x="1785"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3"/>
            <p:cNvSpPr/>
            <p:nvPr/>
          </p:nvSpPr>
          <p:spPr>
            <a:xfrm>
              <a:off x="1215600" y="2176400"/>
              <a:ext cx="421325" cy="315950"/>
            </a:xfrm>
            <a:custGeom>
              <a:avLst/>
              <a:gdLst/>
              <a:ahLst/>
              <a:cxnLst/>
              <a:rect l="l" t="t" r="r" b="b"/>
              <a:pathLst>
                <a:path w="16853" h="12638" extrusionOk="0">
                  <a:moveTo>
                    <a:pt x="5254" y="1"/>
                  </a:moveTo>
                  <a:cubicBezTo>
                    <a:pt x="5092" y="1"/>
                    <a:pt x="4919" y="55"/>
                    <a:pt x="4767" y="120"/>
                  </a:cubicBezTo>
                  <a:cubicBezTo>
                    <a:pt x="3189" y="769"/>
                    <a:pt x="2022" y="2163"/>
                    <a:pt x="1168" y="3644"/>
                  </a:cubicBezTo>
                  <a:cubicBezTo>
                    <a:pt x="725" y="4411"/>
                    <a:pt x="303" y="5503"/>
                    <a:pt x="87" y="6628"/>
                  </a:cubicBezTo>
                  <a:cubicBezTo>
                    <a:pt x="1" y="7546"/>
                    <a:pt x="54" y="8487"/>
                    <a:pt x="260" y="9395"/>
                  </a:cubicBezTo>
                  <a:cubicBezTo>
                    <a:pt x="357" y="9827"/>
                    <a:pt x="508" y="10173"/>
                    <a:pt x="693" y="10465"/>
                  </a:cubicBezTo>
                  <a:cubicBezTo>
                    <a:pt x="876" y="10702"/>
                    <a:pt x="1103" y="10908"/>
                    <a:pt x="1373" y="11092"/>
                  </a:cubicBezTo>
                  <a:cubicBezTo>
                    <a:pt x="2357" y="11740"/>
                    <a:pt x="3449" y="11892"/>
                    <a:pt x="4573" y="12141"/>
                  </a:cubicBezTo>
                  <a:cubicBezTo>
                    <a:pt x="5254" y="12302"/>
                    <a:pt x="5968" y="12389"/>
                    <a:pt x="6692" y="12454"/>
                  </a:cubicBezTo>
                  <a:cubicBezTo>
                    <a:pt x="8119" y="12551"/>
                    <a:pt x="9578" y="12519"/>
                    <a:pt x="10951" y="12551"/>
                  </a:cubicBezTo>
                  <a:cubicBezTo>
                    <a:pt x="11102" y="12551"/>
                    <a:pt x="11308" y="12562"/>
                    <a:pt x="11546" y="12573"/>
                  </a:cubicBezTo>
                  <a:cubicBezTo>
                    <a:pt x="11805" y="12583"/>
                    <a:pt x="12075" y="12605"/>
                    <a:pt x="12346" y="12616"/>
                  </a:cubicBezTo>
                  <a:cubicBezTo>
                    <a:pt x="12637" y="12627"/>
                    <a:pt x="12951" y="12638"/>
                    <a:pt x="13275" y="12638"/>
                  </a:cubicBezTo>
                  <a:cubicBezTo>
                    <a:pt x="13956" y="12638"/>
                    <a:pt x="14659" y="12595"/>
                    <a:pt x="15275" y="12475"/>
                  </a:cubicBezTo>
                  <a:cubicBezTo>
                    <a:pt x="15999" y="12324"/>
                    <a:pt x="16572" y="12065"/>
                    <a:pt x="16810" y="11600"/>
                  </a:cubicBezTo>
                  <a:cubicBezTo>
                    <a:pt x="16853" y="11406"/>
                    <a:pt x="16843" y="11211"/>
                    <a:pt x="16821" y="11016"/>
                  </a:cubicBezTo>
                  <a:cubicBezTo>
                    <a:pt x="16799" y="10714"/>
                    <a:pt x="16810" y="10368"/>
                    <a:pt x="16735" y="10087"/>
                  </a:cubicBezTo>
                  <a:cubicBezTo>
                    <a:pt x="16140" y="10681"/>
                    <a:pt x="15178" y="10616"/>
                    <a:pt x="14410" y="10714"/>
                  </a:cubicBezTo>
                  <a:cubicBezTo>
                    <a:pt x="13794" y="10789"/>
                    <a:pt x="13167" y="10832"/>
                    <a:pt x="12551" y="10832"/>
                  </a:cubicBezTo>
                  <a:cubicBezTo>
                    <a:pt x="12291" y="10832"/>
                    <a:pt x="12032" y="10822"/>
                    <a:pt x="11772" y="10811"/>
                  </a:cubicBezTo>
                  <a:cubicBezTo>
                    <a:pt x="10021" y="10714"/>
                    <a:pt x="8356" y="10281"/>
                    <a:pt x="6843" y="9427"/>
                  </a:cubicBezTo>
                  <a:cubicBezTo>
                    <a:pt x="5579" y="8713"/>
                    <a:pt x="4130" y="8119"/>
                    <a:pt x="3492" y="6736"/>
                  </a:cubicBezTo>
                  <a:cubicBezTo>
                    <a:pt x="3449" y="6649"/>
                    <a:pt x="3417" y="6573"/>
                    <a:pt x="3384" y="6487"/>
                  </a:cubicBezTo>
                  <a:cubicBezTo>
                    <a:pt x="3016" y="5482"/>
                    <a:pt x="3179" y="4336"/>
                    <a:pt x="3633" y="3352"/>
                  </a:cubicBezTo>
                  <a:cubicBezTo>
                    <a:pt x="4076" y="2379"/>
                    <a:pt x="4789" y="1557"/>
                    <a:pt x="5546" y="790"/>
                  </a:cubicBezTo>
                  <a:cubicBezTo>
                    <a:pt x="5632" y="692"/>
                    <a:pt x="5730" y="596"/>
                    <a:pt x="5752" y="455"/>
                  </a:cubicBezTo>
                  <a:cubicBezTo>
                    <a:pt x="5784" y="250"/>
                    <a:pt x="5600" y="55"/>
                    <a:pt x="5384" y="12"/>
                  </a:cubicBezTo>
                  <a:cubicBezTo>
                    <a:pt x="5341" y="1"/>
                    <a:pt x="5298" y="1"/>
                    <a:pt x="5254"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8" name="Google Shape;1668;p43">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669" name="Google Shape;1669;p43"/>
          <p:cNvGrpSpPr/>
          <p:nvPr/>
        </p:nvGrpSpPr>
        <p:grpSpPr>
          <a:xfrm>
            <a:off x="613559" y="316300"/>
            <a:ext cx="5649271" cy="315300"/>
            <a:chOff x="613559" y="316300"/>
            <a:chExt cx="5649271" cy="315300"/>
          </a:xfrm>
        </p:grpSpPr>
        <p:sp>
          <p:nvSpPr>
            <p:cNvPr id="1670" name="Google Shape;1670;p43">
              <a:hlinkClick r:id="rId4"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671" name="Google Shape;1671;p43">
              <a:hlinkClick r:id="rId5"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672" name="Google Shape;1672;p43"/>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673" name="Google Shape;1673;p43">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674" name="Google Shape;1674;p43"/>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grpSp>
        <p:nvGrpSpPr>
          <p:cNvPr id="1675" name="Google Shape;1675;p43"/>
          <p:cNvGrpSpPr/>
          <p:nvPr/>
        </p:nvGrpSpPr>
        <p:grpSpPr>
          <a:xfrm>
            <a:off x="891425" y="4515050"/>
            <a:ext cx="7361100" cy="100205"/>
            <a:chOff x="891425" y="4642050"/>
            <a:chExt cx="7361100" cy="100205"/>
          </a:xfrm>
        </p:grpSpPr>
        <p:sp>
          <p:nvSpPr>
            <p:cNvPr id="1676" name="Google Shape;1676;p43"/>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3"/>
            <p:cNvSpPr/>
            <p:nvPr/>
          </p:nvSpPr>
          <p:spPr>
            <a:xfrm>
              <a:off x="891425" y="4642050"/>
              <a:ext cx="55380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8" name="Google Shape;1678;p43">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3">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3">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3">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7E40-C26E-0491-DA56-7DC078A00DA6}"/>
              </a:ext>
            </a:extLst>
          </p:cNvPr>
          <p:cNvSpPr>
            <a:spLocks noGrp="1"/>
          </p:cNvSpPr>
          <p:nvPr>
            <p:ph type="title"/>
          </p:nvPr>
        </p:nvSpPr>
        <p:spPr>
          <a:xfrm>
            <a:off x="500721" y="581821"/>
            <a:ext cx="8142558" cy="1409060"/>
          </a:xfrm>
        </p:spPr>
        <p:txBody>
          <a:bodyPr>
            <a:noAutofit/>
          </a:bodyPr>
          <a:lstStyle/>
          <a:p>
            <a:pPr marL="285750" indent="-285750" algn="just">
              <a:buFont typeface="Wingdings" panose="05000000000000000000" pitchFamily="2" charset="2"/>
              <a:buChar char="Ø"/>
            </a:pPr>
            <a:r>
              <a:rPr lang="en-IN" sz="2000" b="0" dirty="0">
                <a:solidFill>
                  <a:schemeClr val="bg1"/>
                </a:solidFill>
                <a:latin typeface="Times New Roman" panose="02020603050405020304" pitchFamily="18" charset="0"/>
                <a:cs typeface="Times New Roman" panose="02020603050405020304" pitchFamily="18" charset="0"/>
              </a:rPr>
              <a:t>When user watches a movie our model recommends top 10 movies with highest hybrid cosine similarity score for instance the user has selected or watched Toy story which is an animated movie similar animated movies like Toy Story 2, Bugs Life, Monsters, inc, Finding nemo etc., are recommended.</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AB3970A-9FF5-F775-E82F-93A336F9DBC4}"/>
              </a:ext>
            </a:extLst>
          </p:cNvPr>
          <p:cNvSpPr>
            <a:spLocks noGrp="1"/>
          </p:cNvSpPr>
          <p:nvPr>
            <p:ph type="body" idx="1"/>
          </p:nvPr>
        </p:nvSpPr>
        <p:spPr/>
        <p:txBody>
          <a:bodyPr/>
          <a:lstStyle/>
          <a:p>
            <a:pPr marL="139700" indent="0">
              <a:buNone/>
            </a:pPr>
            <a:r>
              <a:rPr lang="en-IN" dirty="0"/>
              <a:t> </a:t>
            </a:r>
          </a:p>
        </p:txBody>
      </p:sp>
      <p:pic>
        <p:nvPicPr>
          <p:cNvPr id="11" name="Picture 10">
            <a:extLst>
              <a:ext uri="{FF2B5EF4-FFF2-40B4-BE49-F238E27FC236}">
                <a16:creationId xmlns:a16="http://schemas.microsoft.com/office/drawing/2014/main" id="{ED780052-F540-7133-597D-37CBFF09E09F}"/>
              </a:ext>
            </a:extLst>
          </p:cNvPr>
          <p:cNvPicPr>
            <a:picLocks noChangeAspect="1"/>
          </p:cNvPicPr>
          <p:nvPr/>
        </p:nvPicPr>
        <p:blipFill>
          <a:blip r:embed="rId2"/>
          <a:stretch>
            <a:fillRect/>
          </a:stretch>
        </p:blipFill>
        <p:spPr>
          <a:xfrm>
            <a:off x="2069287" y="2268279"/>
            <a:ext cx="5081626" cy="2588109"/>
          </a:xfrm>
          <a:prstGeom prst="rect">
            <a:avLst/>
          </a:prstGeom>
        </p:spPr>
      </p:pic>
    </p:spTree>
    <p:extLst>
      <p:ext uri="{BB962C8B-B14F-4D97-AF65-F5344CB8AC3E}">
        <p14:creationId xmlns:p14="http://schemas.microsoft.com/office/powerpoint/2010/main" val="2873683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sp>
        <p:nvSpPr>
          <p:cNvPr id="1789" name="Google Shape;1789;p47"/>
          <p:cNvSpPr txBox="1">
            <a:spLocks noGrp="1"/>
          </p:cNvSpPr>
          <p:nvPr>
            <p:ph type="title"/>
          </p:nvPr>
        </p:nvSpPr>
        <p:spPr>
          <a:xfrm>
            <a:off x="959707" y="3486631"/>
            <a:ext cx="4314300" cy="1898865"/>
          </a:xfrm>
          <a:prstGeom prst="rect">
            <a:avLst/>
          </a:prstGeom>
        </p:spPr>
        <p:txBody>
          <a:bodyPr spcFirstLastPara="1" wrap="square" lIns="0" tIns="91425" rIns="91425" bIns="91425" anchor="ctr" anchorCtr="0">
            <a:noAutofit/>
          </a:bodyPr>
          <a:lstStyle/>
          <a:p>
            <a:pPr algn="r"/>
            <a:r>
              <a:rPr lang="en-US" dirty="0">
                <a:solidFill>
                  <a:schemeClr val="bg1"/>
                </a:solidFill>
                <a:latin typeface="Algerian" panose="04020705040A02060702" pitchFamily="82" charset="0"/>
              </a:rPr>
              <a:t>GROUP MEMBERS:    </a:t>
            </a:r>
            <a:br>
              <a:rPr lang="en-US" dirty="0">
                <a:solidFill>
                  <a:schemeClr val="bg1"/>
                </a:solidFill>
                <a:latin typeface="Algerian" panose="04020705040A02060702" pitchFamily="82" charset="0"/>
              </a:rPr>
            </a:br>
            <a:r>
              <a:rPr lang="en-US" dirty="0">
                <a:solidFill>
                  <a:schemeClr val="bg1"/>
                </a:solidFill>
                <a:latin typeface="Algerian" panose="04020705040A02060702" pitchFamily="82" charset="0"/>
              </a:rPr>
              <a:t>b. SATHVICK(19bec009)</a:t>
            </a:r>
            <a:br>
              <a:rPr lang="en-US" dirty="0">
                <a:solidFill>
                  <a:schemeClr val="bg1"/>
                </a:solidFill>
                <a:latin typeface="Algerian" panose="04020705040A02060702" pitchFamily="82" charset="0"/>
              </a:rPr>
            </a:br>
            <a:r>
              <a:rPr lang="en-US" dirty="0">
                <a:solidFill>
                  <a:schemeClr val="bg1"/>
                </a:solidFill>
                <a:latin typeface="Algerian" panose="04020705040A02060702" pitchFamily="82" charset="0"/>
              </a:rPr>
              <a:t>I. </a:t>
            </a:r>
            <a:r>
              <a:rPr lang="en-US" dirty="0" err="1">
                <a:solidFill>
                  <a:schemeClr val="bg1"/>
                </a:solidFill>
                <a:latin typeface="Algerian" panose="04020705040A02060702" pitchFamily="82" charset="0"/>
              </a:rPr>
              <a:t>PAVIThRA</a:t>
            </a:r>
            <a:r>
              <a:rPr lang="en-US" dirty="0">
                <a:solidFill>
                  <a:schemeClr val="bg1"/>
                </a:solidFill>
                <a:latin typeface="Algerian" panose="04020705040A02060702" pitchFamily="82" charset="0"/>
              </a:rPr>
              <a:t>(19bec017)</a:t>
            </a:r>
            <a:br>
              <a:rPr lang="en-US" dirty="0">
                <a:solidFill>
                  <a:schemeClr val="bg1"/>
                </a:solidFill>
                <a:latin typeface="Algerian" panose="04020705040A02060702" pitchFamily="82" charset="0"/>
              </a:rPr>
            </a:br>
            <a:r>
              <a:rPr lang="en-US" dirty="0">
                <a:solidFill>
                  <a:schemeClr val="bg1"/>
                </a:solidFill>
                <a:latin typeface="Algerian" panose="04020705040A02060702" pitchFamily="82" charset="0"/>
              </a:rPr>
              <a:t>P. MOHAN BABU(91bec031)</a:t>
            </a:r>
            <a:br>
              <a:rPr lang="en-US" dirty="0">
                <a:solidFill>
                  <a:schemeClr val="bg1"/>
                </a:solidFill>
                <a:latin typeface="Algerian" panose="04020705040A02060702" pitchFamily="82" charset="0"/>
              </a:rPr>
            </a:br>
            <a:r>
              <a:rPr lang="en-US" dirty="0">
                <a:solidFill>
                  <a:schemeClr val="bg1"/>
                </a:solidFill>
                <a:latin typeface="Algerian" panose="04020705040A02060702" pitchFamily="82" charset="0"/>
              </a:rPr>
              <a:t>P. SRIRAM(19bec033)</a:t>
            </a:r>
            <a:br>
              <a:rPr lang="en-US" dirty="0">
                <a:solidFill>
                  <a:schemeClr val="bg1"/>
                </a:solidFill>
                <a:latin typeface="Algerian" panose="04020705040A02060702" pitchFamily="82" charset="0"/>
              </a:rPr>
            </a:br>
            <a:br>
              <a:rPr lang="en-US" dirty="0">
                <a:solidFill>
                  <a:schemeClr val="accent2">
                    <a:lumMod val="75000"/>
                  </a:schemeClr>
                </a:solidFill>
                <a:latin typeface="Algerian" panose="04020705040A02060702" pitchFamily="82" charset="0"/>
              </a:rPr>
            </a:br>
            <a:r>
              <a:rPr lang="en-US" dirty="0">
                <a:solidFill>
                  <a:schemeClr val="accent2">
                    <a:lumMod val="75000"/>
                  </a:schemeClr>
                </a:solidFill>
                <a:latin typeface="Algerian" panose="04020705040A02060702" pitchFamily="82" charset="0"/>
              </a:rPr>
              <a:t> 		</a:t>
            </a:r>
            <a:endParaRPr lang="en-US" dirty="0">
              <a:latin typeface="Algerian" panose="04020705040A02060702" pitchFamily="82" charset="0"/>
            </a:endParaRPr>
          </a:p>
        </p:txBody>
      </p:sp>
      <p:sp>
        <p:nvSpPr>
          <p:cNvPr id="4" name="Subtitle 3">
            <a:extLst>
              <a:ext uri="{FF2B5EF4-FFF2-40B4-BE49-F238E27FC236}">
                <a16:creationId xmlns:a16="http://schemas.microsoft.com/office/drawing/2014/main" id="{3340CBDC-7B05-1D04-D61A-37F4369B4AD3}"/>
              </a:ext>
            </a:extLst>
          </p:cNvPr>
          <p:cNvSpPr>
            <a:spLocks noGrp="1"/>
          </p:cNvSpPr>
          <p:nvPr>
            <p:ph type="subTitle" idx="1"/>
          </p:nvPr>
        </p:nvSpPr>
        <p:spPr>
          <a:xfrm>
            <a:off x="378119" y="1026986"/>
            <a:ext cx="4314300" cy="2247576"/>
          </a:xfrm>
        </p:spPr>
        <p:txBody>
          <a:bodyPr/>
          <a:lstStyle/>
          <a:p>
            <a:r>
              <a:rPr lang="en" sz="5400" dirty="0">
                <a:solidFill>
                  <a:srgbClr val="FF0000"/>
                </a:solidFill>
                <a:latin typeface="Algerian" panose="04020705040A02060702" pitchFamily="82" charset="0"/>
              </a:rPr>
              <a:t>THANK you</a:t>
            </a:r>
          </a:p>
        </p:txBody>
      </p:sp>
      <p:grpSp>
        <p:nvGrpSpPr>
          <p:cNvPr id="1792" name="Google Shape;1792;p47"/>
          <p:cNvGrpSpPr/>
          <p:nvPr/>
        </p:nvGrpSpPr>
        <p:grpSpPr>
          <a:xfrm>
            <a:off x="5328422" y="1106696"/>
            <a:ext cx="3303513" cy="3154408"/>
            <a:chOff x="4817680" y="1059071"/>
            <a:chExt cx="3520165" cy="3055975"/>
          </a:xfrm>
        </p:grpSpPr>
        <p:sp>
          <p:nvSpPr>
            <p:cNvPr id="1793" name="Google Shape;1793;p47"/>
            <p:cNvSpPr/>
            <p:nvPr/>
          </p:nvSpPr>
          <p:spPr>
            <a:xfrm>
              <a:off x="6609577" y="3877138"/>
              <a:ext cx="194506" cy="219408"/>
            </a:xfrm>
            <a:custGeom>
              <a:avLst/>
              <a:gdLst/>
              <a:ahLst/>
              <a:cxnLst/>
              <a:rect l="l" t="t" r="r" b="b"/>
              <a:pathLst>
                <a:path w="10693" h="12062" extrusionOk="0">
                  <a:moveTo>
                    <a:pt x="2276" y="0"/>
                  </a:moveTo>
                  <a:lnTo>
                    <a:pt x="2276" y="13"/>
                  </a:lnTo>
                  <a:lnTo>
                    <a:pt x="2221" y="13"/>
                  </a:lnTo>
                  <a:cubicBezTo>
                    <a:pt x="1649" y="1499"/>
                    <a:pt x="1050" y="2915"/>
                    <a:pt x="410" y="4359"/>
                  </a:cubicBezTo>
                  <a:lnTo>
                    <a:pt x="369" y="4277"/>
                  </a:lnTo>
                  <a:cubicBezTo>
                    <a:pt x="83" y="4290"/>
                    <a:pt x="1" y="4713"/>
                    <a:pt x="137" y="4971"/>
                  </a:cubicBezTo>
                  <a:cubicBezTo>
                    <a:pt x="137" y="4985"/>
                    <a:pt x="151" y="4998"/>
                    <a:pt x="151" y="5012"/>
                  </a:cubicBezTo>
                  <a:cubicBezTo>
                    <a:pt x="151" y="5040"/>
                    <a:pt x="137" y="5067"/>
                    <a:pt x="151" y="5094"/>
                  </a:cubicBezTo>
                  <a:cubicBezTo>
                    <a:pt x="151" y="5243"/>
                    <a:pt x="260" y="5448"/>
                    <a:pt x="424" y="5679"/>
                  </a:cubicBezTo>
                  <a:cubicBezTo>
                    <a:pt x="546" y="5870"/>
                    <a:pt x="709" y="6061"/>
                    <a:pt x="873" y="6224"/>
                  </a:cubicBezTo>
                  <a:cubicBezTo>
                    <a:pt x="1867" y="7682"/>
                    <a:pt x="3257" y="9057"/>
                    <a:pt x="4523" y="10079"/>
                  </a:cubicBezTo>
                  <a:cubicBezTo>
                    <a:pt x="5762" y="11088"/>
                    <a:pt x="7399" y="12061"/>
                    <a:pt x="9041" y="12061"/>
                  </a:cubicBezTo>
                  <a:cubicBezTo>
                    <a:pt x="9439" y="12061"/>
                    <a:pt x="9837" y="12004"/>
                    <a:pt x="10230" y="11877"/>
                  </a:cubicBezTo>
                  <a:cubicBezTo>
                    <a:pt x="10421" y="11822"/>
                    <a:pt x="10624" y="11726"/>
                    <a:pt x="10666" y="11523"/>
                  </a:cubicBezTo>
                  <a:cubicBezTo>
                    <a:pt x="10693" y="11399"/>
                    <a:pt x="10638" y="11277"/>
                    <a:pt x="10597" y="11169"/>
                  </a:cubicBezTo>
                  <a:cubicBezTo>
                    <a:pt x="10557" y="11073"/>
                    <a:pt x="10529" y="10978"/>
                    <a:pt x="10515" y="10882"/>
                  </a:cubicBezTo>
                  <a:cubicBezTo>
                    <a:pt x="10515" y="10869"/>
                    <a:pt x="10529" y="10855"/>
                    <a:pt x="10543" y="10842"/>
                  </a:cubicBezTo>
                  <a:cubicBezTo>
                    <a:pt x="10529" y="10842"/>
                    <a:pt x="10515" y="10855"/>
                    <a:pt x="10515" y="10869"/>
                  </a:cubicBezTo>
                  <a:cubicBezTo>
                    <a:pt x="10406" y="10392"/>
                    <a:pt x="10406" y="9901"/>
                    <a:pt x="10230" y="9438"/>
                  </a:cubicBezTo>
                  <a:cubicBezTo>
                    <a:pt x="9943" y="8662"/>
                    <a:pt x="9358" y="8145"/>
                    <a:pt x="8704" y="7668"/>
                  </a:cubicBezTo>
                  <a:cubicBezTo>
                    <a:pt x="8160" y="7219"/>
                    <a:pt x="7410" y="6756"/>
                    <a:pt x="6947" y="6415"/>
                  </a:cubicBezTo>
                  <a:cubicBezTo>
                    <a:pt x="6811" y="6306"/>
                    <a:pt x="6702" y="6197"/>
                    <a:pt x="6580" y="6075"/>
                  </a:cubicBezTo>
                  <a:cubicBezTo>
                    <a:pt x="5136" y="4495"/>
                    <a:pt x="4973" y="2193"/>
                    <a:pt x="5463" y="164"/>
                  </a:cubicBezTo>
                  <a:lnTo>
                    <a:pt x="2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7"/>
            <p:cNvSpPr/>
            <p:nvPr/>
          </p:nvSpPr>
          <p:spPr>
            <a:xfrm>
              <a:off x="6539218" y="3640032"/>
              <a:ext cx="167475" cy="198053"/>
            </a:xfrm>
            <a:custGeom>
              <a:avLst/>
              <a:gdLst/>
              <a:ahLst/>
              <a:cxnLst/>
              <a:rect l="l" t="t" r="r" b="b"/>
              <a:pathLst>
                <a:path w="9207" h="10888" extrusionOk="0">
                  <a:moveTo>
                    <a:pt x="6457" y="1"/>
                  </a:moveTo>
                  <a:cubicBezTo>
                    <a:pt x="5449" y="178"/>
                    <a:pt x="4455" y="342"/>
                    <a:pt x="3460" y="518"/>
                  </a:cubicBezTo>
                  <a:cubicBezTo>
                    <a:pt x="4196" y="2153"/>
                    <a:pt x="4332" y="4087"/>
                    <a:pt x="3175" y="5572"/>
                  </a:cubicBezTo>
                  <a:cubicBezTo>
                    <a:pt x="3079" y="5694"/>
                    <a:pt x="2984" y="5790"/>
                    <a:pt x="2875" y="5899"/>
                  </a:cubicBezTo>
                  <a:cubicBezTo>
                    <a:pt x="2480" y="6239"/>
                    <a:pt x="1840" y="6716"/>
                    <a:pt x="1377" y="7165"/>
                  </a:cubicBezTo>
                  <a:cubicBezTo>
                    <a:pt x="832" y="7628"/>
                    <a:pt x="342" y="8132"/>
                    <a:pt x="164" y="8813"/>
                  </a:cubicBezTo>
                  <a:cubicBezTo>
                    <a:pt x="70" y="9208"/>
                    <a:pt x="124" y="9631"/>
                    <a:pt x="83" y="10025"/>
                  </a:cubicBezTo>
                  <a:cubicBezTo>
                    <a:pt x="83" y="10025"/>
                    <a:pt x="70" y="10025"/>
                    <a:pt x="55" y="10012"/>
                  </a:cubicBezTo>
                  <a:lnTo>
                    <a:pt x="55" y="10012"/>
                  </a:lnTo>
                  <a:lnTo>
                    <a:pt x="83" y="10039"/>
                  </a:lnTo>
                  <a:cubicBezTo>
                    <a:pt x="83" y="10121"/>
                    <a:pt x="70" y="10216"/>
                    <a:pt x="55" y="10297"/>
                  </a:cubicBezTo>
                  <a:cubicBezTo>
                    <a:pt x="28" y="10393"/>
                    <a:pt x="1" y="10502"/>
                    <a:pt x="28" y="10597"/>
                  </a:cubicBezTo>
                  <a:cubicBezTo>
                    <a:pt x="97" y="10760"/>
                    <a:pt x="301" y="10815"/>
                    <a:pt x="491" y="10842"/>
                  </a:cubicBezTo>
                  <a:cubicBezTo>
                    <a:pt x="695" y="10873"/>
                    <a:pt x="898" y="10887"/>
                    <a:pt x="1100" y="10887"/>
                  </a:cubicBezTo>
                  <a:cubicBezTo>
                    <a:pt x="2860" y="10887"/>
                    <a:pt x="4492" y="9777"/>
                    <a:pt x="5654" y="8677"/>
                  </a:cubicBezTo>
                  <a:cubicBezTo>
                    <a:pt x="6716" y="7669"/>
                    <a:pt x="7833" y="6362"/>
                    <a:pt x="8581" y="5027"/>
                  </a:cubicBezTo>
                  <a:cubicBezTo>
                    <a:pt x="8732" y="4864"/>
                    <a:pt x="8854" y="4686"/>
                    <a:pt x="8950" y="4523"/>
                  </a:cubicBezTo>
                  <a:cubicBezTo>
                    <a:pt x="9072" y="4305"/>
                    <a:pt x="9140" y="4114"/>
                    <a:pt x="9126" y="4005"/>
                  </a:cubicBezTo>
                  <a:cubicBezTo>
                    <a:pt x="9126" y="3978"/>
                    <a:pt x="9113" y="3951"/>
                    <a:pt x="9113" y="3937"/>
                  </a:cubicBezTo>
                  <a:cubicBezTo>
                    <a:pt x="9113" y="3923"/>
                    <a:pt x="9126" y="3910"/>
                    <a:pt x="9126" y="3896"/>
                  </a:cubicBezTo>
                  <a:cubicBezTo>
                    <a:pt x="9206" y="3670"/>
                    <a:pt x="9091" y="3338"/>
                    <a:pt x="8830" y="3338"/>
                  </a:cubicBezTo>
                  <a:cubicBezTo>
                    <a:pt x="8824" y="3338"/>
                    <a:pt x="8819" y="3338"/>
                    <a:pt x="8813" y="3338"/>
                  </a:cubicBezTo>
                  <a:lnTo>
                    <a:pt x="8772" y="3420"/>
                  </a:lnTo>
                  <a:cubicBezTo>
                    <a:pt x="7982" y="2289"/>
                    <a:pt x="7247" y="1172"/>
                    <a:pt x="6498" y="15"/>
                  </a:cubicBezTo>
                  <a:lnTo>
                    <a:pt x="6457" y="15"/>
                  </a:lnTo>
                  <a:lnTo>
                    <a:pt x="64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7"/>
            <p:cNvSpPr/>
            <p:nvPr/>
          </p:nvSpPr>
          <p:spPr>
            <a:xfrm>
              <a:off x="6343275" y="2686876"/>
              <a:ext cx="626809" cy="1264605"/>
            </a:xfrm>
            <a:custGeom>
              <a:avLst/>
              <a:gdLst/>
              <a:ahLst/>
              <a:cxnLst/>
              <a:rect l="l" t="t" r="r" b="b"/>
              <a:pathLst>
                <a:path w="34459" h="69522" extrusionOk="0">
                  <a:moveTo>
                    <a:pt x="20259" y="1"/>
                  </a:moveTo>
                  <a:cubicBezTo>
                    <a:pt x="15774" y="1"/>
                    <a:pt x="11290" y="559"/>
                    <a:pt x="6932" y="1668"/>
                  </a:cubicBezTo>
                  <a:cubicBezTo>
                    <a:pt x="6592" y="1763"/>
                    <a:pt x="6211" y="1872"/>
                    <a:pt x="5966" y="2131"/>
                  </a:cubicBezTo>
                  <a:cubicBezTo>
                    <a:pt x="5706" y="2431"/>
                    <a:pt x="5639" y="2853"/>
                    <a:pt x="5584" y="3248"/>
                  </a:cubicBezTo>
                  <a:cubicBezTo>
                    <a:pt x="4590" y="10725"/>
                    <a:pt x="1853" y="17807"/>
                    <a:pt x="722" y="25176"/>
                  </a:cubicBezTo>
                  <a:cubicBezTo>
                    <a:pt x="531" y="26415"/>
                    <a:pt x="340" y="27668"/>
                    <a:pt x="164" y="28908"/>
                  </a:cubicBezTo>
                  <a:cubicBezTo>
                    <a:pt x="82" y="29398"/>
                    <a:pt x="0" y="29901"/>
                    <a:pt x="13" y="30406"/>
                  </a:cubicBezTo>
                  <a:cubicBezTo>
                    <a:pt x="41" y="32285"/>
                    <a:pt x="1157" y="33702"/>
                    <a:pt x="2138" y="35186"/>
                  </a:cubicBezTo>
                  <a:cubicBezTo>
                    <a:pt x="3160" y="36738"/>
                    <a:pt x="4154" y="38332"/>
                    <a:pt x="5176" y="39898"/>
                  </a:cubicBezTo>
                  <a:cubicBezTo>
                    <a:pt x="7464" y="43357"/>
                    <a:pt x="9752" y="46831"/>
                    <a:pt x="12040" y="50290"/>
                  </a:cubicBezTo>
                  <a:cubicBezTo>
                    <a:pt x="13088" y="51883"/>
                    <a:pt x="14165" y="53559"/>
                    <a:pt x="14369" y="55466"/>
                  </a:cubicBezTo>
                  <a:cubicBezTo>
                    <a:pt x="16235" y="55003"/>
                    <a:pt x="17910" y="53763"/>
                    <a:pt x="18890" y="52088"/>
                  </a:cubicBezTo>
                  <a:cubicBezTo>
                    <a:pt x="15173" y="45237"/>
                    <a:pt x="12503" y="37897"/>
                    <a:pt x="8866" y="31045"/>
                  </a:cubicBezTo>
                  <a:cubicBezTo>
                    <a:pt x="8581" y="30528"/>
                    <a:pt x="8308" y="29997"/>
                    <a:pt x="8294" y="29411"/>
                  </a:cubicBezTo>
                  <a:cubicBezTo>
                    <a:pt x="8267" y="28826"/>
                    <a:pt x="8526" y="28267"/>
                    <a:pt x="8784" y="27736"/>
                  </a:cubicBezTo>
                  <a:cubicBezTo>
                    <a:pt x="11045" y="23078"/>
                    <a:pt x="13905" y="18666"/>
                    <a:pt x="16480" y="14184"/>
                  </a:cubicBezTo>
                  <a:lnTo>
                    <a:pt x="19504" y="14429"/>
                  </a:lnTo>
                  <a:cubicBezTo>
                    <a:pt x="21247" y="20137"/>
                    <a:pt x="22772" y="25911"/>
                    <a:pt x="24066" y="31740"/>
                  </a:cubicBezTo>
                  <a:cubicBezTo>
                    <a:pt x="24801" y="35009"/>
                    <a:pt x="24298" y="37570"/>
                    <a:pt x="23372" y="40688"/>
                  </a:cubicBezTo>
                  <a:cubicBezTo>
                    <a:pt x="20988" y="48765"/>
                    <a:pt x="18605" y="56828"/>
                    <a:pt x="16235" y="64904"/>
                  </a:cubicBezTo>
                  <a:cubicBezTo>
                    <a:pt x="16153" y="65163"/>
                    <a:pt x="16072" y="65435"/>
                    <a:pt x="16099" y="65694"/>
                  </a:cubicBezTo>
                  <a:cubicBezTo>
                    <a:pt x="16139" y="66062"/>
                    <a:pt x="16371" y="66375"/>
                    <a:pt x="16602" y="66661"/>
                  </a:cubicBezTo>
                  <a:cubicBezTo>
                    <a:pt x="17855" y="68132"/>
                    <a:pt x="19598" y="69167"/>
                    <a:pt x="21478" y="69521"/>
                  </a:cubicBezTo>
                  <a:cubicBezTo>
                    <a:pt x="23290" y="62739"/>
                    <a:pt x="26014" y="56120"/>
                    <a:pt x="28765" y="49664"/>
                  </a:cubicBezTo>
                  <a:cubicBezTo>
                    <a:pt x="30249" y="46177"/>
                    <a:pt x="31816" y="42691"/>
                    <a:pt x="32824" y="39026"/>
                  </a:cubicBezTo>
                  <a:cubicBezTo>
                    <a:pt x="32960" y="38509"/>
                    <a:pt x="33096" y="37991"/>
                    <a:pt x="33218" y="37461"/>
                  </a:cubicBezTo>
                  <a:cubicBezTo>
                    <a:pt x="34458" y="31971"/>
                    <a:pt x="33327" y="26115"/>
                    <a:pt x="32606" y="20600"/>
                  </a:cubicBezTo>
                  <a:cubicBezTo>
                    <a:pt x="31898" y="15247"/>
                    <a:pt x="30427" y="9595"/>
                    <a:pt x="28969" y="4392"/>
                  </a:cubicBezTo>
                  <a:cubicBezTo>
                    <a:pt x="28669" y="3316"/>
                    <a:pt x="28302" y="2213"/>
                    <a:pt x="27512" y="1436"/>
                  </a:cubicBezTo>
                  <a:cubicBezTo>
                    <a:pt x="26436" y="374"/>
                    <a:pt x="24828" y="170"/>
                    <a:pt x="23330" y="88"/>
                  </a:cubicBezTo>
                  <a:cubicBezTo>
                    <a:pt x="22308" y="30"/>
                    <a:pt x="21283" y="1"/>
                    <a:pt x="202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7"/>
            <p:cNvSpPr/>
            <p:nvPr/>
          </p:nvSpPr>
          <p:spPr>
            <a:xfrm>
              <a:off x="6948493" y="3290220"/>
              <a:ext cx="9441" cy="73360"/>
            </a:xfrm>
            <a:custGeom>
              <a:avLst/>
              <a:gdLst/>
              <a:ahLst/>
              <a:cxnLst/>
              <a:rect l="l" t="t" r="r" b="b"/>
              <a:pathLst>
                <a:path w="519" h="4033" extrusionOk="0">
                  <a:moveTo>
                    <a:pt x="518" y="1"/>
                  </a:moveTo>
                  <a:lnTo>
                    <a:pt x="478" y="42"/>
                  </a:lnTo>
                  <a:cubicBezTo>
                    <a:pt x="423" y="1377"/>
                    <a:pt x="287" y="2712"/>
                    <a:pt x="1" y="4032"/>
                  </a:cubicBezTo>
                  <a:cubicBezTo>
                    <a:pt x="451" y="2807"/>
                    <a:pt x="518" y="1336"/>
                    <a:pt x="518" y="1"/>
                  </a:cubicBezTo>
                  <a:close/>
                </a:path>
              </a:pathLst>
            </a:custGeom>
            <a:solidFill>
              <a:srgbClr val="E7D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7"/>
            <p:cNvSpPr/>
            <p:nvPr/>
          </p:nvSpPr>
          <p:spPr>
            <a:xfrm>
              <a:off x="6382166" y="3326891"/>
              <a:ext cx="12151" cy="18845"/>
            </a:xfrm>
            <a:custGeom>
              <a:avLst/>
              <a:gdLst/>
              <a:ahLst/>
              <a:cxnLst/>
              <a:rect l="l" t="t" r="r" b="b"/>
              <a:pathLst>
                <a:path w="668" h="1036" extrusionOk="0">
                  <a:moveTo>
                    <a:pt x="0" y="1"/>
                  </a:moveTo>
                  <a:cubicBezTo>
                    <a:pt x="218" y="328"/>
                    <a:pt x="423" y="696"/>
                    <a:pt x="668" y="1036"/>
                  </a:cubicBezTo>
                  <a:cubicBezTo>
                    <a:pt x="450" y="682"/>
                    <a:pt x="232" y="342"/>
                    <a:pt x="0" y="1"/>
                  </a:cubicBezTo>
                  <a:close/>
                </a:path>
              </a:pathLst>
            </a:custGeom>
            <a:solidFill>
              <a:srgbClr val="E7D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7"/>
            <p:cNvSpPr/>
            <p:nvPr/>
          </p:nvSpPr>
          <p:spPr>
            <a:xfrm>
              <a:off x="6355899" y="3258023"/>
              <a:ext cx="601289" cy="609219"/>
            </a:xfrm>
            <a:custGeom>
              <a:avLst/>
              <a:gdLst/>
              <a:ahLst/>
              <a:cxnLst/>
              <a:rect l="l" t="t" r="r" b="b"/>
              <a:pathLst>
                <a:path w="33056" h="33492" extrusionOk="0">
                  <a:moveTo>
                    <a:pt x="8118" y="0"/>
                  </a:moveTo>
                  <a:cubicBezTo>
                    <a:pt x="6620" y="805"/>
                    <a:pt x="3705" y="1104"/>
                    <a:pt x="2397" y="1281"/>
                  </a:cubicBezTo>
                  <a:cubicBezTo>
                    <a:pt x="2343" y="1281"/>
                    <a:pt x="2288" y="1295"/>
                    <a:pt x="2234" y="1295"/>
                  </a:cubicBezTo>
                  <a:cubicBezTo>
                    <a:pt x="1758" y="1362"/>
                    <a:pt x="1281" y="1417"/>
                    <a:pt x="790" y="1471"/>
                  </a:cubicBezTo>
                  <a:cubicBezTo>
                    <a:pt x="532" y="1485"/>
                    <a:pt x="273" y="1513"/>
                    <a:pt x="0" y="1513"/>
                  </a:cubicBezTo>
                  <a:cubicBezTo>
                    <a:pt x="409" y="2303"/>
                    <a:pt x="941" y="3038"/>
                    <a:pt x="1444" y="3787"/>
                  </a:cubicBezTo>
                  <a:cubicBezTo>
                    <a:pt x="1676" y="4128"/>
                    <a:pt x="1894" y="4468"/>
                    <a:pt x="2112" y="4822"/>
                  </a:cubicBezTo>
                  <a:cubicBezTo>
                    <a:pt x="2493" y="5326"/>
                    <a:pt x="2929" y="5748"/>
                    <a:pt x="3514" y="5748"/>
                  </a:cubicBezTo>
                  <a:cubicBezTo>
                    <a:pt x="3746" y="5748"/>
                    <a:pt x="4005" y="5680"/>
                    <a:pt x="4304" y="5517"/>
                  </a:cubicBezTo>
                  <a:cubicBezTo>
                    <a:pt x="4822" y="5245"/>
                    <a:pt x="5353" y="4822"/>
                    <a:pt x="5911" y="4822"/>
                  </a:cubicBezTo>
                  <a:cubicBezTo>
                    <a:pt x="5993" y="4822"/>
                    <a:pt x="6075" y="4822"/>
                    <a:pt x="6156" y="4849"/>
                  </a:cubicBezTo>
                  <a:cubicBezTo>
                    <a:pt x="6647" y="4958"/>
                    <a:pt x="6988" y="5421"/>
                    <a:pt x="7260" y="5844"/>
                  </a:cubicBezTo>
                  <a:cubicBezTo>
                    <a:pt x="10257" y="10297"/>
                    <a:pt x="13335" y="14996"/>
                    <a:pt x="14533" y="20144"/>
                  </a:cubicBezTo>
                  <a:cubicBezTo>
                    <a:pt x="15309" y="19709"/>
                    <a:pt x="15990" y="19095"/>
                    <a:pt x="16480" y="18265"/>
                  </a:cubicBezTo>
                  <a:cubicBezTo>
                    <a:pt x="16549" y="18142"/>
                    <a:pt x="16631" y="17992"/>
                    <a:pt x="16739" y="17869"/>
                  </a:cubicBezTo>
                  <a:cubicBezTo>
                    <a:pt x="13811" y="12000"/>
                    <a:pt x="11441" y="5871"/>
                    <a:pt x="8390" y="69"/>
                  </a:cubicBezTo>
                  <a:cubicBezTo>
                    <a:pt x="8308" y="42"/>
                    <a:pt x="8214" y="28"/>
                    <a:pt x="8132" y="0"/>
                  </a:cubicBezTo>
                  <a:close/>
                  <a:moveTo>
                    <a:pt x="33056" y="1812"/>
                  </a:moveTo>
                  <a:cubicBezTo>
                    <a:pt x="32457" y="2303"/>
                    <a:pt x="31830" y="2724"/>
                    <a:pt x="31149" y="2969"/>
                  </a:cubicBezTo>
                  <a:cubicBezTo>
                    <a:pt x="30877" y="3065"/>
                    <a:pt x="30617" y="3133"/>
                    <a:pt x="30372" y="3174"/>
                  </a:cubicBezTo>
                  <a:cubicBezTo>
                    <a:pt x="30277" y="3215"/>
                    <a:pt x="30182" y="3269"/>
                    <a:pt x="30087" y="3311"/>
                  </a:cubicBezTo>
                  <a:cubicBezTo>
                    <a:pt x="28711" y="3950"/>
                    <a:pt x="25932" y="4945"/>
                    <a:pt x="23644" y="4945"/>
                  </a:cubicBezTo>
                  <a:cubicBezTo>
                    <a:pt x="23481" y="6361"/>
                    <a:pt x="23141" y="7764"/>
                    <a:pt x="22678" y="9289"/>
                  </a:cubicBezTo>
                  <a:cubicBezTo>
                    <a:pt x="21261" y="14125"/>
                    <a:pt x="19831" y="18946"/>
                    <a:pt x="18414" y="23767"/>
                  </a:cubicBezTo>
                  <a:cubicBezTo>
                    <a:pt x="17965" y="25265"/>
                    <a:pt x="17529" y="26749"/>
                    <a:pt x="17094" y="28248"/>
                  </a:cubicBezTo>
                  <a:cubicBezTo>
                    <a:pt x="16876" y="28970"/>
                    <a:pt x="16658" y="29705"/>
                    <a:pt x="16440" y="30441"/>
                  </a:cubicBezTo>
                  <a:cubicBezTo>
                    <a:pt x="16644" y="31680"/>
                    <a:pt x="17842" y="32796"/>
                    <a:pt x="19164" y="33492"/>
                  </a:cubicBezTo>
                  <a:cubicBezTo>
                    <a:pt x="19164" y="32034"/>
                    <a:pt x="19286" y="30604"/>
                    <a:pt x="19640" y="29133"/>
                  </a:cubicBezTo>
                  <a:cubicBezTo>
                    <a:pt x="20049" y="29609"/>
                    <a:pt x="20648" y="29909"/>
                    <a:pt x="21274" y="29936"/>
                  </a:cubicBezTo>
                  <a:cubicBezTo>
                    <a:pt x="20403" y="26845"/>
                    <a:pt x="21207" y="23535"/>
                    <a:pt x="22309" y="20526"/>
                  </a:cubicBezTo>
                  <a:cubicBezTo>
                    <a:pt x="23413" y="17515"/>
                    <a:pt x="24830" y="14573"/>
                    <a:pt x="25278" y="11386"/>
                  </a:cubicBezTo>
                  <a:cubicBezTo>
                    <a:pt x="25374" y="11414"/>
                    <a:pt x="25456" y="11428"/>
                    <a:pt x="25551" y="11428"/>
                  </a:cubicBezTo>
                  <a:cubicBezTo>
                    <a:pt x="26110" y="11428"/>
                    <a:pt x="26655" y="10965"/>
                    <a:pt x="26858" y="10420"/>
                  </a:cubicBezTo>
                  <a:cubicBezTo>
                    <a:pt x="27090" y="9779"/>
                    <a:pt x="26995" y="9071"/>
                    <a:pt x="26900" y="8390"/>
                  </a:cubicBezTo>
                  <a:lnTo>
                    <a:pt x="26900" y="8390"/>
                  </a:lnTo>
                  <a:cubicBezTo>
                    <a:pt x="27363" y="8432"/>
                    <a:pt x="27839" y="8459"/>
                    <a:pt x="28316" y="8459"/>
                  </a:cubicBezTo>
                  <a:cubicBezTo>
                    <a:pt x="28916" y="8459"/>
                    <a:pt x="29501" y="8404"/>
                    <a:pt x="30073" y="8254"/>
                  </a:cubicBezTo>
                  <a:cubicBezTo>
                    <a:pt x="30768" y="8063"/>
                    <a:pt x="31313" y="7723"/>
                    <a:pt x="31721" y="7273"/>
                  </a:cubicBezTo>
                  <a:cubicBezTo>
                    <a:pt x="32103" y="6852"/>
                    <a:pt x="32375" y="6361"/>
                    <a:pt x="32579" y="5802"/>
                  </a:cubicBezTo>
                  <a:cubicBezTo>
                    <a:pt x="32865" y="4482"/>
                    <a:pt x="33001" y="3147"/>
                    <a:pt x="33056" y="1812"/>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7"/>
            <p:cNvSpPr/>
            <p:nvPr/>
          </p:nvSpPr>
          <p:spPr>
            <a:xfrm>
              <a:off x="6577144" y="3578859"/>
              <a:ext cx="120163" cy="124129"/>
            </a:xfrm>
            <a:custGeom>
              <a:avLst/>
              <a:gdLst/>
              <a:ahLst/>
              <a:cxnLst/>
              <a:rect l="l" t="t" r="r" b="b"/>
              <a:pathLst>
                <a:path w="6606" h="6824" extrusionOk="0">
                  <a:moveTo>
                    <a:pt x="4958" y="0"/>
                  </a:moveTo>
                  <a:cubicBezTo>
                    <a:pt x="4644" y="28"/>
                    <a:pt x="4468" y="368"/>
                    <a:pt x="4317" y="627"/>
                  </a:cubicBezTo>
                  <a:cubicBezTo>
                    <a:pt x="3432" y="2125"/>
                    <a:pt x="1934" y="2901"/>
                    <a:pt x="313" y="3309"/>
                  </a:cubicBezTo>
                  <a:cubicBezTo>
                    <a:pt x="245" y="3324"/>
                    <a:pt x="150" y="3351"/>
                    <a:pt x="95" y="3405"/>
                  </a:cubicBezTo>
                  <a:cubicBezTo>
                    <a:pt x="28" y="3487"/>
                    <a:pt x="13" y="3596"/>
                    <a:pt x="13" y="3691"/>
                  </a:cubicBezTo>
                  <a:cubicBezTo>
                    <a:pt x="0" y="4359"/>
                    <a:pt x="300" y="4971"/>
                    <a:pt x="572" y="5557"/>
                  </a:cubicBezTo>
                  <a:cubicBezTo>
                    <a:pt x="749" y="5939"/>
                    <a:pt x="926" y="6306"/>
                    <a:pt x="1103" y="6674"/>
                  </a:cubicBezTo>
                  <a:cubicBezTo>
                    <a:pt x="1130" y="6714"/>
                    <a:pt x="1157" y="6769"/>
                    <a:pt x="1185" y="6796"/>
                  </a:cubicBezTo>
                  <a:cubicBezTo>
                    <a:pt x="1219" y="6817"/>
                    <a:pt x="1253" y="6824"/>
                    <a:pt x="1287" y="6824"/>
                  </a:cubicBezTo>
                  <a:cubicBezTo>
                    <a:pt x="1321" y="6824"/>
                    <a:pt x="1355" y="6817"/>
                    <a:pt x="1389" y="6810"/>
                  </a:cubicBezTo>
                  <a:cubicBezTo>
                    <a:pt x="3091" y="6483"/>
                    <a:pt x="4699" y="5162"/>
                    <a:pt x="5884" y="3936"/>
                  </a:cubicBezTo>
                  <a:cubicBezTo>
                    <a:pt x="6251" y="3569"/>
                    <a:pt x="6605" y="3133"/>
                    <a:pt x="6592" y="2615"/>
                  </a:cubicBezTo>
                  <a:cubicBezTo>
                    <a:pt x="6578" y="2002"/>
                    <a:pt x="6060" y="1539"/>
                    <a:pt x="5802" y="981"/>
                  </a:cubicBezTo>
                  <a:cubicBezTo>
                    <a:pt x="5706" y="776"/>
                    <a:pt x="5639" y="545"/>
                    <a:pt x="5516" y="340"/>
                  </a:cubicBezTo>
                  <a:cubicBezTo>
                    <a:pt x="5407" y="177"/>
                    <a:pt x="5230" y="28"/>
                    <a:pt x="50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7"/>
            <p:cNvSpPr/>
            <p:nvPr/>
          </p:nvSpPr>
          <p:spPr>
            <a:xfrm>
              <a:off x="6606121" y="3803851"/>
              <a:ext cx="155106" cy="152723"/>
            </a:xfrm>
            <a:custGeom>
              <a:avLst/>
              <a:gdLst/>
              <a:ahLst/>
              <a:cxnLst/>
              <a:rect l="l" t="t" r="r" b="b"/>
              <a:pathLst>
                <a:path w="8527" h="8396" extrusionOk="0">
                  <a:moveTo>
                    <a:pt x="2376" y="0"/>
                  </a:moveTo>
                  <a:cubicBezTo>
                    <a:pt x="2320" y="0"/>
                    <a:pt x="2262" y="14"/>
                    <a:pt x="2207" y="38"/>
                  </a:cubicBezTo>
                  <a:cubicBezTo>
                    <a:pt x="2125" y="93"/>
                    <a:pt x="2043" y="161"/>
                    <a:pt x="1989" y="243"/>
                  </a:cubicBezTo>
                  <a:cubicBezTo>
                    <a:pt x="1662" y="719"/>
                    <a:pt x="1825" y="1387"/>
                    <a:pt x="1594" y="1918"/>
                  </a:cubicBezTo>
                  <a:cubicBezTo>
                    <a:pt x="1471" y="2177"/>
                    <a:pt x="1267" y="2368"/>
                    <a:pt x="1131" y="2613"/>
                  </a:cubicBezTo>
                  <a:cubicBezTo>
                    <a:pt x="0" y="4492"/>
                    <a:pt x="3392" y="6548"/>
                    <a:pt x="4685" y="7257"/>
                  </a:cubicBezTo>
                  <a:cubicBezTo>
                    <a:pt x="5205" y="7545"/>
                    <a:pt x="6401" y="8395"/>
                    <a:pt x="7206" y="8395"/>
                  </a:cubicBezTo>
                  <a:cubicBezTo>
                    <a:pt x="7582" y="8395"/>
                    <a:pt x="7873" y="8209"/>
                    <a:pt x="7968" y="7693"/>
                  </a:cubicBezTo>
                  <a:cubicBezTo>
                    <a:pt x="8063" y="7148"/>
                    <a:pt x="8118" y="6590"/>
                    <a:pt x="8104" y="6031"/>
                  </a:cubicBezTo>
                  <a:cubicBezTo>
                    <a:pt x="8104" y="5936"/>
                    <a:pt x="8104" y="5840"/>
                    <a:pt x="8145" y="5745"/>
                  </a:cubicBezTo>
                  <a:cubicBezTo>
                    <a:pt x="8172" y="5677"/>
                    <a:pt x="8241" y="5622"/>
                    <a:pt x="8281" y="5568"/>
                  </a:cubicBezTo>
                  <a:cubicBezTo>
                    <a:pt x="8526" y="5268"/>
                    <a:pt x="8513" y="4832"/>
                    <a:pt x="8390" y="4465"/>
                  </a:cubicBezTo>
                  <a:cubicBezTo>
                    <a:pt x="8363" y="4384"/>
                    <a:pt x="8322" y="4302"/>
                    <a:pt x="8254" y="4247"/>
                  </a:cubicBezTo>
                  <a:cubicBezTo>
                    <a:pt x="8172" y="4179"/>
                    <a:pt x="8050" y="4179"/>
                    <a:pt x="7941" y="4179"/>
                  </a:cubicBezTo>
                  <a:cubicBezTo>
                    <a:pt x="7926" y="4179"/>
                    <a:pt x="7912" y="4179"/>
                    <a:pt x="7897" y="4179"/>
                  </a:cubicBezTo>
                  <a:cubicBezTo>
                    <a:pt x="6014" y="4179"/>
                    <a:pt x="3021" y="2474"/>
                    <a:pt x="2684" y="434"/>
                  </a:cubicBezTo>
                  <a:cubicBezTo>
                    <a:pt x="2657" y="311"/>
                    <a:pt x="2657" y="161"/>
                    <a:pt x="2561" y="66"/>
                  </a:cubicBezTo>
                  <a:cubicBezTo>
                    <a:pt x="2509" y="21"/>
                    <a:pt x="2444"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7"/>
            <p:cNvSpPr/>
            <p:nvPr/>
          </p:nvSpPr>
          <p:spPr>
            <a:xfrm>
              <a:off x="6674497" y="3581078"/>
              <a:ext cx="9932" cy="19336"/>
            </a:xfrm>
            <a:custGeom>
              <a:avLst/>
              <a:gdLst/>
              <a:ahLst/>
              <a:cxnLst/>
              <a:rect l="l" t="t" r="r" b="b"/>
              <a:pathLst>
                <a:path w="546" h="1063" extrusionOk="0">
                  <a:moveTo>
                    <a:pt x="0" y="0"/>
                  </a:moveTo>
                  <a:lnTo>
                    <a:pt x="0" y="0"/>
                  </a:lnTo>
                  <a:cubicBezTo>
                    <a:pt x="55" y="55"/>
                    <a:pt x="109" y="124"/>
                    <a:pt x="151" y="191"/>
                  </a:cubicBezTo>
                  <a:cubicBezTo>
                    <a:pt x="151" y="205"/>
                    <a:pt x="164" y="218"/>
                    <a:pt x="164" y="218"/>
                  </a:cubicBezTo>
                  <a:cubicBezTo>
                    <a:pt x="287" y="423"/>
                    <a:pt x="354" y="654"/>
                    <a:pt x="450" y="859"/>
                  </a:cubicBezTo>
                  <a:cubicBezTo>
                    <a:pt x="478" y="927"/>
                    <a:pt x="518" y="995"/>
                    <a:pt x="545" y="1063"/>
                  </a:cubicBezTo>
                  <a:cubicBezTo>
                    <a:pt x="545" y="981"/>
                    <a:pt x="545" y="899"/>
                    <a:pt x="532" y="832"/>
                  </a:cubicBezTo>
                  <a:cubicBezTo>
                    <a:pt x="518" y="750"/>
                    <a:pt x="505" y="654"/>
                    <a:pt x="463" y="572"/>
                  </a:cubicBezTo>
                  <a:cubicBezTo>
                    <a:pt x="436" y="491"/>
                    <a:pt x="409" y="423"/>
                    <a:pt x="354" y="341"/>
                  </a:cubicBezTo>
                  <a:cubicBezTo>
                    <a:pt x="314" y="273"/>
                    <a:pt x="260" y="205"/>
                    <a:pt x="191" y="151"/>
                  </a:cubicBezTo>
                  <a:cubicBezTo>
                    <a:pt x="136" y="82"/>
                    <a:pt x="69" y="42"/>
                    <a:pt x="0" y="0"/>
                  </a:cubicBezTo>
                  <a:close/>
                </a:path>
              </a:pathLst>
            </a:custGeom>
            <a:solidFill>
              <a:srgbClr val="9FA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7"/>
            <p:cNvSpPr/>
            <p:nvPr/>
          </p:nvSpPr>
          <p:spPr>
            <a:xfrm>
              <a:off x="6588768" y="3584552"/>
              <a:ext cx="95661" cy="80272"/>
            </a:xfrm>
            <a:custGeom>
              <a:avLst/>
              <a:gdLst/>
              <a:ahLst/>
              <a:cxnLst/>
              <a:rect l="l" t="t" r="r" b="b"/>
              <a:pathLst>
                <a:path w="5259" h="4413" extrusionOk="0">
                  <a:moveTo>
                    <a:pt x="4864" y="0"/>
                  </a:moveTo>
                  <a:lnTo>
                    <a:pt x="4864" y="0"/>
                  </a:lnTo>
                  <a:cubicBezTo>
                    <a:pt x="4864" y="14"/>
                    <a:pt x="4877" y="27"/>
                    <a:pt x="4877" y="27"/>
                  </a:cubicBezTo>
                  <a:cubicBezTo>
                    <a:pt x="4884" y="39"/>
                    <a:pt x="4890" y="51"/>
                    <a:pt x="4897" y="62"/>
                  </a:cubicBezTo>
                  <a:lnTo>
                    <a:pt x="4897" y="62"/>
                  </a:lnTo>
                  <a:cubicBezTo>
                    <a:pt x="4887" y="42"/>
                    <a:pt x="4876" y="21"/>
                    <a:pt x="4864" y="0"/>
                  </a:cubicBezTo>
                  <a:close/>
                  <a:moveTo>
                    <a:pt x="4897" y="62"/>
                  </a:moveTo>
                  <a:cubicBezTo>
                    <a:pt x="4920" y="110"/>
                    <a:pt x="4939" y="157"/>
                    <a:pt x="4958" y="205"/>
                  </a:cubicBezTo>
                  <a:cubicBezTo>
                    <a:pt x="4986" y="287"/>
                    <a:pt x="5000" y="354"/>
                    <a:pt x="5013" y="436"/>
                  </a:cubicBezTo>
                  <a:cubicBezTo>
                    <a:pt x="5027" y="505"/>
                    <a:pt x="5027" y="586"/>
                    <a:pt x="5027" y="654"/>
                  </a:cubicBezTo>
                  <a:cubicBezTo>
                    <a:pt x="5027" y="736"/>
                    <a:pt x="5013" y="804"/>
                    <a:pt x="5000" y="872"/>
                  </a:cubicBezTo>
                  <a:cubicBezTo>
                    <a:pt x="4986" y="953"/>
                    <a:pt x="4973" y="1022"/>
                    <a:pt x="4945" y="1090"/>
                  </a:cubicBezTo>
                  <a:cubicBezTo>
                    <a:pt x="4918" y="1158"/>
                    <a:pt x="4891" y="1226"/>
                    <a:pt x="4849" y="1294"/>
                  </a:cubicBezTo>
                  <a:cubicBezTo>
                    <a:pt x="4822" y="1362"/>
                    <a:pt x="4782" y="1431"/>
                    <a:pt x="4741" y="1485"/>
                  </a:cubicBezTo>
                  <a:cubicBezTo>
                    <a:pt x="4673" y="1621"/>
                    <a:pt x="4577" y="1730"/>
                    <a:pt x="4468" y="1852"/>
                  </a:cubicBezTo>
                  <a:cubicBezTo>
                    <a:pt x="4428" y="1907"/>
                    <a:pt x="4373" y="1961"/>
                    <a:pt x="4319" y="2016"/>
                  </a:cubicBezTo>
                  <a:cubicBezTo>
                    <a:pt x="4264" y="2084"/>
                    <a:pt x="4210" y="2139"/>
                    <a:pt x="4155" y="2193"/>
                  </a:cubicBezTo>
                  <a:cubicBezTo>
                    <a:pt x="4046" y="2288"/>
                    <a:pt x="3923" y="2397"/>
                    <a:pt x="3814" y="2493"/>
                  </a:cubicBezTo>
                  <a:cubicBezTo>
                    <a:pt x="3692" y="2602"/>
                    <a:pt x="3569" y="2684"/>
                    <a:pt x="3447" y="2778"/>
                  </a:cubicBezTo>
                  <a:cubicBezTo>
                    <a:pt x="2930" y="3133"/>
                    <a:pt x="2371" y="3432"/>
                    <a:pt x="1799" y="3692"/>
                  </a:cubicBezTo>
                  <a:cubicBezTo>
                    <a:pt x="1717" y="3719"/>
                    <a:pt x="1649" y="3759"/>
                    <a:pt x="1568" y="3786"/>
                  </a:cubicBezTo>
                  <a:cubicBezTo>
                    <a:pt x="1499" y="3814"/>
                    <a:pt x="1431" y="3841"/>
                    <a:pt x="1350" y="3882"/>
                  </a:cubicBezTo>
                  <a:cubicBezTo>
                    <a:pt x="1281" y="3909"/>
                    <a:pt x="1199" y="3937"/>
                    <a:pt x="1132" y="3964"/>
                  </a:cubicBezTo>
                  <a:cubicBezTo>
                    <a:pt x="1050" y="4004"/>
                    <a:pt x="981" y="4031"/>
                    <a:pt x="900" y="4059"/>
                  </a:cubicBezTo>
                  <a:lnTo>
                    <a:pt x="451" y="4236"/>
                  </a:lnTo>
                  <a:cubicBezTo>
                    <a:pt x="300" y="4291"/>
                    <a:pt x="151" y="4358"/>
                    <a:pt x="1" y="4413"/>
                  </a:cubicBezTo>
                  <a:cubicBezTo>
                    <a:pt x="328" y="4386"/>
                    <a:pt x="655" y="4331"/>
                    <a:pt x="968" y="4277"/>
                  </a:cubicBezTo>
                  <a:cubicBezTo>
                    <a:pt x="1132" y="4236"/>
                    <a:pt x="1295" y="4209"/>
                    <a:pt x="1445" y="4168"/>
                  </a:cubicBezTo>
                  <a:cubicBezTo>
                    <a:pt x="1526" y="4140"/>
                    <a:pt x="1608" y="4113"/>
                    <a:pt x="1690" y="4100"/>
                  </a:cubicBezTo>
                  <a:cubicBezTo>
                    <a:pt x="1758" y="4073"/>
                    <a:pt x="1840" y="4046"/>
                    <a:pt x="1922" y="4018"/>
                  </a:cubicBezTo>
                  <a:cubicBezTo>
                    <a:pt x="2234" y="3923"/>
                    <a:pt x="2548" y="3801"/>
                    <a:pt x="2848" y="3664"/>
                  </a:cubicBezTo>
                  <a:cubicBezTo>
                    <a:pt x="2997" y="3583"/>
                    <a:pt x="3133" y="3514"/>
                    <a:pt x="3284" y="3419"/>
                  </a:cubicBezTo>
                  <a:cubicBezTo>
                    <a:pt x="3433" y="3337"/>
                    <a:pt x="3569" y="3242"/>
                    <a:pt x="3705" y="3147"/>
                  </a:cubicBezTo>
                  <a:cubicBezTo>
                    <a:pt x="3842" y="3051"/>
                    <a:pt x="3978" y="2956"/>
                    <a:pt x="4101" y="2847"/>
                  </a:cubicBezTo>
                  <a:cubicBezTo>
                    <a:pt x="4223" y="2724"/>
                    <a:pt x="4346" y="2615"/>
                    <a:pt x="4468" y="2493"/>
                  </a:cubicBezTo>
                  <a:cubicBezTo>
                    <a:pt x="4523" y="2424"/>
                    <a:pt x="4577" y="2370"/>
                    <a:pt x="4632" y="2302"/>
                  </a:cubicBezTo>
                  <a:lnTo>
                    <a:pt x="4795" y="2098"/>
                  </a:lnTo>
                  <a:cubicBezTo>
                    <a:pt x="4836" y="2030"/>
                    <a:pt x="4891" y="1961"/>
                    <a:pt x="4931" y="1894"/>
                  </a:cubicBezTo>
                  <a:cubicBezTo>
                    <a:pt x="4973" y="1812"/>
                    <a:pt x="5027" y="1743"/>
                    <a:pt x="5054" y="1662"/>
                  </a:cubicBezTo>
                  <a:cubicBezTo>
                    <a:pt x="5095" y="1580"/>
                    <a:pt x="5136" y="1498"/>
                    <a:pt x="5163" y="1417"/>
                  </a:cubicBezTo>
                  <a:cubicBezTo>
                    <a:pt x="5191" y="1335"/>
                    <a:pt x="5218" y="1253"/>
                    <a:pt x="5231" y="1171"/>
                  </a:cubicBezTo>
                  <a:cubicBezTo>
                    <a:pt x="5245" y="1077"/>
                    <a:pt x="5258" y="995"/>
                    <a:pt x="5258" y="899"/>
                  </a:cubicBezTo>
                  <a:lnTo>
                    <a:pt x="5258" y="872"/>
                  </a:lnTo>
                  <a:cubicBezTo>
                    <a:pt x="5231" y="804"/>
                    <a:pt x="5191" y="736"/>
                    <a:pt x="5163" y="668"/>
                  </a:cubicBezTo>
                  <a:cubicBezTo>
                    <a:pt x="5073" y="475"/>
                    <a:pt x="5008" y="258"/>
                    <a:pt x="4897" y="62"/>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7"/>
            <p:cNvSpPr/>
            <p:nvPr/>
          </p:nvSpPr>
          <p:spPr>
            <a:xfrm>
              <a:off x="6594970" y="3664570"/>
              <a:ext cx="51059" cy="17863"/>
            </a:xfrm>
            <a:custGeom>
              <a:avLst/>
              <a:gdLst/>
              <a:ahLst/>
              <a:cxnLst/>
              <a:rect l="l" t="t" r="r" b="b"/>
              <a:pathLst>
                <a:path w="2807" h="982" extrusionOk="0">
                  <a:moveTo>
                    <a:pt x="2807" y="1"/>
                  </a:moveTo>
                  <a:lnTo>
                    <a:pt x="2807" y="1"/>
                  </a:lnTo>
                  <a:cubicBezTo>
                    <a:pt x="2738" y="14"/>
                    <a:pt x="2670" y="28"/>
                    <a:pt x="2616" y="41"/>
                  </a:cubicBezTo>
                  <a:cubicBezTo>
                    <a:pt x="2547" y="55"/>
                    <a:pt x="2493" y="68"/>
                    <a:pt x="2425" y="82"/>
                  </a:cubicBezTo>
                  <a:cubicBezTo>
                    <a:pt x="2371" y="96"/>
                    <a:pt x="2302" y="110"/>
                    <a:pt x="2248" y="137"/>
                  </a:cubicBezTo>
                  <a:cubicBezTo>
                    <a:pt x="2193" y="150"/>
                    <a:pt x="2126" y="164"/>
                    <a:pt x="2071" y="177"/>
                  </a:cubicBezTo>
                  <a:cubicBezTo>
                    <a:pt x="1839" y="259"/>
                    <a:pt x="1608" y="328"/>
                    <a:pt x="1390" y="395"/>
                  </a:cubicBezTo>
                  <a:cubicBezTo>
                    <a:pt x="1158" y="477"/>
                    <a:pt x="927" y="546"/>
                    <a:pt x="709" y="627"/>
                  </a:cubicBezTo>
                  <a:cubicBezTo>
                    <a:pt x="640" y="640"/>
                    <a:pt x="586" y="668"/>
                    <a:pt x="532" y="682"/>
                  </a:cubicBezTo>
                  <a:cubicBezTo>
                    <a:pt x="477" y="709"/>
                    <a:pt x="409" y="736"/>
                    <a:pt x="355" y="749"/>
                  </a:cubicBezTo>
                  <a:cubicBezTo>
                    <a:pt x="301" y="777"/>
                    <a:pt x="232" y="791"/>
                    <a:pt x="177" y="818"/>
                  </a:cubicBezTo>
                  <a:cubicBezTo>
                    <a:pt x="123" y="845"/>
                    <a:pt x="55" y="872"/>
                    <a:pt x="1" y="900"/>
                  </a:cubicBezTo>
                  <a:cubicBezTo>
                    <a:pt x="68" y="927"/>
                    <a:pt x="123" y="940"/>
                    <a:pt x="192" y="954"/>
                  </a:cubicBezTo>
                  <a:cubicBezTo>
                    <a:pt x="259" y="954"/>
                    <a:pt x="328" y="967"/>
                    <a:pt x="382" y="967"/>
                  </a:cubicBezTo>
                  <a:cubicBezTo>
                    <a:pt x="450" y="981"/>
                    <a:pt x="518" y="981"/>
                    <a:pt x="573" y="981"/>
                  </a:cubicBezTo>
                  <a:lnTo>
                    <a:pt x="777" y="981"/>
                  </a:lnTo>
                  <a:cubicBezTo>
                    <a:pt x="1022" y="967"/>
                    <a:pt x="1281" y="913"/>
                    <a:pt x="1526" y="831"/>
                  </a:cubicBezTo>
                  <a:cubicBezTo>
                    <a:pt x="1771" y="749"/>
                    <a:pt x="2002" y="655"/>
                    <a:pt x="2220" y="504"/>
                  </a:cubicBezTo>
                  <a:cubicBezTo>
                    <a:pt x="2275" y="477"/>
                    <a:pt x="2329" y="437"/>
                    <a:pt x="2384" y="409"/>
                  </a:cubicBezTo>
                  <a:cubicBezTo>
                    <a:pt x="2438" y="368"/>
                    <a:pt x="2480" y="328"/>
                    <a:pt x="2534" y="286"/>
                  </a:cubicBezTo>
                  <a:lnTo>
                    <a:pt x="2670" y="150"/>
                  </a:lnTo>
                  <a:cubicBezTo>
                    <a:pt x="2725" y="110"/>
                    <a:pt x="2765" y="55"/>
                    <a:pt x="2807"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7"/>
            <p:cNvSpPr/>
            <p:nvPr/>
          </p:nvSpPr>
          <p:spPr>
            <a:xfrm>
              <a:off x="6634861" y="3807762"/>
              <a:ext cx="5712" cy="28758"/>
            </a:xfrm>
            <a:custGeom>
              <a:avLst/>
              <a:gdLst/>
              <a:ahLst/>
              <a:cxnLst/>
              <a:rect l="l" t="t" r="r" b="b"/>
              <a:pathLst>
                <a:path w="314" h="1581" extrusionOk="0">
                  <a:moveTo>
                    <a:pt x="314" y="1"/>
                  </a:moveTo>
                  <a:lnTo>
                    <a:pt x="314" y="1"/>
                  </a:lnTo>
                  <a:cubicBezTo>
                    <a:pt x="218" y="150"/>
                    <a:pt x="150" y="314"/>
                    <a:pt x="96" y="477"/>
                  </a:cubicBezTo>
                  <a:cubicBezTo>
                    <a:pt x="42" y="655"/>
                    <a:pt x="14" y="831"/>
                    <a:pt x="0" y="1009"/>
                  </a:cubicBezTo>
                  <a:cubicBezTo>
                    <a:pt x="0" y="1199"/>
                    <a:pt x="14" y="1390"/>
                    <a:pt x="55" y="1581"/>
                  </a:cubicBezTo>
                  <a:cubicBezTo>
                    <a:pt x="164" y="1254"/>
                    <a:pt x="150" y="886"/>
                    <a:pt x="218" y="546"/>
                  </a:cubicBezTo>
                  <a:lnTo>
                    <a:pt x="218" y="504"/>
                  </a:lnTo>
                  <a:cubicBezTo>
                    <a:pt x="232" y="341"/>
                    <a:pt x="259" y="164"/>
                    <a:pt x="314" y="1"/>
                  </a:cubicBezTo>
                  <a:close/>
                </a:path>
              </a:pathLst>
            </a:custGeom>
            <a:solidFill>
              <a:srgbClr val="90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7"/>
            <p:cNvSpPr/>
            <p:nvPr/>
          </p:nvSpPr>
          <p:spPr>
            <a:xfrm>
              <a:off x="6635843" y="3817675"/>
              <a:ext cx="95898" cy="87730"/>
            </a:xfrm>
            <a:custGeom>
              <a:avLst/>
              <a:gdLst/>
              <a:ahLst/>
              <a:cxnLst/>
              <a:rect l="l" t="t" r="r" b="b"/>
              <a:pathLst>
                <a:path w="5272" h="4823" extrusionOk="0">
                  <a:moveTo>
                    <a:pt x="164" y="1"/>
                  </a:moveTo>
                  <a:cubicBezTo>
                    <a:pt x="96" y="341"/>
                    <a:pt x="110" y="709"/>
                    <a:pt x="1" y="1036"/>
                  </a:cubicBezTo>
                  <a:cubicBezTo>
                    <a:pt x="42" y="1199"/>
                    <a:pt x="96" y="1363"/>
                    <a:pt x="151" y="1526"/>
                  </a:cubicBezTo>
                  <a:cubicBezTo>
                    <a:pt x="178" y="1566"/>
                    <a:pt x="191" y="1608"/>
                    <a:pt x="205" y="1648"/>
                  </a:cubicBezTo>
                  <a:cubicBezTo>
                    <a:pt x="233" y="1690"/>
                    <a:pt x="246" y="1730"/>
                    <a:pt x="273" y="1771"/>
                  </a:cubicBezTo>
                  <a:cubicBezTo>
                    <a:pt x="287" y="1812"/>
                    <a:pt x="314" y="1853"/>
                    <a:pt x="342" y="1893"/>
                  </a:cubicBezTo>
                  <a:cubicBezTo>
                    <a:pt x="355" y="1935"/>
                    <a:pt x="382" y="1975"/>
                    <a:pt x="409" y="2002"/>
                  </a:cubicBezTo>
                  <a:cubicBezTo>
                    <a:pt x="505" y="2166"/>
                    <a:pt x="600" y="2302"/>
                    <a:pt x="723" y="2452"/>
                  </a:cubicBezTo>
                  <a:cubicBezTo>
                    <a:pt x="832" y="2588"/>
                    <a:pt x="954" y="2710"/>
                    <a:pt x="1077" y="2847"/>
                  </a:cubicBezTo>
                  <a:cubicBezTo>
                    <a:pt x="1104" y="2874"/>
                    <a:pt x="1145" y="2901"/>
                    <a:pt x="1172" y="2943"/>
                  </a:cubicBezTo>
                  <a:lnTo>
                    <a:pt x="1268" y="3024"/>
                  </a:lnTo>
                  <a:lnTo>
                    <a:pt x="1363" y="3119"/>
                  </a:lnTo>
                  <a:cubicBezTo>
                    <a:pt x="1404" y="3146"/>
                    <a:pt x="1431" y="3174"/>
                    <a:pt x="1472" y="3201"/>
                  </a:cubicBezTo>
                  <a:cubicBezTo>
                    <a:pt x="1526" y="3255"/>
                    <a:pt x="1595" y="3324"/>
                    <a:pt x="1676" y="3378"/>
                  </a:cubicBezTo>
                  <a:lnTo>
                    <a:pt x="1771" y="3460"/>
                  </a:lnTo>
                  <a:lnTo>
                    <a:pt x="1826" y="3500"/>
                  </a:lnTo>
                  <a:lnTo>
                    <a:pt x="1880" y="3542"/>
                  </a:lnTo>
                  <a:lnTo>
                    <a:pt x="1989" y="3609"/>
                  </a:lnTo>
                  <a:cubicBezTo>
                    <a:pt x="2016" y="3637"/>
                    <a:pt x="2058" y="3664"/>
                    <a:pt x="2098" y="3691"/>
                  </a:cubicBezTo>
                  <a:cubicBezTo>
                    <a:pt x="2167" y="3732"/>
                    <a:pt x="2248" y="3787"/>
                    <a:pt x="2316" y="3827"/>
                  </a:cubicBezTo>
                  <a:lnTo>
                    <a:pt x="2548" y="3978"/>
                  </a:lnTo>
                  <a:cubicBezTo>
                    <a:pt x="2616" y="4018"/>
                    <a:pt x="2697" y="4059"/>
                    <a:pt x="2779" y="4100"/>
                  </a:cubicBezTo>
                  <a:cubicBezTo>
                    <a:pt x="2806" y="4114"/>
                    <a:pt x="2848" y="4141"/>
                    <a:pt x="2888" y="4154"/>
                  </a:cubicBezTo>
                  <a:lnTo>
                    <a:pt x="3011" y="4223"/>
                  </a:lnTo>
                  <a:lnTo>
                    <a:pt x="3066" y="4250"/>
                  </a:lnTo>
                  <a:lnTo>
                    <a:pt x="3133" y="4277"/>
                  </a:lnTo>
                  <a:lnTo>
                    <a:pt x="3256" y="4332"/>
                  </a:lnTo>
                  <a:cubicBezTo>
                    <a:pt x="3569" y="4468"/>
                    <a:pt x="3910" y="4577"/>
                    <a:pt x="4250" y="4659"/>
                  </a:cubicBezTo>
                  <a:cubicBezTo>
                    <a:pt x="4413" y="4713"/>
                    <a:pt x="4591" y="4740"/>
                    <a:pt x="4754" y="4768"/>
                  </a:cubicBezTo>
                  <a:cubicBezTo>
                    <a:pt x="4849" y="4781"/>
                    <a:pt x="4931" y="4795"/>
                    <a:pt x="5013" y="4808"/>
                  </a:cubicBezTo>
                  <a:cubicBezTo>
                    <a:pt x="5109" y="4808"/>
                    <a:pt x="5190" y="4822"/>
                    <a:pt x="5272" y="4822"/>
                  </a:cubicBezTo>
                  <a:lnTo>
                    <a:pt x="5027" y="4740"/>
                  </a:lnTo>
                  <a:cubicBezTo>
                    <a:pt x="4985" y="4726"/>
                    <a:pt x="4945" y="4713"/>
                    <a:pt x="4918" y="4686"/>
                  </a:cubicBezTo>
                  <a:lnTo>
                    <a:pt x="4795" y="4644"/>
                  </a:lnTo>
                  <a:lnTo>
                    <a:pt x="4673" y="4604"/>
                  </a:lnTo>
                  <a:lnTo>
                    <a:pt x="4550" y="4550"/>
                  </a:lnTo>
                  <a:cubicBezTo>
                    <a:pt x="4468" y="4522"/>
                    <a:pt x="4400" y="4481"/>
                    <a:pt x="4319" y="4454"/>
                  </a:cubicBezTo>
                  <a:cubicBezTo>
                    <a:pt x="4005" y="4318"/>
                    <a:pt x="3705" y="4168"/>
                    <a:pt x="3406" y="4005"/>
                  </a:cubicBezTo>
                  <a:cubicBezTo>
                    <a:pt x="3120" y="3841"/>
                    <a:pt x="2833" y="3664"/>
                    <a:pt x="2561" y="3473"/>
                  </a:cubicBezTo>
                  <a:lnTo>
                    <a:pt x="2357" y="3324"/>
                  </a:lnTo>
                  <a:cubicBezTo>
                    <a:pt x="2316" y="3310"/>
                    <a:pt x="2289" y="3282"/>
                    <a:pt x="2248" y="3255"/>
                  </a:cubicBezTo>
                  <a:lnTo>
                    <a:pt x="2153" y="3174"/>
                  </a:lnTo>
                  <a:lnTo>
                    <a:pt x="2098" y="3133"/>
                  </a:lnTo>
                  <a:lnTo>
                    <a:pt x="2058" y="3106"/>
                  </a:lnTo>
                  <a:lnTo>
                    <a:pt x="1949" y="3024"/>
                  </a:lnTo>
                  <a:cubicBezTo>
                    <a:pt x="1894" y="2970"/>
                    <a:pt x="1826" y="2915"/>
                    <a:pt x="1758" y="2861"/>
                  </a:cubicBezTo>
                  <a:cubicBezTo>
                    <a:pt x="1513" y="2643"/>
                    <a:pt x="1268" y="2411"/>
                    <a:pt x="1050" y="2166"/>
                  </a:cubicBezTo>
                  <a:cubicBezTo>
                    <a:pt x="941" y="2044"/>
                    <a:pt x="832" y="1921"/>
                    <a:pt x="736" y="1784"/>
                  </a:cubicBezTo>
                  <a:cubicBezTo>
                    <a:pt x="709" y="1757"/>
                    <a:pt x="696" y="1717"/>
                    <a:pt x="669" y="1690"/>
                  </a:cubicBezTo>
                  <a:lnTo>
                    <a:pt x="600" y="1581"/>
                  </a:lnTo>
                  <a:cubicBezTo>
                    <a:pt x="587" y="1553"/>
                    <a:pt x="560" y="1512"/>
                    <a:pt x="545" y="1485"/>
                  </a:cubicBezTo>
                  <a:cubicBezTo>
                    <a:pt x="518" y="1444"/>
                    <a:pt x="491" y="1403"/>
                    <a:pt x="478" y="1376"/>
                  </a:cubicBezTo>
                  <a:cubicBezTo>
                    <a:pt x="464" y="1335"/>
                    <a:pt x="436" y="1308"/>
                    <a:pt x="423" y="1267"/>
                  </a:cubicBezTo>
                  <a:lnTo>
                    <a:pt x="396" y="1212"/>
                  </a:lnTo>
                  <a:cubicBezTo>
                    <a:pt x="396" y="1185"/>
                    <a:pt x="382" y="1172"/>
                    <a:pt x="369" y="1158"/>
                  </a:cubicBezTo>
                  <a:cubicBezTo>
                    <a:pt x="369" y="1131"/>
                    <a:pt x="355" y="1118"/>
                    <a:pt x="355" y="1103"/>
                  </a:cubicBezTo>
                  <a:lnTo>
                    <a:pt x="327" y="1049"/>
                  </a:lnTo>
                  <a:lnTo>
                    <a:pt x="287" y="927"/>
                  </a:lnTo>
                  <a:lnTo>
                    <a:pt x="273" y="900"/>
                  </a:lnTo>
                  <a:lnTo>
                    <a:pt x="273" y="872"/>
                  </a:lnTo>
                  <a:lnTo>
                    <a:pt x="246" y="818"/>
                  </a:lnTo>
                  <a:cubicBezTo>
                    <a:pt x="246" y="791"/>
                    <a:pt x="246" y="776"/>
                    <a:pt x="233" y="749"/>
                  </a:cubicBezTo>
                  <a:lnTo>
                    <a:pt x="219" y="695"/>
                  </a:lnTo>
                  <a:cubicBezTo>
                    <a:pt x="205" y="654"/>
                    <a:pt x="205" y="613"/>
                    <a:pt x="191" y="573"/>
                  </a:cubicBezTo>
                  <a:cubicBezTo>
                    <a:pt x="191" y="531"/>
                    <a:pt x="178" y="491"/>
                    <a:pt x="178" y="450"/>
                  </a:cubicBezTo>
                  <a:cubicBezTo>
                    <a:pt x="151" y="300"/>
                    <a:pt x="151" y="150"/>
                    <a:pt x="164"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7"/>
            <p:cNvSpPr/>
            <p:nvPr/>
          </p:nvSpPr>
          <p:spPr>
            <a:xfrm>
              <a:off x="6753533" y="3921977"/>
              <a:ext cx="18" cy="1000"/>
            </a:xfrm>
            <a:custGeom>
              <a:avLst/>
              <a:gdLst/>
              <a:ahLst/>
              <a:cxnLst/>
              <a:rect l="l" t="t" r="r" b="b"/>
              <a:pathLst>
                <a:path w="1" h="55" extrusionOk="0">
                  <a:moveTo>
                    <a:pt x="0" y="0"/>
                  </a:moveTo>
                  <a:lnTo>
                    <a:pt x="0" y="54"/>
                  </a:lnTo>
                  <a:lnTo>
                    <a:pt x="0" y="41"/>
                  </a:lnTo>
                  <a:close/>
                </a:path>
              </a:pathLst>
            </a:custGeom>
            <a:solidFill>
              <a:srgbClr val="717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7"/>
            <p:cNvSpPr/>
            <p:nvPr/>
          </p:nvSpPr>
          <p:spPr>
            <a:xfrm>
              <a:off x="6655161" y="3890017"/>
              <a:ext cx="98390" cy="43856"/>
            </a:xfrm>
            <a:custGeom>
              <a:avLst/>
              <a:gdLst/>
              <a:ahLst/>
              <a:cxnLst/>
              <a:rect l="l" t="t" r="r" b="b"/>
              <a:pathLst>
                <a:path w="5409" h="2411" extrusionOk="0">
                  <a:moveTo>
                    <a:pt x="1" y="1"/>
                  </a:moveTo>
                  <a:lnTo>
                    <a:pt x="124" y="164"/>
                  </a:lnTo>
                  <a:lnTo>
                    <a:pt x="192" y="246"/>
                  </a:lnTo>
                  <a:cubicBezTo>
                    <a:pt x="219" y="273"/>
                    <a:pt x="233" y="300"/>
                    <a:pt x="260" y="328"/>
                  </a:cubicBezTo>
                  <a:cubicBezTo>
                    <a:pt x="301" y="368"/>
                    <a:pt x="342" y="422"/>
                    <a:pt x="396" y="477"/>
                  </a:cubicBezTo>
                  <a:lnTo>
                    <a:pt x="533" y="613"/>
                  </a:lnTo>
                  <a:cubicBezTo>
                    <a:pt x="560" y="640"/>
                    <a:pt x="587" y="667"/>
                    <a:pt x="614" y="682"/>
                  </a:cubicBezTo>
                  <a:cubicBezTo>
                    <a:pt x="642" y="709"/>
                    <a:pt x="655" y="736"/>
                    <a:pt x="682" y="749"/>
                  </a:cubicBezTo>
                  <a:cubicBezTo>
                    <a:pt x="736" y="804"/>
                    <a:pt x="791" y="845"/>
                    <a:pt x="832" y="885"/>
                  </a:cubicBezTo>
                  <a:cubicBezTo>
                    <a:pt x="887" y="927"/>
                    <a:pt x="941" y="981"/>
                    <a:pt x="996" y="1022"/>
                  </a:cubicBezTo>
                  <a:lnTo>
                    <a:pt x="1077" y="1076"/>
                  </a:lnTo>
                  <a:cubicBezTo>
                    <a:pt x="1105" y="1103"/>
                    <a:pt x="1132" y="1117"/>
                    <a:pt x="1159" y="1145"/>
                  </a:cubicBezTo>
                  <a:lnTo>
                    <a:pt x="1323" y="1267"/>
                  </a:lnTo>
                  <a:cubicBezTo>
                    <a:pt x="1377" y="1294"/>
                    <a:pt x="1432" y="1335"/>
                    <a:pt x="1486" y="1376"/>
                  </a:cubicBezTo>
                  <a:cubicBezTo>
                    <a:pt x="1608" y="1444"/>
                    <a:pt x="1731" y="1512"/>
                    <a:pt x="1840" y="1581"/>
                  </a:cubicBezTo>
                  <a:cubicBezTo>
                    <a:pt x="2085" y="1717"/>
                    <a:pt x="2330" y="1839"/>
                    <a:pt x="2576" y="1935"/>
                  </a:cubicBezTo>
                  <a:cubicBezTo>
                    <a:pt x="3079" y="2153"/>
                    <a:pt x="3611" y="2289"/>
                    <a:pt x="4155" y="2370"/>
                  </a:cubicBezTo>
                  <a:cubicBezTo>
                    <a:pt x="4210" y="2384"/>
                    <a:pt x="4292" y="2398"/>
                    <a:pt x="4359" y="2398"/>
                  </a:cubicBezTo>
                  <a:cubicBezTo>
                    <a:pt x="4414" y="2398"/>
                    <a:pt x="4468" y="2411"/>
                    <a:pt x="4537" y="2411"/>
                  </a:cubicBezTo>
                  <a:lnTo>
                    <a:pt x="4577" y="2411"/>
                  </a:lnTo>
                  <a:cubicBezTo>
                    <a:pt x="4646" y="2398"/>
                    <a:pt x="4713" y="2398"/>
                    <a:pt x="4795" y="2384"/>
                  </a:cubicBezTo>
                  <a:cubicBezTo>
                    <a:pt x="4864" y="2370"/>
                    <a:pt x="4945" y="2343"/>
                    <a:pt x="5013" y="2316"/>
                  </a:cubicBezTo>
                  <a:cubicBezTo>
                    <a:pt x="5149" y="2247"/>
                    <a:pt x="5272" y="2138"/>
                    <a:pt x="5340" y="2016"/>
                  </a:cubicBezTo>
                  <a:cubicBezTo>
                    <a:pt x="5367" y="1948"/>
                    <a:pt x="5394" y="1880"/>
                    <a:pt x="5408" y="1811"/>
                  </a:cubicBezTo>
                  <a:lnTo>
                    <a:pt x="5408" y="1757"/>
                  </a:lnTo>
                  <a:cubicBezTo>
                    <a:pt x="5408" y="1703"/>
                    <a:pt x="5394" y="1648"/>
                    <a:pt x="5367" y="1594"/>
                  </a:cubicBezTo>
                  <a:cubicBezTo>
                    <a:pt x="5367" y="1662"/>
                    <a:pt x="5354" y="1730"/>
                    <a:pt x="5340" y="1784"/>
                  </a:cubicBezTo>
                  <a:cubicBezTo>
                    <a:pt x="5313" y="1839"/>
                    <a:pt x="5272" y="1893"/>
                    <a:pt x="5231" y="1935"/>
                  </a:cubicBezTo>
                  <a:cubicBezTo>
                    <a:pt x="5191" y="1975"/>
                    <a:pt x="5149" y="2016"/>
                    <a:pt x="5095" y="2044"/>
                  </a:cubicBezTo>
                  <a:cubicBezTo>
                    <a:pt x="5082" y="2057"/>
                    <a:pt x="5067" y="2057"/>
                    <a:pt x="5054" y="2071"/>
                  </a:cubicBezTo>
                  <a:cubicBezTo>
                    <a:pt x="5040" y="2071"/>
                    <a:pt x="5027" y="2084"/>
                    <a:pt x="5013" y="2084"/>
                  </a:cubicBezTo>
                  <a:cubicBezTo>
                    <a:pt x="5000" y="2084"/>
                    <a:pt x="4986" y="2098"/>
                    <a:pt x="4973" y="2098"/>
                  </a:cubicBezTo>
                  <a:lnTo>
                    <a:pt x="4931" y="2098"/>
                  </a:lnTo>
                  <a:cubicBezTo>
                    <a:pt x="4877" y="2111"/>
                    <a:pt x="4822" y="2125"/>
                    <a:pt x="4768" y="2125"/>
                  </a:cubicBezTo>
                  <a:cubicBezTo>
                    <a:pt x="4700" y="2125"/>
                    <a:pt x="4646" y="2111"/>
                    <a:pt x="4591" y="2111"/>
                  </a:cubicBezTo>
                  <a:cubicBezTo>
                    <a:pt x="4523" y="2098"/>
                    <a:pt x="4468" y="2084"/>
                    <a:pt x="4414" y="2071"/>
                  </a:cubicBezTo>
                  <a:cubicBezTo>
                    <a:pt x="4346" y="2057"/>
                    <a:pt x="4292" y="2044"/>
                    <a:pt x="4223" y="2016"/>
                  </a:cubicBezTo>
                  <a:cubicBezTo>
                    <a:pt x="3720" y="1880"/>
                    <a:pt x="3229" y="1717"/>
                    <a:pt x="2752" y="1526"/>
                  </a:cubicBezTo>
                  <a:cubicBezTo>
                    <a:pt x="2507" y="1417"/>
                    <a:pt x="2276" y="1308"/>
                    <a:pt x="2044" y="1199"/>
                  </a:cubicBezTo>
                  <a:lnTo>
                    <a:pt x="1867" y="1117"/>
                  </a:lnTo>
                  <a:lnTo>
                    <a:pt x="1786" y="1076"/>
                  </a:lnTo>
                  <a:lnTo>
                    <a:pt x="1690" y="1022"/>
                  </a:lnTo>
                  <a:lnTo>
                    <a:pt x="1526" y="940"/>
                  </a:lnTo>
                  <a:lnTo>
                    <a:pt x="1350" y="845"/>
                  </a:lnTo>
                  <a:cubicBezTo>
                    <a:pt x="1323" y="831"/>
                    <a:pt x="1295" y="804"/>
                    <a:pt x="1268" y="791"/>
                  </a:cubicBezTo>
                  <a:lnTo>
                    <a:pt x="1186" y="749"/>
                  </a:lnTo>
                  <a:lnTo>
                    <a:pt x="1009" y="640"/>
                  </a:lnTo>
                  <a:cubicBezTo>
                    <a:pt x="954" y="613"/>
                    <a:pt x="900" y="573"/>
                    <a:pt x="845" y="545"/>
                  </a:cubicBezTo>
                  <a:cubicBezTo>
                    <a:pt x="818" y="531"/>
                    <a:pt x="791" y="504"/>
                    <a:pt x="764" y="491"/>
                  </a:cubicBezTo>
                  <a:cubicBezTo>
                    <a:pt x="736" y="477"/>
                    <a:pt x="709" y="464"/>
                    <a:pt x="682" y="436"/>
                  </a:cubicBezTo>
                  <a:lnTo>
                    <a:pt x="505" y="341"/>
                  </a:lnTo>
                  <a:cubicBezTo>
                    <a:pt x="451" y="300"/>
                    <a:pt x="396" y="259"/>
                    <a:pt x="342" y="232"/>
                  </a:cubicBezTo>
                  <a:lnTo>
                    <a:pt x="260" y="177"/>
                  </a:lnTo>
                  <a:lnTo>
                    <a:pt x="179" y="110"/>
                  </a:lnTo>
                  <a:cubicBezTo>
                    <a:pt x="124" y="82"/>
                    <a:pt x="55" y="41"/>
                    <a:pt x="1"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7"/>
            <p:cNvSpPr/>
            <p:nvPr/>
          </p:nvSpPr>
          <p:spPr>
            <a:xfrm>
              <a:off x="7075605" y="1236605"/>
              <a:ext cx="178626" cy="325401"/>
            </a:xfrm>
            <a:custGeom>
              <a:avLst/>
              <a:gdLst/>
              <a:ahLst/>
              <a:cxnLst/>
              <a:rect l="l" t="t" r="r" b="b"/>
              <a:pathLst>
                <a:path w="9820" h="17889" extrusionOk="0">
                  <a:moveTo>
                    <a:pt x="4970" y="0"/>
                  </a:moveTo>
                  <a:cubicBezTo>
                    <a:pt x="4934" y="0"/>
                    <a:pt x="4898" y="2"/>
                    <a:pt x="4862" y="6"/>
                  </a:cubicBezTo>
                  <a:cubicBezTo>
                    <a:pt x="4495" y="47"/>
                    <a:pt x="4181" y="319"/>
                    <a:pt x="3799" y="374"/>
                  </a:cubicBezTo>
                  <a:cubicBezTo>
                    <a:pt x="2479" y="578"/>
                    <a:pt x="2479" y="1069"/>
                    <a:pt x="2070" y="2213"/>
                  </a:cubicBezTo>
                  <a:cubicBezTo>
                    <a:pt x="1942" y="2199"/>
                    <a:pt x="1813" y="2192"/>
                    <a:pt x="1684" y="2192"/>
                  </a:cubicBezTo>
                  <a:cubicBezTo>
                    <a:pt x="1413" y="2192"/>
                    <a:pt x="1143" y="2225"/>
                    <a:pt x="885" y="2308"/>
                  </a:cubicBezTo>
                  <a:cubicBezTo>
                    <a:pt x="817" y="3030"/>
                    <a:pt x="572" y="3751"/>
                    <a:pt x="164" y="4365"/>
                  </a:cubicBezTo>
                  <a:cubicBezTo>
                    <a:pt x="0" y="4623"/>
                    <a:pt x="708" y="5767"/>
                    <a:pt x="845" y="5999"/>
                  </a:cubicBezTo>
                  <a:cubicBezTo>
                    <a:pt x="1184" y="6544"/>
                    <a:pt x="1607" y="7034"/>
                    <a:pt x="2098" y="7429"/>
                  </a:cubicBezTo>
                  <a:cubicBezTo>
                    <a:pt x="2806" y="8028"/>
                    <a:pt x="4235" y="8015"/>
                    <a:pt x="4317" y="9090"/>
                  </a:cubicBezTo>
                  <a:cubicBezTo>
                    <a:pt x="4440" y="10479"/>
                    <a:pt x="4168" y="11814"/>
                    <a:pt x="4032" y="13176"/>
                  </a:cubicBezTo>
                  <a:cubicBezTo>
                    <a:pt x="3868" y="14647"/>
                    <a:pt x="3691" y="16132"/>
                    <a:pt x="3514" y="17603"/>
                  </a:cubicBezTo>
                  <a:cubicBezTo>
                    <a:pt x="4753" y="17698"/>
                    <a:pt x="5979" y="17794"/>
                    <a:pt x="7219" y="17888"/>
                  </a:cubicBezTo>
                  <a:cubicBezTo>
                    <a:pt x="7627" y="16650"/>
                    <a:pt x="7682" y="15328"/>
                    <a:pt x="7749" y="14020"/>
                  </a:cubicBezTo>
                  <a:cubicBezTo>
                    <a:pt x="7818" y="12264"/>
                    <a:pt x="7900" y="10507"/>
                    <a:pt x="7981" y="8750"/>
                  </a:cubicBezTo>
                  <a:cubicBezTo>
                    <a:pt x="7994" y="8518"/>
                    <a:pt x="8008" y="8260"/>
                    <a:pt x="8145" y="8069"/>
                  </a:cubicBezTo>
                  <a:cubicBezTo>
                    <a:pt x="8254" y="7906"/>
                    <a:pt x="8430" y="7810"/>
                    <a:pt x="8594" y="7715"/>
                  </a:cubicBezTo>
                  <a:cubicBezTo>
                    <a:pt x="9819" y="6925"/>
                    <a:pt x="9779" y="5685"/>
                    <a:pt x="9725" y="4365"/>
                  </a:cubicBezTo>
                  <a:cubicBezTo>
                    <a:pt x="9697" y="3793"/>
                    <a:pt x="9683" y="3206"/>
                    <a:pt x="9656" y="2634"/>
                  </a:cubicBezTo>
                  <a:cubicBezTo>
                    <a:pt x="9656" y="2376"/>
                    <a:pt x="9643" y="2131"/>
                    <a:pt x="9547" y="1886"/>
                  </a:cubicBezTo>
                  <a:cubicBezTo>
                    <a:pt x="9302" y="1259"/>
                    <a:pt x="8553" y="1000"/>
                    <a:pt x="7900" y="809"/>
                  </a:cubicBezTo>
                  <a:cubicBezTo>
                    <a:pt x="7613" y="715"/>
                    <a:pt x="7328" y="633"/>
                    <a:pt x="7041" y="551"/>
                  </a:cubicBezTo>
                  <a:cubicBezTo>
                    <a:pt x="6551" y="401"/>
                    <a:pt x="6047" y="265"/>
                    <a:pt x="5543" y="115"/>
                  </a:cubicBezTo>
                  <a:cubicBezTo>
                    <a:pt x="5359" y="57"/>
                    <a:pt x="5165" y="0"/>
                    <a:pt x="4970" y="0"/>
                  </a:cubicBezTo>
                  <a:close/>
                </a:path>
              </a:pathLst>
            </a:custGeom>
            <a:solidFill>
              <a:srgbClr val="EA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7"/>
            <p:cNvSpPr/>
            <p:nvPr/>
          </p:nvSpPr>
          <p:spPr>
            <a:xfrm>
              <a:off x="6933395" y="1281043"/>
              <a:ext cx="175661" cy="199035"/>
            </a:xfrm>
            <a:custGeom>
              <a:avLst/>
              <a:gdLst/>
              <a:ahLst/>
              <a:cxnLst/>
              <a:rect l="l" t="t" r="r" b="b"/>
              <a:pathLst>
                <a:path w="9657" h="10942" extrusionOk="0">
                  <a:moveTo>
                    <a:pt x="1199" y="6920"/>
                  </a:moveTo>
                  <a:lnTo>
                    <a:pt x="1199" y="6920"/>
                  </a:lnTo>
                  <a:cubicBezTo>
                    <a:pt x="1199" y="6921"/>
                    <a:pt x="1199" y="6922"/>
                    <a:pt x="1199" y="6923"/>
                  </a:cubicBezTo>
                  <a:lnTo>
                    <a:pt x="1199" y="6923"/>
                  </a:lnTo>
                  <a:cubicBezTo>
                    <a:pt x="1199" y="6922"/>
                    <a:pt x="1199" y="6921"/>
                    <a:pt x="1199" y="6920"/>
                  </a:cubicBezTo>
                  <a:close/>
                  <a:moveTo>
                    <a:pt x="5979" y="1"/>
                  </a:moveTo>
                  <a:cubicBezTo>
                    <a:pt x="5639" y="791"/>
                    <a:pt x="5394" y="1622"/>
                    <a:pt x="5258" y="2480"/>
                  </a:cubicBezTo>
                  <a:cubicBezTo>
                    <a:pt x="5230" y="2643"/>
                    <a:pt x="5203" y="2821"/>
                    <a:pt x="5258" y="2984"/>
                  </a:cubicBezTo>
                  <a:cubicBezTo>
                    <a:pt x="5312" y="3133"/>
                    <a:pt x="5434" y="3256"/>
                    <a:pt x="5543" y="3365"/>
                  </a:cubicBezTo>
                  <a:cubicBezTo>
                    <a:pt x="6184" y="4005"/>
                    <a:pt x="6837" y="4713"/>
                    <a:pt x="7014" y="5585"/>
                  </a:cubicBezTo>
                  <a:cubicBezTo>
                    <a:pt x="7301" y="7056"/>
                    <a:pt x="6402" y="8704"/>
                    <a:pt x="4931" y="9140"/>
                  </a:cubicBezTo>
                  <a:cubicBezTo>
                    <a:pt x="4700" y="9212"/>
                    <a:pt x="4434" y="9249"/>
                    <a:pt x="4161" y="9249"/>
                  </a:cubicBezTo>
                  <a:cubicBezTo>
                    <a:pt x="3711" y="9249"/>
                    <a:pt x="3244" y="9148"/>
                    <a:pt x="2888" y="8935"/>
                  </a:cubicBezTo>
                  <a:cubicBezTo>
                    <a:pt x="2412" y="8678"/>
                    <a:pt x="1231" y="7484"/>
                    <a:pt x="1199" y="6923"/>
                  </a:cubicBezTo>
                  <a:lnTo>
                    <a:pt x="1199" y="6923"/>
                  </a:lnTo>
                  <a:cubicBezTo>
                    <a:pt x="1240" y="7685"/>
                    <a:pt x="1445" y="8433"/>
                    <a:pt x="1784" y="9126"/>
                  </a:cubicBezTo>
                  <a:cubicBezTo>
                    <a:pt x="1185" y="8772"/>
                    <a:pt x="600" y="8418"/>
                    <a:pt x="0" y="8078"/>
                  </a:cubicBezTo>
                  <a:lnTo>
                    <a:pt x="0" y="8078"/>
                  </a:lnTo>
                  <a:cubicBezTo>
                    <a:pt x="790" y="9960"/>
                    <a:pt x="2527" y="10941"/>
                    <a:pt x="4287" y="10941"/>
                  </a:cubicBezTo>
                  <a:cubicBezTo>
                    <a:pt x="5686" y="10941"/>
                    <a:pt x="7099" y="10322"/>
                    <a:pt x="8063" y="9044"/>
                  </a:cubicBezTo>
                  <a:cubicBezTo>
                    <a:pt x="9656" y="6934"/>
                    <a:pt x="9248" y="4564"/>
                    <a:pt x="7532" y="2697"/>
                  </a:cubicBezTo>
                  <a:cubicBezTo>
                    <a:pt x="7041" y="2167"/>
                    <a:pt x="6524" y="1595"/>
                    <a:pt x="6224" y="941"/>
                  </a:cubicBezTo>
                  <a:cubicBezTo>
                    <a:pt x="6088" y="641"/>
                    <a:pt x="5993" y="328"/>
                    <a:pt x="5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7"/>
            <p:cNvSpPr/>
            <p:nvPr/>
          </p:nvSpPr>
          <p:spPr>
            <a:xfrm>
              <a:off x="6844937" y="1233731"/>
              <a:ext cx="576277" cy="121164"/>
            </a:xfrm>
            <a:custGeom>
              <a:avLst/>
              <a:gdLst/>
              <a:ahLst/>
              <a:cxnLst/>
              <a:rect l="l" t="t" r="r" b="b"/>
              <a:pathLst>
                <a:path w="31681" h="6661" extrusionOk="0">
                  <a:moveTo>
                    <a:pt x="2031" y="1"/>
                  </a:moveTo>
                  <a:cubicBezTo>
                    <a:pt x="55" y="410"/>
                    <a:pt x="1" y="3597"/>
                    <a:pt x="1404" y="4481"/>
                  </a:cubicBezTo>
                  <a:lnTo>
                    <a:pt x="29637" y="6660"/>
                  </a:lnTo>
                  <a:cubicBezTo>
                    <a:pt x="31271" y="5994"/>
                    <a:pt x="31680" y="3364"/>
                    <a:pt x="30114" y="2302"/>
                  </a:cubicBezTo>
                  <a:lnTo>
                    <a:pt x="20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7"/>
            <p:cNvSpPr/>
            <p:nvPr/>
          </p:nvSpPr>
          <p:spPr>
            <a:xfrm>
              <a:off x="7393693" y="1276350"/>
              <a:ext cx="10659" cy="11423"/>
            </a:xfrm>
            <a:custGeom>
              <a:avLst/>
              <a:gdLst/>
              <a:ahLst/>
              <a:cxnLst/>
              <a:rect l="l" t="t" r="r" b="b"/>
              <a:pathLst>
                <a:path w="586" h="628" extrusionOk="0">
                  <a:moveTo>
                    <a:pt x="1" y="1"/>
                  </a:moveTo>
                  <a:cubicBezTo>
                    <a:pt x="246" y="177"/>
                    <a:pt x="437" y="395"/>
                    <a:pt x="586" y="627"/>
                  </a:cubicBezTo>
                  <a:cubicBezTo>
                    <a:pt x="586" y="613"/>
                    <a:pt x="573" y="586"/>
                    <a:pt x="559" y="573"/>
                  </a:cubicBezTo>
                  <a:cubicBezTo>
                    <a:pt x="546" y="518"/>
                    <a:pt x="518" y="464"/>
                    <a:pt x="477" y="409"/>
                  </a:cubicBezTo>
                  <a:cubicBezTo>
                    <a:pt x="422" y="300"/>
                    <a:pt x="341" y="204"/>
                    <a:pt x="232" y="123"/>
                  </a:cubicBezTo>
                  <a:cubicBezTo>
                    <a:pt x="177" y="82"/>
                    <a:pt x="123" y="41"/>
                    <a:pt x="68" y="14"/>
                  </a:cubicBezTo>
                  <a:cubicBezTo>
                    <a:pt x="41" y="14"/>
                    <a:pt x="28" y="1"/>
                    <a:pt x="1" y="1"/>
                  </a:cubicBezTo>
                  <a:close/>
                </a:path>
              </a:pathLst>
            </a:custGeom>
            <a:solidFill>
              <a:srgbClr val="B4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7"/>
            <p:cNvSpPr/>
            <p:nvPr/>
          </p:nvSpPr>
          <p:spPr>
            <a:xfrm>
              <a:off x="6853123" y="1271130"/>
              <a:ext cx="552721" cy="48585"/>
            </a:xfrm>
            <a:custGeom>
              <a:avLst/>
              <a:gdLst/>
              <a:ahLst/>
              <a:cxnLst/>
              <a:rect l="l" t="t" r="r" b="b"/>
              <a:pathLst>
                <a:path w="30386" h="2671" extrusionOk="0">
                  <a:moveTo>
                    <a:pt x="1" y="1"/>
                  </a:moveTo>
                  <a:lnTo>
                    <a:pt x="1757" y="110"/>
                  </a:lnTo>
                  <a:cubicBezTo>
                    <a:pt x="2356" y="151"/>
                    <a:pt x="2942" y="192"/>
                    <a:pt x="3542" y="233"/>
                  </a:cubicBezTo>
                  <a:cubicBezTo>
                    <a:pt x="4726" y="315"/>
                    <a:pt x="5912" y="410"/>
                    <a:pt x="7096" y="505"/>
                  </a:cubicBezTo>
                  <a:cubicBezTo>
                    <a:pt x="8281" y="600"/>
                    <a:pt x="9466" y="709"/>
                    <a:pt x="10637" y="832"/>
                  </a:cubicBezTo>
                  <a:cubicBezTo>
                    <a:pt x="11345" y="900"/>
                    <a:pt x="12040" y="969"/>
                    <a:pt x="12734" y="1050"/>
                  </a:cubicBezTo>
                  <a:lnTo>
                    <a:pt x="12734" y="1009"/>
                  </a:lnTo>
                  <a:lnTo>
                    <a:pt x="12776" y="845"/>
                  </a:lnTo>
                  <a:cubicBezTo>
                    <a:pt x="12789" y="791"/>
                    <a:pt x="12789" y="751"/>
                    <a:pt x="12803" y="709"/>
                  </a:cubicBezTo>
                  <a:cubicBezTo>
                    <a:pt x="12680" y="696"/>
                    <a:pt x="12571" y="682"/>
                    <a:pt x="12449" y="669"/>
                  </a:cubicBezTo>
                  <a:lnTo>
                    <a:pt x="11999" y="627"/>
                  </a:lnTo>
                  <a:lnTo>
                    <a:pt x="11563" y="587"/>
                  </a:lnTo>
                  <a:cubicBezTo>
                    <a:pt x="11264" y="560"/>
                    <a:pt x="10964" y="533"/>
                    <a:pt x="10678" y="519"/>
                  </a:cubicBezTo>
                  <a:cubicBezTo>
                    <a:pt x="9480" y="410"/>
                    <a:pt x="8294" y="328"/>
                    <a:pt x="7110" y="260"/>
                  </a:cubicBezTo>
                  <a:cubicBezTo>
                    <a:pt x="5925" y="192"/>
                    <a:pt x="4740" y="124"/>
                    <a:pt x="3555" y="83"/>
                  </a:cubicBezTo>
                  <a:lnTo>
                    <a:pt x="2656" y="55"/>
                  </a:lnTo>
                  <a:cubicBezTo>
                    <a:pt x="2356" y="42"/>
                    <a:pt x="2057" y="42"/>
                    <a:pt x="1771" y="28"/>
                  </a:cubicBezTo>
                  <a:cubicBezTo>
                    <a:pt x="1472" y="28"/>
                    <a:pt x="1172" y="15"/>
                    <a:pt x="872" y="15"/>
                  </a:cubicBezTo>
                  <a:lnTo>
                    <a:pt x="1" y="1"/>
                  </a:lnTo>
                  <a:close/>
                  <a:moveTo>
                    <a:pt x="29555" y="260"/>
                  </a:moveTo>
                  <a:cubicBezTo>
                    <a:pt x="29487" y="260"/>
                    <a:pt x="29432" y="273"/>
                    <a:pt x="29365" y="288"/>
                  </a:cubicBezTo>
                  <a:cubicBezTo>
                    <a:pt x="29310" y="301"/>
                    <a:pt x="29242" y="328"/>
                    <a:pt x="29187" y="369"/>
                  </a:cubicBezTo>
                  <a:cubicBezTo>
                    <a:pt x="29078" y="424"/>
                    <a:pt x="28983" y="505"/>
                    <a:pt x="28887" y="587"/>
                  </a:cubicBezTo>
                  <a:cubicBezTo>
                    <a:pt x="28806" y="669"/>
                    <a:pt x="28724" y="764"/>
                    <a:pt x="28656" y="860"/>
                  </a:cubicBezTo>
                  <a:cubicBezTo>
                    <a:pt x="28629" y="900"/>
                    <a:pt x="28588" y="954"/>
                    <a:pt x="28561" y="1009"/>
                  </a:cubicBezTo>
                  <a:cubicBezTo>
                    <a:pt x="28548" y="1036"/>
                    <a:pt x="28533" y="1050"/>
                    <a:pt x="28520" y="1077"/>
                  </a:cubicBezTo>
                  <a:lnTo>
                    <a:pt x="28506" y="1105"/>
                  </a:lnTo>
                  <a:lnTo>
                    <a:pt x="28506" y="1118"/>
                  </a:lnTo>
                  <a:lnTo>
                    <a:pt x="28493" y="1118"/>
                  </a:lnTo>
                  <a:lnTo>
                    <a:pt x="28493" y="1132"/>
                  </a:lnTo>
                  <a:cubicBezTo>
                    <a:pt x="28493" y="1145"/>
                    <a:pt x="28479" y="1145"/>
                    <a:pt x="28479" y="1159"/>
                  </a:cubicBezTo>
                  <a:lnTo>
                    <a:pt x="28479" y="1172"/>
                  </a:lnTo>
                  <a:cubicBezTo>
                    <a:pt x="28452" y="1241"/>
                    <a:pt x="28439" y="1295"/>
                    <a:pt x="28424" y="1350"/>
                  </a:cubicBezTo>
                  <a:cubicBezTo>
                    <a:pt x="28411" y="1404"/>
                    <a:pt x="28384" y="1459"/>
                    <a:pt x="28370" y="1513"/>
                  </a:cubicBezTo>
                  <a:lnTo>
                    <a:pt x="28288" y="1840"/>
                  </a:lnTo>
                  <a:cubicBezTo>
                    <a:pt x="28275" y="1949"/>
                    <a:pt x="28248" y="2058"/>
                    <a:pt x="28221" y="2167"/>
                  </a:cubicBezTo>
                  <a:cubicBezTo>
                    <a:pt x="28221" y="2222"/>
                    <a:pt x="28206" y="2276"/>
                    <a:pt x="28206" y="2344"/>
                  </a:cubicBezTo>
                  <a:cubicBezTo>
                    <a:pt x="26069" y="2140"/>
                    <a:pt x="23917" y="1976"/>
                    <a:pt x="21792" y="1758"/>
                  </a:cubicBezTo>
                  <a:cubicBezTo>
                    <a:pt x="21778" y="1853"/>
                    <a:pt x="21765" y="1949"/>
                    <a:pt x="21738" y="2058"/>
                  </a:cubicBezTo>
                  <a:cubicBezTo>
                    <a:pt x="21723" y="2071"/>
                    <a:pt x="21723" y="2098"/>
                    <a:pt x="21723" y="2126"/>
                  </a:cubicBezTo>
                  <a:cubicBezTo>
                    <a:pt x="23903" y="2344"/>
                    <a:pt x="26096" y="2494"/>
                    <a:pt x="28275" y="2670"/>
                  </a:cubicBezTo>
                  <a:cubicBezTo>
                    <a:pt x="28288" y="2126"/>
                    <a:pt x="28439" y="1568"/>
                    <a:pt x="28684" y="1091"/>
                  </a:cubicBezTo>
                  <a:cubicBezTo>
                    <a:pt x="28833" y="818"/>
                    <a:pt x="29024" y="546"/>
                    <a:pt x="29310" y="424"/>
                  </a:cubicBezTo>
                  <a:cubicBezTo>
                    <a:pt x="29419" y="382"/>
                    <a:pt x="29501" y="355"/>
                    <a:pt x="29583" y="355"/>
                  </a:cubicBezTo>
                  <a:cubicBezTo>
                    <a:pt x="29692" y="355"/>
                    <a:pt x="29773" y="382"/>
                    <a:pt x="29841" y="437"/>
                  </a:cubicBezTo>
                  <a:cubicBezTo>
                    <a:pt x="30004" y="533"/>
                    <a:pt x="30113" y="709"/>
                    <a:pt x="30222" y="887"/>
                  </a:cubicBezTo>
                  <a:cubicBezTo>
                    <a:pt x="30291" y="996"/>
                    <a:pt x="30345" y="1091"/>
                    <a:pt x="30386" y="1200"/>
                  </a:cubicBezTo>
                  <a:cubicBezTo>
                    <a:pt x="30373" y="1145"/>
                    <a:pt x="30358" y="1091"/>
                    <a:pt x="30345" y="1023"/>
                  </a:cubicBezTo>
                  <a:cubicBezTo>
                    <a:pt x="30331" y="996"/>
                    <a:pt x="30318" y="954"/>
                    <a:pt x="30304" y="914"/>
                  </a:cubicBezTo>
                  <a:cubicBezTo>
                    <a:pt x="30155" y="682"/>
                    <a:pt x="29964" y="464"/>
                    <a:pt x="29719" y="288"/>
                  </a:cubicBezTo>
                  <a:cubicBezTo>
                    <a:pt x="29677" y="273"/>
                    <a:pt x="29623" y="260"/>
                    <a:pt x="29568" y="2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7"/>
            <p:cNvSpPr/>
            <p:nvPr/>
          </p:nvSpPr>
          <p:spPr>
            <a:xfrm>
              <a:off x="7021326" y="1242008"/>
              <a:ext cx="61719" cy="96225"/>
            </a:xfrm>
            <a:custGeom>
              <a:avLst/>
              <a:gdLst/>
              <a:ahLst/>
              <a:cxnLst/>
              <a:rect l="l" t="t" r="r" b="b"/>
              <a:pathLst>
                <a:path w="3393" h="5290" extrusionOk="0">
                  <a:moveTo>
                    <a:pt x="1490" y="1"/>
                  </a:moveTo>
                  <a:cubicBezTo>
                    <a:pt x="1325" y="1"/>
                    <a:pt x="1161" y="3"/>
                    <a:pt x="996" y="9"/>
                  </a:cubicBezTo>
                  <a:cubicBezTo>
                    <a:pt x="927" y="9"/>
                    <a:pt x="845" y="22"/>
                    <a:pt x="791" y="49"/>
                  </a:cubicBezTo>
                  <a:cubicBezTo>
                    <a:pt x="1" y="485"/>
                    <a:pt x="83" y="2937"/>
                    <a:pt x="124" y="3672"/>
                  </a:cubicBezTo>
                  <a:cubicBezTo>
                    <a:pt x="137" y="3972"/>
                    <a:pt x="164" y="4271"/>
                    <a:pt x="219" y="4571"/>
                  </a:cubicBezTo>
                  <a:cubicBezTo>
                    <a:pt x="233" y="4694"/>
                    <a:pt x="260" y="4816"/>
                    <a:pt x="342" y="4912"/>
                  </a:cubicBezTo>
                  <a:cubicBezTo>
                    <a:pt x="424" y="5007"/>
                    <a:pt x="560" y="5061"/>
                    <a:pt x="682" y="5103"/>
                  </a:cubicBezTo>
                  <a:cubicBezTo>
                    <a:pt x="1108" y="5225"/>
                    <a:pt x="1547" y="5289"/>
                    <a:pt x="1986" y="5289"/>
                  </a:cubicBezTo>
                  <a:cubicBezTo>
                    <a:pt x="2178" y="5289"/>
                    <a:pt x="2370" y="5277"/>
                    <a:pt x="2561" y="5252"/>
                  </a:cubicBezTo>
                  <a:cubicBezTo>
                    <a:pt x="2180" y="4353"/>
                    <a:pt x="2071" y="3318"/>
                    <a:pt x="2221" y="2365"/>
                  </a:cubicBezTo>
                  <a:cubicBezTo>
                    <a:pt x="2289" y="1943"/>
                    <a:pt x="2398" y="1466"/>
                    <a:pt x="2576" y="1084"/>
                  </a:cubicBezTo>
                  <a:cubicBezTo>
                    <a:pt x="2656" y="897"/>
                    <a:pt x="3118" y="117"/>
                    <a:pt x="3380" y="117"/>
                  </a:cubicBezTo>
                  <a:cubicBezTo>
                    <a:pt x="3384" y="117"/>
                    <a:pt x="3388" y="118"/>
                    <a:pt x="3393" y="118"/>
                  </a:cubicBezTo>
                  <a:cubicBezTo>
                    <a:pt x="2765" y="42"/>
                    <a:pt x="2128" y="1"/>
                    <a:pt x="14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7"/>
            <p:cNvSpPr/>
            <p:nvPr/>
          </p:nvSpPr>
          <p:spPr>
            <a:xfrm>
              <a:off x="7384034" y="1344235"/>
              <a:ext cx="14643" cy="10659"/>
            </a:xfrm>
            <a:custGeom>
              <a:avLst/>
              <a:gdLst/>
              <a:ahLst/>
              <a:cxnLst/>
              <a:rect l="l" t="t" r="r" b="b"/>
              <a:pathLst>
                <a:path w="805" h="586" extrusionOk="0">
                  <a:moveTo>
                    <a:pt x="804" y="0"/>
                  </a:moveTo>
                  <a:cubicBezTo>
                    <a:pt x="586" y="259"/>
                    <a:pt x="314" y="463"/>
                    <a:pt x="0" y="585"/>
                  </a:cubicBezTo>
                  <a:lnTo>
                    <a:pt x="27" y="585"/>
                  </a:lnTo>
                  <a:cubicBezTo>
                    <a:pt x="314" y="585"/>
                    <a:pt x="586" y="340"/>
                    <a:pt x="804" y="0"/>
                  </a:cubicBezTo>
                  <a:close/>
                </a:path>
              </a:pathLst>
            </a:custGeom>
            <a:solidFill>
              <a:srgbClr val="EAE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7"/>
            <p:cNvSpPr/>
            <p:nvPr/>
          </p:nvSpPr>
          <p:spPr>
            <a:xfrm>
              <a:off x="7367172" y="1280807"/>
              <a:ext cx="43383" cy="74088"/>
            </a:xfrm>
            <a:custGeom>
              <a:avLst/>
              <a:gdLst/>
              <a:ahLst/>
              <a:cxnLst/>
              <a:rect l="l" t="t" r="r" b="b"/>
              <a:pathLst>
                <a:path w="2385" h="4073" extrusionOk="0">
                  <a:moveTo>
                    <a:pt x="1308" y="1"/>
                  </a:moveTo>
                  <a:cubicBezTo>
                    <a:pt x="1227" y="1"/>
                    <a:pt x="1145" y="28"/>
                    <a:pt x="1063" y="68"/>
                  </a:cubicBezTo>
                  <a:cubicBezTo>
                    <a:pt x="982" y="123"/>
                    <a:pt x="900" y="177"/>
                    <a:pt x="832" y="246"/>
                  </a:cubicBezTo>
                  <a:lnTo>
                    <a:pt x="627" y="491"/>
                  </a:lnTo>
                  <a:lnTo>
                    <a:pt x="546" y="613"/>
                  </a:lnTo>
                  <a:cubicBezTo>
                    <a:pt x="533" y="640"/>
                    <a:pt x="519" y="668"/>
                    <a:pt x="519" y="682"/>
                  </a:cubicBezTo>
                  <a:lnTo>
                    <a:pt x="505" y="722"/>
                  </a:lnTo>
                  <a:lnTo>
                    <a:pt x="491" y="722"/>
                  </a:lnTo>
                  <a:lnTo>
                    <a:pt x="491" y="749"/>
                  </a:lnTo>
                  <a:cubicBezTo>
                    <a:pt x="478" y="791"/>
                    <a:pt x="464" y="845"/>
                    <a:pt x="451" y="900"/>
                  </a:cubicBezTo>
                  <a:cubicBezTo>
                    <a:pt x="437" y="940"/>
                    <a:pt x="424" y="994"/>
                    <a:pt x="410" y="1049"/>
                  </a:cubicBezTo>
                  <a:lnTo>
                    <a:pt x="328" y="1376"/>
                  </a:lnTo>
                  <a:cubicBezTo>
                    <a:pt x="315" y="1472"/>
                    <a:pt x="288" y="1581"/>
                    <a:pt x="273" y="1690"/>
                  </a:cubicBezTo>
                  <a:cubicBezTo>
                    <a:pt x="260" y="1744"/>
                    <a:pt x="260" y="1798"/>
                    <a:pt x="260" y="1839"/>
                  </a:cubicBezTo>
                  <a:lnTo>
                    <a:pt x="260" y="1907"/>
                  </a:lnTo>
                  <a:lnTo>
                    <a:pt x="246" y="1907"/>
                  </a:lnTo>
                  <a:lnTo>
                    <a:pt x="246" y="1893"/>
                  </a:lnTo>
                  <a:lnTo>
                    <a:pt x="246" y="1880"/>
                  </a:lnTo>
                  <a:lnTo>
                    <a:pt x="233" y="1880"/>
                  </a:lnTo>
                  <a:lnTo>
                    <a:pt x="233" y="1866"/>
                  </a:lnTo>
                  <a:cubicBezTo>
                    <a:pt x="219" y="1866"/>
                    <a:pt x="219" y="1853"/>
                    <a:pt x="206" y="1853"/>
                  </a:cubicBezTo>
                  <a:cubicBezTo>
                    <a:pt x="206" y="1839"/>
                    <a:pt x="192" y="1839"/>
                    <a:pt x="179" y="1839"/>
                  </a:cubicBezTo>
                  <a:cubicBezTo>
                    <a:pt x="164" y="1826"/>
                    <a:pt x="151" y="1826"/>
                    <a:pt x="137" y="1826"/>
                  </a:cubicBezTo>
                  <a:lnTo>
                    <a:pt x="110" y="2138"/>
                  </a:lnTo>
                  <a:lnTo>
                    <a:pt x="15" y="2138"/>
                  </a:lnTo>
                  <a:cubicBezTo>
                    <a:pt x="1" y="2670"/>
                    <a:pt x="124" y="3215"/>
                    <a:pt x="410" y="3691"/>
                  </a:cubicBezTo>
                  <a:cubicBezTo>
                    <a:pt x="491" y="3814"/>
                    <a:pt x="573" y="3936"/>
                    <a:pt x="709" y="4005"/>
                  </a:cubicBezTo>
                  <a:cubicBezTo>
                    <a:pt x="778" y="4045"/>
                    <a:pt x="860" y="4072"/>
                    <a:pt x="927" y="4072"/>
                  </a:cubicBezTo>
                  <a:cubicBezTo>
                    <a:pt x="1241" y="3950"/>
                    <a:pt x="1513" y="3746"/>
                    <a:pt x="1731" y="3487"/>
                  </a:cubicBezTo>
                  <a:cubicBezTo>
                    <a:pt x="2044" y="3037"/>
                    <a:pt x="2262" y="2438"/>
                    <a:pt x="2303" y="2180"/>
                  </a:cubicBezTo>
                  <a:cubicBezTo>
                    <a:pt x="2385" y="1648"/>
                    <a:pt x="2330" y="1145"/>
                    <a:pt x="2126" y="668"/>
                  </a:cubicBezTo>
                  <a:lnTo>
                    <a:pt x="2126" y="668"/>
                  </a:lnTo>
                  <a:cubicBezTo>
                    <a:pt x="2140" y="722"/>
                    <a:pt x="2153" y="776"/>
                    <a:pt x="2153" y="831"/>
                  </a:cubicBezTo>
                  <a:cubicBezTo>
                    <a:pt x="2180" y="954"/>
                    <a:pt x="2180" y="1076"/>
                    <a:pt x="2180" y="1185"/>
                  </a:cubicBezTo>
                  <a:cubicBezTo>
                    <a:pt x="2180" y="1254"/>
                    <a:pt x="2167" y="1308"/>
                    <a:pt x="2167" y="1363"/>
                  </a:cubicBezTo>
                  <a:cubicBezTo>
                    <a:pt x="2153" y="1430"/>
                    <a:pt x="2140" y="1485"/>
                    <a:pt x="2126" y="1539"/>
                  </a:cubicBezTo>
                  <a:cubicBezTo>
                    <a:pt x="2085" y="1757"/>
                    <a:pt x="2004" y="1975"/>
                    <a:pt x="1908" y="2193"/>
                  </a:cubicBezTo>
                  <a:cubicBezTo>
                    <a:pt x="1867" y="2289"/>
                    <a:pt x="1813" y="2398"/>
                    <a:pt x="1744" y="2493"/>
                  </a:cubicBezTo>
                  <a:cubicBezTo>
                    <a:pt x="1690" y="2588"/>
                    <a:pt x="1622" y="2683"/>
                    <a:pt x="1541" y="2779"/>
                  </a:cubicBezTo>
                  <a:cubicBezTo>
                    <a:pt x="1486" y="2819"/>
                    <a:pt x="1445" y="2861"/>
                    <a:pt x="1390" y="2888"/>
                  </a:cubicBezTo>
                  <a:cubicBezTo>
                    <a:pt x="1336" y="2928"/>
                    <a:pt x="1281" y="2956"/>
                    <a:pt x="1227" y="2970"/>
                  </a:cubicBezTo>
                  <a:cubicBezTo>
                    <a:pt x="1172" y="2983"/>
                    <a:pt x="1118" y="2997"/>
                    <a:pt x="1050" y="2997"/>
                  </a:cubicBezTo>
                  <a:lnTo>
                    <a:pt x="1023" y="2997"/>
                  </a:lnTo>
                  <a:cubicBezTo>
                    <a:pt x="968" y="2997"/>
                    <a:pt x="900" y="2983"/>
                    <a:pt x="845" y="2956"/>
                  </a:cubicBezTo>
                  <a:cubicBezTo>
                    <a:pt x="832" y="2943"/>
                    <a:pt x="805" y="2943"/>
                    <a:pt x="791" y="2928"/>
                  </a:cubicBezTo>
                  <a:cubicBezTo>
                    <a:pt x="778" y="2928"/>
                    <a:pt x="764" y="2915"/>
                    <a:pt x="751" y="2915"/>
                  </a:cubicBezTo>
                  <a:cubicBezTo>
                    <a:pt x="736" y="2901"/>
                    <a:pt x="723" y="2901"/>
                    <a:pt x="709" y="2888"/>
                  </a:cubicBezTo>
                  <a:lnTo>
                    <a:pt x="682" y="2861"/>
                  </a:lnTo>
                  <a:cubicBezTo>
                    <a:pt x="627" y="2806"/>
                    <a:pt x="587" y="2765"/>
                    <a:pt x="560" y="2710"/>
                  </a:cubicBezTo>
                  <a:cubicBezTo>
                    <a:pt x="491" y="2601"/>
                    <a:pt x="464" y="2493"/>
                    <a:pt x="437" y="2384"/>
                  </a:cubicBezTo>
                  <a:cubicBezTo>
                    <a:pt x="382" y="2153"/>
                    <a:pt x="355" y="1921"/>
                    <a:pt x="382" y="1690"/>
                  </a:cubicBezTo>
                  <a:cubicBezTo>
                    <a:pt x="410" y="1472"/>
                    <a:pt x="491" y="1240"/>
                    <a:pt x="642" y="1063"/>
                  </a:cubicBezTo>
                  <a:cubicBezTo>
                    <a:pt x="709" y="967"/>
                    <a:pt x="805" y="885"/>
                    <a:pt x="927" y="858"/>
                  </a:cubicBezTo>
                  <a:cubicBezTo>
                    <a:pt x="968" y="845"/>
                    <a:pt x="1009" y="831"/>
                    <a:pt x="1063" y="831"/>
                  </a:cubicBezTo>
                  <a:lnTo>
                    <a:pt x="1105" y="831"/>
                  </a:lnTo>
                  <a:cubicBezTo>
                    <a:pt x="1132" y="845"/>
                    <a:pt x="1159" y="845"/>
                    <a:pt x="1186" y="858"/>
                  </a:cubicBezTo>
                  <a:cubicBezTo>
                    <a:pt x="1214" y="858"/>
                    <a:pt x="1241" y="872"/>
                    <a:pt x="1268" y="885"/>
                  </a:cubicBezTo>
                  <a:cubicBezTo>
                    <a:pt x="1295" y="913"/>
                    <a:pt x="1323" y="927"/>
                    <a:pt x="1336" y="954"/>
                  </a:cubicBezTo>
                  <a:cubicBezTo>
                    <a:pt x="1363" y="967"/>
                    <a:pt x="1377" y="994"/>
                    <a:pt x="1390" y="1022"/>
                  </a:cubicBezTo>
                  <a:cubicBezTo>
                    <a:pt x="1417" y="1076"/>
                    <a:pt x="1445" y="1131"/>
                    <a:pt x="1459" y="1185"/>
                  </a:cubicBezTo>
                  <a:cubicBezTo>
                    <a:pt x="1486" y="1294"/>
                    <a:pt x="1499" y="1403"/>
                    <a:pt x="1499" y="1512"/>
                  </a:cubicBezTo>
                  <a:cubicBezTo>
                    <a:pt x="1486" y="1744"/>
                    <a:pt x="1417" y="1962"/>
                    <a:pt x="1295" y="2153"/>
                  </a:cubicBezTo>
                  <a:cubicBezTo>
                    <a:pt x="1350" y="2057"/>
                    <a:pt x="1390" y="1948"/>
                    <a:pt x="1417" y="1839"/>
                  </a:cubicBezTo>
                  <a:lnTo>
                    <a:pt x="1432" y="1798"/>
                  </a:lnTo>
                  <a:cubicBezTo>
                    <a:pt x="1432" y="1784"/>
                    <a:pt x="1445" y="1771"/>
                    <a:pt x="1445" y="1757"/>
                  </a:cubicBezTo>
                  <a:cubicBezTo>
                    <a:pt x="1445" y="1744"/>
                    <a:pt x="1445" y="1717"/>
                    <a:pt x="1459" y="1690"/>
                  </a:cubicBezTo>
                  <a:cubicBezTo>
                    <a:pt x="1459" y="1635"/>
                    <a:pt x="1472" y="1566"/>
                    <a:pt x="1459" y="1512"/>
                  </a:cubicBezTo>
                  <a:cubicBezTo>
                    <a:pt x="1459" y="1403"/>
                    <a:pt x="1445" y="1294"/>
                    <a:pt x="1404" y="1199"/>
                  </a:cubicBezTo>
                  <a:cubicBezTo>
                    <a:pt x="1390" y="1145"/>
                    <a:pt x="1377" y="1090"/>
                    <a:pt x="1350" y="1049"/>
                  </a:cubicBezTo>
                  <a:cubicBezTo>
                    <a:pt x="1323" y="1009"/>
                    <a:pt x="1281" y="967"/>
                    <a:pt x="1241" y="940"/>
                  </a:cubicBezTo>
                  <a:cubicBezTo>
                    <a:pt x="1186" y="913"/>
                    <a:pt x="1132" y="900"/>
                    <a:pt x="1077" y="900"/>
                  </a:cubicBezTo>
                  <a:cubicBezTo>
                    <a:pt x="1036" y="900"/>
                    <a:pt x="982" y="913"/>
                    <a:pt x="941" y="927"/>
                  </a:cubicBezTo>
                  <a:cubicBezTo>
                    <a:pt x="845" y="954"/>
                    <a:pt x="764" y="1036"/>
                    <a:pt x="709" y="1117"/>
                  </a:cubicBezTo>
                  <a:cubicBezTo>
                    <a:pt x="669" y="1158"/>
                    <a:pt x="642" y="1199"/>
                    <a:pt x="627" y="1254"/>
                  </a:cubicBezTo>
                  <a:lnTo>
                    <a:pt x="600" y="1281"/>
                  </a:lnTo>
                  <a:lnTo>
                    <a:pt x="587" y="1321"/>
                  </a:lnTo>
                  <a:cubicBezTo>
                    <a:pt x="587" y="1335"/>
                    <a:pt x="573" y="1348"/>
                    <a:pt x="573" y="1363"/>
                  </a:cubicBezTo>
                  <a:lnTo>
                    <a:pt x="560" y="1390"/>
                  </a:lnTo>
                  <a:cubicBezTo>
                    <a:pt x="533" y="1499"/>
                    <a:pt x="505" y="1594"/>
                    <a:pt x="491" y="1703"/>
                  </a:cubicBezTo>
                  <a:cubicBezTo>
                    <a:pt x="478" y="1921"/>
                    <a:pt x="505" y="2138"/>
                    <a:pt x="573" y="2343"/>
                  </a:cubicBezTo>
                  <a:cubicBezTo>
                    <a:pt x="600" y="2452"/>
                    <a:pt x="627" y="2547"/>
                    <a:pt x="682" y="2629"/>
                  </a:cubicBezTo>
                  <a:cubicBezTo>
                    <a:pt x="709" y="2670"/>
                    <a:pt x="736" y="2710"/>
                    <a:pt x="778" y="2738"/>
                  </a:cubicBezTo>
                  <a:lnTo>
                    <a:pt x="805" y="2765"/>
                  </a:lnTo>
                  <a:cubicBezTo>
                    <a:pt x="818" y="2765"/>
                    <a:pt x="818" y="2765"/>
                    <a:pt x="832" y="2779"/>
                  </a:cubicBezTo>
                  <a:cubicBezTo>
                    <a:pt x="845" y="2779"/>
                    <a:pt x="860" y="2792"/>
                    <a:pt x="860" y="2792"/>
                  </a:cubicBezTo>
                  <a:cubicBezTo>
                    <a:pt x="873" y="2792"/>
                    <a:pt x="887" y="2806"/>
                    <a:pt x="900" y="2806"/>
                  </a:cubicBezTo>
                  <a:cubicBezTo>
                    <a:pt x="941" y="2819"/>
                    <a:pt x="996" y="2834"/>
                    <a:pt x="1036" y="2834"/>
                  </a:cubicBezTo>
                  <a:cubicBezTo>
                    <a:pt x="1091" y="2834"/>
                    <a:pt x="1132" y="2819"/>
                    <a:pt x="1172" y="2806"/>
                  </a:cubicBezTo>
                  <a:cubicBezTo>
                    <a:pt x="1254" y="2779"/>
                    <a:pt x="1336" y="2725"/>
                    <a:pt x="1404" y="2643"/>
                  </a:cubicBezTo>
                  <a:cubicBezTo>
                    <a:pt x="1472" y="2574"/>
                    <a:pt x="1541" y="2493"/>
                    <a:pt x="1595" y="2398"/>
                  </a:cubicBezTo>
                  <a:cubicBezTo>
                    <a:pt x="1635" y="2302"/>
                    <a:pt x="1690" y="2207"/>
                    <a:pt x="1731" y="2111"/>
                  </a:cubicBezTo>
                  <a:cubicBezTo>
                    <a:pt x="1813" y="1907"/>
                    <a:pt x="1880" y="1703"/>
                    <a:pt x="1922" y="1499"/>
                  </a:cubicBezTo>
                  <a:cubicBezTo>
                    <a:pt x="1935" y="1444"/>
                    <a:pt x="1935" y="1390"/>
                    <a:pt x="1949" y="1335"/>
                  </a:cubicBezTo>
                  <a:lnTo>
                    <a:pt x="1949" y="1185"/>
                  </a:lnTo>
                  <a:cubicBezTo>
                    <a:pt x="1949" y="1076"/>
                    <a:pt x="1949" y="981"/>
                    <a:pt x="1922" y="872"/>
                  </a:cubicBezTo>
                  <a:cubicBezTo>
                    <a:pt x="1908" y="763"/>
                    <a:pt x="1880" y="668"/>
                    <a:pt x="1853" y="573"/>
                  </a:cubicBezTo>
                  <a:cubicBezTo>
                    <a:pt x="1840" y="518"/>
                    <a:pt x="1813" y="477"/>
                    <a:pt x="1799" y="422"/>
                  </a:cubicBezTo>
                  <a:cubicBezTo>
                    <a:pt x="1772" y="382"/>
                    <a:pt x="1744" y="341"/>
                    <a:pt x="1731" y="286"/>
                  </a:cubicBezTo>
                  <a:cubicBezTo>
                    <a:pt x="1677" y="204"/>
                    <a:pt x="1608" y="137"/>
                    <a:pt x="1541" y="82"/>
                  </a:cubicBezTo>
                  <a:lnTo>
                    <a:pt x="1513" y="55"/>
                  </a:lnTo>
                  <a:cubicBezTo>
                    <a:pt x="1499" y="55"/>
                    <a:pt x="1486" y="55"/>
                    <a:pt x="1486" y="41"/>
                  </a:cubicBezTo>
                  <a:cubicBezTo>
                    <a:pt x="1472" y="41"/>
                    <a:pt x="1459" y="28"/>
                    <a:pt x="1459" y="28"/>
                  </a:cubicBezTo>
                  <a:lnTo>
                    <a:pt x="1445" y="28"/>
                  </a:lnTo>
                  <a:lnTo>
                    <a:pt x="1417" y="14"/>
                  </a:lnTo>
                  <a:cubicBezTo>
                    <a:pt x="1390" y="1"/>
                    <a:pt x="1350" y="1"/>
                    <a:pt x="1308"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7"/>
            <p:cNvSpPr/>
            <p:nvPr/>
          </p:nvSpPr>
          <p:spPr>
            <a:xfrm>
              <a:off x="7367445" y="1277587"/>
              <a:ext cx="39400" cy="57753"/>
            </a:xfrm>
            <a:custGeom>
              <a:avLst/>
              <a:gdLst/>
              <a:ahLst/>
              <a:cxnLst/>
              <a:rect l="l" t="t" r="r" b="b"/>
              <a:pathLst>
                <a:path w="2166" h="3175" extrusionOk="0">
                  <a:moveTo>
                    <a:pt x="1308" y="0"/>
                  </a:moveTo>
                  <a:cubicBezTo>
                    <a:pt x="1226" y="0"/>
                    <a:pt x="1144" y="27"/>
                    <a:pt x="1035" y="69"/>
                  </a:cubicBezTo>
                  <a:cubicBezTo>
                    <a:pt x="749" y="191"/>
                    <a:pt x="558" y="463"/>
                    <a:pt x="409" y="736"/>
                  </a:cubicBezTo>
                  <a:cubicBezTo>
                    <a:pt x="164" y="1213"/>
                    <a:pt x="13" y="1771"/>
                    <a:pt x="0" y="2315"/>
                  </a:cubicBezTo>
                  <a:lnTo>
                    <a:pt x="95" y="2315"/>
                  </a:lnTo>
                  <a:lnTo>
                    <a:pt x="122" y="2003"/>
                  </a:lnTo>
                  <a:cubicBezTo>
                    <a:pt x="136" y="2003"/>
                    <a:pt x="149" y="2003"/>
                    <a:pt x="164" y="2016"/>
                  </a:cubicBezTo>
                  <a:cubicBezTo>
                    <a:pt x="177" y="2016"/>
                    <a:pt x="191" y="2016"/>
                    <a:pt x="191" y="2030"/>
                  </a:cubicBezTo>
                  <a:cubicBezTo>
                    <a:pt x="204" y="2030"/>
                    <a:pt x="204" y="2043"/>
                    <a:pt x="218" y="2043"/>
                  </a:cubicBezTo>
                  <a:lnTo>
                    <a:pt x="218" y="2057"/>
                  </a:lnTo>
                  <a:lnTo>
                    <a:pt x="231" y="2057"/>
                  </a:lnTo>
                  <a:lnTo>
                    <a:pt x="231" y="2070"/>
                  </a:lnTo>
                  <a:lnTo>
                    <a:pt x="231" y="2084"/>
                  </a:lnTo>
                  <a:lnTo>
                    <a:pt x="245" y="2084"/>
                  </a:lnTo>
                  <a:lnTo>
                    <a:pt x="245" y="2016"/>
                  </a:lnTo>
                  <a:cubicBezTo>
                    <a:pt x="245" y="1975"/>
                    <a:pt x="245" y="1921"/>
                    <a:pt x="258" y="1867"/>
                  </a:cubicBezTo>
                  <a:cubicBezTo>
                    <a:pt x="273" y="1758"/>
                    <a:pt x="300" y="1649"/>
                    <a:pt x="313" y="1553"/>
                  </a:cubicBezTo>
                  <a:lnTo>
                    <a:pt x="395" y="1226"/>
                  </a:lnTo>
                  <a:cubicBezTo>
                    <a:pt x="409" y="1171"/>
                    <a:pt x="422" y="1117"/>
                    <a:pt x="436" y="1077"/>
                  </a:cubicBezTo>
                  <a:cubicBezTo>
                    <a:pt x="449" y="1022"/>
                    <a:pt x="463" y="968"/>
                    <a:pt x="476" y="926"/>
                  </a:cubicBezTo>
                  <a:lnTo>
                    <a:pt x="476" y="899"/>
                  </a:lnTo>
                  <a:lnTo>
                    <a:pt x="490" y="899"/>
                  </a:lnTo>
                  <a:lnTo>
                    <a:pt x="504" y="859"/>
                  </a:lnTo>
                  <a:cubicBezTo>
                    <a:pt x="504" y="845"/>
                    <a:pt x="518" y="817"/>
                    <a:pt x="531" y="790"/>
                  </a:cubicBezTo>
                  <a:lnTo>
                    <a:pt x="612" y="668"/>
                  </a:lnTo>
                  <a:lnTo>
                    <a:pt x="817" y="423"/>
                  </a:lnTo>
                  <a:cubicBezTo>
                    <a:pt x="885" y="354"/>
                    <a:pt x="967" y="300"/>
                    <a:pt x="1048" y="245"/>
                  </a:cubicBezTo>
                  <a:cubicBezTo>
                    <a:pt x="1130" y="205"/>
                    <a:pt x="1212" y="178"/>
                    <a:pt x="1293" y="178"/>
                  </a:cubicBezTo>
                  <a:cubicBezTo>
                    <a:pt x="1335" y="178"/>
                    <a:pt x="1375" y="178"/>
                    <a:pt x="1402" y="191"/>
                  </a:cubicBezTo>
                  <a:lnTo>
                    <a:pt x="1430" y="205"/>
                  </a:lnTo>
                  <a:lnTo>
                    <a:pt x="1444" y="205"/>
                  </a:lnTo>
                  <a:cubicBezTo>
                    <a:pt x="1444" y="205"/>
                    <a:pt x="1457" y="218"/>
                    <a:pt x="1471" y="218"/>
                  </a:cubicBezTo>
                  <a:cubicBezTo>
                    <a:pt x="1471" y="232"/>
                    <a:pt x="1484" y="232"/>
                    <a:pt x="1498" y="232"/>
                  </a:cubicBezTo>
                  <a:lnTo>
                    <a:pt x="1526" y="259"/>
                  </a:lnTo>
                  <a:cubicBezTo>
                    <a:pt x="1593" y="314"/>
                    <a:pt x="1662" y="381"/>
                    <a:pt x="1716" y="463"/>
                  </a:cubicBezTo>
                  <a:cubicBezTo>
                    <a:pt x="1729" y="518"/>
                    <a:pt x="1757" y="559"/>
                    <a:pt x="1784" y="599"/>
                  </a:cubicBezTo>
                  <a:cubicBezTo>
                    <a:pt x="1798" y="654"/>
                    <a:pt x="1825" y="695"/>
                    <a:pt x="1838" y="750"/>
                  </a:cubicBezTo>
                  <a:cubicBezTo>
                    <a:pt x="1865" y="845"/>
                    <a:pt x="1893" y="940"/>
                    <a:pt x="1907" y="1049"/>
                  </a:cubicBezTo>
                  <a:cubicBezTo>
                    <a:pt x="1934" y="1158"/>
                    <a:pt x="1934" y="1253"/>
                    <a:pt x="1934" y="1362"/>
                  </a:cubicBezTo>
                  <a:lnTo>
                    <a:pt x="1934" y="1512"/>
                  </a:lnTo>
                  <a:cubicBezTo>
                    <a:pt x="1920" y="1567"/>
                    <a:pt x="1920" y="1621"/>
                    <a:pt x="1907" y="1676"/>
                  </a:cubicBezTo>
                  <a:cubicBezTo>
                    <a:pt x="1865" y="1880"/>
                    <a:pt x="1798" y="2084"/>
                    <a:pt x="1716" y="2288"/>
                  </a:cubicBezTo>
                  <a:cubicBezTo>
                    <a:pt x="1675" y="2384"/>
                    <a:pt x="1620" y="2479"/>
                    <a:pt x="1580" y="2575"/>
                  </a:cubicBezTo>
                  <a:cubicBezTo>
                    <a:pt x="1526" y="2670"/>
                    <a:pt x="1457" y="2751"/>
                    <a:pt x="1389" y="2820"/>
                  </a:cubicBezTo>
                  <a:cubicBezTo>
                    <a:pt x="1321" y="2902"/>
                    <a:pt x="1239" y="2956"/>
                    <a:pt x="1157" y="2983"/>
                  </a:cubicBezTo>
                  <a:cubicBezTo>
                    <a:pt x="1117" y="2996"/>
                    <a:pt x="1076" y="3011"/>
                    <a:pt x="1021" y="3011"/>
                  </a:cubicBezTo>
                  <a:cubicBezTo>
                    <a:pt x="981" y="3011"/>
                    <a:pt x="926" y="2996"/>
                    <a:pt x="885" y="2983"/>
                  </a:cubicBezTo>
                  <a:cubicBezTo>
                    <a:pt x="872" y="2983"/>
                    <a:pt x="858" y="2969"/>
                    <a:pt x="845" y="2969"/>
                  </a:cubicBezTo>
                  <a:cubicBezTo>
                    <a:pt x="845" y="2969"/>
                    <a:pt x="830" y="2956"/>
                    <a:pt x="817" y="2956"/>
                  </a:cubicBezTo>
                  <a:cubicBezTo>
                    <a:pt x="803" y="2942"/>
                    <a:pt x="803" y="2942"/>
                    <a:pt x="790" y="2942"/>
                  </a:cubicBezTo>
                  <a:lnTo>
                    <a:pt x="763" y="2915"/>
                  </a:lnTo>
                  <a:cubicBezTo>
                    <a:pt x="721" y="2887"/>
                    <a:pt x="694" y="2847"/>
                    <a:pt x="667" y="2806"/>
                  </a:cubicBezTo>
                  <a:cubicBezTo>
                    <a:pt x="612" y="2724"/>
                    <a:pt x="585" y="2629"/>
                    <a:pt x="558" y="2520"/>
                  </a:cubicBezTo>
                  <a:cubicBezTo>
                    <a:pt x="490" y="2315"/>
                    <a:pt x="463" y="2098"/>
                    <a:pt x="476" y="1880"/>
                  </a:cubicBezTo>
                  <a:cubicBezTo>
                    <a:pt x="490" y="1771"/>
                    <a:pt x="518" y="1676"/>
                    <a:pt x="545" y="1567"/>
                  </a:cubicBezTo>
                  <a:lnTo>
                    <a:pt x="558" y="1540"/>
                  </a:lnTo>
                  <a:cubicBezTo>
                    <a:pt x="558" y="1525"/>
                    <a:pt x="572" y="1512"/>
                    <a:pt x="572" y="1498"/>
                  </a:cubicBezTo>
                  <a:lnTo>
                    <a:pt x="585" y="1458"/>
                  </a:lnTo>
                  <a:lnTo>
                    <a:pt x="612" y="1431"/>
                  </a:lnTo>
                  <a:cubicBezTo>
                    <a:pt x="627" y="1376"/>
                    <a:pt x="654" y="1335"/>
                    <a:pt x="694" y="1294"/>
                  </a:cubicBezTo>
                  <a:cubicBezTo>
                    <a:pt x="749" y="1213"/>
                    <a:pt x="830" y="1131"/>
                    <a:pt x="926" y="1104"/>
                  </a:cubicBezTo>
                  <a:cubicBezTo>
                    <a:pt x="967" y="1090"/>
                    <a:pt x="1021" y="1077"/>
                    <a:pt x="1062" y="1077"/>
                  </a:cubicBezTo>
                  <a:cubicBezTo>
                    <a:pt x="1117" y="1077"/>
                    <a:pt x="1171" y="1090"/>
                    <a:pt x="1226" y="1117"/>
                  </a:cubicBezTo>
                  <a:cubicBezTo>
                    <a:pt x="1266" y="1144"/>
                    <a:pt x="1308" y="1186"/>
                    <a:pt x="1335" y="1226"/>
                  </a:cubicBezTo>
                  <a:cubicBezTo>
                    <a:pt x="1362" y="1267"/>
                    <a:pt x="1375" y="1322"/>
                    <a:pt x="1389" y="1376"/>
                  </a:cubicBezTo>
                  <a:cubicBezTo>
                    <a:pt x="1430" y="1471"/>
                    <a:pt x="1444" y="1580"/>
                    <a:pt x="1444" y="1689"/>
                  </a:cubicBezTo>
                  <a:cubicBezTo>
                    <a:pt x="1457" y="1743"/>
                    <a:pt x="1444" y="1812"/>
                    <a:pt x="1444" y="1867"/>
                  </a:cubicBezTo>
                  <a:cubicBezTo>
                    <a:pt x="1430" y="1894"/>
                    <a:pt x="1430" y="1921"/>
                    <a:pt x="1430" y="1934"/>
                  </a:cubicBezTo>
                  <a:cubicBezTo>
                    <a:pt x="1430" y="1948"/>
                    <a:pt x="1417" y="1961"/>
                    <a:pt x="1417" y="1975"/>
                  </a:cubicBezTo>
                  <a:lnTo>
                    <a:pt x="1402" y="2016"/>
                  </a:lnTo>
                  <a:cubicBezTo>
                    <a:pt x="1375" y="2125"/>
                    <a:pt x="1335" y="2234"/>
                    <a:pt x="1280" y="2330"/>
                  </a:cubicBezTo>
                  <a:cubicBezTo>
                    <a:pt x="1402" y="2139"/>
                    <a:pt x="1471" y="1921"/>
                    <a:pt x="1484" y="1689"/>
                  </a:cubicBezTo>
                  <a:cubicBezTo>
                    <a:pt x="1484" y="1580"/>
                    <a:pt x="1471" y="1471"/>
                    <a:pt x="1444" y="1362"/>
                  </a:cubicBezTo>
                  <a:cubicBezTo>
                    <a:pt x="1430" y="1308"/>
                    <a:pt x="1402" y="1253"/>
                    <a:pt x="1375" y="1199"/>
                  </a:cubicBezTo>
                  <a:cubicBezTo>
                    <a:pt x="1362" y="1171"/>
                    <a:pt x="1348" y="1144"/>
                    <a:pt x="1321" y="1131"/>
                  </a:cubicBezTo>
                  <a:cubicBezTo>
                    <a:pt x="1308" y="1104"/>
                    <a:pt x="1280" y="1090"/>
                    <a:pt x="1253" y="1062"/>
                  </a:cubicBezTo>
                  <a:cubicBezTo>
                    <a:pt x="1226" y="1049"/>
                    <a:pt x="1199" y="1035"/>
                    <a:pt x="1171" y="1035"/>
                  </a:cubicBezTo>
                  <a:cubicBezTo>
                    <a:pt x="1144" y="1022"/>
                    <a:pt x="1117" y="1022"/>
                    <a:pt x="1090" y="1008"/>
                  </a:cubicBezTo>
                  <a:lnTo>
                    <a:pt x="1048" y="1008"/>
                  </a:lnTo>
                  <a:cubicBezTo>
                    <a:pt x="994" y="1008"/>
                    <a:pt x="953" y="1022"/>
                    <a:pt x="912" y="1035"/>
                  </a:cubicBezTo>
                  <a:cubicBezTo>
                    <a:pt x="790" y="1062"/>
                    <a:pt x="694" y="1144"/>
                    <a:pt x="627" y="1240"/>
                  </a:cubicBezTo>
                  <a:cubicBezTo>
                    <a:pt x="476" y="1417"/>
                    <a:pt x="395" y="1649"/>
                    <a:pt x="367" y="1867"/>
                  </a:cubicBezTo>
                  <a:cubicBezTo>
                    <a:pt x="340" y="2098"/>
                    <a:pt x="367" y="2330"/>
                    <a:pt x="422" y="2561"/>
                  </a:cubicBezTo>
                  <a:cubicBezTo>
                    <a:pt x="449" y="2670"/>
                    <a:pt x="476" y="2778"/>
                    <a:pt x="545" y="2887"/>
                  </a:cubicBezTo>
                  <a:cubicBezTo>
                    <a:pt x="572" y="2942"/>
                    <a:pt x="612" y="2983"/>
                    <a:pt x="667" y="3038"/>
                  </a:cubicBezTo>
                  <a:lnTo>
                    <a:pt x="694" y="3065"/>
                  </a:lnTo>
                  <a:cubicBezTo>
                    <a:pt x="708" y="3078"/>
                    <a:pt x="721" y="3078"/>
                    <a:pt x="736" y="3092"/>
                  </a:cubicBezTo>
                  <a:cubicBezTo>
                    <a:pt x="749" y="3092"/>
                    <a:pt x="763" y="3105"/>
                    <a:pt x="776" y="3105"/>
                  </a:cubicBezTo>
                  <a:cubicBezTo>
                    <a:pt x="790" y="3120"/>
                    <a:pt x="817" y="3120"/>
                    <a:pt x="830" y="3133"/>
                  </a:cubicBezTo>
                  <a:cubicBezTo>
                    <a:pt x="885" y="3160"/>
                    <a:pt x="953" y="3174"/>
                    <a:pt x="1008" y="3174"/>
                  </a:cubicBezTo>
                  <a:lnTo>
                    <a:pt x="1035" y="3174"/>
                  </a:lnTo>
                  <a:cubicBezTo>
                    <a:pt x="1103" y="3174"/>
                    <a:pt x="1157" y="3160"/>
                    <a:pt x="1212" y="3147"/>
                  </a:cubicBezTo>
                  <a:cubicBezTo>
                    <a:pt x="1266" y="3133"/>
                    <a:pt x="1321" y="3105"/>
                    <a:pt x="1375" y="3065"/>
                  </a:cubicBezTo>
                  <a:cubicBezTo>
                    <a:pt x="1430" y="3038"/>
                    <a:pt x="1471" y="2996"/>
                    <a:pt x="1526" y="2956"/>
                  </a:cubicBezTo>
                  <a:cubicBezTo>
                    <a:pt x="1607" y="2860"/>
                    <a:pt x="1675" y="2765"/>
                    <a:pt x="1729" y="2670"/>
                  </a:cubicBezTo>
                  <a:cubicBezTo>
                    <a:pt x="1798" y="2575"/>
                    <a:pt x="1852" y="2466"/>
                    <a:pt x="1893" y="2370"/>
                  </a:cubicBezTo>
                  <a:cubicBezTo>
                    <a:pt x="1989" y="2152"/>
                    <a:pt x="2070" y="1934"/>
                    <a:pt x="2111" y="1716"/>
                  </a:cubicBezTo>
                  <a:cubicBezTo>
                    <a:pt x="2125" y="1662"/>
                    <a:pt x="2138" y="1607"/>
                    <a:pt x="2152" y="1540"/>
                  </a:cubicBezTo>
                  <a:cubicBezTo>
                    <a:pt x="2152" y="1485"/>
                    <a:pt x="2165" y="1431"/>
                    <a:pt x="2165" y="1362"/>
                  </a:cubicBezTo>
                  <a:cubicBezTo>
                    <a:pt x="2165" y="1253"/>
                    <a:pt x="2165" y="1131"/>
                    <a:pt x="2138" y="1008"/>
                  </a:cubicBezTo>
                  <a:cubicBezTo>
                    <a:pt x="2138" y="953"/>
                    <a:pt x="2125" y="899"/>
                    <a:pt x="2111" y="845"/>
                  </a:cubicBezTo>
                  <a:cubicBezTo>
                    <a:pt x="2070" y="736"/>
                    <a:pt x="2016" y="641"/>
                    <a:pt x="1947" y="532"/>
                  </a:cubicBezTo>
                  <a:cubicBezTo>
                    <a:pt x="1838" y="354"/>
                    <a:pt x="1729" y="178"/>
                    <a:pt x="1566" y="82"/>
                  </a:cubicBezTo>
                  <a:cubicBezTo>
                    <a:pt x="1498" y="27"/>
                    <a:pt x="1417"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7"/>
            <p:cNvSpPr/>
            <p:nvPr/>
          </p:nvSpPr>
          <p:spPr>
            <a:xfrm>
              <a:off x="7126864" y="1236605"/>
              <a:ext cx="139517" cy="91587"/>
            </a:xfrm>
            <a:custGeom>
              <a:avLst/>
              <a:gdLst/>
              <a:ahLst/>
              <a:cxnLst/>
              <a:rect l="l" t="t" r="r" b="b"/>
              <a:pathLst>
                <a:path w="7670" h="5035" extrusionOk="0">
                  <a:moveTo>
                    <a:pt x="2152" y="0"/>
                  </a:moveTo>
                  <a:cubicBezTo>
                    <a:pt x="2116" y="0"/>
                    <a:pt x="2080" y="2"/>
                    <a:pt x="2044" y="6"/>
                  </a:cubicBezTo>
                  <a:cubicBezTo>
                    <a:pt x="1649" y="47"/>
                    <a:pt x="1308" y="319"/>
                    <a:pt x="914" y="388"/>
                  </a:cubicBezTo>
                  <a:cubicBezTo>
                    <a:pt x="560" y="455"/>
                    <a:pt x="151" y="346"/>
                    <a:pt x="28" y="809"/>
                  </a:cubicBezTo>
                  <a:cubicBezTo>
                    <a:pt x="1" y="946"/>
                    <a:pt x="15" y="1082"/>
                    <a:pt x="42" y="1232"/>
                  </a:cubicBezTo>
                  <a:cubicBezTo>
                    <a:pt x="151" y="2008"/>
                    <a:pt x="246" y="2798"/>
                    <a:pt x="355" y="3575"/>
                  </a:cubicBezTo>
                  <a:cubicBezTo>
                    <a:pt x="409" y="3929"/>
                    <a:pt x="464" y="4296"/>
                    <a:pt x="682" y="4568"/>
                  </a:cubicBezTo>
                  <a:cubicBezTo>
                    <a:pt x="825" y="4757"/>
                    <a:pt x="1064" y="4881"/>
                    <a:pt x="1291" y="4881"/>
                  </a:cubicBezTo>
                  <a:cubicBezTo>
                    <a:pt x="1409" y="4881"/>
                    <a:pt x="1524" y="4848"/>
                    <a:pt x="1622" y="4773"/>
                  </a:cubicBezTo>
                  <a:cubicBezTo>
                    <a:pt x="1813" y="4637"/>
                    <a:pt x="1867" y="4365"/>
                    <a:pt x="1908" y="4133"/>
                  </a:cubicBezTo>
                  <a:cubicBezTo>
                    <a:pt x="2071" y="3112"/>
                    <a:pt x="2126" y="2090"/>
                    <a:pt x="2058" y="1055"/>
                  </a:cubicBezTo>
                  <a:lnTo>
                    <a:pt x="2058" y="1055"/>
                  </a:lnTo>
                  <a:cubicBezTo>
                    <a:pt x="2126" y="1844"/>
                    <a:pt x="2140" y="2634"/>
                    <a:pt x="2098" y="3424"/>
                  </a:cubicBezTo>
                  <a:cubicBezTo>
                    <a:pt x="2085" y="3793"/>
                    <a:pt x="2058" y="4174"/>
                    <a:pt x="2207" y="4514"/>
                  </a:cubicBezTo>
                  <a:cubicBezTo>
                    <a:pt x="2332" y="4798"/>
                    <a:pt x="2627" y="5034"/>
                    <a:pt x="2919" y="5034"/>
                  </a:cubicBezTo>
                  <a:cubicBezTo>
                    <a:pt x="2978" y="5034"/>
                    <a:pt x="3036" y="5025"/>
                    <a:pt x="3093" y="5004"/>
                  </a:cubicBezTo>
                  <a:cubicBezTo>
                    <a:pt x="3433" y="4882"/>
                    <a:pt x="3569" y="4501"/>
                    <a:pt x="3651" y="4147"/>
                  </a:cubicBezTo>
                  <a:cubicBezTo>
                    <a:pt x="3752" y="3698"/>
                    <a:pt x="3830" y="3246"/>
                    <a:pt x="3884" y="2792"/>
                  </a:cubicBezTo>
                  <a:lnTo>
                    <a:pt x="3884" y="2792"/>
                  </a:lnTo>
                  <a:cubicBezTo>
                    <a:pt x="3866" y="3097"/>
                    <a:pt x="3848" y="3403"/>
                    <a:pt x="3829" y="3711"/>
                  </a:cubicBezTo>
                  <a:cubicBezTo>
                    <a:pt x="3829" y="3929"/>
                    <a:pt x="3814" y="4174"/>
                    <a:pt x="3883" y="4392"/>
                  </a:cubicBezTo>
                  <a:cubicBezTo>
                    <a:pt x="3951" y="4610"/>
                    <a:pt x="4141" y="4801"/>
                    <a:pt x="4359" y="4828"/>
                  </a:cubicBezTo>
                  <a:cubicBezTo>
                    <a:pt x="4384" y="4832"/>
                    <a:pt x="4409" y="4834"/>
                    <a:pt x="4434" y="4834"/>
                  </a:cubicBezTo>
                  <a:cubicBezTo>
                    <a:pt x="4662" y="4834"/>
                    <a:pt x="4860" y="4670"/>
                    <a:pt x="4958" y="4474"/>
                  </a:cubicBezTo>
                  <a:cubicBezTo>
                    <a:pt x="5082" y="4256"/>
                    <a:pt x="5095" y="3996"/>
                    <a:pt x="5122" y="3751"/>
                  </a:cubicBezTo>
                  <a:cubicBezTo>
                    <a:pt x="5163" y="3098"/>
                    <a:pt x="5327" y="2417"/>
                    <a:pt x="5436" y="1763"/>
                  </a:cubicBezTo>
                  <a:cubicBezTo>
                    <a:pt x="5476" y="2349"/>
                    <a:pt x="5530" y="2921"/>
                    <a:pt x="5585" y="3506"/>
                  </a:cubicBezTo>
                  <a:cubicBezTo>
                    <a:pt x="5585" y="3588"/>
                    <a:pt x="5599" y="3670"/>
                    <a:pt x="5639" y="3738"/>
                  </a:cubicBezTo>
                  <a:cubicBezTo>
                    <a:pt x="5696" y="3835"/>
                    <a:pt x="5810" y="3879"/>
                    <a:pt x="5928" y="3879"/>
                  </a:cubicBezTo>
                  <a:cubicBezTo>
                    <a:pt x="6008" y="3879"/>
                    <a:pt x="6090" y="3858"/>
                    <a:pt x="6157" y="3820"/>
                  </a:cubicBezTo>
                  <a:cubicBezTo>
                    <a:pt x="7669" y="2894"/>
                    <a:pt x="6211" y="1136"/>
                    <a:pt x="5082" y="809"/>
                  </a:cubicBezTo>
                  <a:cubicBezTo>
                    <a:pt x="4795" y="715"/>
                    <a:pt x="4510" y="633"/>
                    <a:pt x="4223" y="551"/>
                  </a:cubicBezTo>
                  <a:cubicBezTo>
                    <a:pt x="3733" y="401"/>
                    <a:pt x="3229" y="265"/>
                    <a:pt x="2725" y="115"/>
                  </a:cubicBezTo>
                  <a:cubicBezTo>
                    <a:pt x="2541" y="57"/>
                    <a:pt x="2347" y="0"/>
                    <a:pt x="2152" y="0"/>
                  </a:cubicBezTo>
                  <a:close/>
                </a:path>
              </a:pathLst>
            </a:custGeom>
            <a:solidFill>
              <a:srgbClr val="EA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7"/>
            <p:cNvSpPr/>
            <p:nvPr/>
          </p:nvSpPr>
          <p:spPr>
            <a:xfrm>
              <a:off x="7150166" y="1238606"/>
              <a:ext cx="18608" cy="86421"/>
            </a:xfrm>
            <a:custGeom>
              <a:avLst/>
              <a:gdLst/>
              <a:ahLst/>
              <a:cxnLst/>
              <a:rect l="l" t="t" r="r" b="b"/>
              <a:pathLst>
                <a:path w="1023" h="4751" extrusionOk="0">
                  <a:moveTo>
                    <a:pt x="278" y="0"/>
                  </a:moveTo>
                  <a:cubicBezTo>
                    <a:pt x="232" y="0"/>
                    <a:pt x="191" y="16"/>
                    <a:pt x="150" y="46"/>
                  </a:cubicBezTo>
                  <a:cubicBezTo>
                    <a:pt x="205" y="46"/>
                    <a:pt x="259" y="60"/>
                    <a:pt x="300" y="87"/>
                  </a:cubicBezTo>
                  <a:cubicBezTo>
                    <a:pt x="354" y="114"/>
                    <a:pt x="381" y="142"/>
                    <a:pt x="423" y="182"/>
                  </a:cubicBezTo>
                  <a:cubicBezTo>
                    <a:pt x="450" y="223"/>
                    <a:pt x="477" y="264"/>
                    <a:pt x="490" y="305"/>
                  </a:cubicBezTo>
                  <a:cubicBezTo>
                    <a:pt x="505" y="345"/>
                    <a:pt x="518" y="387"/>
                    <a:pt x="518" y="441"/>
                  </a:cubicBezTo>
                  <a:cubicBezTo>
                    <a:pt x="532" y="523"/>
                    <a:pt x="532" y="632"/>
                    <a:pt x="518" y="741"/>
                  </a:cubicBezTo>
                  <a:lnTo>
                    <a:pt x="505" y="904"/>
                  </a:lnTo>
                  <a:lnTo>
                    <a:pt x="490" y="1068"/>
                  </a:lnTo>
                  <a:cubicBezTo>
                    <a:pt x="463" y="1517"/>
                    <a:pt x="450" y="1967"/>
                    <a:pt x="450" y="2415"/>
                  </a:cubicBezTo>
                  <a:cubicBezTo>
                    <a:pt x="450" y="2865"/>
                    <a:pt x="450" y="3301"/>
                    <a:pt x="477" y="3750"/>
                  </a:cubicBezTo>
                  <a:cubicBezTo>
                    <a:pt x="490" y="3982"/>
                    <a:pt x="505" y="4186"/>
                    <a:pt x="450" y="4364"/>
                  </a:cubicBezTo>
                  <a:lnTo>
                    <a:pt x="450" y="4377"/>
                  </a:lnTo>
                  <a:cubicBezTo>
                    <a:pt x="436" y="4377"/>
                    <a:pt x="436" y="4391"/>
                    <a:pt x="436" y="4391"/>
                  </a:cubicBezTo>
                  <a:lnTo>
                    <a:pt x="436" y="4404"/>
                  </a:lnTo>
                  <a:lnTo>
                    <a:pt x="423" y="4418"/>
                  </a:lnTo>
                  <a:lnTo>
                    <a:pt x="423" y="4431"/>
                  </a:lnTo>
                  <a:lnTo>
                    <a:pt x="409" y="4445"/>
                  </a:lnTo>
                  <a:lnTo>
                    <a:pt x="396" y="4458"/>
                  </a:lnTo>
                  <a:lnTo>
                    <a:pt x="396" y="4473"/>
                  </a:lnTo>
                  <a:cubicBezTo>
                    <a:pt x="368" y="4513"/>
                    <a:pt x="327" y="4554"/>
                    <a:pt x="300" y="4582"/>
                  </a:cubicBezTo>
                  <a:cubicBezTo>
                    <a:pt x="259" y="4622"/>
                    <a:pt x="218" y="4649"/>
                    <a:pt x="164" y="4663"/>
                  </a:cubicBezTo>
                  <a:cubicBezTo>
                    <a:pt x="135" y="4672"/>
                    <a:pt x="100" y="4682"/>
                    <a:pt x="57" y="4682"/>
                  </a:cubicBezTo>
                  <a:cubicBezTo>
                    <a:pt x="39" y="4682"/>
                    <a:pt x="20" y="4681"/>
                    <a:pt x="0" y="4676"/>
                  </a:cubicBezTo>
                  <a:lnTo>
                    <a:pt x="0" y="4676"/>
                  </a:lnTo>
                  <a:cubicBezTo>
                    <a:pt x="55" y="4718"/>
                    <a:pt x="109" y="4745"/>
                    <a:pt x="178" y="4745"/>
                  </a:cubicBezTo>
                  <a:cubicBezTo>
                    <a:pt x="197" y="4749"/>
                    <a:pt x="216" y="4750"/>
                    <a:pt x="234" y="4750"/>
                  </a:cubicBezTo>
                  <a:cubicBezTo>
                    <a:pt x="278" y="4750"/>
                    <a:pt x="320" y="4741"/>
                    <a:pt x="368" y="4731"/>
                  </a:cubicBezTo>
                  <a:cubicBezTo>
                    <a:pt x="436" y="4704"/>
                    <a:pt x="490" y="4676"/>
                    <a:pt x="545" y="4636"/>
                  </a:cubicBezTo>
                  <a:lnTo>
                    <a:pt x="572" y="4622"/>
                  </a:lnTo>
                  <a:lnTo>
                    <a:pt x="586" y="4609"/>
                  </a:lnTo>
                  <a:lnTo>
                    <a:pt x="599" y="4595"/>
                  </a:lnTo>
                  <a:lnTo>
                    <a:pt x="627" y="4567"/>
                  </a:lnTo>
                  <a:lnTo>
                    <a:pt x="641" y="4554"/>
                  </a:lnTo>
                  <a:lnTo>
                    <a:pt x="654" y="4527"/>
                  </a:lnTo>
                  <a:cubicBezTo>
                    <a:pt x="668" y="4527"/>
                    <a:pt x="668" y="4513"/>
                    <a:pt x="681" y="4513"/>
                  </a:cubicBezTo>
                  <a:lnTo>
                    <a:pt x="695" y="4486"/>
                  </a:lnTo>
                  <a:cubicBezTo>
                    <a:pt x="777" y="4377"/>
                    <a:pt x="817" y="4255"/>
                    <a:pt x="859" y="4132"/>
                  </a:cubicBezTo>
                  <a:cubicBezTo>
                    <a:pt x="886" y="4010"/>
                    <a:pt x="899" y="3886"/>
                    <a:pt x="913" y="3777"/>
                  </a:cubicBezTo>
                  <a:cubicBezTo>
                    <a:pt x="981" y="3329"/>
                    <a:pt x="1008" y="2865"/>
                    <a:pt x="1022" y="2415"/>
                  </a:cubicBezTo>
                  <a:cubicBezTo>
                    <a:pt x="1022" y="1967"/>
                    <a:pt x="995" y="1504"/>
                    <a:pt x="940" y="1054"/>
                  </a:cubicBezTo>
                  <a:cubicBezTo>
                    <a:pt x="940" y="999"/>
                    <a:pt x="926" y="945"/>
                    <a:pt x="926" y="890"/>
                  </a:cubicBezTo>
                  <a:cubicBezTo>
                    <a:pt x="913" y="836"/>
                    <a:pt x="899" y="768"/>
                    <a:pt x="899" y="714"/>
                  </a:cubicBezTo>
                  <a:cubicBezTo>
                    <a:pt x="872" y="590"/>
                    <a:pt x="845" y="468"/>
                    <a:pt x="790" y="345"/>
                  </a:cubicBezTo>
                  <a:cubicBezTo>
                    <a:pt x="763" y="291"/>
                    <a:pt x="722" y="223"/>
                    <a:pt x="668" y="182"/>
                  </a:cubicBezTo>
                  <a:cubicBezTo>
                    <a:pt x="627" y="127"/>
                    <a:pt x="572" y="87"/>
                    <a:pt x="518" y="60"/>
                  </a:cubicBezTo>
                  <a:cubicBezTo>
                    <a:pt x="450" y="18"/>
                    <a:pt x="396" y="5"/>
                    <a:pt x="327" y="5"/>
                  </a:cubicBezTo>
                  <a:cubicBezTo>
                    <a:pt x="310" y="2"/>
                    <a:pt x="294" y="0"/>
                    <a:pt x="278"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7"/>
            <p:cNvSpPr/>
            <p:nvPr/>
          </p:nvSpPr>
          <p:spPr>
            <a:xfrm>
              <a:off x="7181143" y="1243390"/>
              <a:ext cx="23047" cy="84693"/>
            </a:xfrm>
            <a:custGeom>
              <a:avLst/>
              <a:gdLst/>
              <a:ahLst/>
              <a:cxnLst/>
              <a:rect l="l" t="t" r="r" b="b"/>
              <a:pathLst>
                <a:path w="1267" h="4656" extrusionOk="0">
                  <a:moveTo>
                    <a:pt x="518" y="1"/>
                  </a:moveTo>
                  <a:lnTo>
                    <a:pt x="518" y="1"/>
                  </a:lnTo>
                  <a:cubicBezTo>
                    <a:pt x="612" y="82"/>
                    <a:pt x="694" y="151"/>
                    <a:pt x="763" y="233"/>
                  </a:cubicBezTo>
                  <a:cubicBezTo>
                    <a:pt x="830" y="300"/>
                    <a:pt x="885" y="382"/>
                    <a:pt x="899" y="464"/>
                  </a:cubicBezTo>
                  <a:cubicBezTo>
                    <a:pt x="912" y="545"/>
                    <a:pt x="899" y="627"/>
                    <a:pt x="872" y="736"/>
                  </a:cubicBezTo>
                  <a:lnTo>
                    <a:pt x="845" y="886"/>
                  </a:lnTo>
                  <a:lnTo>
                    <a:pt x="817" y="1063"/>
                  </a:lnTo>
                  <a:cubicBezTo>
                    <a:pt x="736" y="1499"/>
                    <a:pt x="681" y="1935"/>
                    <a:pt x="627" y="2370"/>
                  </a:cubicBezTo>
                  <a:cubicBezTo>
                    <a:pt x="585" y="2806"/>
                    <a:pt x="545" y="3242"/>
                    <a:pt x="518" y="3692"/>
                  </a:cubicBezTo>
                  <a:cubicBezTo>
                    <a:pt x="518" y="3747"/>
                    <a:pt x="503" y="3801"/>
                    <a:pt x="503" y="3855"/>
                  </a:cubicBezTo>
                  <a:lnTo>
                    <a:pt x="503" y="4005"/>
                  </a:lnTo>
                  <a:cubicBezTo>
                    <a:pt x="490" y="4114"/>
                    <a:pt x="476" y="4210"/>
                    <a:pt x="449" y="4291"/>
                  </a:cubicBezTo>
                  <a:cubicBezTo>
                    <a:pt x="449" y="4304"/>
                    <a:pt x="449" y="4304"/>
                    <a:pt x="436" y="4319"/>
                  </a:cubicBezTo>
                  <a:cubicBezTo>
                    <a:pt x="436" y="4332"/>
                    <a:pt x="436" y="4346"/>
                    <a:pt x="422" y="4346"/>
                  </a:cubicBezTo>
                  <a:cubicBezTo>
                    <a:pt x="422" y="4373"/>
                    <a:pt x="409" y="4386"/>
                    <a:pt x="395" y="4400"/>
                  </a:cubicBezTo>
                  <a:cubicBezTo>
                    <a:pt x="367" y="4441"/>
                    <a:pt x="340" y="4482"/>
                    <a:pt x="300" y="4509"/>
                  </a:cubicBezTo>
                  <a:cubicBezTo>
                    <a:pt x="258" y="4536"/>
                    <a:pt x="218" y="4550"/>
                    <a:pt x="164" y="4564"/>
                  </a:cubicBezTo>
                  <a:cubicBezTo>
                    <a:pt x="136" y="4570"/>
                    <a:pt x="109" y="4574"/>
                    <a:pt x="82" y="4574"/>
                  </a:cubicBezTo>
                  <a:cubicBezTo>
                    <a:pt x="55" y="4574"/>
                    <a:pt x="27" y="4570"/>
                    <a:pt x="0" y="4564"/>
                  </a:cubicBezTo>
                  <a:lnTo>
                    <a:pt x="0" y="4564"/>
                  </a:lnTo>
                  <a:cubicBezTo>
                    <a:pt x="40" y="4604"/>
                    <a:pt x="95" y="4631"/>
                    <a:pt x="164" y="4645"/>
                  </a:cubicBezTo>
                  <a:cubicBezTo>
                    <a:pt x="191" y="4652"/>
                    <a:pt x="221" y="4655"/>
                    <a:pt x="254" y="4655"/>
                  </a:cubicBezTo>
                  <a:cubicBezTo>
                    <a:pt x="286" y="4655"/>
                    <a:pt x="320" y="4652"/>
                    <a:pt x="354" y="4645"/>
                  </a:cubicBezTo>
                  <a:cubicBezTo>
                    <a:pt x="422" y="4631"/>
                    <a:pt x="476" y="4604"/>
                    <a:pt x="545" y="4577"/>
                  </a:cubicBezTo>
                  <a:cubicBezTo>
                    <a:pt x="572" y="4550"/>
                    <a:pt x="599" y="4536"/>
                    <a:pt x="627" y="4509"/>
                  </a:cubicBezTo>
                  <a:cubicBezTo>
                    <a:pt x="640" y="4495"/>
                    <a:pt x="640" y="4482"/>
                    <a:pt x="654" y="4468"/>
                  </a:cubicBezTo>
                  <a:lnTo>
                    <a:pt x="694" y="4428"/>
                  </a:lnTo>
                  <a:cubicBezTo>
                    <a:pt x="776" y="4332"/>
                    <a:pt x="830" y="4195"/>
                    <a:pt x="872" y="4086"/>
                  </a:cubicBezTo>
                  <a:lnTo>
                    <a:pt x="912" y="3923"/>
                  </a:lnTo>
                  <a:lnTo>
                    <a:pt x="953" y="3760"/>
                  </a:lnTo>
                  <a:cubicBezTo>
                    <a:pt x="1062" y="3324"/>
                    <a:pt x="1144" y="2875"/>
                    <a:pt x="1199" y="2425"/>
                  </a:cubicBezTo>
                  <a:cubicBezTo>
                    <a:pt x="1239" y="1989"/>
                    <a:pt x="1266" y="1540"/>
                    <a:pt x="1266" y="1090"/>
                  </a:cubicBezTo>
                  <a:cubicBezTo>
                    <a:pt x="1253" y="1036"/>
                    <a:pt x="1253" y="981"/>
                    <a:pt x="1253" y="927"/>
                  </a:cubicBezTo>
                  <a:lnTo>
                    <a:pt x="1253" y="832"/>
                  </a:lnTo>
                  <a:lnTo>
                    <a:pt x="1253" y="750"/>
                  </a:lnTo>
                  <a:cubicBezTo>
                    <a:pt x="1239" y="696"/>
                    <a:pt x="1239" y="627"/>
                    <a:pt x="1226" y="560"/>
                  </a:cubicBezTo>
                  <a:cubicBezTo>
                    <a:pt x="1212" y="491"/>
                    <a:pt x="1184" y="423"/>
                    <a:pt x="1157" y="355"/>
                  </a:cubicBezTo>
                  <a:cubicBezTo>
                    <a:pt x="1117" y="300"/>
                    <a:pt x="1076" y="246"/>
                    <a:pt x="1021" y="205"/>
                  </a:cubicBezTo>
                  <a:cubicBezTo>
                    <a:pt x="967" y="151"/>
                    <a:pt x="912" y="124"/>
                    <a:pt x="858" y="96"/>
                  </a:cubicBezTo>
                  <a:cubicBezTo>
                    <a:pt x="749" y="42"/>
                    <a:pt x="640" y="15"/>
                    <a:pt x="518"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7"/>
            <p:cNvSpPr/>
            <p:nvPr/>
          </p:nvSpPr>
          <p:spPr>
            <a:xfrm>
              <a:off x="7211848" y="1250320"/>
              <a:ext cx="15625" cy="71869"/>
            </a:xfrm>
            <a:custGeom>
              <a:avLst/>
              <a:gdLst/>
              <a:ahLst/>
              <a:cxnLst/>
              <a:rect l="l" t="t" r="r" b="b"/>
              <a:pathLst>
                <a:path w="859" h="3951" extrusionOk="0">
                  <a:moveTo>
                    <a:pt x="423" y="1"/>
                  </a:moveTo>
                  <a:cubicBezTo>
                    <a:pt x="504" y="164"/>
                    <a:pt x="491" y="328"/>
                    <a:pt x="464" y="491"/>
                  </a:cubicBezTo>
                  <a:cubicBezTo>
                    <a:pt x="464" y="560"/>
                    <a:pt x="437" y="642"/>
                    <a:pt x="423" y="736"/>
                  </a:cubicBezTo>
                  <a:cubicBezTo>
                    <a:pt x="410" y="818"/>
                    <a:pt x="395" y="900"/>
                    <a:pt x="382" y="996"/>
                  </a:cubicBezTo>
                  <a:cubicBezTo>
                    <a:pt x="355" y="1159"/>
                    <a:pt x="328" y="1336"/>
                    <a:pt x="314" y="1499"/>
                  </a:cubicBezTo>
                  <a:cubicBezTo>
                    <a:pt x="286" y="1677"/>
                    <a:pt x="273" y="1840"/>
                    <a:pt x="259" y="2017"/>
                  </a:cubicBezTo>
                  <a:cubicBezTo>
                    <a:pt x="232" y="2358"/>
                    <a:pt x="219" y="2712"/>
                    <a:pt x="219" y="3052"/>
                  </a:cubicBezTo>
                  <a:lnTo>
                    <a:pt x="219" y="3188"/>
                  </a:lnTo>
                  <a:lnTo>
                    <a:pt x="219" y="3242"/>
                  </a:lnTo>
                  <a:lnTo>
                    <a:pt x="219" y="3311"/>
                  </a:lnTo>
                  <a:lnTo>
                    <a:pt x="219" y="3542"/>
                  </a:lnTo>
                  <a:cubicBezTo>
                    <a:pt x="205" y="3624"/>
                    <a:pt x="192" y="3692"/>
                    <a:pt x="150" y="3760"/>
                  </a:cubicBezTo>
                  <a:cubicBezTo>
                    <a:pt x="123" y="3829"/>
                    <a:pt x="69" y="3896"/>
                    <a:pt x="1" y="3951"/>
                  </a:cubicBezTo>
                  <a:cubicBezTo>
                    <a:pt x="41" y="3951"/>
                    <a:pt x="96" y="3951"/>
                    <a:pt x="137" y="3938"/>
                  </a:cubicBezTo>
                  <a:cubicBezTo>
                    <a:pt x="192" y="3923"/>
                    <a:pt x="232" y="3896"/>
                    <a:pt x="273" y="3869"/>
                  </a:cubicBezTo>
                  <a:cubicBezTo>
                    <a:pt x="355" y="3801"/>
                    <a:pt x="423" y="3720"/>
                    <a:pt x="477" y="3638"/>
                  </a:cubicBezTo>
                  <a:cubicBezTo>
                    <a:pt x="518" y="3556"/>
                    <a:pt x="559" y="3460"/>
                    <a:pt x="586" y="3366"/>
                  </a:cubicBezTo>
                  <a:cubicBezTo>
                    <a:pt x="627" y="3270"/>
                    <a:pt x="641" y="3188"/>
                    <a:pt x="668" y="3106"/>
                  </a:cubicBezTo>
                  <a:cubicBezTo>
                    <a:pt x="749" y="2766"/>
                    <a:pt x="804" y="2412"/>
                    <a:pt x="831" y="2058"/>
                  </a:cubicBezTo>
                  <a:cubicBezTo>
                    <a:pt x="858" y="1717"/>
                    <a:pt x="858" y="1363"/>
                    <a:pt x="831" y="1009"/>
                  </a:cubicBezTo>
                  <a:cubicBezTo>
                    <a:pt x="818" y="914"/>
                    <a:pt x="818" y="832"/>
                    <a:pt x="804" y="736"/>
                  </a:cubicBezTo>
                  <a:cubicBezTo>
                    <a:pt x="791" y="655"/>
                    <a:pt x="777" y="560"/>
                    <a:pt x="749" y="464"/>
                  </a:cubicBezTo>
                  <a:cubicBezTo>
                    <a:pt x="722" y="369"/>
                    <a:pt x="682" y="273"/>
                    <a:pt x="641" y="192"/>
                  </a:cubicBezTo>
                  <a:cubicBezTo>
                    <a:pt x="586" y="110"/>
                    <a:pt x="504" y="42"/>
                    <a:pt x="423"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7236131" y="1257269"/>
              <a:ext cx="17863" cy="49113"/>
            </a:xfrm>
            <a:custGeom>
              <a:avLst/>
              <a:gdLst/>
              <a:ahLst/>
              <a:cxnLst/>
              <a:rect l="l" t="t" r="r" b="b"/>
              <a:pathLst>
                <a:path w="982" h="2700" extrusionOk="0">
                  <a:moveTo>
                    <a:pt x="55" y="0"/>
                  </a:moveTo>
                  <a:lnTo>
                    <a:pt x="95" y="205"/>
                  </a:lnTo>
                  <a:lnTo>
                    <a:pt x="137" y="409"/>
                  </a:lnTo>
                  <a:lnTo>
                    <a:pt x="259" y="777"/>
                  </a:lnTo>
                  <a:cubicBezTo>
                    <a:pt x="286" y="899"/>
                    <a:pt x="328" y="1008"/>
                    <a:pt x="355" y="1117"/>
                  </a:cubicBezTo>
                  <a:cubicBezTo>
                    <a:pt x="368" y="1172"/>
                    <a:pt x="382" y="1226"/>
                    <a:pt x="382" y="1281"/>
                  </a:cubicBezTo>
                  <a:cubicBezTo>
                    <a:pt x="395" y="1308"/>
                    <a:pt x="395" y="1322"/>
                    <a:pt x="395" y="1349"/>
                  </a:cubicBezTo>
                  <a:cubicBezTo>
                    <a:pt x="395" y="1376"/>
                    <a:pt x="395" y="1404"/>
                    <a:pt x="409" y="1431"/>
                  </a:cubicBezTo>
                  <a:lnTo>
                    <a:pt x="409" y="1513"/>
                  </a:lnTo>
                  <a:lnTo>
                    <a:pt x="409" y="1580"/>
                  </a:lnTo>
                  <a:cubicBezTo>
                    <a:pt x="409" y="1635"/>
                    <a:pt x="409" y="1689"/>
                    <a:pt x="395" y="1744"/>
                  </a:cubicBezTo>
                  <a:cubicBezTo>
                    <a:pt x="395" y="1771"/>
                    <a:pt x="395" y="1798"/>
                    <a:pt x="382" y="1825"/>
                  </a:cubicBezTo>
                  <a:lnTo>
                    <a:pt x="382" y="1907"/>
                  </a:lnTo>
                  <a:cubicBezTo>
                    <a:pt x="368" y="1934"/>
                    <a:pt x="368" y="1976"/>
                    <a:pt x="355" y="2003"/>
                  </a:cubicBezTo>
                  <a:lnTo>
                    <a:pt x="355" y="2043"/>
                  </a:lnTo>
                  <a:cubicBezTo>
                    <a:pt x="341" y="2057"/>
                    <a:pt x="341" y="2070"/>
                    <a:pt x="341" y="2085"/>
                  </a:cubicBezTo>
                  <a:cubicBezTo>
                    <a:pt x="313" y="2194"/>
                    <a:pt x="286" y="2303"/>
                    <a:pt x="232" y="2397"/>
                  </a:cubicBezTo>
                  <a:cubicBezTo>
                    <a:pt x="191" y="2506"/>
                    <a:pt x="123" y="2602"/>
                    <a:pt x="1" y="2684"/>
                  </a:cubicBezTo>
                  <a:cubicBezTo>
                    <a:pt x="40" y="2691"/>
                    <a:pt x="84" y="2699"/>
                    <a:pt x="127" y="2699"/>
                  </a:cubicBezTo>
                  <a:cubicBezTo>
                    <a:pt x="159" y="2699"/>
                    <a:pt x="190" y="2695"/>
                    <a:pt x="219" y="2684"/>
                  </a:cubicBezTo>
                  <a:cubicBezTo>
                    <a:pt x="300" y="2670"/>
                    <a:pt x="368" y="2642"/>
                    <a:pt x="437" y="2602"/>
                  </a:cubicBezTo>
                  <a:cubicBezTo>
                    <a:pt x="504" y="2548"/>
                    <a:pt x="559" y="2506"/>
                    <a:pt x="613" y="2439"/>
                  </a:cubicBezTo>
                  <a:cubicBezTo>
                    <a:pt x="667" y="2384"/>
                    <a:pt x="709" y="2330"/>
                    <a:pt x="749" y="2261"/>
                  </a:cubicBezTo>
                  <a:cubicBezTo>
                    <a:pt x="776" y="2221"/>
                    <a:pt x="791" y="2194"/>
                    <a:pt x="804" y="2166"/>
                  </a:cubicBezTo>
                  <a:cubicBezTo>
                    <a:pt x="818" y="2152"/>
                    <a:pt x="818" y="2125"/>
                    <a:pt x="831" y="2112"/>
                  </a:cubicBezTo>
                  <a:lnTo>
                    <a:pt x="858" y="2057"/>
                  </a:lnTo>
                  <a:cubicBezTo>
                    <a:pt x="885" y="1989"/>
                    <a:pt x="913" y="1921"/>
                    <a:pt x="927" y="1853"/>
                  </a:cubicBezTo>
                  <a:cubicBezTo>
                    <a:pt x="954" y="1771"/>
                    <a:pt x="954" y="1703"/>
                    <a:pt x="967" y="1622"/>
                  </a:cubicBezTo>
                  <a:cubicBezTo>
                    <a:pt x="981" y="1540"/>
                    <a:pt x="981" y="1471"/>
                    <a:pt x="967" y="1389"/>
                  </a:cubicBezTo>
                  <a:cubicBezTo>
                    <a:pt x="967" y="1349"/>
                    <a:pt x="967" y="1308"/>
                    <a:pt x="954" y="1267"/>
                  </a:cubicBezTo>
                  <a:cubicBezTo>
                    <a:pt x="954" y="1240"/>
                    <a:pt x="940" y="1199"/>
                    <a:pt x="940" y="1158"/>
                  </a:cubicBezTo>
                  <a:cubicBezTo>
                    <a:pt x="913" y="1090"/>
                    <a:pt x="900" y="1008"/>
                    <a:pt x="858" y="941"/>
                  </a:cubicBezTo>
                  <a:cubicBezTo>
                    <a:pt x="804" y="804"/>
                    <a:pt x="736" y="681"/>
                    <a:pt x="654" y="572"/>
                  </a:cubicBezTo>
                  <a:cubicBezTo>
                    <a:pt x="573" y="450"/>
                    <a:pt x="477" y="354"/>
                    <a:pt x="382" y="260"/>
                  </a:cubicBezTo>
                  <a:cubicBezTo>
                    <a:pt x="328" y="218"/>
                    <a:pt x="273" y="164"/>
                    <a:pt x="232" y="123"/>
                  </a:cubicBezTo>
                  <a:cubicBezTo>
                    <a:pt x="177" y="82"/>
                    <a:pt x="123" y="42"/>
                    <a:pt x="55"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7078570" y="1261725"/>
              <a:ext cx="98372" cy="130586"/>
            </a:xfrm>
            <a:custGeom>
              <a:avLst/>
              <a:gdLst/>
              <a:ahLst/>
              <a:cxnLst/>
              <a:rect l="l" t="t" r="r" b="b"/>
              <a:pathLst>
                <a:path w="5408" h="7179" extrusionOk="0">
                  <a:moveTo>
                    <a:pt x="3882" y="0"/>
                  </a:moveTo>
                  <a:cubicBezTo>
                    <a:pt x="3146" y="614"/>
                    <a:pt x="2316" y="777"/>
                    <a:pt x="1390" y="832"/>
                  </a:cubicBezTo>
                  <a:cubicBezTo>
                    <a:pt x="776" y="872"/>
                    <a:pt x="763" y="872"/>
                    <a:pt x="640" y="1471"/>
                  </a:cubicBezTo>
                  <a:cubicBezTo>
                    <a:pt x="518" y="2016"/>
                    <a:pt x="300" y="2534"/>
                    <a:pt x="1" y="2997"/>
                  </a:cubicBezTo>
                  <a:cubicBezTo>
                    <a:pt x="218" y="3950"/>
                    <a:pt x="722" y="4836"/>
                    <a:pt x="1390" y="5544"/>
                  </a:cubicBezTo>
                  <a:cubicBezTo>
                    <a:pt x="2098" y="6307"/>
                    <a:pt x="3133" y="6865"/>
                    <a:pt x="4114" y="7179"/>
                  </a:cubicBezTo>
                  <a:lnTo>
                    <a:pt x="5298" y="5775"/>
                  </a:lnTo>
                  <a:cubicBezTo>
                    <a:pt x="5407" y="5326"/>
                    <a:pt x="5353" y="4822"/>
                    <a:pt x="5080" y="4440"/>
                  </a:cubicBezTo>
                  <a:cubicBezTo>
                    <a:pt x="4740" y="3992"/>
                    <a:pt x="4154" y="3814"/>
                    <a:pt x="3609" y="3665"/>
                  </a:cubicBezTo>
                  <a:cubicBezTo>
                    <a:pt x="3133" y="3542"/>
                    <a:pt x="2643" y="3405"/>
                    <a:pt x="2152" y="3269"/>
                  </a:cubicBezTo>
                  <a:cubicBezTo>
                    <a:pt x="2343" y="3011"/>
                    <a:pt x="2438" y="2684"/>
                    <a:pt x="2425" y="2370"/>
                  </a:cubicBezTo>
                  <a:cubicBezTo>
                    <a:pt x="3651" y="2166"/>
                    <a:pt x="4740" y="1268"/>
                    <a:pt x="3882" y="0"/>
                  </a:cubicBezTo>
                  <a:close/>
                </a:path>
              </a:pathLst>
            </a:custGeom>
            <a:solidFill>
              <a:srgbClr val="EA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7073858" y="1254286"/>
              <a:ext cx="102828" cy="138026"/>
            </a:xfrm>
            <a:custGeom>
              <a:avLst/>
              <a:gdLst/>
              <a:ahLst/>
              <a:cxnLst/>
              <a:rect l="l" t="t" r="r" b="b"/>
              <a:pathLst>
                <a:path w="5653" h="7588" extrusionOk="0">
                  <a:moveTo>
                    <a:pt x="4209" y="1"/>
                  </a:moveTo>
                  <a:lnTo>
                    <a:pt x="3964" y="192"/>
                  </a:lnTo>
                  <a:cubicBezTo>
                    <a:pt x="3801" y="328"/>
                    <a:pt x="3623" y="451"/>
                    <a:pt x="3447" y="546"/>
                  </a:cubicBezTo>
                  <a:cubicBezTo>
                    <a:pt x="3256" y="642"/>
                    <a:pt x="3065" y="709"/>
                    <a:pt x="2860" y="778"/>
                  </a:cubicBezTo>
                  <a:cubicBezTo>
                    <a:pt x="2657" y="832"/>
                    <a:pt x="2439" y="872"/>
                    <a:pt x="2221" y="900"/>
                  </a:cubicBezTo>
                  <a:cubicBezTo>
                    <a:pt x="2166" y="914"/>
                    <a:pt x="2112" y="914"/>
                    <a:pt x="2057" y="927"/>
                  </a:cubicBezTo>
                  <a:cubicBezTo>
                    <a:pt x="2003" y="927"/>
                    <a:pt x="1948" y="941"/>
                    <a:pt x="1894" y="941"/>
                  </a:cubicBezTo>
                  <a:cubicBezTo>
                    <a:pt x="1839" y="941"/>
                    <a:pt x="1785" y="954"/>
                    <a:pt x="1730" y="954"/>
                  </a:cubicBezTo>
                  <a:lnTo>
                    <a:pt x="1567" y="968"/>
                  </a:lnTo>
                  <a:cubicBezTo>
                    <a:pt x="1513" y="968"/>
                    <a:pt x="1444" y="968"/>
                    <a:pt x="1389" y="981"/>
                  </a:cubicBezTo>
                  <a:cubicBezTo>
                    <a:pt x="1322" y="981"/>
                    <a:pt x="1253" y="996"/>
                    <a:pt x="1172" y="1009"/>
                  </a:cubicBezTo>
                  <a:cubicBezTo>
                    <a:pt x="1158" y="1009"/>
                    <a:pt x="1131" y="1023"/>
                    <a:pt x="1117" y="1023"/>
                  </a:cubicBezTo>
                  <a:lnTo>
                    <a:pt x="1077" y="1036"/>
                  </a:lnTo>
                  <a:cubicBezTo>
                    <a:pt x="1077" y="1036"/>
                    <a:pt x="1063" y="1050"/>
                    <a:pt x="1049" y="1050"/>
                  </a:cubicBezTo>
                  <a:cubicBezTo>
                    <a:pt x="995" y="1077"/>
                    <a:pt x="954" y="1105"/>
                    <a:pt x="899" y="1145"/>
                  </a:cubicBezTo>
                  <a:cubicBezTo>
                    <a:pt x="859" y="1186"/>
                    <a:pt x="817" y="1227"/>
                    <a:pt x="790" y="1268"/>
                  </a:cubicBezTo>
                  <a:cubicBezTo>
                    <a:pt x="777" y="1322"/>
                    <a:pt x="750" y="1363"/>
                    <a:pt x="736" y="1390"/>
                  </a:cubicBezTo>
                  <a:cubicBezTo>
                    <a:pt x="708" y="1472"/>
                    <a:pt x="695" y="1526"/>
                    <a:pt x="681" y="1595"/>
                  </a:cubicBezTo>
                  <a:cubicBezTo>
                    <a:pt x="668" y="1649"/>
                    <a:pt x="654" y="1717"/>
                    <a:pt x="641" y="1771"/>
                  </a:cubicBezTo>
                  <a:lnTo>
                    <a:pt x="599" y="1935"/>
                  </a:lnTo>
                  <a:lnTo>
                    <a:pt x="586" y="2003"/>
                  </a:lnTo>
                  <a:lnTo>
                    <a:pt x="572" y="2085"/>
                  </a:lnTo>
                  <a:cubicBezTo>
                    <a:pt x="545" y="2194"/>
                    <a:pt x="505" y="2289"/>
                    <a:pt x="477" y="2398"/>
                  </a:cubicBezTo>
                  <a:cubicBezTo>
                    <a:pt x="436" y="2494"/>
                    <a:pt x="396" y="2603"/>
                    <a:pt x="354" y="2698"/>
                  </a:cubicBezTo>
                  <a:cubicBezTo>
                    <a:pt x="273" y="2888"/>
                    <a:pt x="164" y="3079"/>
                    <a:pt x="55" y="3270"/>
                  </a:cubicBezTo>
                  <a:lnTo>
                    <a:pt x="0" y="3365"/>
                  </a:lnTo>
                  <a:lnTo>
                    <a:pt x="14" y="3460"/>
                  </a:lnTo>
                  <a:cubicBezTo>
                    <a:pt x="82" y="3720"/>
                    <a:pt x="178" y="3978"/>
                    <a:pt x="273" y="4223"/>
                  </a:cubicBezTo>
                  <a:cubicBezTo>
                    <a:pt x="327" y="4346"/>
                    <a:pt x="382" y="4468"/>
                    <a:pt x="436" y="4577"/>
                  </a:cubicBezTo>
                  <a:cubicBezTo>
                    <a:pt x="477" y="4646"/>
                    <a:pt x="505" y="4700"/>
                    <a:pt x="532" y="4755"/>
                  </a:cubicBezTo>
                  <a:cubicBezTo>
                    <a:pt x="572" y="4822"/>
                    <a:pt x="599" y="4877"/>
                    <a:pt x="641" y="4931"/>
                  </a:cubicBezTo>
                  <a:cubicBezTo>
                    <a:pt x="777" y="5163"/>
                    <a:pt x="926" y="5381"/>
                    <a:pt x="1090" y="5585"/>
                  </a:cubicBezTo>
                  <a:cubicBezTo>
                    <a:pt x="1117" y="5612"/>
                    <a:pt x="1131" y="5639"/>
                    <a:pt x="1158" y="5654"/>
                  </a:cubicBezTo>
                  <a:lnTo>
                    <a:pt x="1213" y="5735"/>
                  </a:lnTo>
                  <a:cubicBezTo>
                    <a:pt x="1253" y="5790"/>
                    <a:pt x="1308" y="5830"/>
                    <a:pt x="1349" y="5885"/>
                  </a:cubicBezTo>
                  <a:lnTo>
                    <a:pt x="1485" y="6021"/>
                  </a:lnTo>
                  <a:cubicBezTo>
                    <a:pt x="1526" y="6075"/>
                    <a:pt x="1580" y="6117"/>
                    <a:pt x="1622" y="6171"/>
                  </a:cubicBezTo>
                  <a:cubicBezTo>
                    <a:pt x="1676" y="6211"/>
                    <a:pt x="1730" y="6253"/>
                    <a:pt x="1771" y="6293"/>
                  </a:cubicBezTo>
                  <a:cubicBezTo>
                    <a:pt x="1825" y="6348"/>
                    <a:pt x="1880" y="6375"/>
                    <a:pt x="1934" y="6429"/>
                  </a:cubicBezTo>
                  <a:cubicBezTo>
                    <a:pt x="1976" y="6471"/>
                    <a:pt x="2030" y="6498"/>
                    <a:pt x="2085" y="6538"/>
                  </a:cubicBezTo>
                  <a:cubicBezTo>
                    <a:pt x="2112" y="6566"/>
                    <a:pt x="2139" y="6580"/>
                    <a:pt x="2166" y="6607"/>
                  </a:cubicBezTo>
                  <a:lnTo>
                    <a:pt x="2248" y="6661"/>
                  </a:lnTo>
                  <a:cubicBezTo>
                    <a:pt x="2466" y="6798"/>
                    <a:pt x="2684" y="6934"/>
                    <a:pt x="2915" y="7056"/>
                  </a:cubicBezTo>
                  <a:cubicBezTo>
                    <a:pt x="3378" y="7288"/>
                    <a:pt x="3868" y="7464"/>
                    <a:pt x="4373" y="7588"/>
                  </a:cubicBezTo>
                  <a:lnTo>
                    <a:pt x="4195" y="7506"/>
                  </a:lnTo>
                  <a:lnTo>
                    <a:pt x="4019" y="7437"/>
                  </a:lnTo>
                  <a:lnTo>
                    <a:pt x="3841" y="7355"/>
                  </a:lnTo>
                  <a:lnTo>
                    <a:pt x="3678" y="7274"/>
                  </a:lnTo>
                  <a:cubicBezTo>
                    <a:pt x="3447" y="7152"/>
                    <a:pt x="3229" y="7029"/>
                    <a:pt x="3011" y="6892"/>
                  </a:cubicBezTo>
                  <a:cubicBezTo>
                    <a:pt x="2793" y="6756"/>
                    <a:pt x="2588" y="6607"/>
                    <a:pt x="2397" y="6457"/>
                  </a:cubicBezTo>
                  <a:lnTo>
                    <a:pt x="2330" y="6389"/>
                  </a:lnTo>
                  <a:cubicBezTo>
                    <a:pt x="2303" y="6375"/>
                    <a:pt x="2275" y="6348"/>
                    <a:pt x="2248" y="6335"/>
                  </a:cubicBezTo>
                  <a:lnTo>
                    <a:pt x="2179" y="6266"/>
                  </a:lnTo>
                  <a:cubicBezTo>
                    <a:pt x="2166" y="6253"/>
                    <a:pt x="2139" y="6226"/>
                    <a:pt x="2112" y="6211"/>
                  </a:cubicBezTo>
                  <a:cubicBezTo>
                    <a:pt x="2070" y="6157"/>
                    <a:pt x="2030" y="6117"/>
                    <a:pt x="1976" y="6075"/>
                  </a:cubicBezTo>
                  <a:cubicBezTo>
                    <a:pt x="1934" y="6035"/>
                    <a:pt x="1894" y="5993"/>
                    <a:pt x="1853" y="5939"/>
                  </a:cubicBezTo>
                  <a:cubicBezTo>
                    <a:pt x="1812" y="5899"/>
                    <a:pt x="1771" y="5857"/>
                    <a:pt x="1730" y="5803"/>
                  </a:cubicBezTo>
                  <a:cubicBezTo>
                    <a:pt x="1689" y="5748"/>
                    <a:pt x="1649" y="5708"/>
                    <a:pt x="1607" y="5654"/>
                  </a:cubicBezTo>
                  <a:cubicBezTo>
                    <a:pt x="1567" y="5612"/>
                    <a:pt x="1526" y="5558"/>
                    <a:pt x="1498" y="5517"/>
                  </a:cubicBezTo>
                  <a:lnTo>
                    <a:pt x="1444" y="5436"/>
                  </a:lnTo>
                  <a:cubicBezTo>
                    <a:pt x="1417" y="5408"/>
                    <a:pt x="1404" y="5381"/>
                    <a:pt x="1389" y="5354"/>
                  </a:cubicBezTo>
                  <a:cubicBezTo>
                    <a:pt x="1240" y="5149"/>
                    <a:pt x="1117" y="4945"/>
                    <a:pt x="995" y="4727"/>
                  </a:cubicBezTo>
                  <a:lnTo>
                    <a:pt x="913" y="4564"/>
                  </a:lnTo>
                  <a:cubicBezTo>
                    <a:pt x="886" y="4509"/>
                    <a:pt x="859" y="4455"/>
                    <a:pt x="832" y="4386"/>
                  </a:cubicBezTo>
                  <a:cubicBezTo>
                    <a:pt x="790" y="4277"/>
                    <a:pt x="736" y="4168"/>
                    <a:pt x="695" y="4046"/>
                  </a:cubicBezTo>
                  <a:cubicBezTo>
                    <a:pt x="626" y="3851"/>
                    <a:pt x="567" y="3656"/>
                    <a:pt x="517" y="3460"/>
                  </a:cubicBezTo>
                  <a:lnTo>
                    <a:pt x="517" y="3460"/>
                  </a:lnTo>
                  <a:cubicBezTo>
                    <a:pt x="632" y="3283"/>
                    <a:pt x="735" y="3102"/>
                    <a:pt x="817" y="2902"/>
                  </a:cubicBezTo>
                  <a:cubicBezTo>
                    <a:pt x="926" y="2684"/>
                    <a:pt x="1008" y="2467"/>
                    <a:pt x="1077" y="2234"/>
                  </a:cubicBezTo>
                  <a:lnTo>
                    <a:pt x="1104" y="2140"/>
                  </a:lnTo>
                  <a:lnTo>
                    <a:pt x="1131" y="2058"/>
                  </a:lnTo>
                  <a:cubicBezTo>
                    <a:pt x="1144" y="2003"/>
                    <a:pt x="1158" y="1935"/>
                    <a:pt x="1172" y="1880"/>
                  </a:cubicBezTo>
                  <a:cubicBezTo>
                    <a:pt x="1186" y="1826"/>
                    <a:pt x="1199" y="1771"/>
                    <a:pt x="1213" y="1731"/>
                  </a:cubicBezTo>
                  <a:cubicBezTo>
                    <a:pt x="1226" y="1677"/>
                    <a:pt x="1240" y="1622"/>
                    <a:pt x="1253" y="1595"/>
                  </a:cubicBezTo>
                  <a:cubicBezTo>
                    <a:pt x="1253" y="1581"/>
                    <a:pt x="1267" y="1568"/>
                    <a:pt x="1267" y="1553"/>
                  </a:cubicBezTo>
                  <a:lnTo>
                    <a:pt x="1295" y="1553"/>
                  </a:lnTo>
                  <a:cubicBezTo>
                    <a:pt x="1335" y="1540"/>
                    <a:pt x="1376" y="1540"/>
                    <a:pt x="1431" y="1540"/>
                  </a:cubicBezTo>
                  <a:cubicBezTo>
                    <a:pt x="1485" y="1526"/>
                    <a:pt x="1540" y="1526"/>
                    <a:pt x="1594" y="1526"/>
                  </a:cubicBezTo>
                  <a:cubicBezTo>
                    <a:pt x="2057" y="1499"/>
                    <a:pt x="2548" y="1459"/>
                    <a:pt x="3011" y="1322"/>
                  </a:cubicBezTo>
                  <a:cubicBezTo>
                    <a:pt x="3256" y="1254"/>
                    <a:pt x="3487" y="1159"/>
                    <a:pt x="3705" y="1036"/>
                  </a:cubicBezTo>
                  <a:cubicBezTo>
                    <a:pt x="3828" y="974"/>
                    <a:pt x="3946" y="904"/>
                    <a:pt x="4061" y="826"/>
                  </a:cubicBezTo>
                  <a:lnTo>
                    <a:pt x="4061" y="826"/>
                  </a:lnTo>
                  <a:cubicBezTo>
                    <a:pt x="4070" y="846"/>
                    <a:pt x="4079" y="866"/>
                    <a:pt x="4086" y="887"/>
                  </a:cubicBezTo>
                  <a:cubicBezTo>
                    <a:pt x="4128" y="1009"/>
                    <a:pt x="4155" y="1118"/>
                    <a:pt x="4168" y="1227"/>
                  </a:cubicBezTo>
                  <a:cubicBezTo>
                    <a:pt x="4182" y="1336"/>
                    <a:pt x="4168" y="1445"/>
                    <a:pt x="4128" y="1540"/>
                  </a:cubicBezTo>
                  <a:cubicBezTo>
                    <a:pt x="4100" y="1649"/>
                    <a:pt x="4046" y="1744"/>
                    <a:pt x="3977" y="1840"/>
                  </a:cubicBezTo>
                  <a:cubicBezTo>
                    <a:pt x="3910" y="1935"/>
                    <a:pt x="3814" y="2017"/>
                    <a:pt x="3719" y="2098"/>
                  </a:cubicBezTo>
                  <a:cubicBezTo>
                    <a:pt x="3623" y="2167"/>
                    <a:pt x="3514" y="2234"/>
                    <a:pt x="3392" y="2303"/>
                  </a:cubicBezTo>
                  <a:cubicBezTo>
                    <a:pt x="3160" y="2412"/>
                    <a:pt x="2915" y="2494"/>
                    <a:pt x="2642" y="2548"/>
                  </a:cubicBezTo>
                  <a:lnTo>
                    <a:pt x="2439" y="2589"/>
                  </a:lnTo>
                  <a:lnTo>
                    <a:pt x="2452" y="2779"/>
                  </a:lnTo>
                  <a:cubicBezTo>
                    <a:pt x="2466" y="2915"/>
                    <a:pt x="2452" y="3052"/>
                    <a:pt x="2411" y="3188"/>
                  </a:cubicBezTo>
                  <a:cubicBezTo>
                    <a:pt x="2384" y="3324"/>
                    <a:pt x="2316" y="3447"/>
                    <a:pt x="2248" y="3569"/>
                  </a:cubicBezTo>
                  <a:lnTo>
                    <a:pt x="2085" y="3814"/>
                  </a:lnTo>
                  <a:lnTo>
                    <a:pt x="2357" y="3883"/>
                  </a:lnTo>
                  <a:lnTo>
                    <a:pt x="2915" y="4019"/>
                  </a:lnTo>
                  <a:lnTo>
                    <a:pt x="3474" y="4155"/>
                  </a:lnTo>
                  <a:cubicBezTo>
                    <a:pt x="3664" y="4196"/>
                    <a:pt x="3855" y="4237"/>
                    <a:pt x="4032" y="4277"/>
                  </a:cubicBezTo>
                  <a:cubicBezTo>
                    <a:pt x="4128" y="4305"/>
                    <a:pt x="4222" y="4332"/>
                    <a:pt x="4304" y="4359"/>
                  </a:cubicBezTo>
                  <a:cubicBezTo>
                    <a:pt x="4345" y="4373"/>
                    <a:pt x="4400" y="4386"/>
                    <a:pt x="4440" y="4401"/>
                  </a:cubicBezTo>
                  <a:lnTo>
                    <a:pt x="4563" y="4441"/>
                  </a:lnTo>
                  <a:cubicBezTo>
                    <a:pt x="4658" y="4468"/>
                    <a:pt x="4740" y="4509"/>
                    <a:pt x="4822" y="4550"/>
                  </a:cubicBezTo>
                  <a:cubicBezTo>
                    <a:pt x="4863" y="4577"/>
                    <a:pt x="4903" y="4591"/>
                    <a:pt x="4931" y="4618"/>
                  </a:cubicBezTo>
                  <a:cubicBezTo>
                    <a:pt x="4958" y="4632"/>
                    <a:pt x="4972" y="4646"/>
                    <a:pt x="4985" y="4659"/>
                  </a:cubicBezTo>
                  <a:lnTo>
                    <a:pt x="5040" y="4700"/>
                  </a:lnTo>
                  <a:cubicBezTo>
                    <a:pt x="5121" y="4755"/>
                    <a:pt x="5190" y="4809"/>
                    <a:pt x="5244" y="4877"/>
                  </a:cubicBezTo>
                  <a:cubicBezTo>
                    <a:pt x="5299" y="4945"/>
                    <a:pt x="5353" y="5013"/>
                    <a:pt x="5394" y="5095"/>
                  </a:cubicBezTo>
                  <a:cubicBezTo>
                    <a:pt x="5448" y="5176"/>
                    <a:pt x="5475" y="5258"/>
                    <a:pt x="5503" y="5340"/>
                  </a:cubicBezTo>
                  <a:cubicBezTo>
                    <a:pt x="5530" y="5436"/>
                    <a:pt x="5557" y="5530"/>
                    <a:pt x="5571" y="5612"/>
                  </a:cubicBezTo>
                  <a:cubicBezTo>
                    <a:pt x="5598" y="5803"/>
                    <a:pt x="5584" y="5993"/>
                    <a:pt x="5557" y="6184"/>
                  </a:cubicBezTo>
                  <a:cubicBezTo>
                    <a:pt x="5584" y="6089"/>
                    <a:pt x="5612" y="5993"/>
                    <a:pt x="5626" y="5899"/>
                  </a:cubicBezTo>
                  <a:cubicBezTo>
                    <a:pt x="5639" y="5803"/>
                    <a:pt x="5653" y="5708"/>
                    <a:pt x="5639" y="5612"/>
                  </a:cubicBezTo>
                  <a:cubicBezTo>
                    <a:pt x="5639" y="5421"/>
                    <a:pt x="5612" y="5218"/>
                    <a:pt x="5530" y="5027"/>
                  </a:cubicBezTo>
                  <a:cubicBezTo>
                    <a:pt x="5490" y="4945"/>
                    <a:pt x="5435" y="4849"/>
                    <a:pt x="5381" y="4768"/>
                  </a:cubicBezTo>
                  <a:cubicBezTo>
                    <a:pt x="5326" y="4686"/>
                    <a:pt x="5244" y="4604"/>
                    <a:pt x="5176" y="4537"/>
                  </a:cubicBezTo>
                  <a:lnTo>
                    <a:pt x="5121" y="4495"/>
                  </a:lnTo>
                  <a:cubicBezTo>
                    <a:pt x="5094" y="4468"/>
                    <a:pt x="5081" y="4455"/>
                    <a:pt x="5054" y="4441"/>
                  </a:cubicBezTo>
                  <a:lnTo>
                    <a:pt x="4931" y="4359"/>
                  </a:lnTo>
                  <a:cubicBezTo>
                    <a:pt x="4849" y="4305"/>
                    <a:pt x="4754" y="4250"/>
                    <a:pt x="4672" y="4210"/>
                  </a:cubicBezTo>
                  <a:cubicBezTo>
                    <a:pt x="4495" y="4128"/>
                    <a:pt x="4304" y="4059"/>
                    <a:pt x="4113" y="3992"/>
                  </a:cubicBezTo>
                  <a:cubicBezTo>
                    <a:pt x="4032" y="3965"/>
                    <a:pt x="3937" y="3937"/>
                    <a:pt x="3841" y="3910"/>
                  </a:cubicBezTo>
                  <a:lnTo>
                    <a:pt x="3569" y="3814"/>
                  </a:lnTo>
                  <a:lnTo>
                    <a:pt x="3024" y="3651"/>
                  </a:lnTo>
                  <a:lnTo>
                    <a:pt x="2731" y="3565"/>
                  </a:lnTo>
                  <a:lnTo>
                    <a:pt x="2731" y="3565"/>
                  </a:lnTo>
                  <a:cubicBezTo>
                    <a:pt x="2772" y="3484"/>
                    <a:pt x="2806" y="3399"/>
                    <a:pt x="2833" y="3311"/>
                  </a:cubicBezTo>
                  <a:cubicBezTo>
                    <a:pt x="2868" y="3207"/>
                    <a:pt x="2897" y="3093"/>
                    <a:pt x="2910" y="2974"/>
                  </a:cubicBezTo>
                  <a:lnTo>
                    <a:pt x="2910" y="2974"/>
                  </a:lnTo>
                  <a:cubicBezTo>
                    <a:pt x="3147" y="2921"/>
                    <a:pt x="3383" y="2850"/>
                    <a:pt x="3610" y="2752"/>
                  </a:cubicBezTo>
                  <a:cubicBezTo>
                    <a:pt x="3759" y="2684"/>
                    <a:pt x="3895" y="2603"/>
                    <a:pt x="4032" y="2507"/>
                  </a:cubicBezTo>
                  <a:cubicBezTo>
                    <a:pt x="4155" y="2412"/>
                    <a:pt x="4277" y="2303"/>
                    <a:pt x="4386" y="2167"/>
                  </a:cubicBezTo>
                  <a:cubicBezTo>
                    <a:pt x="4495" y="2044"/>
                    <a:pt x="4591" y="1880"/>
                    <a:pt x="4645" y="1717"/>
                  </a:cubicBezTo>
                  <a:lnTo>
                    <a:pt x="4658" y="1649"/>
                  </a:lnTo>
                  <a:cubicBezTo>
                    <a:pt x="4672" y="1635"/>
                    <a:pt x="4672" y="1608"/>
                    <a:pt x="4685" y="1581"/>
                  </a:cubicBezTo>
                  <a:cubicBezTo>
                    <a:pt x="4685" y="1568"/>
                    <a:pt x="4685" y="1540"/>
                    <a:pt x="4700" y="1526"/>
                  </a:cubicBezTo>
                  <a:lnTo>
                    <a:pt x="4700" y="1459"/>
                  </a:lnTo>
                  <a:cubicBezTo>
                    <a:pt x="4713" y="1404"/>
                    <a:pt x="4713" y="1363"/>
                    <a:pt x="4713" y="1322"/>
                  </a:cubicBezTo>
                  <a:lnTo>
                    <a:pt x="4713" y="1281"/>
                  </a:lnTo>
                  <a:lnTo>
                    <a:pt x="4713" y="1254"/>
                  </a:lnTo>
                  <a:lnTo>
                    <a:pt x="4713" y="1186"/>
                  </a:lnTo>
                  <a:cubicBezTo>
                    <a:pt x="4700" y="1009"/>
                    <a:pt x="4658" y="845"/>
                    <a:pt x="4604" y="682"/>
                  </a:cubicBezTo>
                  <a:cubicBezTo>
                    <a:pt x="4536" y="533"/>
                    <a:pt x="4454" y="382"/>
                    <a:pt x="4373" y="260"/>
                  </a:cubicBezTo>
                  <a:lnTo>
                    <a:pt x="4209" y="1"/>
                  </a:ln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7147674" y="1390802"/>
              <a:ext cx="6967" cy="25539"/>
            </a:xfrm>
            <a:custGeom>
              <a:avLst/>
              <a:gdLst/>
              <a:ahLst/>
              <a:cxnLst/>
              <a:rect l="l" t="t" r="r" b="b"/>
              <a:pathLst>
                <a:path w="383" h="1404" extrusionOk="0">
                  <a:moveTo>
                    <a:pt x="1" y="1"/>
                  </a:moveTo>
                  <a:lnTo>
                    <a:pt x="1" y="1"/>
                  </a:lnTo>
                  <a:cubicBezTo>
                    <a:pt x="179" y="164"/>
                    <a:pt x="287" y="368"/>
                    <a:pt x="315" y="655"/>
                  </a:cubicBezTo>
                  <a:cubicBezTo>
                    <a:pt x="342" y="913"/>
                    <a:pt x="342" y="1158"/>
                    <a:pt x="342" y="1403"/>
                  </a:cubicBezTo>
                  <a:lnTo>
                    <a:pt x="382" y="1403"/>
                  </a:lnTo>
                  <a:cubicBezTo>
                    <a:pt x="382" y="1145"/>
                    <a:pt x="382" y="886"/>
                    <a:pt x="355" y="613"/>
                  </a:cubicBezTo>
                  <a:cubicBezTo>
                    <a:pt x="342" y="368"/>
                    <a:pt x="246" y="177"/>
                    <a:pt x="110" y="28"/>
                  </a:cubicBezTo>
                  <a:cubicBezTo>
                    <a:pt x="83" y="14"/>
                    <a:pt x="42" y="14"/>
                    <a:pt x="1" y="1"/>
                  </a:cubicBezTo>
                  <a:close/>
                </a:path>
              </a:pathLst>
            </a:custGeom>
            <a:solidFill>
              <a:srgbClr val="F6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7223744" y="1300379"/>
              <a:ext cx="25793" cy="9422"/>
            </a:xfrm>
            <a:custGeom>
              <a:avLst/>
              <a:gdLst/>
              <a:ahLst/>
              <a:cxnLst/>
              <a:rect l="l" t="t" r="r" b="b"/>
              <a:pathLst>
                <a:path w="1418" h="518" extrusionOk="0">
                  <a:moveTo>
                    <a:pt x="82" y="0"/>
                  </a:moveTo>
                  <a:cubicBezTo>
                    <a:pt x="68" y="123"/>
                    <a:pt x="41" y="232"/>
                    <a:pt x="14" y="354"/>
                  </a:cubicBezTo>
                  <a:lnTo>
                    <a:pt x="1" y="368"/>
                  </a:lnTo>
                  <a:cubicBezTo>
                    <a:pt x="300" y="409"/>
                    <a:pt x="600" y="436"/>
                    <a:pt x="885" y="463"/>
                  </a:cubicBezTo>
                  <a:cubicBezTo>
                    <a:pt x="1036" y="490"/>
                    <a:pt x="1185" y="505"/>
                    <a:pt x="1348" y="518"/>
                  </a:cubicBezTo>
                  <a:cubicBezTo>
                    <a:pt x="1348" y="490"/>
                    <a:pt x="1348" y="463"/>
                    <a:pt x="1363" y="450"/>
                  </a:cubicBezTo>
                  <a:cubicBezTo>
                    <a:pt x="1390" y="341"/>
                    <a:pt x="1403" y="245"/>
                    <a:pt x="1417" y="150"/>
                  </a:cubicBezTo>
                  <a:cubicBezTo>
                    <a:pt x="1363" y="136"/>
                    <a:pt x="1294" y="136"/>
                    <a:pt x="1240" y="123"/>
                  </a:cubicBezTo>
                  <a:cubicBezTo>
                    <a:pt x="1199" y="164"/>
                    <a:pt x="1158" y="191"/>
                    <a:pt x="1118" y="232"/>
                  </a:cubicBezTo>
                  <a:cubicBezTo>
                    <a:pt x="1049" y="272"/>
                    <a:pt x="981" y="300"/>
                    <a:pt x="900" y="314"/>
                  </a:cubicBezTo>
                  <a:cubicBezTo>
                    <a:pt x="872" y="327"/>
                    <a:pt x="831" y="327"/>
                    <a:pt x="804" y="327"/>
                  </a:cubicBezTo>
                  <a:cubicBezTo>
                    <a:pt x="736" y="354"/>
                    <a:pt x="668" y="381"/>
                    <a:pt x="600" y="381"/>
                  </a:cubicBezTo>
                  <a:cubicBezTo>
                    <a:pt x="477" y="381"/>
                    <a:pt x="368" y="327"/>
                    <a:pt x="313" y="232"/>
                  </a:cubicBezTo>
                  <a:cubicBezTo>
                    <a:pt x="273" y="164"/>
                    <a:pt x="259" y="96"/>
                    <a:pt x="259" y="14"/>
                  </a:cubicBezTo>
                  <a:cubicBezTo>
                    <a:pt x="204" y="14"/>
                    <a:pt x="137" y="0"/>
                    <a:pt x="82" y="0"/>
                  </a:cubicBezTo>
                  <a:close/>
                </a:path>
              </a:pathLst>
            </a:custGeom>
            <a:solidFill>
              <a:srgbClr val="AD9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7123663" y="1306309"/>
              <a:ext cx="20828" cy="17626"/>
            </a:xfrm>
            <a:custGeom>
              <a:avLst/>
              <a:gdLst/>
              <a:ahLst/>
              <a:cxnLst/>
              <a:rect l="l" t="t" r="r" b="b"/>
              <a:pathLst>
                <a:path w="1145" h="969" extrusionOk="0">
                  <a:moveTo>
                    <a:pt x="572" y="1"/>
                  </a:moveTo>
                  <a:cubicBezTo>
                    <a:pt x="436" y="55"/>
                    <a:pt x="313" y="83"/>
                    <a:pt x="177" y="110"/>
                  </a:cubicBezTo>
                  <a:cubicBezTo>
                    <a:pt x="164" y="233"/>
                    <a:pt x="137" y="342"/>
                    <a:pt x="95" y="451"/>
                  </a:cubicBezTo>
                  <a:cubicBezTo>
                    <a:pt x="68" y="546"/>
                    <a:pt x="41" y="627"/>
                    <a:pt x="0" y="709"/>
                  </a:cubicBezTo>
                  <a:lnTo>
                    <a:pt x="286" y="791"/>
                  </a:lnTo>
                  <a:lnTo>
                    <a:pt x="600" y="887"/>
                  </a:lnTo>
                  <a:cubicBezTo>
                    <a:pt x="776" y="914"/>
                    <a:pt x="967" y="941"/>
                    <a:pt x="1144" y="969"/>
                  </a:cubicBezTo>
                  <a:cubicBezTo>
                    <a:pt x="1035" y="914"/>
                    <a:pt x="926" y="832"/>
                    <a:pt x="858" y="736"/>
                  </a:cubicBezTo>
                  <a:cubicBezTo>
                    <a:pt x="694" y="533"/>
                    <a:pt x="627" y="273"/>
                    <a:pt x="572"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5639431" y="1795020"/>
              <a:ext cx="846563" cy="512194"/>
            </a:xfrm>
            <a:custGeom>
              <a:avLst/>
              <a:gdLst/>
              <a:ahLst/>
              <a:cxnLst/>
              <a:rect l="l" t="t" r="r" b="b"/>
              <a:pathLst>
                <a:path w="46540" h="28158" extrusionOk="0">
                  <a:moveTo>
                    <a:pt x="4147" y="0"/>
                  </a:moveTo>
                  <a:cubicBezTo>
                    <a:pt x="4091" y="0"/>
                    <a:pt x="4034" y="11"/>
                    <a:pt x="3977" y="33"/>
                  </a:cubicBezTo>
                  <a:cubicBezTo>
                    <a:pt x="3583" y="197"/>
                    <a:pt x="3637" y="809"/>
                    <a:pt x="3882" y="1163"/>
                  </a:cubicBezTo>
                  <a:cubicBezTo>
                    <a:pt x="4658" y="2267"/>
                    <a:pt x="5544" y="3302"/>
                    <a:pt x="6374" y="4364"/>
                  </a:cubicBezTo>
                  <a:cubicBezTo>
                    <a:pt x="6715" y="4704"/>
                    <a:pt x="6946" y="5181"/>
                    <a:pt x="7233" y="5549"/>
                  </a:cubicBezTo>
                  <a:cubicBezTo>
                    <a:pt x="7260" y="5590"/>
                    <a:pt x="7287" y="5630"/>
                    <a:pt x="7287" y="5672"/>
                  </a:cubicBezTo>
                  <a:cubicBezTo>
                    <a:pt x="7287" y="5726"/>
                    <a:pt x="7246" y="5767"/>
                    <a:pt x="7206" y="5794"/>
                  </a:cubicBezTo>
                  <a:cubicBezTo>
                    <a:pt x="7110" y="5890"/>
                    <a:pt x="7015" y="5971"/>
                    <a:pt x="6919" y="6053"/>
                  </a:cubicBezTo>
                  <a:cubicBezTo>
                    <a:pt x="6892" y="6066"/>
                    <a:pt x="6864" y="6093"/>
                    <a:pt x="6837" y="6093"/>
                  </a:cubicBezTo>
                  <a:cubicBezTo>
                    <a:pt x="6797" y="6093"/>
                    <a:pt x="6770" y="6066"/>
                    <a:pt x="6742" y="6039"/>
                  </a:cubicBezTo>
                  <a:cubicBezTo>
                    <a:pt x="5584" y="4964"/>
                    <a:pt x="4482" y="3847"/>
                    <a:pt x="3351" y="2730"/>
                  </a:cubicBezTo>
                  <a:cubicBezTo>
                    <a:pt x="2983" y="2349"/>
                    <a:pt x="2602" y="1980"/>
                    <a:pt x="2234" y="1613"/>
                  </a:cubicBezTo>
                  <a:cubicBezTo>
                    <a:pt x="2013" y="1393"/>
                    <a:pt x="1804" y="1040"/>
                    <a:pt x="1477" y="1040"/>
                  </a:cubicBezTo>
                  <a:cubicBezTo>
                    <a:pt x="1440" y="1040"/>
                    <a:pt x="1402" y="1045"/>
                    <a:pt x="1362" y="1054"/>
                  </a:cubicBezTo>
                  <a:cubicBezTo>
                    <a:pt x="1035" y="1136"/>
                    <a:pt x="899" y="1545"/>
                    <a:pt x="981" y="1858"/>
                  </a:cubicBezTo>
                  <a:cubicBezTo>
                    <a:pt x="1063" y="2171"/>
                    <a:pt x="1308" y="2416"/>
                    <a:pt x="1540" y="2648"/>
                  </a:cubicBezTo>
                  <a:cubicBezTo>
                    <a:pt x="3038" y="4146"/>
                    <a:pt x="4645" y="5576"/>
                    <a:pt x="6047" y="7156"/>
                  </a:cubicBezTo>
                  <a:cubicBezTo>
                    <a:pt x="6020" y="7265"/>
                    <a:pt x="5993" y="7374"/>
                    <a:pt x="5953" y="7483"/>
                  </a:cubicBezTo>
                  <a:cubicBezTo>
                    <a:pt x="5944" y="7483"/>
                    <a:pt x="5935" y="7483"/>
                    <a:pt x="5926" y="7483"/>
                  </a:cubicBezTo>
                  <a:cubicBezTo>
                    <a:pt x="5477" y="7483"/>
                    <a:pt x="5156" y="7138"/>
                    <a:pt x="4808" y="6883"/>
                  </a:cubicBezTo>
                  <a:cubicBezTo>
                    <a:pt x="4413" y="6598"/>
                    <a:pt x="4019" y="6311"/>
                    <a:pt x="3610" y="6026"/>
                  </a:cubicBezTo>
                  <a:cubicBezTo>
                    <a:pt x="2779" y="5440"/>
                    <a:pt x="1921" y="4895"/>
                    <a:pt x="1035" y="4377"/>
                  </a:cubicBezTo>
                  <a:cubicBezTo>
                    <a:pt x="872" y="4283"/>
                    <a:pt x="695" y="4174"/>
                    <a:pt x="505" y="4174"/>
                  </a:cubicBezTo>
                  <a:cubicBezTo>
                    <a:pt x="494" y="4173"/>
                    <a:pt x="482" y="4172"/>
                    <a:pt x="471" y="4172"/>
                  </a:cubicBezTo>
                  <a:cubicBezTo>
                    <a:pt x="289" y="4172"/>
                    <a:pt x="94" y="4280"/>
                    <a:pt x="55" y="4459"/>
                  </a:cubicBezTo>
                  <a:cubicBezTo>
                    <a:pt x="0" y="4637"/>
                    <a:pt x="123" y="4827"/>
                    <a:pt x="245" y="4964"/>
                  </a:cubicBezTo>
                  <a:cubicBezTo>
                    <a:pt x="1553" y="6543"/>
                    <a:pt x="3555" y="7224"/>
                    <a:pt x="5026" y="8599"/>
                  </a:cubicBezTo>
                  <a:cubicBezTo>
                    <a:pt x="5054" y="8614"/>
                    <a:pt x="5081" y="8641"/>
                    <a:pt x="5081" y="8668"/>
                  </a:cubicBezTo>
                  <a:cubicBezTo>
                    <a:pt x="5081" y="8695"/>
                    <a:pt x="5067" y="8723"/>
                    <a:pt x="5067" y="8750"/>
                  </a:cubicBezTo>
                  <a:cubicBezTo>
                    <a:pt x="5012" y="8845"/>
                    <a:pt x="4972" y="8941"/>
                    <a:pt x="4917" y="9049"/>
                  </a:cubicBezTo>
                  <a:cubicBezTo>
                    <a:pt x="3773" y="8641"/>
                    <a:pt x="2642" y="8191"/>
                    <a:pt x="1485" y="7837"/>
                  </a:cubicBezTo>
                  <a:cubicBezTo>
                    <a:pt x="1302" y="7783"/>
                    <a:pt x="1119" y="7729"/>
                    <a:pt x="930" y="7729"/>
                  </a:cubicBezTo>
                  <a:cubicBezTo>
                    <a:pt x="880" y="7729"/>
                    <a:pt x="829" y="7733"/>
                    <a:pt x="777" y="7742"/>
                  </a:cubicBezTo>
                  <a:cubicBezTo>
                    <a:pt x="545" y="7782"/>
                    <a:pt x="314" y="7973"/>
                    <a:pt x="300" y="8218"/>
                  </a:cubicBezTo>
                  <a:cubicBezTo>
                    <a:pt x="300" y="8586"/>
                    <a:pt x="736" y="8750"/>
                    <a:pt x="1077" y="8845"/>
                  </a:cubicBezTo>
                  <a:cubicBezTo>
                    <a:pt x="2439" y="9226"/>
                    <a:pt x="3637" y="9880"/>
                    <a:pt x="4794" y="10670"/>
                  </a:cubicBezTo>
                  <a:cubicBezTo>
                    <a:pt x="5871" y="11392"/>
                    <a:pt x="6688" y="12482"/>
                    <a:pt x="7818" y="13108"/>
                  </a:cubicBezTo>
                  <a:cubicBezTo>
                    <a:pt x="8323" y="13390"/>
                    <a:pt x="8922" y="13558"/>
                    <a:pt x="9500" y="13558"/>
                  </a:cubicBezTo>
                  <a:cubicBezTo>
                    <a:pt x="10121" y="13558"/>
                    <a:pt x="10717" y="13363"/>
                    <a:pt x="11141" y="12903"/>
                  </a:cubicBezTo>
                  <a:cubicBezTo>
                    <a:pt x="17461" y="19128"/>
                    <a:pt x="25006" y="24167"/>
                    <a:pt x="32892" y="28157"/>
                  </a:cubicBezTo>
                  <a:cubicBezTo>
                    <a:pt x="37332" y="23731"/>
                    <a:pt x="41881" y="19413"/>
                    <a:pt x="46539" y="15233"/>
                  </a:cubicBezTo>
                  <a:cubicBezTo>
                    <a:pt x="45708" y="13244"/>
                    <a:pt x="45027" y="11338"/>
                    <a:pt x="44197" y="9349"/>
                  </a:cubicBezTo>
                  <a:cubicBezTo>
                    <a:pt x="40274" y="13857"/>
                    <a:pt x="36107" y="17875"/>
                    <a:pt x="31979" y="22192"/>
                  </a:cubicBezTo>
                  <a:cubicBezTo>
                    <a:pt x="31898" y="22288"/>
                    <a:pt x="31803" y="22369"/>
                    <a:pt x="31680" y="22397"/>
                  </a:cubicBezTo>
                  <a:cubicBezTo>
                    <a:pt x="31658" y="22400"/>
                    <a:pt x="31635" y="22402"/>
                    <a:pt x="31612" y="22402"/>
                  </a:cubicBezTo>
                  <a:cubicBezTo>
                    <a:pt x="31548" y="22402"/>
                    <a:pt x="31481" y="22389"/>
                    <a:pt x="31421" y="22369"/>
                  </a:cubicBezTo>
                  <a:cubicBezTo>
                    <a:pt x="28153" y="21416"/>
                    <a:pt x="24788" y="19359"/>
                    <a:pt x="21901" y="17548"/>
                  </a:cubicBezTo>
                  <a:cubicBezTo>
                    <a:pt x="20076" y="16404"/>
                    <a:pt x="18305" y="15178"/>
                    <a:pt x="16562" y="13898"/>
                  </a:cubicBezTo>
                  <a:cubicBezTo>
                    <a:pt x="15690" y="13272"/>
                    <a:pt x="14833" y="12618"/>
                    <a:pt x="13974" y="11977"/>
                  </a:cubicBezTo>
                  <a:cubicBezTo>
                    <a:pt x="13511" y="11623"/>
                    <a:pt x="13062" y="11323"/>
                    <a:pt x="12612" y="10956"/>
                  </a:cubicBezTo>
                  <a:cubicBezTo>
                    <a:pt x="12544" y="10888"/>
                    <a:pt x="12476" y="10833"/>
                    <a:pt x="12449" y="10738"/>
                  </a:cubicBezTo>
                  <a:cubicBezTo>
                    <a:pt x="12421" y="10657"/>
                    <a:pt x="12449" y="10575"/>
                    <a:pt x="12476" y="10493"/>
                  </a:cubicBezTo>
                  <a:cubicBezTo>
                    <a:pt x="12544" y="10234"/>
                    <a:pt x="12599" y="9976"/>
                    <a:pt x="12626" y="9703"/>
                  </a:cubicBezTo>
                  <a:cubicBezTo>
                    <a:pt x="12748" y="8913"/>
                    <a:pt x="12708" y="8082"/>
                    <a:pt x="12517" y="7292"/>
                  </a:cubicBezTo>
                  <a:cubicBezTo>
                    <a:pt x="12381" y="6774"/>
                    <a:pt x="12190" y="6257"/>
                    <a:pt x="12000" y="5754"/>
                  </a:cubicBezTo>
                  <a:cubicBezTo>
                    <a:pt x="11727" y="5073"/>
                    <a:pt x="11495" y="4432"/>
                    <a:pt x="11359" y="3724"/>
                  </a:cubicBezTo>
                  <a:cubicBezTo>
                    <a:pt x="11210" y="3015"/>
                    <a:pt x="11237" y="2158"/>
                    <a:pt x="10910" y="1504"/>
                  </a:cubicBezTo>
                  <a:cubicBezTo>
                    <a:pt x="10351" y="2022"/>
                    <a:pt x="10011" y="2770"/>
                    <a:pt x="9984" y="3520"/>
                  </a:cubicBezTo>
                  <a:cubicBezTo>
                    <a:pt x="9929" y="4568"/>
                    <a:pt x="10433" y="5672"/>
                    <a:pt x="10011" y="6611"/>
                  </a:cubicBezTo>
                  <a:cubicBezTo>
                    <a:pt x="8390" y="4514"/>
                    <a:pt x="6647" y="2512"/>
                    <a:pt x="4903" y="482"/>
                  </a:cubicBezTo>
                  <a:cubicBezTo>
                    <a:pt x="4699" y="255"/>
                    <a:pt x="4429" y="0"/>
                    <a:pt x="4147" y="0"/>
                  </a:cubicBezTo>
                  <a:close/>
                </a:path>
              </a:pathLst>
            </a:custGeom>
            <a:solidFill>
              <a:srgbClr val="EA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5811363" y="1931881"/>
              <a:ext cx="21573" cy="70614"/>
            </a:xfrm>
            <a:custGeom>
              <a:avLst/>
              <a:gdLst/>
              <a:ahLst/>
              <a:cxnLst/>
              <a:rect l="l" t="t" r="r" b="b"/>
              <a:pathLst>
                <a:path w="1186" h="3882" extrusionOk="0">
                  <a:moveTo>
                    <a:pt x="668" y="0"/>
                  </a:moveTo>
                  <a:cubicBezTo>
                    <a:pt x="641" y="27"/>
                    <a:pt x="600" y="55"/>
                    <a:pt x="572" y="82"/>
                  </a:cubicBezTo>
                  <a:cubicBezTo>
                    <a:pt x="532" y="109"/>
                    <a:pt x="505" y="149"/>
                    <a:pt x="477" y="177"/>
                  </a:cubicBezTo>
                  <a:cubicBezTo>
                    <a:pt x="450" y="218"/>
                    <a:pt x="423" y="258"/>
                    <a:pt x="382" y="300"/>
                  </a:cubicBezTo>
                  <a:cubicBezTo>
                    <a:pt x="369" y="327"/>
                    <a:pt x="341" y="367"/>
                    <a:pt x="314" y="409"/>
                  </a:cubicBezTo>
                  <a:cubicBezTo>
                    <a:pt x="218" y="572"/>
                    <a:pt x="151" y="749"/>
                    <a:pt x="96" y="926"/>
                  </a:cubicBezTo>
                  <a:cubicBezTo>
                    <a:pt x="0" y="1293"/>
                    <a:pt x="0" y="1675"/>
                    <a:pt x="69" y="2043"/>
                  </a:cubicBezTo>
                  <a:cubicBezTo>
                    <a:pt x="136" y="2410"/>
                    <a:pt x="287" y="2764"/>
                    <a:pt x="477" y="3064"/>
                  </a:cubicBezTo>
                  <a:cubicBezTo>
                    <a:pt x="572" y="3227"/>
                    <a:pt x="668" y="3364"/>
                    <a:pt x="790" y="3500"/>
                  </a:cubicBezTo>
                  <a:cubicBezTo>
                    <a:pt x="817" y="3541"/>
                    <a:pt x="845" y="3568"/>
                    <a:pt x="886" y="3609"/>
                  </a:cubicBezTo>
                  <a:lnTo>
                    <a:pt x="981" y="3705"/>
                  </a:lnTo>
                  <a:cubicBezTo>
                    <a:pt x="1008" y="3732"/>
                    <a:pt x="1050" y="3759"/>
                    <a:pt x="1077" y="3786"/>
                  </a:cubicBezTo>
                  <a:cubicBezTo>
                    <a:pt x="1117" y="3814"/>
                    <a:pt x="1144" y="3854"/>
                    <a:pt x="1186" y="3881"/>
                  </a:cubicBezTo>
                  <a:cubicBezTo>
                    <a:pt x="1172" y="3827"/>
                    <a:pt x="1158" y="3786"/>
                    <a:pt x="1144" y="3745"/>
                  </a:cubicBezTo>
                  <a:cubicBezTo>
                    <a:pt x="1131" y="3705"/>
                    <a:pt x="1131" y="3663"/>
                    <a:pt x="1117" y="3623"/>
                  </a:cubicBezTo>
                  <a:cubicBezTo>
                    <a:pt x="1104" y="3568"/>
                    <a:pt x="1090" y="3527"/>
                    <a:pt x="1077" y="3487"/>
                  </a:cubicBezTo>
                  <a:lnTo>
                    <a:pt x="1035" y="3364"/>
                  </a:lnTo>
                  <a:lnTo>
                    <a:pt x="872" y="2873"/>
                  </a:lnTo>
                  <a:cubicBezTo>
                    <a:pt x="777" y="2561"/>
                    <a:pt x="695" y="2247"/>
                    <a:pt x="627" y="1934"/>
                  </a:cubicBezTo>
                  <a:cubicBezTo>
                    <a:pt x="572" y="1620"/>
                    <a:pt x="532" y="1308"/>
                    <a:pt x="545" y="994"/>
                  </a:cubicBezTo>
                  <a:cubicBezTo>
                    <a:pt x="545" y="830"/>
                    <a:pt x="559" y="667"/>
                    <a:pt x="572" y="503"/>
                  </a:cubicBezTo>
                  <a:cubicBezTo>
                    <a:pt x="586" y="463"/>
                    <a:pt x="586" y="422"/>
                    <a:pt x="586" y="381"/>
                  </a:cubicBezTo>
                  <a:cubicBezTo>
                    <a:pt x="600" y="340"/>
                    <a:pt x="614" y="300"/>
                    <a:pt x="614" y="258"/>
                  </a:cubicBezTo>
                  <a:cubicBezTo>
                    <a:pt x="627" y="218"/>
                    <a:pt x="627" y="164"/>
                    <a:pt x="641" y="122"/>
                  </a:cubicBezTo>
                  <a:cubicBezTo>
                    <a:pt x="654" y="82"/>
                    <a:pt x="668" y="40"/>
                    <a:pt x="668" y="0"/>
                  </a:cubicBezTo>
                  <a:close/>
                </a:path>
              </a:pathLst>
            </a:custGeom>
            <a:solidFill>
              <a:srgbClr val="CC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5759103" y="1920713"/>
              <a:ext cx="35925" cy="57499"/>
            </a:xfrm>
            <a:custGeom>
              <a:avLst/>
              <a:gdLst/>
              <a:ahLst/>
              <a:cxnLst/>
              <a:rect l="l" t="t" r="r" b="b"/>
              <a:pathLst>
                <a:path w="1975" h="3161" extrusionOk="0">
                  <a:moveTo>
                    <a:pt x="1974" y="1"/>
                  </a:moveTo>
                  <a:cubicBezTo>
                    <a:pt x="1893" y="28"/>
                    <a:pt x="1825" y="69"/>
                    <a:pt x="1756" y="110"/>
                  </a:cubicBezTo>
                  <a:cubicBezTo>
                    <a:pt x="1689" y="151"/>
                    <a:pt x="1620" y="191"/>
                    <a:pt x="1553" y="246"/>
                  </a:cubicBezTo>
                  <a:cubicBezTo>
                    <a:pt x="1484" y="287"/>
                    <a:pt x="1416" y="342"/>
                    <a:pt x="1348" y="396"/>
                  </a:cubicBezTo>
                  <a:cubicBezTo>
                    <a:pt x="1293" y="451"/>
                    <a:pt x="1239" y="505"/>
                    <a:pt x="1171" y="560"/>
                  </a:cubicBezTo>
                  <a:cubicBezTo>
                    <a:pt x="939" y="778"/>
                    <a:pt x="735" y="1036"/>
                    <a:pt x="572" y="1308"/>
                  </a:cubicBezTo>
                  <a:cubicBezTo>
                    <a:pt x="394" y="1595"/>
                    <a:pt x="258" y="1880"/>
                    <a:pt x="163" y="2194"/>
                  </a:cubicBezTo>
                  <a:cubicBezTo>
                    <a:pt x="136" y="2276"/>
                    <a:pt x="109" y="2343"/>
                    <a:pt x="95" y="2425"/>
                  </a:cubicBezTo>
                  <a:cubicBezTo>
                    <a:pt x="68" y="2507"/>
                    <a:pt x="55" y="2588"/>
                    <a:pt x="40" y="2670"/>
                  </a:cubicBezTo>
                  <a:cubicBezTo>
                    <a:pt x="27" y="2752"/>
                    <a:pt x="13" y="2834"/>
                    <a:pt x="13" y="2915"/>
                  </a:cubicBezTo>
                  <a:cubicBezTo>
                    <a:pt x="0" y="2997"/>
                    <a:pt x="0" y="3079"/>
                    <a:pt x="0" y="3160"/>
                  </a:cubicBezTo>
                  <a:cubicBezTo>
                    <a:pt x="68" y="3093"/>
                    <a:pt x="109" y="3024"/>
                    <a:pt x="163" y="2970"/>
                  </a:cubicBezTo>
                  <a:cubicBezTo>
                    <a:pt x="204" y="2902"/>
                    <a:pt x="258" y="2834"/>
                    <a:pt x="300" y="2766"/>
                  </a:cubicBezTo>
                  <a:cubicBezTo>
                    <a:pt x="340" y="2711"/>
                    <a:pt x="394" y="2643"/>
                    <a:pt x="436" y="2575"/>
                  </a:cubicBezTo>
                  <a:cubicBezTo>
                    <a:pt x="476" y="2507"/>
                    <a:pt x="518" y="2452"/>
                    <a:pt x="558" y="2385"/>
                  </a:cubicBezTo>
                  <a:cubicBezTo>
                    <a:pt x="735" y="2125"/>
                    <a:pt x="885" y="1867"/>
                    <a:pt x="1048" y="1608"/>
                  </a:cubicBezTo>
                  <a:cubicBezTo>
                    <a:pt x="1212" y="1363"/>
                    <a:pt x="1375" y="1104"/>
                    <a:pt x="1525" y="832"/>
                  </a:cubicBezTo>
                  <a:lnTo>
                    <a:pt x="1647" y="627"/>
                  </a:lnTo>
                  <a:cubicBezTo>
                    <a:pt x="1675" y="573"/>
                    <a:pt x="1716" y="505"/>
                    <a:pt x="1756" y="423"/>
                  </a:cubicBezTo>
                  <a:cubicBezTo>
                    <a:pt x="1798" y="355"/>
                    <a:pt x="1838" y="287"/>
                    <a:pt x="1865" y="219"/>
                  </a:cubicBezTo>
                  <a:cubicBezTo>
                    <a:pt x="1907" y="151"/>
                    <a:pt x="1947" y="69"/>
                    <a:pt x="1974" y="1"/>
                  </a:cubicBezTo>
                  <a:close/>
                </a:path>
              </a:pathLst>
            </a:custGeom>
            <a:solidFill>
              <a:srgbClr val="CC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5872791" y="1416359"/>
              <a:ext cx="1473863" cy="1956444"/>
            </a:xfrm>
            <a:custGeom>
              <a:avLst/>
              <a:gdLst/>
              <a:ahLst/>
              <a:cxnLst/>
              <a:rect l="l" t="t" r="r" b="b"/>
              <a:pathLst>
                <a:path w="81026" h="107556" extrusionOk="0">
                  <a:moveTo>
                    <a:pt x="70110" y="0"/>
                  </a:moveTo>
                  <a:cubicBezTo>
                    <a:pt x="69437" y="0"/>
                    <a:pt x="68765" y="49"/>
                    <a:pt x="68099" y="148"/>
                  </a:cubicBezTo>
                  <a:lnTo>
                    <a:pt x="66180" y="22376"/>
                  </a:lnTo>
                  <a:cubicBezTo>
                    <a:pt x="66003" y="22293"/>
                    <a:pt x="65808" y="22252"/>
                    <a:pt x="65615" y="22252"/>
                  </a:cubicBezTo>
                  <a:cubicBezTo>
                    <a:pt x="65392" y="22252"/>
                    <a:pt x="65171" y="22307"/>
                    <a:pt x="64981" y="22416"/>
                  </a:cubicBezTo>
                  <a:cubicBezTo>
                    <a:pt x="65090" y="22920"/>
                    <a:pt x="65212" y="23424"/>
                    <a:pt x="65335" y="23928"/>
                  </a:cubicBezTo>
                  <a:cubicBezTo>
                    <a:pt x="64923" y="23679"/>
                    <a:pt x="64431" y="23544"/>
                    <a:pt x="63944" y="23544"/>
                  </a:cubicBezTo>
                  <a:cubicBezTo>
                    <a:pt x="63899" y="23544"/>
                    <a:pt x="63854" y="23545"/>
                    <a:pt x="63810" y="23547"/>
                  </a:cubicBezTo>
                  <a:cubicBezTo>
                    <a:pt x="63646" y="23847"/>
                    <a:pt x="63632" y="24241"/>
                    <a:pt x="63796" y="24541"/>
                  </a:cubicBezTo>
                  <a:cubicBezTo>
                    <a:pt x="59934" y="24800"/>
                    <a:pt x="56123" y="25047"/>
                    <a:pt x="52255" y="25047"/>
                  </a:cubicBezTo>
                  <a:cubicBezTo>
                    <a:pt x="52057" y="25047"/>
                    <a:pt x="51859" y="25046"/>
                    <a:pt x="51661" y="25045"/>
                  </a:cubicBezTo>
                  <a:cubicBezTo>
                    <a:pt x="51359" y="25043"/>
                    <a:pt x="51057" y="25041"/>
                    <a:pt x="50755" y="25041"/>
                  </a:cubicBezTo>
                  <a:cubicBezTo>
                    <a:pt x="49365" y="25041"/>
                    <a:pt x="47972" y="25084"/>
                    <a:pt x="46608" y="25331"/>
                  </a:cubicBezTo>
                  <a:cubicBezTo>
                    <a:pt x="44742" y="25685"/>
                    <a:pt x="43339" y="26571"/>
                    <a:pt x="41664" y="27388"/>
                  </a:cubicBezTo>
                  <a:cubicBezTo>
                    <a:pt x="40166" y="28109"/>
                    <a:pt x="38341" y="28354"/>
                    <a:pt x="36707" y="28681"/>
                  </a:cubicBezTo>
                  <a:cubicBezTo>
                    <a:pt x="35018" y="29035"/>
                    <a:pt x="33097" y="29077"/>
                    <a:pt x="31544" y="29839"/>
                  </a:cubicBezTo>
                  <a:cubicBezTo>
                    <a:pt x="30741" y="30221"/>
                    <a:pt x="30087" y="30847"/>
                    <a:pt x="29434" y="31446"/>
                  </a:cubicBezTo>
                  <a:cubicBezTo>
                    <a:pt x="26574" y="34156"/>
                    <a:pt x="23713" y="36853"/>
                    <a:pt x="20853" y="39564"/>
                  </a:cubicBezTo>
                  <a:cubicBezTo>
                    <a:pt x="20669" y="39736"/>
                    <a:pt x="20446" y="39909"/>
                    <a:pt x="20217" y="39909"/>
                  </a:cubicBezTo>
                  <a:cubicBezTo>
                    <a:pt x="20175" y="39909"/>
                    <a:pt x="20133" y="39903"/>
                    <a:pt x="20091" y="39891"/>
                  </a:cubicBezTo>
                  <a:cubicBezTo>
                    <a:pt x="19845" y="39809"/>
                    <a:pt x="19736" y="39536"/>
                    <a:pt x="19518" y="39400"/>
                  </a:cubicBezTo>
                  <a:cubicBezTo>
                    <a:pt x="19436" y="39351"/>
                    <a:pt x="19344" y="39329"/>
                    <a:pt x="19251" y="39329"/>
                  </a:cubicBezTo>
                  <a:cubicBezTo>
                    <a:pt x="19008" y="39329"/>
                    <a:pt x="18754" y="39479"/>
                    <a:pt x="18605" y="39686"/>
                  </a:cubicBezTo>
                  <a:cubicBezTo>
                    <a:pt x="18402" y="39985"/>
                    <a:pt x="18360" y="40354"/>
                    <a:pt x="18306" y="40708"/>
                  </a:cubicBezTo>
                  <a:cubicBezTo>
                    <a:pt x="18306" y="39997"/>
                    <a:pt x="17515" y="39479"/>
                    <a:pt x="16842" y="39479"/>
                  </a:cubicBezTo>
                  <a:cubicBezTo>
                    <a:pt x="16715" y="39479"/>
                    <a:pt x="16593" y="39498"/>
                    <a:pt x="16481" y="39536"/>
                  </a:cubicBezTo>
                  <a:cubicBezTo>
                    <a:pt x="16277" y="39618"/>
                    <a:pt x="16072" y="39740"/>
                    <a:pt x="15841" y="39740"/>
                  </a:cubicBezTo>
                  <a:cubicBezTo>
                    <a:pt x="15651" y="39740"/>
                    <a:pt x="15473" y="39658"/>
                    <a:pt x="15309" y="39564"/>
                  </a:cubicBezTo>
                  <a:cubicBezTo>
                    <a:pt x="10775" y="37221"/>
                    <a:pt x="5667" y="35314"/>
                    <a:pt x="1459" y="32440"/>
                  </a:cubicBezTo>
                  <a:cubicBezTo>
                    <a:pt x="410" y="34211"/>
                    <a:pt x="355" y="36907"/>
                    <a:pt x="192" y="38937"/>
                  </a:cubicBezTo>
                  <a:cubicBezTo>
                    <a:pt x="1" y="41552"/>
                    <a:pt x="70" y="44194"/>
                    <a:pt x="396" y="46795"/>
                  </a:cubicBezTo>
                  <a:cubicBezTo>
                    <a:pt x="744" y="46738"/>
                    <a:pt x="1093" y="46713"/>
                    <a:pt x="1442" y="46713"/>
                  </a:cubicBezTo>
                  <a:cubicBezTo>
                    <a:pt x="2680" y="46713"/>
                    <a:pt x="3922" y="47030"/>
                    <a:pt x="5122" y="47381"/>
                  </a:cubicBezTo>
                  <a:cubicBezTo>
                    <a:pt x="9317" y="48593"/>
                    <a:pt x="13403" y="50214"/>
                    <a:pt x="17312" y="52189"/>
                  </a:cubicBezTo>
                  <a:cubicBezTo>
                    <a:pt x="17839" y="52463"/>
                    <a:pt x="18409" y="52747"/>
                    <a:pt x="18989" y="52747"/>
                  </a:cubicBezTo>
                  <a:cubicBezTo>
                    <a:pt x="19129" y="52747"/>
                    <a:pt x="19269" y="52730"/>
                    <a:pt x="19410" y="52693"/>
                  </a:cubicBezTo>
                  <a:cubicBezTo>
                    <a:pt x="19804" y="52597"/>
                    <a:pt x="20131" y="52339"/>
                    <a:pt x="20458" y="52080"/>
                  </a:cubicBezTo>
                  <a:cubicBezTo>
                    <a:pt x="23250" y="49915"/>
                    <a:pt x="26029" y="47735"/>
                    <a:pt x="28807" y="45569"/>
                  </a:cubicBezTo>
                  <a:cubicBezTo>
                    <a:pt x="29474" y="48484"/>
                    <a:pt x="29011" y="51821"/>
                    <a:pt x="28916" y="54790"/>
                  </a:cubicBezTo>
                  <a:cubicBezTo>
                    <a:pt x="28807" y="58849"/>
                    <a:pt x="28466" y="62894"/>
                    <a:pt x="27881" y="66912"/>
                  </a:cubicBezTo>
                  <a:cubicBezTo>
                    <a:pt x="26601" y="75656"/>
                    <a:pt x="24516" y="85693"/>
                    <a:pt x="18565" y="92503"/>
                  </a:cubicBezTo>
                  <a:cubicBezTo>
                    <a:pt x="18320" y="92789"/>
                    <a:pt x="18048" y="93089"/>
                    <a:pt x="17966" y="93456"/>
                  </a:cubicBezTo>
                  <a:cubicBezTo>
                    <a:pt x="17884" y="93851"/>
                    <a:pt x="18006" y="94246"/>
                    <a:pt x="18142" y="94627"/>
                  </a:cubicBezTo>
                  <a:cubicBezTo>
                    <a:pt x="18769" y="96343"/>
                    <a:pt x="19586" y="98005"/>
                    <a:pt x="20581" y="99545"/>
                  </a:cubicBezTo>
                  <a:cubicBezTo>
                    <a:pt x="21207" y="100538"/>
                    <a:pt x="21943" y="101506"/>
                    <a:pt x="22964" y="102078"/>
                  </a:cubicBezTo>
                  <a:cubicBezTo>
                    <a:pt x="23897" y="102617"/>
                    <a:pt x="24985" y="102775"/>
                    <a:pt x="26077" y="102775"/>
                  </a:cubicBezTo>
                  <a:cubicBezTo>
                    <a:pt x="26499" y="102775"/>
                    <a:pt x="26922" y="102752"/>
                    <a:pt x="27336" y="102717"/>
                  </a:cubicBezTo>
                  <a:cubicBezTo>
                    <a:pt x="29297" y="102541"/>
                    <a:pt x="31245" y="102132"/>
                    <a:pt x="33111" y="101519"/>
                  </a:cubicBezTo>
                  <a:cubicBezTo>
                    <a:pt x="33543" y="101382"/>
                    <a:pt x="33984" y="101227"/>
                    <a:pt x="34428" y="101227"/>
                  </a:cubicBezTo>
                  <a:cubicBezTo>
                    <a:pt x="34515" y="101227"/>
                    <a:pt x="34603" y="101233"/>
                    <a:pt x="34691" y="101246"/>
                  </a:cubicBezTo>
                  <a:cubicBezTo>
                    <a:pt x="35753" y="101424"/>
                    <a:pt x="36325" y="102568"/>
                    <a:pt x="36897" y="103480"/>
                  </a:cubicBezTo>
                  <a:cubicBezTo>
                    <a:pt x="38069" y="105332"/>
                    <a:pt x="39907" y="106749"/>
                    <a:pt x="41977" y="107402"/>
                  </a:cubicBezTo>
                  <a:cubicBezTo>
                    <a:pt x="42240" y="107488"/>
                    <a:pt x="42521" y="107555"/>
                    <a:pt x="42791" y="107555"/>
                  </a:cubicBezTo>
                  <a:cubicBezTo>
                    <a:pt x="42997" y="107555"/>
                    <a:pt x="43198" y="107516"/>
                    <a:pt x="43380" y="107417"/>
                  </a:cubicBezTo>
                  <a:cubicBezTo>
                    <a:pt x="44552" y="106749"/>
                    <a:pt x="44225" y="104638"/>
                    <a:pt x="44292" y="103521"/>
                  </a:cubicBezTo>
                  <a:cubicBezTo>
                    <a:pt x="44401" y="101846"/>
                    <a:pt x="44510" y="100157"/>
                    <a:pt x="44606" y="98482"/>
                  </a:cubicBezTo>
                  <a:cubicBezTo>
                    <a:pt x="45423" y="100307"/>
                    <a:pt x="46104" y="102200"/>
                    <a:pt x="46649" y="104134"/>
                  </a:cubicBezTo>
                  <a:cubicBezTo>
                    <a:pt x="47089" y="105677"/>
                    <a:pt x="48501" y="106196"/>
                    <a:pt x="50167" y="106196"/>
                  </a:cubicBezTo>
                  <a:cubicBezTo>
                    <a:pt x="52469" y="106196"/>
                    <a:pt x="55257" y="105205"/>
                    <a:pt x="56632" y="104557"/>
                  </a:cubicBezTo>
                  <a:cubicBezTo>
                    <a:pt x="60160" y="102908"/>
                    <a:pt x="63360" y="100062"/>
                    <a:pt x="65117" y="96507"/>
                  </a:cubicBezTo>
                  <a:cubicBezTo>
                    <a:pt x="65757" y="95241"/>
                    <a:pt x="66274" y="93824"/>
                    <a:pt x="67378" y="92938"/>
                  </a:cubicBezTo>
                  <a:cubicBezTo>
                    <a:pt x="69421" y="91304"/>
                    <a:pt x="72989" y="91794"/>
                    <a:pt x="74133" y="89439"/>
                  </a:cubicBezTo>
                  <a:lnTo>
                    <a:pt x="67555" y="81634"/>
                  </a:lnTo>
                  <a:cubicBezTo>
                    <a:pt x="65390" y="79061"/>
                    <a:pt x="63210" y="76459"/>
                    <a:pt x="61344" y="73653"/>
                  </a:cubicBezTo>
                  <a:cubicBezTo>
                    <a:pt x="60950" y="73068"/>
                    <a:pt x="60568" y="72469"/>
                    <a:pt x="60200" y="71855"/>
                  </a:cubicBezTo>
                  <a:cubicBezTo>
                    <a:pt x="57258" y="66885"/>
                    <a:pt x="55542" y="61286"/>
                    <a:pt x="54561" y="55593"/>
                  </a:cubicBezTo>
                  <a:cubicBezTo>
                    <a:pt x="54058" y="52693"/>
                    <a:pt x="53744" y="49764"/>
                    <a:pt x="53608" y="46822"/>
                  </a:cubicBezTo>
                  <a:cubicBezTo>
                    <a:pt x="53472" y="44017"/>
                    <a:pt x="54017" y="41280"/>
                    <a:pt x="54249" y="38460"/>
                  </a:cubicBezTo>
                  <a:cubicBezTo>
                    <a:pt x="54262" y="38256"/>
                    <a:pt x="54289" y="38024"/>
                    <a:pt x="54425" y="37861"/>
                  </a:cubicBezTo>
                  <a:cubicBezTo>
                    <a:pt x="54576" y="37670"/>
                    <a:pt x="54848" y="37630"/>
                    <a:pt x="55093" y="37588"/>
                  </a:cubicBezTo>
                  <a:cubicBezTo>
                    <a:pt x="60827" y="36649"/>
                    <a:pt x="66601" y="36362"/>
                    <a:pt x="72199" y="34755"/>
                  </a:cubicBezTo>
                  <a:cubicBezTo>
                    <a:pt x="72812" y="34579"/>
                    <a:pt x="73480" y="34374"/>
                    <a:pt x="73916" y="33898"/>
                  </a:cubicBezTo>
                  <a:cubicBezTo>
                    <a:pt x="74337" y="33421"/>
                    <a:pt x="74473" y="32740"/>
                    <a:pt x="74597" y="32113"/>
                  </a:cubicBezTo>
                  <a:cubicBezTo>
                    <a:pt x="74651" y="31800"/>
                    <a:pt x="74706" y="31501"/>
                    <a:pt x="74760" y="31201"/>
                  </a:cubicBezTo>
                  <a:cubicBezTo>
                    <a:pt x="75617" y="26489"/>
                    <a:pt x="76449" y="21776"/>
                    <a:pt x="77252" y="17050"/>
                  </a:cubicBezTo>
                  <a:cubicBezTo>
                    <a:pt x="77974" y="12842"/>
                    <a:pt x="78886" y="8456"/>
                    <a:pt x="81025" y="4683"/>
                  </a:cubicBezTo>
                  <a:cubicBezTo>
                    <a:pt x="79513" y="3376"/>
                    <a:pt x="77797" y="2028"/>
                    <a:pt x="75944" y="1224"/>
                  </a:cubicBezTo>
                  <a:cubicBezTo>
                    <a:pt x="74110" y="429"/>
                    <a:pt x="72108" y="0"/>
                    <a:pt x="70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7217305" y="1425490"/>
              <a:ext cx="2001" cy="746"/>
            </a:xfrm>
            <a:custGeom>
              <a:avLst/>
              <a:gdLst/>
              <a:ahLst/>
              <a:cxnLst/>
              <a:rect l="l" t="t" r="r" b="b"/>
              <a:pathLst>
                <a:path w="110" h="41" extrusionOk="0">
                  <a:moveTo>
                    <a:pt x="1" y="1"/>
                  </a:moveTo>
                  <a:lnTo>
                    <a:pt x="1" y="14"/>
                  </a:lnTo>
                  <a:cubicBezTo>
                    <a:pt x="41" y="14"/>
                    <a:pt x="82" y="28"/>
                    <a:pt x="110" y="41"/>
                  </a:cubicBezTo>
                  <a:lnTo>
                    <a:pt x="110" y="28"/>
                  </a:lnTo>
                  <a:cubicBezTo>
                    <a:pt x="82" y="28"/>
                    <a:pt x="41" y="14"/>
                    <a:pt x="1" y="1"/>
                  </a:cubicBezTo>
                  <a:close/>
                </a:path>
              </a:pathLst>
            </a:custGeom>
            <a:solidFill>
              <a:srgbClr val="BB8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7178360" y="1418087"/>
              <a:ext cx="38963" cy="7658"/>
            </a:xfrm>
            <a:custGeom>
              <a:avLst/>
              <a:gdLst/>
              <a:ahLst/>
              <a:cxnLst/>
              <a:rect l="l" t="t" r="r" b="b"/>
              <a:pathLst>
                <a:path w="2142" h="421" extrusionOk="0">
                  <a:moveTo>
                    <a:pt x="1" y="0"/>
                  </a:moveTo>
                  <a:cubicBezTo>
                    <a:pt x="718" y="82"/>
                    <a:pt x="1437" y="218"/>
                    <a:pt x="2142" y="421"/>
                  </a:cubicBezTo>
                  <a:lnTo>
                    <a:pt x="2142" y="408"/>
                  </a:lnTo>
                  <a:cubicBezTo>
                    <a:pt x="1437" y="218"/>
                    <a:pt x="718" y="82"/>
                    <a:pt x="1" y="0"/>
                  </a:cubicBezTo>
                  <a:close/>
                </a:path>
              </a:pathLst>
            </a:custGeom>
            <a:solidFill>
              <a:srgbClr val="B46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5959757" y="1416322"/>
              <a:ext cx="1386897" cy="1813725"/>
            </a:xfrm>
            <a:custGeom>
              <a:avLst/>
              <a:gdLst/>
              <a:ahLst/>
              <a:cxnLst/>
              <a:rect l="l" t="t" r="r" b="b"/>
              <a:pathLst>
                <a:path w="76245" h="99710" extrusionOk="0">
                  <a:moveTo>
                    <a:pt x="66193" y="85872"/>
                  </a:moveTo>
                  <a:cubicBezTo>
                    <a:pt x="65866" y="86185"/>
                    <a:pt x="65579" y="86539"/>
                    <a:pt x="65361" y="86935"/>
                  </a:cubicBezTo>
                  <a:cubicBezTo>
                    <a:pt x="65770" y="86757"/>
                    <a:pt x="66165" y="86553"/>
                    <a:pt x="66533" y="86281"/>
                  </a:cubicBezTo>
                  <a:cubicBezTo>
                    <a:pt x="66411" y="86145"/>
                    <a:pt x="66302" y="86009"/>
                    <a:pt x="66193" y="85872"/>
                  </a:cubicBezTo>
                  <a:close/>
                  <a:moveTo>
                    <a:pt x="64667" y="84020"/>
                  </a:moveTo>
                  <a:cubicBezTo>
                    <a:pt x="63673" y="84987"/>
                    <a:pt x="62978" y="86363"/>
                    <a:pt x="62610" y="87656"/>
                  </a:cubicBezTo>
                  <a:cubicBezTo>
                    <a:pt x="63536" y="87465"/>
                    <a:pt x="64477" y="87289"/>
                    <a:pt x="65334" y="86948"/>
                  </a:cubicBezTo>
                  <a:cubicBezTo>
                    <a:pt x="65116" y="86376"/>
                    <a:pt x="65389" y="85763"/>
                    <a:pt x="65634" y="85191"/>
                  </a:cubicBezTo>
                  <a:cubicBezTo>
                    <a:pt x="65307" y="84810"/>
                    <a:pt x="64980" y="84415"/>
                    <a:pt x="64667" y="84020"/>
                  </a:cubicBezTo>
                  <a:close/>
                  <a:moveTo>
                    <a:pt x="62910" y="84142"/>
                  </a:moveTo>
                  <a:cubicBezTo>
                    <a:pt x="62883" y="84142"/>
                    <a:pt x="62855" y="84156"/>
                    <a:pt x="62842" y="84169"/>
                  </a:cubicBezTo>
                  <a:cubicBezTo>
                    <a:pt x="62774" y="84197"/>
                    <a:pt x="62733" y="84251"/>
                    <a:pt x="62692" y="84320"/>
                  </a:cubicBezTo>
                  <a:cubicBezTo>
                    <a:pt x="62270" y="85014"/>
                    <a:pt x="61984" y="85872"/>
                    <a:pt x="61711" y="86648"/>
                  </a:cubicBezTo>
                  <a:cubicBezTo>
                    <a:pt x="61562" y="87084"/>
                    <a:pt x="61439" y="87520"/>
                    <a:pt x="61330" y="87956"/>
                  </a:cubicBezTo>
                  <a:cubicBezTo>
                    <a:pt x="61493" y="87915"/>
                    <a:pt x="61671" y="87874"/>
                    <a:pt x="61847" y="87834"/>
                  </a:cubicBezTo>
                  <a:cubicBezTo>
                    <a:pt x="61984" y="86553"/>
                    <a:pt x="62501" y="85382"/>
                    <a:pt x="63019" y="84197"/>
                  </a:cubicBezTo>
                  <a:cubicBezTo>
                    <a:pt x="63006" y="84169"/>
                    <a:pt x="62951" y="84142"/>
                    <a:pt x="62910" y="84142"/>
                  </a:cubicBezTo>
                  <a:close/>
                  <a:moveTo>
                    <a:pt x="61698" y="83666"/>
                  </a:moveTo>
                  <a:cubicBezTo>
                    <a:pt x="61548" y="83666"/>
                    <a:pt x="60718" y="85804"/>
                    <a:pt x="60649" y="85994"/>
                  </a:cubicBezTo>
                  <a:cubicBezTo>
                    <a:pt x="60404" y="86797"/>
                    <a:pt x="60241" y="87613"/>
                    <a:pt x="60024" y="88429"/>
                  </a:cubicBezTo>
                  <a:lnTo>
                    <a:pt x="60024" y="88429"/>
                  </a:lnTo>
                  <a:cubicBezTo>
                    <a:pt x="60212" y="88340"/>
                    <a:pt x="60407" y="88261"/>
                    <a:pt x="60609" y="88188"/>
                  </a:cubicBezTo>
                  <a:cubicBezTo>
                    <a:pt x="60703" y="87520"/>
                    <a:pt x="60921" y="86893"/>
                    <a:pt x="61044" y="86227"/>
                  </a:cubicBezTo>
                  <a:cubicBezTo>
                    <a:pt x="61194" y="85368"/>
                    <a:pt x="61480" y="84551"/>
                    <a:pt x="61862" y="83775"/>
                  </a:cubicBezTo>
                  <a:cubicBezTo>
                    <a:pt x="61807" y="83734"/>
                    <a:pt x="61753" y="83706"/>
                    <a:pt x="61698" y="83666"/>
                  </a:cubicBezTo>
                  <a:close/>
                  <a:moveTo>
                    <a:pt x="44357" y="45418"/>
                  </a:moveTo>
                  <a:cubicBezTo>
                    <a:pt x="43860" y="47148"/>
                    <a:pt x="44701" y="49757"/>
                    <a:pt x="44837" y="51551"/>
                  </a:cubicBezTo>
                  <a:cubicBezTo>
                    <a:pt x="44986" y="53703"/>
                    <a:pt x="45273" y="55841"/>
                    <a:pt x="45654" y="57965"/>
                  </a:cubicBezTo>
                  <a:cubicBezTo>
                    <a:pt x="46417" y="62215"/>
                    <a:pt x="47615" y="66396"/>
                    <a:pt x="49223" y="70400"/>
                  </a:cubicBezTo>
                  <a:cubicBezTo>
                    <a:pt x="50788" y="74323"/>
                    <a:pt x="52818" y="78095"/>
                    <a:pt x="54820" y="81800"/>
                  </a:cubicBezTo>
                  <a:cubicBezTo>
                    <a:pt x="55760" y="83530"/>
                    <a:pt x="56754" y="85286"/>
                    <a:pt x="57966" y="86853"/>
                  </a:cubicBezTo>
                  <a:cubicBezTo>
                    <a:pt x="57271" y="87425"/>
                    <a:pt x="56795" y="88228"/>
                    <a:pt x="56223" y="88936"/>
                  </a:cubicBezTo>
                  <a:cubicBezTo>
                    <a:pt x="55800" y="89454"/>
                    <a:pt x="55283" y="89944"/>
                    <a:pt x="54629" y="90080"/>
                  </a:cubicBezTo>
                  <a:cubicBezTo>
                    <a:pt x="54534" y="90108"/>
                    <a:pt x="54438" y="90108"/>
                    <a:pt x="54344" y="90108"/>
                  </a:cubicBezTo>
                  <a:cubicBezTo>
                    <a:pt x="51347" y="90108"/>
                    <a:pt x="48514" y="80329"/>
                    <a:pt x="47792" y="78245"/>
                  </a:cubicBezTo>
                  <a:cubicBezTo>
                    <a:pt x="45954" y="72961"/>
                    <a:pt x="44319" y="67581"/>
                    <a:pt x="43530" y="62038"/>
                  </a:cubicBezTo>
                  <a:cubicBezTo>
                    <a:pt x="42726" y="56512"/>
                    <a:pt x="42807" y="50781"/>
                    <a:pt x="44357" y="45418"/>
                  </a:cubicBezTo>
                  <a:close/>
                  <a:moveTo>
                    <a:pt x="27268" y="62801"/>
                  </a:moveTo>
                  <a:cubicBezTo>
                    <a:pt x="27989" y="69284"/>
                    <a:pt x="28207" y="75834"/>
                    <a:pt x="27934" y="82359"/>
                  </a:cubicBezTo>
                  <a:cubicBezTo>
                    <a:pt x="28343" y="81445"/>
                    <a:pt x="28670" y="80506"/>
                    <a:pt x="28902" y="79539"/>
                  </a:cubicBezTo>
                  <a:cubicBezTo>
                    <a:pt x="29487" y="81609"/>
                    <a:pt x="29351" y="83829"/>
                    <a:pt x="29106" y="85967"/>
                  </a:cubicBezTo>
                  <a:cubicBezTo>
                    <a:pt x="28875" y="88160"/>
                    <a:pt x="28875" y="93839"/>
                    <a:pt x="26055" y="94384"/>
                  </a:cubicBezTo>
                  <a:cubicBezTo>
                    <a:pt x="25783" y="94439"/>
                    <a:pt x="25510" y="94453"/>
                    <a:pt x="25238" y="94453"/>
                  </a:cubicBezTo>
                  <a:cubicBezTo>
                    <a:pt x="23957" y="94453"/>
                    <a:pt x="22704" y="93908"/>
                    <a:pt x="21669" y="93064"/>
                  </a:cubicBezTo>
                  <a:cubicBezTo>
                    <a:pt x="23454" y="89236"/>
                    <a:pt x="24584" y="85082"/>
                    <a:pt x="25319" y="80915"/>
                  </a:cubicBezTo>
                  <a:cubicBezTo>
                    <a:pt x="26382" y="74935"/>
                    <a:pt x="26681" y="68848"/>
                    <a:pt x="27268" y="62801"/>
                  </a:cubicBezTo>
                  <a:close/>
                  <a:moveTo>
                    <a:pt x="30516" y="61592"/>
                  </a:moveTo>
                  <a:lnTo>
                    <a:pt x="30516" y="61592"/>
                  </a:lnTo>
                  <a:cubicBezTo>
                    <a:pt x="30027" y="64015"/>
                    <a:pt x="31014" y="67509"/>
                    <a:pt x="31381" y="69923"/>
                  </a:cubicBezTo>
                  <a:cubicBezTo>
                    <a:pt x="31802" y="72825"/>
                    <a:pt x="32334" y="75712"/>
                    <a:pt x="32810" y="78600"/>
                  </a:cubicBezTo>
                  <a:cubicBezTo>
                    <a:pt x="33723" y="84033"/>
                    <a:pt x="34214" y="89359"/>
                    <a:pt x="34145" y="94874"/>
                  </a:cubicBezTo>
                  <a:cubicBezTo>
                    <a:pt x="33328" y="94507"/>
                    <a:pt x="32456" y="94302"/>
                    <a:pt x="31557" y="94235"/>
                  </a:cubicBezTo>
                  <a:cubicBezTo>
                    <a:pt x="31612" y="93636"/>
                    <a:pt x="31639" y="93022"/>
                    <a:pt x="31666" y="92410"/>
                  </a:cubicBezTo>
                  <a:cubicBezTo>
                    <a:pt x="31898" y="86621"/>
                    <a:pt x="31312" y="80833"/>
                    <a:pt x="30673" y="75086"/>
                  </a:cubicBezTo>
                  <a:cubicBezTo>
                    <a:pt x="30156" y="70602"/>
                    <a:pt x="29613" y="66022"/>
                    <a:pt x="30516" y="61592"/>
                  </a:cubicBezTo>
                  <a:close/>
                  <a:moveTo>
                    <a:pt x="41568" y="77169"/>
                  </a:moveTo>
                  <a:lnTo>
                    <a:pt x="41568" y="77169"/>
                  </a:lnTo>
                  <a:cubicBezTo>
                    <a:pt x="41950" y="80452"/>
                    <a:pt x="42549" y="83720"/>
                    <a:pt x="43339" y="86935"/>
                  </a:cubicBezTo>
                  <a:cubicBezTo>
                    <a:pt x="44087" y="89986"/>
                    <a:pt x="45436" y="92913"/>
                    <a:pt x="46049" y="95978"/>
                  </a:cubicBezTo>
                  <a:cubicBezTo>
                    <a:pt x="46130" y="96318"/>
                    <a:pt x="46130" y="96768"/>
                    <a:pt x="45803" y="96890"/>
                  </a:cubicBezTo>
                  <a:cubicBezTo>
                    <a:pt x="45749" y="96917"/>
                    <a:pt x="45695" y="96932"/>
                    <a:pt x="45640" y="96932"/>
                  </a:cubicBezTo>
                  <a:cubicBezTo>
                    <a:pt x="45518" y="96932"/>
                    <a:pt x="45395" y="96890"/>
                    <a:pt x="45273" y="96836"/>
                  </a:cubicBezTo>
                  <a:cubicBezTo>
                    <a:pt x="43911" y="96278"/>
                    <a:pt x="42985" y="95052"/>
                    <a:pt x="42181" y="93785"/>
                  </a:cubicBezTo>
                  <a:cubicBezTo>
                    <a:pt x="41323" y="88283"/>
                    <a:pt x="40982" y="82698"/>
                    <a:pt x="41568" y="77169"/>
                  </a:cubicBezTo>
                  <a:close/>
                  <a:moveTo>
                    <a:pt x="65389" y="0"/>
                  </a:moveTo>
                  <a:cubicBezTo>
                    <a:pt x="64708" y="0"/>
                    <a:pt x="64027" y="55"/>
                    <a:pt x="63360" y="150"/>
                  </a:cubicBezTo>
                  <a:cubicBezTo>
                    <a:pt x="63224" y="1703"/>
                    <a:pt x="63101" y="3242"/>
                    <a:pt x="62951" y="4781"/>
                  </a:cubicBezTo>
                  <a:cubicBezTo>
                    <a:pt x="62937" y="4972"/>
                    <a:pt x="62910" y="5176"/>
                    <a:pt x="62870" y="5393"/>
                  </a:cubicBezTo>
                  <a:cubicBezTo>
                    <a:pt x="62788" y="6225"/>
                    <a:pt x="62719" y="7055"/>
                    <a:pt x="62652" y="7886"/>
                  </a:cubicBezTo>
                  <a:lnTo>
                    <a:pt x="62652" y="7899"/>
                  </a:lnTo>
                  <a:cubicBezTo>
                    <a:pt x="63400" y="7750"/>
                    <a:pt x="64136" y="7654"/>
                    <a:pt x="64885" y="7654"/>
                  </a:cubicBezTo>
                  <a:cubicBezTo>
                    <a:pt x="65307" y="7654"/>
                    <a:pt x="65730" y="7682"/>
                    <a:pt x="66151" y="7763"/>
                  </a:cubicBezTo>
                  <a:cubicBezTo>
                    <a:pt x="66751" y="7872"/>
                    <a:pt x="67364" y="8050"/>
                    <a:pt x="67800" y="8486"/>
                  </a:cubicBezTo>
                  <a:cubicBezTo>
                    <a:pt x="68236" y="8907"/>
                    <a:pt x="68439" y="9616"/>
                    <a:pt x="68127" y="10147"/>
                  </a:cubicBezTo>
                  <a:cubicBezTo>
                    <a:pt x="68058" y="10120"/>
                    <a:pt x="67991" y="10106"/>
                    <a:pt x="67922" y="10106"/>
                  </a:cubicBezTo>
                  <a:cubicBezTo>
                    <a:pt x="67350" y="10106"/>
                    <a:pt x="67010" y="11019"/>
                    <a:pt x="67092" y="11673"/>
                  </a:cubicBezTo>
                  <a:cubicBezTo>
                    <a:pt x="67295" y="13498"/>
                    <a:pt x="68276" y="15132"/>
                    <a:pt x="68998" y="16821"/>
                  </a:cubicBezTo>
                  <a:cubicBezTo>
                    <a:pt x="69734" y="18496"/>
                    <a:pt x="70237" y="20457"/>
                    <a:pt x="69489" y="22146"/>
                  </a:cubicBezTo>
                  <a:cubicBezTo>
                    <a:pt x="67936" y="21016"/>
                    <a:pt x="66560" y="19640"/>
                    <a:pt x="65443" y="18074"/>
                  </a:cubicBezTo>
                  <a:lnTo>
                    <a:pt x="65443" y="18074"/>
                  </a:lnTo>
                  <a:cubicBezTo>
                    <a:pt x="64544" y="19844"/>
                    <a:pt x="65688" y="21900"/>
                    <a:pt x="66778" y="23549"/>
                  </a:cubicBezTo>
                  <a:cubicBezTo>
                    <a:pt x="67882" y="25211"/>
                    <a:pt x="68984" y="27308"/>
                    <a:pt x="68018" y="29037"/>
                  </a:cubicBezTo>
                  <a:cubicBezTo>
                    <a:pt x="67050" y="27662"/>
                    <a:pt x="66356" y="26109"/>
                    <a:pt x="65294" y="24802"/>
                  </a:cubicBezTo>
                  <a:cubicBezTo>
                    <a:pt x="64313" y="23603"/>
                    <a:pt x="62883" y="22623"/>
                    <a:pt x="61357" y="22623"/>
                  </a:cubicBezTo>
                  <a:cubicBezTo>
                    <a:pt x="61235" y="22623"/>
                    <a:pt x="61112" y="22623"/>
                    <a:pt x="60976" y="22636"/>
                  </a:cubicBezTo>
                  <a:cubicBezTo>
                    <a:pt x="63645" y="24148"/>
                    <a:pt x="65307" y="27267"/>
                    <a:pt x="65089" y="30317"/>
                  </a:cubicBezTo>
                  <a:cubicBezTo>
                    <a:pt x="64449" y="28316"/>
                    <a:pt x="63333" y="26464"/>
                    <a:pt x="61847" y="24965"/>
                  </a:cubicBezTo>
                  <a:lnTo>
                    <a:pt x="61847" y="24965"/>
                  </a:lnTo>
                  <a:cubicBezTo>
                    <a:pt x="62392" y="26709"/>
                    <a:pt x="62474" y="28588"/>
                    <a:pt x="62093" y="30372"/>
                  </a:cubicBezTo>
                  <a:cubicBezTo>
                    <a:pt x="62147" y="28043"/>
                    <a:pt x="60745" y="25741"/>
                    <a:pt x="58660" y="24693"/>
                  </a:cubicBezTo>
                  <a:lnTo>
                    <a:pt x="58660" y="24693"/>
                  </a:lnTo>
                  <a:cubicBezTo>
                    <a:pt x="59546" y="27049"/>
                    <a:pt x="60159" y="29500"/>
                    <a:pt x="60513" y="31993"/>
                  </a:cubicBezTo>
                  <a:cubicBezTo>
                    <a:pt x="60554" y="32279"/>
                    <a:pt x="60581" y="32605"/>
                    <a:pt x="60404" y="32823"/>
                  </a:cubicBezTo>
                  <a:cubicBezTo>
                    <a:pt x="60268" y="33001"/>
                    <a:pt x="60022" y="33069"/>
                    <a:pt x="59805" y="33110"/>
                  </a:cubicBezTo>
                  <a:cubicBezTo>
                    <a:pt x="59396" y="33192"/>
                    <a:pt x="58987" y="33232"/>
                    <a:pt x="58579" y="33232"/>
                  </a:cubicBezTo>
                  <a:cubicBezTo>
                    <a:pt x="57095" y="33232"/>
                    <a:pt x="55610" y="32714"/>
                    <a:pt x="54466" y="31748"/>
                  </a:cubicBezTo>
                  <a:cubicBezTo>
                    <a:pt x="53594" y="31013"/>
                    <a:pt x="52940" y="30045"/>
                    <a:pt x="52041" y="29351"/>
                  </a:cubicBezTo>
                  <a:cubicBezTo>
                    <a:pt x="51878" y="29215"/>
                    <a:pt x="51660" y="29092"/>
                    <a:pt x="51469" y="29092"/>
                  </a:cubicBezTo>
                  <a:cubicBezTo>
                    <a:pt x="51402" y="29092"/>
                    <a:pt x="51333" y="29106"/>
                    <a:pt x="51279" y="29133"/>
                  </a:cubicBezTo>
                  <a:cubicBezTo>
                    <a:pt x="51088" y="29228"/>
                    <a:pt x="51006" y="29433"/>
                    <a:pt x="50952" y="29609"/>
                  </a:cubicBezTo>
                  <a:cubicBezTo>
                    <a:pt x="50557" y="30822"/>
                    <a:pt x="50530" y="32142"/>
                    <a:pt x="50897" y="33368"/>
                  </a:cubicBezTo>
                  <a:cubicBezTo>
                    <a:pt x="49495" y="32020"/>
                    <a:pt x="48609" y="30168"/>
                    <a:pt x="48446" y="28234"/>
                  </a:cubicBezTo>
                  <a:cubicBezTo>
                    <a:pt x="48133" y="29854"/>
                    <a:pt x="47819" y="31461"/>
                    <a:pt x="47506" y="33083"/>
                  </a:cubicBezTo>
                  <a:cubicBezTo>
                    <a:pt x="47165" y="30904"/>
                    <a:pt x="46826" y="28724"/>
                    <a:pt x="46484" y="26558"/>
                  </a:cubicBezTo>
                  <a:cubicBezTo>
                    <a:pt x="44469" y="28574"/>
                    <a:pt x="45531" y="32129"/>
                    <a:pt x="44224" y="34663"/>
                  </a:cubicBezTo>
                  <a:cubicBezTo>
                    <a:pt x="43788" y="32170"/>
                    <a:pt x="43733" y="29623"/>
                    <a:pt x="44074" y="27117"/>
                  </a:cubicBezTo>
                  <a:cubicBezTo>
                    <a:pt x="44129" y="26681"/>
                    <a:pt x="44196" y="26246"/>
                    <a:pt x="44060" y="25823"/>
                  </a:cubicBezTo>
                  <a:cubicBezTo>
                    <a:pt x="43924" y="25347"/>
                    <a:pt x="43611" y="25183"/>
                    <a:pt x="43257" y="25142"/>
                  </a:cubicBezTo>
                  <a:cubicBezTo>
                    <a:pt x="42903" y="25183"/>
                    <a:pt x="42549" y="25224"/>
                    <a:pt x="42181" y="25278"/>
                  </a:cubicBezTo>
                  <a:cubicBezTo>
                    <a:pt x="42072" y="25305"/>
                    <a:pt x="41977" y="25320"/>
                    <a:pt x="41868" y="25347"/>
                  </a:cubicBezTo>
                  <a:cubicBezTo>
                    <a:pt x="41745" y="25374"/>
                    <a:pt x="41596" y="25387"/>
                    <a:pt x="41432" y="25428"/>
                  </a:cubicBezTo>
                  <a:cubicBezTo>
                    <a:pt x="41091" y="25496"/>
                    <a:pt x="40764" y="25605"/>
                    <a:pt x="40437" y="25714"/>
                  </a:cubicBezTo>
                  <a:cubicBezTo>
                    <a:pt x="40628" y="25701"/>
                    <a:pt x="40806" y="25687"/>
                    <a:pt x="40982" y="25687"/>
                  </a:cubicBezTo>
                  <a:cubicBezTo>
                    <a:pt x="41064" y="25687"/>
                    <a:pt x="41146" y="25701"/>
                    <a:pt x="41227" y="25701"/>
                  </a:cubicBezTo>
                  <a:cubicBezTo>
                    <a:pt x="41241" y="25837"/>
                    <a:pt x="41241" y="25986"/>
                    <a:pt x="41255" y="26137"/>
                  </a:cubicBezTo>
                  <a:cubicBezTo>
                    <a:pt x="41255" y="26313"/>
                    <a:pt x="41269" y="26504"/>
                    <a:pt x="41269" y="26695"/>
                  </a:cubicBezTo>
                  <a:cubicBezTo>
                    <a:pt x="41596" y="35711"/>
                    <a:pt x="40669" y="44768"/>
                    <a:pt x="39893" y="53757"/>
                  </a:cubicBezTo>
                  <a:cubicBezTo>
                    <a:pt x="39130" y="62432"/>
                    <a:pt x="38245" y="71109"/>
                    <a:pt x="37237" y="79757"/>
                  </a:cubicBezTo>
                  <a:lnTo>
                    <a:pt x="37237" y="79934"/>
                  </a:lnTo>
                  <a:cubicBezTo>
                    <a:pt x="37237" y="79907"/>
                    <a:pt x="37223" y="79880"/>
                    <a:pt x="37223" y="79853"/>
                  </a:cubicBezTo>
                  <a:cubicBezTo>
                    <a:pt x="37183" y="80234"/>
                    <a:pt x="37128" y="80601"/>
                    <a:pt x="37087" y="80969"/>
                  </a:cubicBezTo>
                  <a:cubicBezTo>
                    <a:pt x="34268" y="73056"/>
                    <a:pt x="33369" y="64830"/>
                    <a:pt x="31748" y="56645"/>
                  </a:cubicBezTo>
                  <a:cubicBezTo>
                    <a:pt x="30086" y="48200"/>
                    <a:pt x="28221" y="39729"/>
                    <a:pt x="26614" y="31285"/>
                  </a:cubicBezTo>
                  <a:cubicBezTo>
                    <a:pt x="26572" y="31203"/>
                    <a:pt x="26518" y="31121"/>
                    <a:pt x="26464" y="31040"/>
                  </a:cubicBezTo>
                  <a:lnTo>
                    <a:pt x="26464" y="31040"/>
                  </a:lnTo>
                  <a:cubicBezTo>
                    <a:pt x="26641" y="33150"/>
                    <a:pt x="26423" y="35289"/>
                    <a:pt x="25837" y="37318"/>
                  </a:cubicBezTo>
                  <a:cubicBezTo>
                    <a:pt x="25088" y="36379"/>
                    <a:pt x="24693" y="35166"/>
                    <a:pt x="24762" y="33967"/>
                  </a:cubicBezTo>
                  <a:lnTo>
                    <a:pt x="24762" y="33967"/>
                  </a:lnTo>
                  <a:cubicBezTo>
                    <a:pt x="24571" y="35874"/>
                    <a:pt x="24380" y="37781"/>
                    <a:pt x="24175" y="39688"/>
                  </a:cubicBezTo>
                  <a:cubicBezTo>
                    <a:pt x="23944" y="37481"/>
                    <a:pt x="23699" y="35275"/>
                    <a:pt x="23454" y="33083"/>
                  </a:cubicBezTo>
                  <a:cubicBezTo>
                    <a:pt x="22786" y="35888"/>
                    <a:pt x="22119" y="38694"/>
                    <a:pt x="21466" y="41500"/>
                  </a:cubicBezTo>
                  <a:cubicBezTo>
                    <a:pt x="20907" y="40723"/>
                    <a:pt x="20349" y="39947"/>
                    <a:pt x="19804" y="39157"/>
                  </a:cubicBezTo>
                  <a:cubicBezTo>
                    <a:pt x="19123" y="40886"/>
                    <a:pt x="17952" y="42412"/>
                    <a:pt x="16467" y="43515"/>
                  </a:cubicBezTo>
                  <a:cubicBezTo>
                    <a:pt x="16058" y="43080"/>
                    <a:pt x="15664" y="42644"/>
                    <a:pt x="15255" y="42208"/>
                  </a:cubicBezTo>
                  <a:cubicBezTo>
                    <a:pt x="14901" y="43188"/>
                    <a:pt x="14669" y="44224"/>
                    <a:pt x="14560" y="45272"/>
                  </a:cubicBezTo>
                  <a:cubicBezTo>
                    <a:pt x="14029" y="44318"/>
                    <a:pt x="13648" y="43270"/>
                    <a:pt x="13416" y="42208"/>
                  </a:cubicBezTo>
                  <a:cubicBezTo>
                    <a:pt x="13034" y="43025"/>
                    <a:pt x="12858" y="43937"/>
                    <a:pt x="12898" y="44850"/>
                  </a:cubicBezTo>
                  <a:lnTo>
                    <a:pt x="11796" y="41091"/>
                  </a:lnTo>
                  <a:cubicBezTo>
                    <a:pt x="11196" y="41295"/>
                    <a:pt x="10706" y="41772"/>
                    <a:pt x="10474" y="42371"/>
                  </a:cubicBezTo>
                  <a:cubicBezTo>
                    <a:pt x="8854" y="40042"/>
                    <a:pt x="6702" y="38095"/>
                    <a:pt x="4236" y="36691"/>
                  </a:cubicBezTo>
                  <a:cubicBezTo>
                    <a:pt x="3978" y="36555"/>
                    <a:pt x="2970" y="36010"/>
                    <a:pt x="1772" y="35371"/>
                  </a:cubicBezTo>
                  <a:cubicBezTo>
                    <a:pt x="1458" y="35207"/>
                    <a:pt x="1158" y="35057"/>
                    <a:pt x="845" y="34894"/>
                  </a:cubicBezTo>
                  <a:cubicBezTo>
                    <a:pt x="532" y="35111"/>
                    <a:pt x="355" y="35547"/>
                    <a:pt x="246" y="35929"/>
                  </a:cubicBezTo>
                  <a:cubicBezTo>
                    <a:pt x="150" y="36270"/>
                    <a:pt x="69" y="36610"/>
                    <a:pt x="1" y="36937"/>
                  </a:cubicBezTo>
                  <a:cubicBezTo>
                    <a:pt x="1403" y="38026"/>
                    <a:pt x="2779" y="39157"/>
                    <a:pt x="4141" y="40301"/>
                  </a:cubicBezTo>
                  <a:cubicBezTo>
                    <a:pt x="6947" y="42684"/>
                    <a:pt x="9698" y="44373"/>
                    <a:pt x="11496" y="47792"/>
                  </a:cubicBezTo>
                  <a:cubicBezTo>
                    <a:pt x="11741" y="48268"/>
                    <a:pt x="11972" y="48758"/>
                    <a:pt x="12027" y="49290"/>
                  </a:cubicBezTo>
                  <a:cubicBezTo>
                    <a:pt x="12095" y="49917"/>
                    <a:pt x="11905" y="50543"/>
                    <a:pt x="11714" y="51142"/>
                  </a:cubicBezTo>
                  <a:cubicBezTo>
                    <a:pt x="11659" y="51333"/>
                    <a:pt x="11605" y="51510"/>
                    <a:pt x="11550" y="51687"/>
                  </a:cubicBezTo>
                  <a:cubicBezTo>
                    <a:pt x="11890" y="51864"/>
                    <a:pt x="12231" y="52027"/>
                    <a:pt x="12571" y="52205"/>
                  </a:cubicBezTo>
                  <a:cubicBezTo>
                    <a:pt x="13021" y="52436"/>
                    <a:pt x="13525" y="52681"/>
                    <a:pt x="14015" y="52735"/>
                  </a:cubicBezTo>
                  <a:cubicBezTo>
                    <a:pt x="14084" y="52749"/>
                    <a:pt x="14151" y="52749"/>
                    <a:pt x="14220" y="52749"/>
                  </a:cubicBezTo>
                  <a:cubicBezTo>
                    <a:pt x="14356" y="52749"/>
                    <a:pt x="14492" y="52735"/>
                    <a:pt x="14629" y="52695"/>
                  </a:cubicBezTo>
                  <a:cubicBezTo>
                    <a:pt x="15023" y="52599"/>
                    <a:pt x="15350" y="52341"/>
                    <a:pt x="15677" y="52082"/>
                  </a:cubicBezTo>
                  <a:cubicBezTo>
                    <a:pt x="18469" y="49917"/>
                    <a:pt x="21248" y="47737"/>
                    <a:pt x="24026" y="45571"/>
                  </a:cubicBezTo>
                  <a:cubicBezTo>
                    <a:pt x="24026" y="45586"/>
                    <a:pt x="24039" y="45586"/>
                    <a:pt x="24039" y="45599"/>
                  </a:cubicBezTo>
                  <a:cubicBezTo>
                    <a:pt x="24053" y="45599"/>
                    <a:pt x="24053" y="45586"/>
                    <a:pt x="24066" y="45571"/>
                  </a:cubicBezTo>
                  <a:cubicBezTo>
                    <a:pt x="24856" y="49018"/>
                    <a:pt x="24516" y="53267"/>
                    <a:pt x="24230" y="56767"/>
                  </a:cubicBezTo>
                  <a:cubicBezTo>
                    <a:pt x="25129" y="54588"/>
                    <a:pt x="25797" y="52327"/>
                    <a:pt x="26205" y="49998"/>
                  </a:cubicBezTo>
                  <a:lnTo>
                    <a:pt x="26205" y="49998"/>
                  </a:lnTo>
                  <a:cubicBezTo>
                    <a:pt x="26845" y="55950"/>
                    <a:pt x="25837" y="61942"/>
                    <a:pt x="24829" y="67853"/>
                  </a:cubicBezTo>
                  <a:cubicBezTo>
                    <a:pt x="23712" y="74390"/>
                    <a:pt x="22596" y="80969"/>
                    <a:pt x="20403" y="87234"/>
                  </a:cubicBezTo>
                  <a:cubicBezTo>
                    <a:pt x="20076" y="88146"/>
                    <a:pt x="19735" y="89045"/>
                    <a:pt x="19314" y="89917"/>
                  </a:cubicBezTo>
                  <a:cubicBezTo>
                    <a:pt x="18782" y="88827"/>
                    <a:pt x="18373" y="87656"/>
                    <a:pt x="17979" y="86499"/>
                  </a:cubicBezTo>
                  <a:cubicBezTo>
                    <a:pt x="17856" y="86566"/>
                    <a:pt x="17747" y="86648"/>
                    <a:pt x="17638" y="86744"/>
                  </a:cubicBezTo>
                  <a:cubicBezTo>
                    <a:pt x="17216" y="87547"/>
                    <a:pt x="16780" y="88337"/>
                    <a:pt x="16303" y="89100"/>
                  </a:cubicBezTo>
                  <a:lnTo>
                    <a:pt x="16263" y="89386"/>
                  </a:lnTo>
                  <a:cubicBezTo>
                    <a:pt x="16385" y="89263"/>
                    <a:pt x="16508" y="89141"/>
                    <a:pt x="16603" y="89018"/>
                  </a:cubicBezTo>
                  <a:cubicBezTo>
                    <a:pt x="17080" y="90612"/>
                    <a:pt x="17556" y="92232"/>
                    <a:pt x="18415" y="93649"/>
                  </a:cubicBezTo>
                  <a:cubicBezTo>
                    <a:pt x="19286" y="95065"/>
                    <a:pt x="20594" y="96291"/>
                    <a:pt x="22201" y="96659"/>
                  </a:cubicBezTo>
                  <a:cubicBezTo>
                    <a:pt x="22596" y="96754"/>
                    <a:pt x="22991" y="96781"/>
                    <a:pt x="23400" y="96781"/>
                  </a:cubicBezTo>
                  <a:cubicBezTo>
                    <a:pt x="24789" y="96781"/>
                    <a:pt x="26191" y="96318"/>
                    <a:pt x="27580" y="96005"/>
                  </a:cubicBezTo>
                  <a:cubicBezTo>
                    <a:pt x="28234" y="95855"/>
                    <a:pt x="28942" y="95760"/>
                    <a:pt x="29637" y="95760"/>
                  </a:cubicBezTo>
                  <a:cubicBezTo>
                    <a:pt x="30809" y="95760"/>
                    <a:pt x="31939" y="96046"/>
                    <a:pt x="32743" y="96863"/>
                  </a:cubicBezTo>
                  <a:cubicBezTo>
                    <a:pt x="33273" y="97408"/>
                    <a:pt x="33587" y="98130"/>
                    <a:pt x="34118" y="98688"/>
                  </a:cubicBezTo>
                  <a:cubicBezTo>
                    <a:pt x="34472" y="99069"/>
                    <a:pt x="35004" y="99356"/>
                    <a:pt x="35507" y="99356"/>
                  </a:cubicBezTo>
                  <a:cubicBezTo>
                    <a:pt x="35670" y="99356"/>
                    <a:pt x="35821" y="99329"/>
                    <a:pt x="35957" y="99260"/>
                  </a:cubicBezTo>
                  <a:cubicBezTo>
                    <a:pt x="36148" y="96672"/>
                    <a:pt x="36242" y="94071"/>
                    <a:pt x="36242" y="91470"/>
                  </a:cubicBezTo>
                  <a:cubicBezTo>
                    <a:pt x="36747" y="93049"/>
                    <a:pt x="37156" y="94643"/>
                    <a:pt x="37495" y="96264"/>
                  </a:cubicBezTo>
                  <a:cubicBezTo>
                    <a:pt x="38000" y="94889"/>
                    <a:pt x="38490" y="93512"/>
                    <a:pt x="38994" y="92137"/>
                  </a:cubicBezTo>
                  <a:cubicBezTo>
                    <a:pt x="39907" y="93336"/>
                    <a:pt x="40819" y="94520"/>
                    <a:pt x="41732" y="95719"/>
                  </a:cubicBezTo>
                  <a:cubicBezTo>
                    <a:pt x="42059" y="96155"/>
                    <a:pt x="42385" y="96590"/>
                    <a:pt x="42740" y="97013"/>
                  </a:cubicBezTo>
                  <a:cubicBezTo>
                    <a:pt x="42658" y="96550"/>
                    <a:pt x="42562" y="96087"/>
                    <a:pt x="42480" y="95610"/>
                  </a:cubicBezTo>
                  <a:lnTo>
                    <a:pt x="42480" y="95610"/>
                  </a:lnTo>
                  <a:cubicBezTo>
                    <a:pt x="42616" y="96127"/>
                    <a:pt x="42740" y="96632"/>
                    <a:pt x="42862" y="97149"/>
                  </a:cubicBezTo>
                  <a:cubicBezTo>
                    <a:pt x="43543" y="97939"/>
                    <a:pt x="44305" y="98661"/>
                    <a:pt x="45246" y="99138"/>
                  </a:cubicBezTo>
                  <a:cubicBezTo>
                    <a:pt x="46036" y="99532"/>
                    <a:pt x="46907" y="99710"/>
                    <a:pt x="47792" y="99710"/>
                  </a:cubicBezTo>
                  <a:cubicBezTo>
                    <a:pt x="49372" y="99710"/>
                    <a:pt x="50993" y="99124"/>
                    <a:pt x="52301" y="98170"/>
                  </a:cubicBezTo>
                  <a:cubicBezTo>
                    <a:pt x="54329" y="96699"/>
                    <a:pt x="55706" y="94493"/>
                    <a:pt x="56850" y="92246"/>
                  </a:cubicBezTo>
                  <a:cubicBezTo>
                    <a:pt x="57435" y="91115"/>
                    <a:pt x="57994" y="89904"/>
                    <a:pt x="58974" y="89087"/>
                  </a:cubicBezTo>
                  <a:cubicBezTo>
                    <a:pt x="59298" y="88817"/>
                    <a:pt x="59646" y="88606"/>
                    <a:pt x="60017" y="88432"/>
                  </a:cubicBezTo>
                  <a:lnTo>
                    <a:pt x="60017" y="88432"/>
                  </a:lnTo>
                  <a:cubicBezTo>
                    <a:pt x="60019" y="88432"/>
                    <a:pt x="60021" y="88432"/>
                    <a:pt x="60022" y="88433"/>
                  </a:cubicBezTo>
                  <a:cubicBezTo>
                    <a:pt x="60023" y="88431"/>
                    <a:pt x="60023" y="88430"/>
                    <a:pt x="60024" y="88429"/>
                  </a:cubicBezTo>
                  <a:lnTo>
                    <a:pt x="60024" y="88429"/>
                  </a:lnTo>
                  <a:cubicBezTo>
                    <a:pt x="60021" y="88430"/>
                    <a:pt x="60019" y="88431"/>
                    <a:pt x="60017" y="88432"/>
                  </a:cubicBezTo>
                  <a:lnTo>
                    <a:pt x="60017" y="88432"/>
                  </a:lnTo>
                  <a:cubicBezTo>
                    <a:pt x="59897" y="88403"/>
                    <a:pt x="59791" y="88308"/>
                    <a:pt x="59737" y="88201"/>
                  </a:cubicBezTo>
                  <a:cubicBezTo>
                    <a:pt x="59683" y="88092"/>
                    <a:pt x="59668" y="87970"/>
                    <a:pt x="59655" y="87847"/>
                  </a:cubicBezTo>
                  <a:cubicBezTo>
                    <a:pt x="59574" y="86363"/>
                    <a:pt x="60213" y="84701"/>
                    <a:pt x="60894" y="83407"/>
                  </a:cubicBezTo>
                  <a:cubicBezTo>
                    <a:pt x="60867" y="83379"/>
                    <a:pt x="60827" y="83352"/>
                    <a:pt x="60772" y="83352"/>
                  </a:cubicBezTo>
                  <a:lnTo>
                    <a:pt x="60758" y="83352"/>
                  </a:lnTo>
                  <a:cubicBezTo>
                    <a:pt x="60622" y="83379"/>
                    <a:pt x="60391" y="83938"/>
                    <a:pt x="60322" y="84060"/>
                  </a:cubicBezTo>
                  <a:cubicBezTo>
                    <a:pt x="60173" y="84333"/>
                    <a:pt x="60037" y="84632"/>
                    <a:pt x="59928" y="84919"/>
                  </a:cubicBezTo>
                  <a:cubicBezTo>
                    <a:pt x="59683" y="85518"/>
                    <a:pt x="59505" y="86145"/>
                    <a:pt x="59287" y="86744"/>
                  </a:cubicBezTo>
                  <a:cubicBezTo>
                    <a:pt x="58947" y="86512"/>
                    <a:pt x="58960" y="86009"/>
                    <a:pt x="59056" y="85600"/>
                  </a:cubicBezTo>
                  <a:cubicBezTo>
                    <a:pt x="59465" y="83734"/>
                    <a:pt x="60567" y="82017"/>
                    <a:pt x="61847" y="80615"/>
                  </a:cubicBezTo>
                  <a:cubicBezTo>
                    <a:pt x="61453" y="80125"/>
                    <a:pt x="61058" y="79648"/>
                    <a:pt x="60663" y="79157"/>
                  </a:cubicBezTo>
                  <a:cubicBezTo>
                    <a:pt x="60336" y="79825"/>
                    <a:pt x="59968" y="80452"/>
                    <a:pt x="59532" y="81051"/>
                  </a:cubicBezTo>
                  <a:cubicBezTo>
                    <a:pt x="59437" y="81187"/>
                    <a:pt x="59328" y="81323"/>
                    <a:pt x="59165" y="81351"/>
                  </a:cubicBezTo>
                  <a:lnTo>
                    <a:pt x="59110" y="81351"/>
                  </a:lnTo>
                  <a:cubicBezTo>
                    <a:pt x="58933" y="81351"/>
                    <a:pt x="58769" y="81200"/>
                    <a:pt x="58647" y="81051"/>
                  </a:cubicBezTo>
                  <a:cubicBezTo>
                    <a:pt x="56087" y="78095"/>
                    <a:pt x="54357" y="74459"/>
                    <a:pt x="52927" y="70836"/>
                  </a:cubicBezTo>
                  <a:cubicBezTo>
                    <a:pt x="50189" y="63876"/>
                    <a:pt x="49413" y="56835"/>
                    <a:pt x="49005" y="49535"/>
                  </a:cubicBezTo>
                  <a:cubicBezTo>
                    <a:pt x="48923" y="48636"/>
                    <a:pt x="48868" y="47737"/>
                    <a:pt x="48827" y="46824"/>
                  </a:cubicBezTo>
                  <a:cubicBezTo>
                    <a:pt x="48691" y="44019"/>
                    <a:pt x="49236" y="41282"/>
                    <a:pt x="49468" y="38462"/>
                  </a:cubicBezTo>
                  <a:cubicBezTo>
                    <a:pt x="49481" y="38258"/>
                    <a:pt x="49508" y="38026"/>
                    <a:pt x="49644" y="37863"/>
                  </a:cubicBezTo>
                  <a:cubicBezTo>
                    <a:pt x="49795" y="37672"/>
                    <a:pt x="50067" y="37632"/>
                    <a:pt x="50312" y="37590"/>
                  </a:cubicBezTo>
                  <a:cubicBezTo>
                    <a:pt x="56046" y="36651"/>
                    <a:pt x="61820" y="36364"/>
                    <a:pt x="67418" y="34757"/>
                  </a:cubicBezTo>
                  <a:cubicBezTo>
                    <a:pt x="68031" y="34581"/>
                    <a:pt x="68699" y="34376"/>
                    <a:pt x="69135" y="33900"/>
                  </a:cubicBezTo>
                  <a:cubicBezTo>
                    <a:pt x="69556" y="33423"/>
                    <a:pt x="69692" y="32742"/>
                    <a:pt x="69816" y="32115"/>
                  </a:cubicBezTo>
                  <a:cubicBezTo>
                    <a:pt x="69870" y="31802"/>
                    <a:pt x="69925" y="31503"/>
                    <a:pt x="69979" y="31203"/>
                  </a:cubicBezTo>
                  <a:cubicBezTo>
                    <a:pt x="70836" y="26491"/>
                    <a:pt x="71668" y="21778"/>
                    <a:pt x="72471" y="17052"/>
                  </a:cubicBezTo>
                  <a:cubicBezTo>
                    <a:pt x="73193" y="12844"/>
                    <a:pt x="74105" y="8458"/>
                    <a:pt x="76244" y="4685"/>
                  </a:cubicBezTo>
                  <a:cubicBezTo>
                    <a:pt x="74732" y="3378"/>
                    <a:pt x="73016" y="2030"/>
                    <a:pt x="71163" y="1226"/>
                  </a:cubicBezTo>
                  <a:cubicBezTo>
                    <a:pt x="70537" y="953"/>
                    <a:pt x="69897" y="722"/>
                    <a:pt x="69244" y="545"/>
                  </a:cubicBezTo>
                  <a:cubicBezTo>
                    <a:pt x="69216" y="532"/>
                    <a:pt x="69175" y="518"/>
                    <a:pt x="69135" y="518"/>
                  </a:cubicBezTo>
                  <a:cubicBezTo>
                    <a:pt x="68426" y="314"/>
                    <a:pt x="67704" y="178"/>
                    <a:pt x="66983" y="96"/>
                  </a:cubicBezTo>
                  <a:cubicBezTo>
                    <a:pt x="66451" y="41"/>
                    <a:pt x="65920" y="0"/>
                    <a:pt x="6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5919630" y="2019575"/>
              <a:ext cx="51059" cy="28504"/>
            </a:xfrm>
            <a:custGeom>
              <a:avLst/>
              <a:gdLst/>
              <a:ahLst/>
              <a:cxnLst/>
              <a:rect l="l" t="t" r="r" b="b"/>
              <a:pathLst>
                <a:path w="2807" h="1567" extrusionOk="0">
                  <a:moveTo>
                    <a:pt x="1" y="0"/>
                  </a:moveTo>
                  <a:cubicBezTo>
                    <a:pt x="11" y="7"/>
                    <a:pt x="22" y="13"/>
                    <a:pt x="33" y="19"/>
                  </a:cubicBezTo>
                  <a:lnTo>
                    <a:pt x="33" y="19"/>
                  </a:lnTo>
                  <a:cubicBezTo>
                    <a:pt x="22" y="9"/>
                    <a:pt x="11" y="0"/>
                    <a:pt x="1" y="0"/>
                  </a:cubicBezTo>
                  <a:close/>
                  <a:moveTo>
                    <a:pt x="33" y="19"/>
                  </a:moveTo>
                  <a:cubicBezTo>
                    <a:pt x="35" y="22"/>
                    <a:pt x="38" y="25"/>
                    <a:pt x="41" y="28"/>
                  </a:cubicBezTo>
                  <a:cubicBezTo>
                    <a:pt x="899" y="558"/>
                    <a:pt x="1784" y="1063"/>
                    <a:pt x="2683" y="1539"/>
                  </a:cubicBezTo>
                  <a:cubicBezTo>
                    <a:pt x="2725" y="1553"/>
                    <a:pt x="2765" y="1553"/>
                    <a:pt x="2806" y="1566"/>
                  </a:cubicBezTo>
                  <a:cubicBezTo>
                    <a:pt x="1799" y="1016"/>
                    <a:pt x="778" y="452"/>
                    <a:pt x="33" y="19"/>
                  </a:cubicBezTo>
                  <a:close/>
                </a:path>
              </a:pathLst>
            </a:custGeom>
            <a:solidFill>
              <a:srgbClr val="CC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5920358" y="2020067"/>
              <a:ext cx="48094" cy="27503"/>
            </a:xfrm>
            <a:custGeom>
              <a:avLst/>
              <a:gdLst/>
              <a:ahLst/>
              <a:cxnLst/>
              <a:rect l="l" t="t" r="r" b="b"/>
              <a:pathLst>
                <a:path w="2644" h="1512" extrusionOk="0">
                  <a:moveTo>
                    <a:pt x="1" y="1"/>
                  </a:moveTo>
                  <a:lnTo>
                    <a:pt x="1" y="1"/>
                  </a:lnTo>
                  <a:cubicBezTo>
                    <a:pt x="818" y="600"/>
                    <a:pt x="1826" y="1281"/>
                    <a:pt x="2643" y="1512"/>
                  </a:cubicBezTo>
                  <a:cubicBezTo>
                    <a:pt x="1744" y="1036"/>
                    <a:pt x="859" y="531"/>
                    <a:pt x="1" y="1"/>
                  </a:cubicBezTo>
                  <a:close/>
                </a:path>
              </a:pathLst>
            </a:custGeom>
            <a:solidFill>
              <a:srgbClr val="30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5880722" y="2266068"/>
              <a:ext cx="32978" cy="1510"/>
            </a:xfrm>
            <a:custGeom>
              <a:avLst/>
              <a:gdLst/>
              <a:ahLst/>
              <a:cxnLst/>
              <a:rect l="l" t="t" r="r" b="b"/>
              <a:pathLst>
                <a:path w="1813" h="83" extrusionOk="0">
                  <a:moveTo>
                    <a:pt x="1036" y="0"/>
                  </a:moveTo>
                  <a:cubicBezTo>
                    <a:pt x="1029" y="0"/>
                    <a:pt x="1023" y="0"/>
                    <a:pt x="1017" y="0"/>
                  </a:cubicBezTo>
                  <a:lnTo>
                    <a:pt x="1017" y="0"/>
                  </a:lnTo>
                  <a:cubicBezTo>
                    <a:pt x="1282" y="1"/>
                    <a:pt x="1547" y="15"/>
                    <a:pt x="1799" y="42"/>
                  </a:cubicBezTo>
                  <a:lnTo>
                    <a:pt x="1813" y="42"/>
                  </a:lnTo>
                  <a:cubicBezTo>
                    <a:pt x="1553" y="15"/>
                    <a:pt x="1295" y="0"/>
                    <a:pt x="1036" y="0"/>
                  </a:cubicBezTo>
                  <a:close/>
                  <a:moveTo>
                    <a:pt x="996" y="0"/>
                  </a:moveTo>
                  <a:cubicBezTo>
                    <a:pt x="669" y="0"/>
                    <a:pt x="328" y="15"/>
                    <a:pt x="1" y="69"/>
                  </a:cubicBezTo>
                  <a:lnTo>
                    <a:pt x="1" y="82"/>
                  </a:lnTo>
                  <a:cubicBezTo>
                    <a:pt x="335" y="29"/>
                    <a:pt x="683" y="1"/>
                    <a:pt x="1017" y="0"/>
                  </a:cubicBezTo>
                  <a:lnTo>
                    <a:pt x="1017" y="0"/>
                  </a:lnTo>
                  <a:cubicBezTo>
                    <a:pt x="1010" y="0"/>
                    <a:pt x="1003" y="0"/>
                    <a:pt x="996" y="0"/>
                  </a:cubicBezTo>
                  <a:close/>
                </a:path>
              </a:pathLst>
            </a:custGeom>
            <a:solidFill>
              <a:srgbClr val="CC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5880231" y="2262594"/>
              <a:ext cx="33215" cy="4748"/>
            </a:xfrm>
            <a:custGeom>
              <a:avLst/>
              <a:gdLst/>
              <a:ahLst/>
              <a:cxnLst/>
              <a:rect l="l" t="t" r="r" b="b"/>
              <a:pathLst>
                <a:path w="1826" h="261" extrusionOk="0">
                  <a:moveTo>
                    <a:pt x="369" y="1"/>
                  </a:moveTo>
                  <a:cubicBezTo>
                    <a:pt x="178" y="1"/>
                    <a:pt x="55" y="28"/>
                    <a:pt x="1" y="97"/>
                  </a:cubicBezTo>
                  <a:cubicBezTo>
                    <a:pt x="15" y="151"/>
                    <a:pt x="15" y="206"/>
                    <a:pt x="28" y="260"/>
                  </a:cubicBezTo>
                  <a:cubicBezTo>
                    <a:pt x="355" y="206"/>
                    <a:pt x="696" y="191"/>
                    <a:pt x="1023" y="191"/>
                  </a:cubicBezTo>
                  <a:cubicBezTo>
                    <a:pt x="1295" y="191"/>
                    <a:pt x="1567" y="206"/>
                    <a:pt x="1826" y="233"/>
                  </a:cubicBezTo>
                  <a:cubicBezTo>
                    <a:pt x="1254" y="97"/>
                    <a:pt x="709" y="1"/>
                    <a:pt x="369" y="1"/>
                  </a:cubicBezTo>
                  <a:close/>
                </a:path>
              </a:pathLst>
            </a:custGeom>
            <a:solidFill>
              <a:srgbClr val="30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6957170" y="3286018"/>
              <a:ext cx="764" cy="4984"/>
            </a:xfrm>
            <a:custGeom>
              <a:avLst/>
              <a:gdLst/>
              <a:ahLst/>
              <a:cxnLst/>
              <a:rect l="l" t="t" r="r" b="b"/>
              <a:pathLst>
                <a:path w="42" h="274" extrusionOk="0">
                  <a:moveTo>
                    <a:pt x="41" y="1"/>
                  </a:moveTo>
                  <a:lnTo>
                    <a:pt x="14" y="28"/>
                  </a:lnTo>
                  <a:cubicBezTo>
                    <a:pt x="1" y="110"/>
                    <a:pt x="1" y="192"/>
                    <a:pt x="1" y="273"/>
                  </a:cubicBezTo>
                  <a:lnTo>
                    <a:pt x="41" y="232"/>
                  </a:lnTo>
                  <a:lnTo>
                    <a:pt x="41" y="1"/>
                  </a:lnTo>
                  <a:close/>
                </a:path>
              </a:pathLst>
            </a:custGeom>
            <a:solidFill>
              <a:srgbClr val="B9A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6908366" y="3286527"/>
              <a:ext cx="49058" cy="29250"/>
            </a:xfrm>
            <a:custGeom>
              <a:avLst/>
              <a:gdLst/>
              <a:ahLst/>
              <a:cxnLst/>
              <a:rect l="l" t="t" r="r" b="b"/>
              <a:pathLst>
                <a:path w="2697" h="1608" extrusionOk="0">
                  <a:moveTo>
                    <a:pt x="2697" y="0"/>
                  </a:moveTo>
                  <a:lnTo>
                    <a:pt x="2697" y="0"/>
                  </a:lnTo>
                  <a:cubicBezTo>
                    <a:pt x="1839" y="613"/>
                    <a:pt x="926" y="1144"/>
                    <a:pt x="0" y="1607"/>
                  </a:cubicBezTo>
                  <a:cubicBezTo>
                    <a:pt x="245" y="1566"/>
                    <a:pt x="505" y="1498"/>
                    <a:pt x="777" y="1402"/>
                  </a:cubicBezTo>
                  <a:cubicBezTo>
                    <a:pt x="1458" y="1157"/>
                    <a:pt x="2085" y="736"/>
                    <a:pt x="2684" y="245"/>
                  </a:cubicBezTo>
                  <a:cubicBezTo>
                    <a:pt x="2684" y="164"/>
                    <a:pt x="2684" y="82"/>
                    <a:pt x="2697" y="0"/>
                  </a:cubicBezTo>
                  <a:close/>
                </a:path>
              </a:pathLst>
            </a:custGeom>
            <a:solidFill>
              <a:srgbClr val="303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6682919" y="3208237"/>
              <a:ext cx="2256" cy="24538"/>
            </a:xfrm>
            <a:custGeom>
              <a:avLst/>
              <a:gdLst/>
              <a:ahLst/>
              <a:cxnLst/>
              <a:rect l="l" t="t" r="r" b="b"/>
              <a:pathLst>
                <a:path w="124" h="1349" extrusionOk="0">
                  <a:moveTo>
                    <a:pt x="82" y="0"/>
                  </a:moveTo>
                  <a:lnTo>
                    <a:pt x="0" y="1348"/>
                  </a:lnTo>
                  <a:cubicBezTo>
                    <a:pt x="42" y="940"/>
                    <a:pt x="82" y="518"/>
                    <a:pt x="123" y="95"/>
                  </a:cubicBezTo>
                  <a:cubicBezTo>
                    <a:pt x="109" y="55"/>
                    <a:pt x="96" y="28"/>
                    <a:pt x="82" y="0"/>
                  </a:cubicBezTo>
                  <a:close/>
                </a:path>
              </a:pathLst>
            </a:custGeom>
            <a:solidFill>
              <a:srgbClr val="CC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6684411" y="3207746"/>
              <a:ext cx="764" cy="2237"/>
            </a:xfrm>
            <a:custGeom>
              <a:avLst/>
              <a:gdLst/>
              <a:ahLst/>
              <a:cxnLst/>
              <a:rect l="l" t="t" r="r" b="b"/>
              <a:pathLst>
                <a:path w="42" h="123" extrusionOk="0">
                  <a:moveTo>
                    <a:pt x="0" y="0"/>
                  </a:moveTo>
                  <a:lnTo>
                    <a:pt x="0" y="27"/>
                  </a:lnTo>
                  <a:cubicBezTo>
                    <a:pt x="14" y="55"/>
                    <a:pt x="27" y="82"/>
                    <a:pt x="41" y="122"/>
                  </a:cubicBezTo>
                  <a:lnTo>
                    <a:pt x="41" y="95"/>
                  </a:lnTo>
                  <a:cubicBezTo>
                    <a:pt x="27" y="55"/>
                    <a:pt x="14" y="27"/>
                    <a:pt x="0" y="0"/>
                  </a:cubicBezTo>
                  <a:close/>
                </a:path>
              </a:pathLst>
            </a:custGeom>
            <a:solidFill>
              <a:srgbClr val="30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6705475" y="3260515"/>
              <a:ext cx="4711" cy="13879"/>
            </a:xfrm>
            <a:custGeom>
              <a:avLst/>
              <a:gdLst/>
              <a:ahLst/>
              <a:cxnLst/>
              <a:rect l="l" t="t" r="r" b="b"/>
              <a:pathLst>
                <a:path w="259" h="763" extrusionOk="0">
                  <a:moveTo>
                    <a:pt x="0" y="0"/>
                  </a:moveTo>
                  <a:cubicBezTo>
                    <a:pt x="82" y="259"/>
                    <a:pt x="164" y="504"/>
                    <a:pt x="259" y="762"/>
                  </a:cubicBezTo>
                  <a:cubicBezTo>
                    <a:pt x="177" y="504"/>
                    <a:pt x="82" y="259"/>
                    <a:pt x="0" y="0"/>
                  </a:cubicBezTo>
                  <a:close/>
                </a:path>
              </a:pathLst>
            </a:custGeom>
            <a:solidFill>
              <a:srgbClr val="CC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6701255" y="3248874"/>
              <a:ext cx="11896" cy="33451"/>
            </a:xfrm>
            <a:custGeom>
              <a:avLst/>
              <a:gdLst/>
              <a:ahLst/>
              <a:cxnLst/>
              <a:rect l="l" t="t" r="r" b="b"/>
              <a:pathLst>
                <a:path w="654" h="1839" extrusionOk="0">
                  <a:moveTo>
                    <a:pt x="0" y="0"/>
                  </a:moveTo>
                  <a:lnTo>
                    <a:pt x="0" y="0"/>
                  </a:lnTo>
                  <a:cubicBezTo>
                    <a:pt x="82" y="218"/>
                    <a:pt x="151" y="436"/>
                    <a:pt x="232" y="640"/>
                  </a:cubicBezTo>
                  <a:cubicBezTo>
                    <a:pt x="314" y="899"/>
                    <a:pt x="409" y="1144"/>
                    <a:pt x="491" y="1402"/>
                  </a:cubicBezTo>
                  <a:cubicBezTo>
                    <a:pt x="545" y="1539"/>
                    <a:pt x="599" y="1689"/>
                    <a:pt x="654" y="1838"/>
                  </a:cubicBezTo>
                  <a:cubicBezTo>
                    <a:pt x="450" y="1226"/>
                    <a:pt x="232" y="612"/>
                    <a:pt x="0" y="0"/>
                  </a:cubicBezTo>
                  <a:close/>
                </a:path>
              </a:pathLst>
            </a:custGeom>
            <a:solidFill>
              <a:srgbClr val="30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6396517" y="3257787"/>
              <a:ext cx="107048" cy="23793"/>
            </a:xfrm>
            <a:custGeom>
              <a:avLst/>
              <a:gdLst/>
              <a:ahLst/>
              <a:cxnLst/>
              <a:rect l="l" t="t" r="r" b="b"/>
              <a:pathLst>
                <a:path w="5885" h="1308" extrusionOk="0">
                  <a:moveTo>
                    <a:pt x="5626" y="0"/>
                  </a:moveTo>
                  <a:cubicBezTo>
                    <a:pt x="5191" y="0"/>
                    <a:pt x="4755" y="150"/>
                    <a:pt x="4332" y="286"/>
                  </a:cubicBezTo>
                  <a:cubicBezTo>
                    <a:pt x="2930" y="749"/>
                    <a:pt x="1472" y="1090"/>
                    <a:pt x="1" y="1308"/>
                  </a:cubicBezTo>
                  <a:cubicBezTo>
                    <a:pt x="55" y="1308"/>
                    <a:pt x="110" y="1294"/>
                    <a:pt x="164" y="1294"/>
                  </a:cubicBezTo>
                  <a:cubicBezTo>
                    <a:pt x="1472" y="1117"/>
                    <a:pt x="4387" y="818"/>
                    <a:pt x="5885" y="13"/>
                  </a:cubicBezTo>
                  <a:cubicBezTo>
                    <a:pt x="5803" y="0"/>
                    <a:pt x="5708" y="0"/>
                    <a:pt x="5626" y="0"/>
                  </a:cubicBezTo>
                  <a:close/>
                </a:path>
              </a:pathLst>
            </a:custGeom>
            <a:solidFill>
              <a:srgbClr val="303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6498854" y="3257787"/>
              <a:ext cx="4711" cy="255"/>
            </a:xfrm>
            <a:custGeom>
              <a:avLst/>
              <a:gdLst/>
              <a:ahLst/>
              <a:cxnLst/>
              <a:rect l="l" t="t" r="r" b="b"/>
              <a:pathLst>
                <a:path w="259" h="14" extrusionOk="0">
                  <a:moveTo>
                    <a:pt x="0" y="0"/>
                  </a:moveTo>
                  <a:cubicBezTo>
                    <a:pt x="82" y="0"/>
                    <a:pt x="177" y="0"/>
                    <a:pt x="259" y="13"/>
                  </a:cubicBezTo>
                  <a:cubicBezTo>
                    <a:pt x="177" y="0"/>
                    <a:pt x="95" y="0"/>
                    <a:pt x="0" y="0"/>
                  </a:cubicBezTo>
                  <a:close/>
                </a:path>
              </a:pathLst>
            </a:custGeom>
            <a:solidFill>
              <a:srgbClr val="30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7105564" y="1416359"/>
              <a:ext cx="242564" cy="185538"/>
            </a:xfrm>
            <a:custGeom>
              <a:avLst/>
              <a:gdLst/>
              <a:ahLst/>
              <a:cxnLst/>
              <a:rect l="l" t="t" r="r" b="b"/>
              <a:pathLst>
                <a:path w="13335" h="10200" extrusionOk="0">
                  <a:moveTo>
                    <a:pt x="2338" y="0"/>
                  </a:moveTo>
                  <a:cubicBezTo>
                    <a:pt x="1665" y="0"/>
                    <a:pt x="993" y="49"/>
                    <a:pt x="327" y="148"/>
                  </a:cubicBezTo>
                  <a:cubicBezTo>
                    <a:pt x="164" y="176"/>
                    <a:pt x="42" y="5037"/>
                    <a:pt x="1" y="5433"/>
                  </a:cubicBezTo>
                  <a:cubicBezTo>
                    <a:pt x="117" y="5430"/>
                    <a:pt x="233" y="5429"/>
                    <a:pt x="349" y="5429"/>
                  </a:cubicBezTo>
                  <a:cubicBezTo>
                    <a:pt x="2781" y="5429"/>
                    <a:pt x="5214" y="5972"/>
                    <a:pt x="7424" y="6999"/>
                  </a:cubicBezTo>
                  <a:cubicBezTo>
                    <a:pt x="8922" y="7707"/>
                    <a:pt x="10379" y="8702"/>
                    <a:pt x="11087" y="10200"/>
                  </a:cubicBezTo>
                  <a:cubicBezTo>
                    <a:pt x="10992" y="9396"/>
                    <a:pt x="13335" y="4752"/>
                    <a:pt x="13253" y="4683"/>
                  </a:cubicBezTo>
                  <a:cubicBezTo>
                    <a:pt x="11728" y="3376"/>
                    <a:pt x="10012" y="2028"/>
                    <a:pt x="8159" y="1224"/>
                  </a:cubicBezTo>
                  <a:cubicBezTo>
                    <a:pt x="6335" y="429"/>
                    <a:pt x="4336" y="0"/>
                    <a:pt x="2338" y="0"/>
                  </a:cubicBezTo>
                  <a:close/>
                </a:path>
              </a:pathLst>
            </a:custGeom>
            <a:solidFill>
              <a:srgbClr val="AD7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5872791" y="2004714"/>
              <a:ext cx="108049" cy="277725"/>
            </a:xfrm>
            <a:custGeom>
              <a:avLst/>
              <a:gdLst/>
              <a:ahLst/>
              <a:cxnLst/>
              <a:rect l="l" t="t" r="r" b="b"/>
              <a:pathLst>
                <a:path w="5940" h="15268" extrusionOk="0">
                  <a:moveTo>
                    <a:pt x="5939" y="2425"/>
                  </a:moveTo>
                  <a:lnTo>
                    <a:pt x="5939" y="2425"/>
                  </a:lnTo>
                  <a:cubicBezTo>
                    <a:pt x="5935" y="2425"/>
                    <a:pt x="5932" y="2426"/>
                    <a:pt x="5928" y="2426"/>
                  </a:cubicBezTo>
                  <a:lnTo>
                    <a:pt x="5928" y="2426"/>
                  </a:lnTo>
                  <a:cubicBezTo>
                    <a:pt x="5932" y="2426"/>
                    <a:pt x="5935" y="2425"/>
                    <a:pt x="5939" y="2425"/>
                  </a:cubicBezTo>
                  <a:close/>
                  <a:moveTo>
                    <a:pt x="1459" y="0"/>
                  </a:moveTo>
                  <a:cubicBezTo>
                    <a:pt x="410" y="1784"/>
                    <a:pt x="355" y="4467"/>
                    <a:pt x="192" y="6496"/>
                  </a:cubicBezTo>
                  <a:cubicBezTo>
                    <a:pt x="1" y="9111"/>
                    <a:pt x="70" y="11753"/>
                    <a:pt x="396" y="14355"/>
                  </a:cubicBezTo>
                  <a:cubicBezTo>
                    <a:pt x="381" y="14231"/>
                    <a:pt x="528" y="14180"/>
                    <a:pt x="779" y="14180"/>
                  </a:cubicBezTo>
                  <a:cubicBezTo>
                    <a:pt x="1854" y="14180"/>
                    <a:pt x="4835" y="15113"/>
                    <a:pt x="5176" y="15267"/>
                  </a:cubicBezTo>
                  <a:cubicBezTo>
                    <a:pt x="4019" y="11495"/>
                    <a:pt x="3965" y="7382"/>
                    <a:pt x="5027" y="3582"/>
                  </a:cubicBezTo>
                  <a:cubicBezTo>
                    <a:pt x="5175" y="3082"/>
                    <a:pt x="5418" y="2501"/>
                    <a:pt x="5928" y="2426"/>
                  </a:cubicBezTo>
                  <a:lnTo>
                    <a:pt x="5928" y="2426"/>
                  </a:lnTo>
                  <a:cubicBezTo>
                    <a:pt x="5879" y="2433"/>
                    <a:pt x="5828" y="2436"/>
                    <a:pt x="5776" y="2436"/>
                  </a:cubicBezTo>
                  <a:cubicBezTo>
                    <a:pt x="4519" y="2436"/>
                    <a:pt x="2371" y="612"/>
                    <a:pt x="1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6188915" y="2985010"/>
              <a:ext cx="1037321" cy="387793"/>
            </a:xfrm>
            <a:custGeom>
              <a:avLst/>
              <a:gdLst/>
              <a:ahLst/>
              <a:cxnLst/>
              <a:rect l="l" t="t" r="r" b="b"/>
              <a:pathLst>
                <a:path w="57027" h="21319" extrusionOk="0">
                  <a:moveTo>
                    <a:pt x="53989" y="1"/>
                  </a:moveTo>
                  <a:cubicBezTo>
                    <a:pt x="51824" y="1676"/>
                    <a:pt x="48487" y="1090"/>
                    <a:pt x="46376" y="2848"/>
                  </a:cubicBezTo>
                  <a:cubicBezTo>
                    <a:pt x="45396" y="3665"/>
                    <a:pt x="44837" y="4876"/>
                    <a:pt x="44252" y="6007"/>
                  </a:cubicBezTo>
                  <a:cubicBezTo>
                    <a:pt x="43108" y="8254"/>
                    <a:pt x="41731" y="10460"/>
                    <a:pt x="39703" y="11931"/>
                  </a:cubicBezTo>
                  <a:cubicBezTo>
                    <a:pt x="38392" y="12881"/>
                    <a:pt x="36764" y="13473"/>
                    <a:pt x="35174" y="13473"/>
                  </a:cubicBezTo>
                  <a:cubicBezTo>
                    <a:pt x="34301" y="13473"/>
                    <a:pt x="33439" y="13295"/>
                    <a:pt x="32648" y="12899"/>
                  </a:cubicBezTo>
                  <a:cubicBezTo>
                    <a:pt x="31177" y="12149"/>
                    <a:pt x="30127" y="10801"/>
                    <a:pt x="29134" y="9480"/>
                  </a:cubicBezTo>
                  <a:cubicBezTo>
                    <a:pt x="28221" y="8281"/>
                    <a:pt x="27309" y="7097"/>
                    <a:pt x="26396" y="5898"/>
                  </a:cubicBezTo>
                  <a:cubicBezTo>
                    <a:pt x="25687" y="7860"/>
                    <a:pt x="24966" y="9821"/>
                    <a:pt x="24258" y="11782"/>
                  </a:cubicBezTo>
                  <a:cubicBezTo>
                    <a:pt x="24094" y="12218"/>
                    <a:pt x="23917" y="12667"/>
                    <a:pt x="23550" y="12926"/>
                  </a:cubicBezTo>
                  <a:cubicBezTo>
                    <a:pt x="23353" y="13056"/>
                    <a:pt x="23134" y="13112"/>
                    <a:pt x="22910" y="13112"/>
                  </a:cubicBezTo>
                  <a:cubicBezTo>
                    <a:pt x="22407" y="13112"/>
                    <a:pt x="21878" y="12826"/>
                    <a:pt x="21520" y="12449"/>
                  </a:cubicBezTo>
                  <a:cubicBezTo>
                    <a:pt x="20989" y="11891"/>
                    <a:pt x="20675" y="11169"/>
                    <a:pt x="20145" y="10624"/>
                  </a:cubicBezTo>
                  <a:cubicBezTo>
                    <a:pt x="19332" y="9803"/>
                    <a:pt x="18204" y="9519"/>
                    <a:pt x="17038" y="9519"/>
                  </a:cubicBezTo>
                  <a:cubicBezTo>
                    <a:pt x="16346" y="9519"/>
                    <a:pt x="15642" y="9619"/>
                    <a:pt x="14982" y="9766"/>
                  </a:cubicBezTo>
                  <a:cubicBezTo>
                    <a:pt x="13596" y="10084"/>
                    <a:pt x="12185" y="10550"/>
                    <a:pt x="10794" y="10550"/>
                  </a:cubicBezTo>
                  <a:cubicBezTo>
                    <a:pt x="10395" y="10550"/>
                    <a:pt x="9998" y="10511"/>
                    <a:pt x="9603" y="10420"/>
                  </a:cubicBezTo>
                  <a:cubicBezTo>
                    <a:pt x="7996" y="10052"/>
                    <a:pt x="6688" y="8826"/>
                    <a:pt x="5817" y="7410"/>
                  </a:cubicBezTo>
                  <a:cubicBezTo>
                    <a:pt x="4958" y="5993"/>
                    <a:pt x="4482" y="4373"/>
                    <a:pt x="4005" y="2779"/>
                  </a:cubicBezTo>
                  <a:cubicBezTo>
                    <a:pt x="2766" y="4237"/>
                    <a:pt x="1" y="6238"/>
                    <a:pt x="778" y="8390"/>
                  </a:cubicBezTo>
                  <a:cubicBezTo>
                    <a:pt x="1404" y="10121"/>
                    <a:pt x="2221" y="11768"/>
                    <a:pt x="3215" y="13308"/>
                  </a:cubicBezTo>
                  <a:cubicBezTo>
                    <a:pt x="3841" y="14301"/>
                    <a:pt x="4577" y="15269"/>
                    <a:pt x="5599" y="15841"/>
                  </a:cubicBezTo>
                  <a:cubicBezTo>
                    <a:pt x="6531" y="16380"/>
                    <a:pt x="7620" y="16538"/>
                    <a:pt x="8711" y="16538"/>
                  </a:cubicBezTo>
                  <a:cubicBezTo>
                    <a:pt x="9133" y="16538"/>
                    <a:pt x="9556" y="16515"/>
                    <a:pt x="9970" y="16480"/>
                  </a:cubicBezTo>
                  <a:cubicBezTo>
                    <a:pt x="11932" y="16304"/>
                    <a:pt x="13880" y="15895"/>
                    <a:pt x="15745" y="15282"/>
                  </a:cubicBezTo>
                  <a:cubicBezTo>
                    <a:pt x="16177" y="15145"/>
                    <a:pt x="16619" y="14990"/>
                    <a:pt x="17062" y="14990"/>
                  </a:cubicBezTo>
                  <a:cubicBezTo>
                    <a:pt x="17150" y="14990"/>
                    <a:pt x="17237" y="14996"/>
                    <a:pt x="17325" y="15009"/>
                  </a:cubicBezTo>
                  <a:cubicBezTo>
                    <a:pt x="18387" y="15187"/>
                    <a:pt x="18959" y="16331"/>
                    <a:pt x="19531" y="17243"/>
                  </a:cubicBezTo>
                  <a:cubicBezTo>
                    <a:pt x="20703" y="19095"/>
                    <a:pt x="22542" y="20512"/>
                    <a:pt x="24612" y="21165"/>
                  </a:cubicBezTo>
                  <a:cubicBezTo>
                    <a:pt x="24875" y="21251"/>
                    <a:pt x="25156" y="21318"/>
                    <a:pt x="25426" y="21318"/>
                  </a:cubicBezTo>
                  <a:cubicBezTo>
                    <a:pt x="25632" y="21318"/>
                    <a:pt x="25832" y="21279"/>
                    <a:pt x="26014" y="21180"/>
                  </a:cubicBezTo>
                  <a:cubicBezTo>
                    <a:pt x="27186" y="20512"/>
                    <a:pt x="26859" y="18401"/>
                    <a:pt x="26927" y="17284"/>
                  </a:cubicBezTo>
                  <a:cubicBezTo>
                    <a:pt x="27036" y="15609"/>
                    <a:pt x="27145" y="13920"/>
                    <a:pt x="27240" y="12245"/>
                  </a:cubicBezTo>
                  <a:cubicBezTo>
                    <a:pt x="28057" y="14070"/>
                    <a:pt x="28738" y="15963"/>
                    <a:pt x="29283" y="17897"/>
                  </a:cubicBezTo>
                  <a:cubicBezTo>
                    <a:pt x="29723" y="19440"/>
                    <a:pt x="31136" y="19959"/>
                    <a:pt x="32801" y="19959"/>
                  </a:cubicBezTo>
                  <a:cubicBezTo>
                    <a:pt x="35104" y="19959"/>
                    <a:pt x="37892" y="18968"/>
                    <a:pt x="39267" y="18320"/>
                  </a:cubicBezTo>
                  <a:cubicBezTo>
                    <a:pt x="42794" y="16671"/>
                    <a:pt x="45995" y="13825"/>
                    <a:pt x="47751" y="10270"/>
                  </a:cubicBezTo>
                  <a:cubicBezTo>
                    <a:pt x="48392" y="9004"/>
                    <a:pt x="48910" y="7587"/>
                    <a:pt x="50012" y="6701"/>
                  </a:cubicBezTo>
                  <a:cubicBezTo>
                    <a:pt x="52055" y="5067"/>
                    <a:pt x="55624" y="5557"/>
                    <a:pt x="56768" y="3202"/>
                  </a:cubicBezTo>
                  <a:cubicBezTo>
                    <a:pt x="57027" y="2670"/>
                    <a:pt x="54194" y="682"/>
                    <a:pt x="53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6438646" y="1883696"/>
              <a:ext cx="277743" cy="1005470"/>
            </a:xfrm>
            <a:custGeom>
              <a:avLst/>
              <a:gdLst/>
              <a:ahLst/>
              <a:cxnLst/>
              <a:rect l="l" t="t" r="r" b="b"/>
              <a:pathLst>
                <a:path w="15269" h="55276" extrusionOk="0">
                  <a:moveTo>
                    <a:pt x="14627" y="0"/>
                  </a:moveTo>
                  <a:cubicBezTo>
                    <a:pt x="13553" y="0"/>
                    <a:pt x="12378" y="285"/>
                    <a:pt x="11386" y="674"/>
                  </a:cubicBezTo>
                  <a:cubicBezTo>
                    <a:pt x="11121" y="780"/>
                    <a:pt x="8481" y="2202"/>
                    <a:pt x="8304" y="2202"/>
                  </a:cubicBezTo>
                  <a:cubicBezTo>
                    <a:pt x="8299" y="2202"/>
                    <a:pt x="8296" y="2201"/>
                    <a:pt x="8295" y="2199"/>
                  </a:cubicBezTo>
                  <a:lnTo>
                    <a:pt x="8295" y="2199"/>
                  </a:lnTo>
                  <a:cubicBezTo>
                    <a:pt x="9112" y="3861"/>
                    <a:pt x="8322" y="6040"/>
                    <a:pt x="7097" y="7320"/>
                  </a:cubicBezTo>
                  <a:cubicBezTo>
                    <a:pt x="7042" y="7375"/>
                    <a:pt x="6974" y="7443"/>
                    <a:pt x="6892" y="7443"/>
                  </a:cubicBezTo>
                  <a:cubicBezTo>
                    <a:pt x="6837" y="7443"/>
                    <a:pt x="6783" y="7402"/>
                    <a:pt x="6743" y="7375"/>
                  </a:cubicBezTo>
                  <a:cubicBezTo>
                    <a:pt x="5898" y="6803"/>
                    <a:pt x="5149" y="5700"/>
                    <a:pt x="4890" y="4719"/>
                  </a:cubicBezTo>
                  <a:cubicBezTo>
                    <a:pt x="4727" y="4093"/>
                    <a:pt x="4876" y="3575"/>
                    <a:pt x="5176" y="3016"/>
                  </a:cubicBezTo>
                  <a:cubicBezTo>
                    <a:pt x="4632" y="2869"/>
                    <a:pt x="4070" y="2796"/>
                    <a:pt x="3509" y="2796"/>
                  </a:cubicBezTo>
                  <a:cubicBezTo>
                    <a:pt x="2409" y="2796"/>
                    <a:pt x="1310" y="3075"/>
                    <a:pt x="354" y="3616"/>
                  </a:cubicBezTo>
                  <a:cubicBezTo>
                    <a:pt x="245" y="3684"/>
                    <a:pt x="137" y="3752"/>
                    <a:pt x="69" y="3861"/>
                  </a:cubicBezTo>
                  <a:cubicBezTo>
                    <a:pt x="0" y="3997"/>
                    <a:pt x="28" y="4160"/>
                    <a:pt x="55" y="4311"/>
                  </a:cubicBezTo>
                  <a:cubicBezTo>
                    <a:pt x="1703" y="13177"/>
                    <a:pt x="3678" y="22071"/>
                    <a:pt x="5421" y="30951"/>
                  </a:cubicBezTo>
                  <a:cubicBezTo>
                    <a:pt x="7042" y="39136"/>
                    <a:pt x="7941" y="47362"/>
                    <a:pt x="10760" y="55275"/>
                  </a:cubicBezTo>
                  <a:cubicBezTo>
                    <a:pt x="11822" y="46218"/>
                    <a:pt x="12776" y="37147"/>
                    <a:pt x="13566" y="28063"/>
                  </a:cubicBezTo>
                  <a:cubicBezTo>
                    <a:pt x="14342" y="19074"/>
                    <a:pt x="15269" y="10017"/>
                    <a:pt x="14942" y="1001"/>
                  </a:cubicBezTo>
                  <a:cubicBezTo>
                    <a:pt x="14942" y="810"/>
                    <a:pt x="14928" y="619"/>
                    <a:pt x="14928" y="443"/>
                  </a:cubicBezTo>
                  <a:cubicBezTo>
                    <a:pt x="14914" y="292"/>
                    <a:pt x="14914" y="143"/>
                    <a:pt x="14900" y="7"/>
                  </a:cubicBezTo>
                  <a:cubicBezTo>
                    <a:pt x="14810" y="3"/>
                    <a:pt x="14719" y="0"/>
                    <a:pt x="14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6470114" y="1885042"/>
              <a:ext cx="212587" cy="54024"/>
            </a:xfrm>
            <a:custGeom>
              <a:avLst/>
              <a:gdLst/>
              <a:ahLst/>
              <a:cxnLst/>
              <a:rect l="l" t="t" r="r" b="b"/>
              <a:pathLst>
                <a:path w="11687" h="2970" extrusionOk="0">
                  <a:moveTo>
                    <a:pt x="11563" y="0"/>
                  </a:moveTo>
                  <a:cubicBezTo>
                    <a:pt x="11345" y="0"/>
                    <a:pt x="10869" y="151"/>
                    <a:pt x="10297" y="382"/>
                  </a:cubicBezTo>
                  <a:cubicBezTo>
                    <a:pt x="10746" y="232"/>
                    <a:pt x="11209" y="109"/>
                    <a:pt x="11686" y="28"/>
                  </a:cubicBezTo>
                  <a:cubicBezTo>
                    <a:pt x="11659" y="15"/>
                    <a:pt x="11618" y="0"/>
                    <a:pt x="11563" y="0"/>
                  </a:cubicBezTo>
                  <a:close/>
                  <a:moveTo>
                    <a:pt x="9153" y="859"/>
                  </a:moveTo>
                  <a:lnTo>
                    <a:pt x="9153" y="859"/>
                  </a:lnTo>
                  <a:cubicBezTo>
                    <a:pt x="7859" y="1417"/>
                    <a:pt x="6565" y="2071"/>
                    <a:pt x="6565" y="2085"/>
                  </a:cubicBezTo>
                  <a:cubicBezTo>
                    <a:pt x="6578" y="2098"/>
                    <a:pt x="6578" y="2112"/>
                    <a:pt x="6592" y="2125"/>
                  </a:cubicBezTo>
                  <a:cubicBezTo>
                    <a:pt x="6769" y="2085"/>
                    <a:pt x="8322" y="1281"/>
                    <a:pt x="9153" y="859"/>
                  </a:cubicBezTo>
                  <a:close/>
                  <a:moveTo>
                    <a:pt x="3242" y="2888"/>
                  </a:moveTo>
                  <a:lnTo>
                    <a:pt x="3242" y="2888"/>
                  </a:lnTo>
                  <a:cubicBezTo>
                    <a:pt x="3310" y="2902"/>
                    <a:pt x="3364" y="2915"/>
                    <a:pt x="3419" y="2942"/>
                  </a:cubicBezTo>
                  <a:cubicBezTo>
                    <a:pt x="3433" y="2929"/>
                    <a:pt x="3433" y="2915"/>
                    <a:pt x="3446" y="2902"/>
                  </a:cubicBezTo>
                  <a:lnTo>
                    <a:pt x="3433" y="2902"/>
                  </a:lnTo>
                  <a:cubicBezTo>
                    <a:pt x="3405" y="2902"/>
                    <a:pt x="3337" y="2902"/>
                    <a:pt x="3242" y="2888"/>
                  </a:cubicBezTo>
                  <a:close/>
                  <a:moveTo>
                    <a:pt x="1348" y="2724"/>
                  </a:moveTo>
                  <a:cubicBezTo>
                    <a:pt x="885" y="2739"/>
                    <a:pt x="436" y="2820"/>
                    <a:pt x="1" y="2969"/>
                  </a:cubicBezTo>
                  <a:cubicBezTo>
                    <a:pt x="491" y="2833"/>
                    <a:pt x="1008" y="2752"/>
                    <a:pt x="1512" y="2724"/>
                  </a:cubicBezTo>
                  <a:close/>
                </a:path>
              </a:pathLst>
            </a:custGeom>
            <a:solidFill>
              <a:srgbClr val="E1C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6636844" y="2867084"/>
              <a:ext cx="273" cy="3256"/>
            </a:xfrm>
            <a:custGeom>
              <a:avLst/>
              <a:gdLst/>
              <a:ahLst/>
              <a:cxnLst/>
              <a:rect l="l" t="t" r="r" b="b"/>
              <a:pathLst>
                <a:path w="15" h="179" extrusionOk="0">
                  <a:moveTo>
                    <a:pt x="14" y="1"/>
                  </a:moveTo>
                  <a:cubicBezTo>
                    <a:pt x="0" y="28"/>
                    <a:pt x="0" y="69"/>
                    <a:pt x="0" y="97"/>
                  </a:cubicBezTo>
                  <a:cubicBezTo>
                    <a:pt x="0" y="124"/>
                    <a:pt x="14" y="151"/>
                    <a:pt x="14" y="178"/>
                  </a:cubicBezTo>
                  <a:lnTo>
                    <a:pt x="14" y="1"/>
                  </a:lnTo>
                  <a:close/>
                </a:path>
              </a:pathLst>
            </a:custGeom>
            <a:solidFill>
              <a:srgbClr val="2A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6449796" y="1885533"/>
              <a:ext cx="260153" cy="983315"/>
            </a:xfrm>
            <a:custGeom>
              <a:avLst/>
              <a:gdLst/>
              <a:ahLst/>
              <a:cxnLst/>
              <a:rect l="l" t="t" r="r" b="b"/>
              <a:pathLst>
                <a:path w="14302" h="54058" extrusionOk="0">
                  <a:moveTo>
                    <a:pt x="12803" y="1"/>
                  </a:moveTo>
                  <a:cubicBezTo>
                    <a:pt x="12326" y="82"/>
                    <a:pt x="11863" y="205"/>
                    <a:pt x="11414" y="355"/>
                  </a:cubicBezTo>
                  <a:cubicBezTo>
                    <a:pt x="11236" y="423"/>
                    <a:pt x="11060" y="491"/>
                    <a:pt x="10855" y="573"/>
                  </a:cubicBezTo>
                  <a:cubicBezTo>
                    <a:pt x="10664" y="654"/>
                    <a:pt x="10474" y="736"/>
                    <a:pt x="10270" y="832"/>
                  </a:cubicBezTo>
                  <a:cubicBezTo>
                    <a:pt x="9439" y="1254"/>
                    <a:pt x="7886" y="2058"/>
                    <a:pt x="7709" y="2098"/>
                  </a:cubicBezTo>
                  <a:cubicBezTo>
                    <a:pt x="7737" y="2153"/>
                    <a:pt x="7750" y="2207"/>
                    <a:pt x="7777" y="2262"/>
                  </a:cubicBezTo>
                  <a:cubicBezTo>
                    <a:pt x="7927" y="2385"/>
                    <a:pt x="8104" y="2479"/>
                    <a:pt x="8309" y="2575"/>
                  </a:cubicBezTo>
                  <a:cubicBezTo>
                    <a:pt x="8431" y="2630"/>
                    <a:pt x="8554" y="2684"/>
                    <a:pt x="8621" y="2779"/>
                  </a:cubicBezTo>
                  <a:cubicBezTo>
                    <a:pt x="8730" y="2942"/>
                    <a:pt x="8703" y="3147"/>
                    <a:pt x="8676" y="3338"/>
                  </a:cubicBezTo>
                  <a:cubicBezTo>
                    <a:pt x="8349" y="4876"/>
                    <a:pt x="7668" y="6334"/>
                    <a:pt x="6687" y="7546"/>
                  </a:cubicBezTo>
                  <a:cubicBezTo>
                    <a:pt x="6606" y="7642"/>
                    <a:pt x="6511" y="7751"/>
                    <a:pt x="6402" y="7764"/>
                  </a:cubicBezTo>
                  <a:lnTo>
                    <a:pt x="6361" y="7764"/>
                  </a:lnTo>
                  <a:cubicBezTo>
                    <a:pt x="6239" y="7764"/>
                    <a:pt x="6130" y="7682"/>
                    <a:pt x="6034" y="7615"/>
                  </a:cubicBezTo>
                  <a:cubicBezTo>
                    <a:pt x="5080" y="6838"/>
                    <a:pt x="4372" y="5775"/>
                    <a:pt x="3978" y="4618"/>
                  </a:cubicBezTo>
                  <a:cubicBezTo>
                    <a:pt x="3923" y="4441"/>
                    <a:pt x="3869" y="4237"/>
                    <a:pt x="3909" y="4046"/>
                  </a:cubicBezTo>
                  <a:cubicBezTo>
                    <a:pt x="4018" y="3610"/>
                    <a:pt x="4250" y="3406"/>
                    <a:pt x="4427" y="3160"/>
                  </a:cubicBezTo>
                  <a:cubicBezTo>
                    <a:pt x="4454" y="3079"/>
                    <a:pt x="4495" y="2997"/>
                    <a:pt x="4536" y="2915"/>
                  </a:cubicBezTo>
                  <a:cubicBezTo>
                    <a:pt x="4481" y="2888"/>
                    <a:pt x="4427" y="2875"/>
                    <a:pt x="4359" y="2861"/>
                  </a:cubicBezTo>
                  <a:cubicBezTo>
                    <a:pt x="4181" y="2848"/>
                    <a:pt x="3869" y="2820"/>
                    <a:pt x="3555" y="2793"/>
                  </a:cubicBezTo>
                  <a:cubicBezTo>
                    <a:pt x="3201" y="2752"/>
                    <a:pt x="2847" y="2712"/>
                    <a:pt x="2629" y="2697"/>
                  </a:cubicBezTo>
                  <a:cubicBezTo>
                    <a:pt x="2125" y="2725"/>
                    <a:pt x="1608" y="2806"/>
                    <a:pt x="1118" y="2942"/>
                  </a:cubicBezTo>
                  <a:cubicBezTo>
                    <a:pt x="818" y="3051"/>
                    <a:pt x="546" y="3188"/>
                    <a:pt x="273" y="3365"/>
                  </a:cubicBezTo>
                  <a:cubicBezTo>
                    <a:pt x="1" y="3542"/>
                    <a:pt x="1036" y="7451"/>
                    <a:pt x="1131" y="7927"/>
                  </a:cubicBezTo>
                  <a:cubicBezTo>
                    <a:pt x="1472" y="9521"/>
                    <a:pt x="1826" y="11101"/>
                    <a:pt x="2207" y="12681"/>
                  </a:cubicBezTo>
                  <a:cubicBezTo>
                    <a:pt x="2915" y="15623"/>
                    <a:pt x="3773" y="18496"/>
                    <a:pt x="4645" y="21398"/>
                  </a:cubicBezTo>
                  <a:cubicBezTo>
                    <a:pt x="5040" y="18877"/>
                    <a:pt x="4917" y="16277"/>
                    <a:pt x="4263" y="13811"/>
                  </a:cubicBezTo>
                  <a:cubicBezTo>
                    <a:pt x="3746" y="11850"/>
                    <a:pt x="2915" y="9984"/>
                    <a:pt x="2275" y="8050"/>
                  </a:cubicBezTo>
                  <a:cubicBezTo>
                    <a:pt x="1975" y="7124"/>
                    <a:pt x="1703" y="6198"/>
                    <a:pt x="1553" y="5231"/>
                  </a:cubicBezTo>
                  <a:cubicBezTo>
                    <a:pt x="1458" y="4673"/>
                    <a:pt x="1199" y="3992"/>
                    <a:pt x="1662" y="3501"/>
                  </a:cubicBezTo>
                  <a:cubicBezTo>
                    <a:pt x="2166" y="5463"/>
                    <a:pt x="2765" y="7600"/>
                    <a:pt x="4414" y="8772"/>
                  </a:cubicBezTo>
                  <a:cubicBezTo>
                    <a:pt x="4904" y="9113"/>
                    <a:pt x="5449" y="9358"/>
                    <a:pt x="5966" y="9658"/>
                  </a:cubicBezTo>
                  <a:cubicBezTo>
                    <a:pt x="6130" y="9739"/>
                    <a:pt x="6279" y="9848"/>
                    <a:pt x="6375" y="9997"/>
                  </a:cubicBezTo>
                  <a:cubicBezTo>
                    <a:pt x="6470" y="10148"/>
                    <a:pt x="6484" y="10311"/>
                    <a:pt x="6511" y="10475"/>
                  </a:cubicBezTo>
                  <a:cubicBezTo>
                    <a:pt x="6933" y="13784"/>
                    <a:pt x="6756" y="17094"/>
                    <a:pt x="6851" y="20417"/>
                  </a:cubicBezTo>
                  <a:cubicBezTo>
                    <a:pt x="6947" y="24053"/>
                    <a:pt x="7056" y="27703"/>
                    <a:pt x="7383" y="31326"/>
                  </a:cubicBezTo>
                  <a:cubicBezTo>
                    <a:pt x="7913" y="36992"/>
                    <a:pt x="8540" y="42644"/>
                    <a:pt x="9221" y="48283"/>
                  </a:cubicBezTo>
                  <a:cubicBezTo>
                    <a:pt x="9453" y="50230"/>
                    <a:pt x="9698" y="52191"/>
                    <a:pt x="10283" y="54058"/>
                  </a:cubicBezTo>
                  <a:cubicBezTo>
                    <a:pt x="10283" y="54030"/>
                    <a:pt x="10283" y="53989"/>
                    <a:pt x="10297" y="53962"/>
                  </a:cubicBezTo>
                  <a:cubicBezTo>
                    <a:pt x="10107" y="51183"/>
                    <a:pt x="10174" y="48392"/>
                    <a:pt x="10310" y="45613"/>
                  </a:cubicBezTo>
                  <a:cubicBezTo>
                    <a:pt x="10406" y="43216"/>
                    <a:pt x="10161" y="40710"/>
                    <a:pt x="10461" y="38354"/>
                  </a:cubicBezTo>
                  <a:cubicBezTo>
                    <a:pt x="10815" y="35562"/>
                    <a:pt x="11182" y="32769"/>
                    <a:pt x="11536" y="29964"/>
                  </a:cubicBezTo>
                  <a:cubicBezTo>
                    <a:pt x="11877" y="27403"/>
                    <a:pt x="12558" y="24639"/>
                    <a:pt x="12558" y="22051"/>
                  </a:cubicBezTo>
                  <a:lnTo>
                    <a:pt x="12558" y="22051"/>
                  </a:lnTo>
                  <a:cubicBezTo>
                    <a:pt x="11959" y="24325"/>
                    <a:pt x="11373" y="26613"/>
                    <a:pt x="10773" y="28888"/>
                  </a:cubicBezTo>
                  <a:cubicBezTo>
                    <a:pt x="10555" y="29733"/>
                    <a:pt x="10297" y="30632"/>
                    <a:pt x="9657" y="31231"/>
                  </a:cubicBezTo>
                  <a:cubicBezTo>
                    <a:pt x="9330" y="29147"/>
                    <a:pt x="9793" y="27022"/>
                    <a:pt x="10092" y="24925"/>
                  </a:cubicBezTo>
                  <a:cubicBezTo>
                    <a:pt x="10773" y="20212"/>
                    <a:pt x="10692" y="15378"/>
                    <a:pt x="9847" y="10678"/>
                  </a:cubicBezTo>
                  <a:cubicBezTo>
                    <a:pt x="9411" y="11795"/>
                    <a:pt x="9166" y="12994"/>
                    <a:pt x="9139" y="14192"/>
                  </a:cubicBezTo>
                  <a:cubicBezTo>
                    <a:pt x="9085" y="12545"/>
                    <a:pt x="8472" y="9930"/>
                    <a:pt x="9003" y="8363"/>
                  </a:cubicBezTo>
                  <a:cubicBezTo>
                    <a:pt x="9085" y="8145"/>
                    <a:pt x="9235" y="7969"/>
                    <a:pt x="9384" y="7791"/>
                  </a:cubicBezTo>
                  <a:cubicBezTo>
                    <a:pt x="10692" y="6129"/>
                    <a:pt x="11400" y="4005"/>
                    <a:pt x="11332" y="1880"/>
                  </a:cubicBezTo>
                  <a:lnTo>
                    <a:pt x="11332" y="1880"/>
                  </a:lnTo>
                  <a:cubicBezTo>
                    <a:pt x="12367" y="3038"/>
                    <a:pt x="12694" y="4673"/>
                    <a:pt x="12653" y="6211"/>
                  </a:cubicBezTo>
                  <a:cubicBezTo>
                    <a:pt x="12613" y="7751"/>
                    <a:pt x="12244" y="9276"/>
                    <a:pt x="12054" y="10802"/>
                  </a:cubicBezTo>
                  <a:cubicBezTo>
                    <a:pt x="11795" y="12817"/>
                    <a:pt x="11850" y="14873"/>
                    <a:pt x="12204" y="16862"/>
                  </a:cubicBezTo>
                  <a:cubicBezTo>
                    <a:pt x="13252" y="11305"/>
                    <a:pt x="14301" y="5503"/>
                    <a:pt x="12816" y="42"/>
                  </a:cubicBezTo>
                  <a:cubicBezTo>
                    <a:pt x="12816" y="28"/>
                    <a:pt x="12816" y="15"/>
                    <a:pt x="12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6183967" y="1290611"/>
              <a:ext cx="636213" cy="375696"/>
            </a:xfrm>
            <a:custGeom>
              <a:avLst/>
              <a:gdLst/>
              <a:ahLst/>
              <a:cxnLst/>
              <a:rect l="l" t="t" r="r" b="b"/>
              <a:pathLst>
                <a:path w="34976" h="20654" extrusionOk="0">
                  <a:moveTo>
                    <a:pt x="15613" y="0"/>
                  </a:moveTo>
                  <a:cubicBezTo>
                    <a:pt x="15575" y="0"/>
                    <a:pt x="15537" y="2"/>
                    <a:pt x="15499" y="6"/>
                  </a:cubicBezTo>
                  <a:cubicBezTo>
                    <a:pt x="14914" y="88"/>
                    <a:pt x="14342" y="728"/>
                    <a:pt x="13892" y="1069"/>
                  </a:cubicBezTo>
                  <a:cubicBezTo>
                    <a:pt x="11277" y="3070"/>
                    <a:pt x="8853" y="5304"/>
                    <a:pt x="6510" y="7633"/>
                  </a:cubicBezTo>
                  <a:cubicBezTo>
                    <a:pt x="5339" y="8805"/>
                    <a:pt x="4182" y="10003"/>
                    <a:pt x="3051" y="11202"/>
                  </a:cubicBezTo>
                  <a:cubicBezTo>
                    <a:pt x="2629" y="11638"/>
                    <a:pt x="0" y="13898"/>
                    <a:pt x="382" y="14471"/>
                  </a:cubicBezTo>
                  <a:cubicBezTo>
                    <a:pt x="641" y="14852"/>
                    <a:pt x="1417" y="14919"/>
                    <a:pt x="1812" y="15110"/>
                  </a:cubicBezTo>
                  <a:cubicBezTo>
                    <a:pt x="2261" y="15328"/>
                    <a:pt x="2629" y="15533"/>
                    <a:pt x="3120" y="15682"/>
                  </a:cubicBezTo>
                  <a:cubicBezTo>
                    <a:pt x="4345" y="16063"/>
                    <a:pt x="5503" y="16595"/>
                    <a:pt x="6701" y="17058"/>
                  </a:cubicBezTo>
                  <a:cubicBezTo>
                    <a:pt x="9358" y="18093"/>
                    <a:pt x="12027" y="19128"/>
                    <a:pt x="14682" y="20164"/>
                  </a:cubicBezTo>
                  <a:cubicBezTo>
                    <a:pt x="15309" y="20409"/>
                    <a:pt x="15963" y="20654"/>
                    <a:pt x="16630" y="20654"/>
                  </a:cubicBezTo>
                  <a:cubicBezTo>
                    <a:pt x="17325" y="20640"/>
                    <a:pt x="17978" y="20381"/>
                    <a:pt x="18619" y="20109"/>
                  </a:cubicBezTo>
                  <a:cubicBezTo>
                    <a:pt x="19736" y="19646"/>
                    <a:pt x="20866" y="19169"/>
                    <a:pt x="21982" y="18678"/>
                  </a:cubicBezTo>
                  <a:cubicBezTo>
                    <a:pt x="24543" y="17562"/>
                    <a:pt x="27076" y="16377"/>
                    <a:pt x="29582" y="15124"/>
                  </a:cubicBezTo>
                  <a:cubicBezTo>
                    <a:pt x="30468" y="14688"/>
                    <a:pt x="31353" y="14253"/>
                    <a:pt x="32224" y="13803"/>
                  </a:cubicBezTo>
                  <a:cubicBezTo>
                    <a:pt x="32797" y="13503"/>
                    <a:pt x="34976" y="12754"/>
                    <a:pt x="34921" y="11965"/>
                  </a:cubicBezTo>
                  <a:cubicBezTo>
                    <a:pt x="34894" y="11610"/>
                    <a:pt x="34173" y="11120"/>
                    <a:pt x="33927" y="10915"/>
                  </a:cubicBezTo>
                  <a:cubicBezTo>
                    <a:pt x="33069" y="10207"/>
                    <a:pt x="32116" y="9662"/>
                    <a:pt x="31204" y="9023"/>
                  </a:cubicBezTo>
                  <a:cubicBezTo>
                    <a:pt x="26600" y="5767"/>
                    <a:pt x="21588" y="2921"/>
                    <a:pt x="16589" y="319"/>
                  </a:cubicBezTo>
                  <a:cubicBezTo>
                    <a:pt x="16283" y="160"/>
                    <a:pt x="15954" y="0"/>
                    <a:pt x="15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7"/>
            <p:cNvSpPr/>
            <p:nvPr/>
          </p:nvSpPr>
          <p:spPr>
            <a:xfrm>
              <a:off x="6311588" y="1467345"/>
              <a:ext cx="351522" cy="411149"/>
            </a:xfrm>
            <a:custGeom>
              <a:avLst/>
              <a:gdLst/>
              <a:ahLst/>
              <a:cxnLst/>
              <a:rect l="l" t="t" r="r" b="b"/>
              <a:pathLst>
                <a:path w="19325" h="22603" extrusionOk="0">
                  <a:moveTo>
                    <a:pt x="11092" y="0"/>
                  </a:moveTo>
                  <a:cubicBezTo>
                    <a:pt x="9965" y="0"/>
                    <a:pt x="8838" y="198"/>
                    <a:pt x="7830" y="546"/>
                  </a:cubicBezTo>
                  <a:cubicBezTo>
                    <a:pt x="6059" y="1159"/>
                    <a:pt x="4466" y="2194"/>
                    <a:pt x="3050" y="3420"/>
                  </a:cubicBezTo>
                  <a:cubicBezTo>
                    <a:pt x="1946" y="4373"/>
                    <a:pt x="911" y="5463"/>
                    <a:pt x="339" y="6811"/>
                  </a:cubicBezTo>
                  <a:cubicBezTo>
                    <a:pt x="1" y="7586"/>
                    <a:pt x="161" y="8283"/>
                    <a:pt x="842" y="8283"/>
                  </a:cubicBezTo>
                  <a:cubicBezTo>
                    <a:pt x="1010" y="8283"/>
                    <a:pt x="1210" y="8240"/>
                    <a:pt x="1443" y="8145"/>
                  </a:cubicBezTo>
                  <a:lnTo>
                    <a:pt x="1443" y="8145"/>
                  </a:lnTo>
                  <a:cubicBezTo>
                    <a:pt x="680" y="9521"/>
                    <a:pt x="475" y="11196"/>
                    <a:pt x="884" y="12721"/>
                  </a:cubicBezTo>
                  <a:cubicBezTo>
                    <a:pt x="948" y="12952"/>
                    <a:pt x="1096" y="13230"/>
                    <a:pt x="1327" y="13230"/>
                  </a:cubicBezTo>
                  <a:cubicBezTo>
                    <a:pt x="1343" y="13230"/>
                    <a:pt x="1358" y="13228"/>
                    <a:pt x="1374" y="13226"/>
                  </a:cubicBezTo>
                  <a:cubicBezTo>
                    <a:pt x="1510" y="13199"/>
                    <a:pt x="1619" y="13062"/>
                    <a:pt x="1701" y="12939"/>
                  </a:cubicBezTo>
                  <a:cubicBezTo>
                    <a:pt x="2151" y="12286"/>
                    <a:pt x="2709" y="11728"/>
                    <a:pt x="3362" y="11278"/>
                  </a:cubicBezTo>
                  <a:lnTo>
                    <a:pt x="3362" y="11278"/>
                  </a:lnTo>
                  <a:cubicBezTo>
                    <a:pt x="2573" y="13021"/>
                    <a:pt x="2641" y="15119"/>
                    <a:pt x="3513" y="16807"/>
                  </a:cubicBezTo>
                  <a:cubicBezTo>
                    <a:pt x="3595" y="16290"/>
                    <a:pt x="3717" y="15786"/>
                    <a:pt x="3880" y="15296"/>
                  </a:cubicBezTo>
                  <a:cubicBezTo>
                    <a:pt x="3949" y="15064"/>
                    <a:pt x="4030" y="14833"/>
                    <a:pt x="4194" y="14670"/>
                  </a:cubicBezTo>
                  <a:cubicBezTo>
                    <a:pt x="4412" y="14465"/>
                    <a:pt x="4711" y="14397"/>
                    <a:pt x="4997" y="14343"/>
                  </a:cubicBezTo>
                  <a:cubicBezTo>
                    <a:pt x="5580" y="14224"/>
                    <a:pt x="6182" y="14099"/>
                    <a:pt x="6777" y="14099"/>
                  </a:cubicBezTo>
                  <a:cubicBezTo>
                    <a:pt x="7072" y="14099"/>
                    <a:pt x="7365" y="14130"/>
                    <a:pt x="7653" y="14207"/>
                  </a:cubicBezTo>
                  <a:cubicBezTo>
                    <a:pt x="8470" y="14410"/>
                    <a:pt x="9164" y="14969"/>
                    <a:pt x="9832" y="15500"/>
                  </a:cubicBezTo>
                  <a:cubicBezTo>
                    <a:pt x="11017" y="16453"/>
                    <a:pt x="11997" y="17339"/>
                    <a:pt x="12624" y="18755"/>
                  </a:cubicBezTo>
                  <a:cubicBezTo>
                    <a:pt x="13060" y="19695"/>
                    <a:pt x="13414" y="20703"/>
                    <a:pt x="14068" y="21479"/>
                  </a:cubicBezTo>
                  <a:cubicBezTo>
                    <a:pt x="14595" y="22117"/>
                    <a:pt x="15397" y="22603"/>
                    <a:pt x="16195" y="22603"/>
                  </a:cubicBezTo>
                  <a:cubicBezTo>
                    <a:pt x="16387" y="22603"/>
                    <a:pt x="16577" y="22575"/>
                    <a:pt x="16764" y="22515"/>
                  </a:cubicBezTo>
                  <a:cubicBezTo>
                    <a:pt x="16247" y="22010"/>
                    <a:pt x="15947" y="21275"/>
                    <a:pt x="15974" y="20553"/>
                  </a:cubicBezTo>
                  <a:lnTo>
                    <a:pt x="15974" y="20553"/>
                  </a:lnTo>
                  <a:cubicBezTo>
                    <a:pt x="16247" y="20893"/>
                    <a:pt x="16628" y="21138"/>
                    <a:pt x="17051" y="21247"/>
                  </a:cubicBezTo>
                  <a:cubicBezTo>
                    <a:pt x="17120" y="21263"/>
                    <a:pt x="17195" y="21271"/>
                    <a:pt x="17272" y="21271"/>
                  </a:cubicBezTo>
                  <a:cubicBezTo>
                    <a:pt x="17587" y="21271"/>
                    <a:pt x="17922" y="21133"/>
                    <a:pt x="17922" y="20826"/>
                  </a:cubicBezTo>
                  <a:cubicBezTo>
                    <a:pt x="17936" y="20608"/>
                    <a:pt x="17772" y="20444"/>
                    <a:pt x="17663" y="20281"/>
                  </a:cubicBezTo>
                  <a:cubicBezTo>
                    <a:pt x="17133" y="19531"/>
                    <a:pt x="17227" y="18496"/>
                    <a:pt x="17459" y="17611"/>
                  </a:cubicBezTo>
                  <a:cubicBezTo>
                    <a:pt x="17922" y="15827"/>
                    <a:pt x="18576" y="14207"/>
                    <a:pt x="18943" y="12476"/>
                  </a:cubicBezTo>
                  <a:cubicBezTo>
                    <a:pt x="19080" y="11795"/>
                    <a:pt x="19189" y="11101"/>
                    <a:pt x="19216" y="10379"/>
                  </a:cubicBezTo>
                  <a:cubicBezTo>
                    <a:pt x="19325" y="7833"/>
                    <a:pt x="18562" y="5218"/>
                    <a:pt x="17146" y="3106"/>
                  </a:cubicBezTo>
                  <a:cubicBezTo>
                    <a:pt x="16615" y="2303"/>
                    <a:pt x="15961" y="1540"/>
                    <a:pt x="15144" y="1050"/>
                  </a:cubicBezTo>
                  <a:cubicBezTo>
                    <a:pt x="13955" y="318"/>
                    <a:pt x="12523" y="0"/>
                    <a:pt x="11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7"/>
            <p:cNvSpPr/>
            <p:nvPr/>
          </p:nvSpPr>
          <p:spPr>
            <a:xfrm>
              <a:off x="6376217" y="1483316"/>
              <a:ext cx="296315" cy="543481"/>
            </a:xfrm>
            <a:custGeom>
              <a:avLst/>
              <a:gdLst/>
              <a:ahLst/>
              <a:cxnLst/>
              <a:rect l="l" t="t" r="r" b="b"/>
              <a:pathLst>
                <a:path w="16290" h="29878" extrusionOk="0">
                  <a:moveTo>
                    <a:pt x="7000" y="0"/>
                  </a:moveTo>
                  <a:cubicBezTo>
                    <a:pt x="4078" y="0"/>
                    <a:pt x="1400" y="1921"/>
                    <a:pt x="559" y="5006"/>
                  </a:cubicBezTo>
                  <a:cubicBezTo>
                    <a:pt x="0" y="7036"/>
                    <a:pt x="151" y="9188"/>
                    <a:pt x="396" y="11271"/>
                  </a:cubicBezTo>
                  <a:cubicBezTo>
                    <a:pt x="477" y="11952"/>
                    <a:pt x="572" y="12620"/>
                    <a:pt x="668" y="13287"/>
                  </a:cubicBezTo>
                  <a:cubicBezTo>
                    <a:pt x="886" y="14649"/>
                    <a:pt x="1131" y="15998"/>
                    <a:pt x="1431" y="17346"/>
                  </a:cubicBezTo>
                  <a:cubicBezTo>
                    <a:pt x="1607" y="18177"/>
                    <a:pt x="1812" y="19022"/>
                    <a:pt x="2234" y="19743"/>
                  </a:cubicBezTo>
                  <a:cubicBezTo>
                    <a:pt x="2874" y="20819"/>
                    <a:pt x="3977" y="21555"/>
                    <a:pt x="5190" y="21827"/>
                  </a:cubicBezTo>
                  <a:cubicBezTo>
                    <a:pt x="5546" y="21906"/>
                    <a:pt x="5889" y="21939"/>
                    <a:pt x="6226" y="21939"/>
                  </a:cubicBezTo>
                  <a:cubicBezTo>
                    <a:pt x="6817" y="21939"/>
                    <a:pt x="7394" y="21840"/>
                    <a:pt x="8009" y="21718"/>
                  </a:cubicBezTo>
                  <a:cubicBezTo>
                    <a:pt x="8281" y="22535"/>
                    <a:pt x="8662" y="23584"/>
                    <a:pt x="8690" y="24455"/>
                  </a:cubicBezTo>
                  <a:cubicBezTo>
                    <a:pt x="8717" y="25354"/>
                    <a:pt x="8145" y="25396"/>
                    <a:pt x="7954" y="26158"/>
                  </a:cubicBezTo>
                  <a:cubicBezTo>
                    <a:pt x="7914" y="26349"/>
                    <a:pt x="7968" y="26553"/>
                    <a:pt x="8023" y="26730"/>
                  </a:cubicBezTo>
                  <a:cubicBezTo>
                    <a:pt x="8417" y="27887"/>
                    <a:pt x="9125" y="28950"/>
                    <a:pt x="10079" y="29727"/>
                  </a:cubicBezTo>
                  <a:cubicBezTo>
                    <a:pt x="10179" y="29802"/>
                    <a:pt x="10292" y="29877"/>
                    <a:pt x="10416" y="29877"/>
                  </a:cubicBezTo>
                  <a:cubicBezTo>
                    <a:pt x="10426" y="29877"/>
                    <a:pt x="10437" y="29877"/>
                    <a:pt x="10447" y="29876"/>
                  </a:cubicBezTo>
                  <a:cubicBezTo>
                    <a:pt x="10556" y="29863"/>
                    <a:pt x="10651" y="29754"/>
                    <a:pt x="10732" y="29658"/>
                  </a:cubicBezTo>
                  <a:cubicBezTo>
                    <a:pt x="11713" y="28446"/>
                    <a:pt x="12394" y="26988"/>
                    <a:pt x="12721" y="25450"/>
                  </a:cubicBezTo>
                  <a:cubicBezTo>
                    <a:pt x="12748" y="25259"/>
                    <a:pt x="12775" y="25054"/>
                    <a:pt x="12666" y="24891"/>
                  </a:cubicBezTo>
                  <a:cubicBezTo>
                    <a:pt x="12599" y="24796"/>
                    <a:pt x="12476" y="24742"/>
                    <a:pt x="12354" y="24687"/>
                  </a:cubicBezTo>
                  <a:cubicBezTo>
                    <a:pt x="10801" y="23992"/>
                    <a:pt x="10923" y="22590"/>
                    <a:pt x="10583" y="21023"/>
                  </a:cubicBezTo>
                  <a:cubicBezTo>
                    <a:pt x="10569" y="20941"/>
                    <a:pt x="10542" y="20860"/>
                    <a:pt x="10569" y="20778"/>
                  </a:cubicBezTo>
                  <a:cubicBezTo>
                    <a:pt x="10596" y="20710"/>
                    <a:pt x="10651" y="20642"/>
                    <a:pt x="10692" y="20587"/>
                  </a:cubicBezTo>
                  <a:cubicBezTo>
                    <a:pt x="12354" y="18817"/>
                    <a:pt x="13429" y="16161"/>
                    <a:pt x="13538" y="13710"/>
                  </a:cubicBezTo>
                  <a:lnTo>
                    <a:pt x="13538" y="13710"/>
                  </a:lnTo>
                  <a:cubicBezTo>
                    <a:pt x="13513" y="14296"/>
                    <a:pt x="13797" y="14501"/>
                    <a:pt x="14152" y="14501"/>
                  </a:cubicBezTo>
                  <a:cubicBezTo>
                    <a:pt x="14556" y="14501"/>
                    <a:pt x="15050" y="14236"/>
                    <a:pt x="15281" y="13968"/>
                  </a:cubicBezTo>
                  <a:cubicBezTo>
                    <a:pt x="15949" y="13220"/>
                    <a:pt x="16167" y="12089"/>
                    <a:pt x="16235" y="11108"/>
                  </a:cubicBezTo>
                  <a:cubicBezTo>
                    <a:pt x="16289" y="10414"/>
                    <a:pt x="16249" y="9664"/>
                    <a:pt x="15826" y="9106"/>
                  </a:cubicBezTo>
                  <a:cubicBezTo>
                    <a:pt x="15603" y="8799"/>
                    <a:pt x="15182" y="8530"/>
                    <a:pt x="14782" y="8530"/>
                  </a:cubicBezTo>
                  <a:cubicBezTo>
                    <a:pt x="14596" y="8530"/>
                    <a:pt x="14416" y="8587"/>
                    <a:pt x="14261" y="8725"/>
                  </a:cubicBezTo>
                  <a:cubicBezTo>
                    <a:pt x="14015" y="8943"/>
                    <a:pt x="13892" y="9270"/>
                    <a:pt x="13770" y="9597"/>
                  </a:cubicBezTo>
                  <a:cubicBezTo>
                    <a:pt x="13661" y="6178"/>
                    <a:pt x="13416" y="2255"/>
                    <a:pt x="9902" y="648"/>
                  </a:cubicBezTo>
                  <a:cubicBezTo>
                    <a:pt x="8946" y="207"/>
                    <a:pt x="7960" y="0"/>
                    <a:pt x="7000" y="0"/>
                  </a:cubicBezTo>
                  <a:close/>
                </a:path>
              </a:pathLst>
            </a:custGeom>
            <a:solidFill>
              <a:srgbClr val="EA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6631762" y="1670657"/>
              <a:ext cx="15625" cy="39833"/>
            </a:xfrm>
            <a:custGeom>
              <a:avLst/>
              <a:gdLst/>
              <a:ahLst/>
              <a:cxnLst/>
              <a:rect l="l" t="t" r="r" b="b"/>
              <a:pathLst>
                <a:path w="1336" h="3406" extrusionOk="0">
                  <a:moveTo>
                    <a:pt x="573" y="1635"/>
                  </a:moveTo>
                  <a:cubicBezTo>
                    <a:pt x="600" y="1649"/>
                    <a:pt x="614" y="1662"/>
                    <a:pt x="627" y="1676"/>
                  </a:cubicBezTo>
                  <a:lnTo>
                    <a:pt x="641" y="1689"/>
                  </a:lnTo>
                  <a:lnTo>
                    <a:pt x="654" y="1704"/>
                  </a:lnTo>
                  <a:lnTo>
                    <a:pt x="682" y="1731"/>
                  </a:lnTo>
                  <a:cubicBezTo>
                    <a:pt x="750" y="1826"/>
                    <a:pt x="790" y="1921"/>
                    <a:pt x="832" y="2016"/>
                  </a:cubicBezTo>
                  <a:cubicBezTo>
                    <a:pt x="886" y="2221"/>
                    <a:pt x="872" y="2452"/>
                    <a:pt x="805" y="2630"/>
                  </a:cubicBezTo>
                  <a:lnTo>
                    <a:pt x="723" y="2793"/>
                  </a:lnTo>
                  <a:cubicBezTo>
                    <a:pt x="641" y="2670"/>
                    <a:pt x="600" y="2493"/>
                    <a:pt x="587" y="2303"/>
                  </a:cubicBezTo>
                  <a:cubicBezTo>
                    <a:pt x="573" y="2194"/>
                    <a:pt x="559" y="2071"/>
                    <a:pt x="559" y="1962"/>
                  </a:cubicBezTo>
                  <a:cubicBezTo>
                    <a:pt x="559" y="1853"/>
                    <a:pt x="573" y="1744"/>
                    <a:pt x="573" y="1635"/>
                  </a:cubicBezTo>
                  <a:close/>
                  <a:moveTo>
                    <a:pt x="1023" y="1"/>
                  </a:moveTo>
                  <a:cubicBezTo>
                    <a:pt x="981" y="1"/>
                    <a:pt x="927" y="1"/>
                    <a:pt x="899" y="15"/>
                  </a:cubicBezTo>
                  <a:cubicBezTo>
                    <a:pt x="845" y="42"/>
                    <a:pt x="818" y="55"/>
                    <a:pt x="777" y="82"/>
                  </a:cubicBezTo>
                  <a:lnTo>
                    <a:pt x="696" y="164"/>
                  </a:lnTo>
                  <a:lnTo>
                    <a:pt x="614" y="246"/>
                  </a:lnTo>
                  <a:cubicBezTo>
                    <a:pt x="614" y="260"/>
                    <a:pt x="614" y="260"/>
                    <a:pt x="600" y="273"/>
                  </a:cubicBezTo>
                  <a:lnTo>
                    <a:pt x="587" y="287"/>
                  </a:lnTo>
                  <a:lnTo>
                    <a:pt x="559" y="327"/>
                  </a:lnTo>
                  <a:cubicBezTo>
                    <a:pt x="545" y="342"/>
                    <a:pt x="545" y="355"/>
                    <a:pt x="532" y="369"/>
                  </a:cubicBezTo>
                  <a:lnTo>
                    <a:pt x="505" y="409"/>
                  </a:lnTo>
                  <a:cubicBezTo>
                    <a:pt x="423" y="518"/>
                    <a:pt x="369" y="641"/>
                    <a:pt x="300" y="763"/>
                  </a:cubicBezTo>
                  <a:cubicBezTo>
                    <a:pt x="246" y="886"/>
                    <a:pt x="191" y="1008"/>
                    <a:pt x="151" y="1145"/>
                  </a:cubicBezTo>
                  <a:cubicBezTo>
                    <a:pt x="109" y="1268"/>
                    <a:pt x="82" y="1404"/>
                    <a:pt x="55" y="1540"/>
                  </a:cubicBezTo>
                  <a:cubicBezTo>
                    <a:pt x="28" y="1676"/>
                    <a:pt x="15" y="1813"/>
                    <a:pt x="15" y="1949"/>
                  </a:cubicBezTo>
                  <a:cubicBezTo>
                    <a:pt x="1" y="2085"/>
                    <a:pt x="1" y="2221"/>
                    <a:pt x="15" y="2357"/>
                  </a:cubicBezTo>
                  <a:cubicBezTo>
                    <a:pt x="28" y="2507"/>
                    <a:pt x="55" y="2643"/>
                    <a:pt x="109" y="2793"/>
                  </a:cubicBezTo>
                  <a:cubicBezTo>
                    <a:pt x="124" y="2875"/>
                    <a:pt x="164" y="2942"/>
                    <a:pt x="205" y="3011"/>
                  </a:cubicBezTo>
                  <a:cubicBezTo>
                    <a:pt x="246" y="3093"/>
                    <a:pt x="287" y="3160"/>
                    <a:pt x="355" y="3215"/>
                  </a:cubicBezTo>
                  <a:cubicBezTo>
                    <a:pt x="369" y="3242"/>
                    <a:pt x="382" y="3256"/>
                    <a:pt x="396" y="3269"/>
                  </a:cubicBezTo>
                  <a:lnTo>
                    <a:pt x="409" y="3283"/>
                  </a:lnTo>
                  <a:lnTo>
                    <a:pt x="423" y="3283"/>
                  </a:lnTo>
                  <a:cubicBezTo>
                    <a:pt x="436" y="3297"/>
                    <a:pt x="451" y="3311"/>
                    <a:pt x="464" y="3311"/>
                  </a:cubicBezTo>
                  <a:cubicBezTo>
                    <a:pt x="478" y="3338"/>
                    <a:pt x="518" y="3351"/>
                    <a:pt x="559" y="3378"/>
                  </a:cubicBezTo>
                  <a:cubicBezTo>
                    <a:pt x="600" y="3392"/>
                    <a:pt x="654" y="3405"/>
                    <a:pt x="709" y="3405"/>
                  </a:cubicBezTo>
                  <a:cubicBezTo>
                    <a:pt x="750" y="3405"/>
                    <a:pt x="777" y="3405"/>
                    <a:pt x="790" y="3392"/>
                  </a:cubicBezTo>
                  <a:cubicBezTo>
                    <a:pt x="818" y="3392"/>
                    <a:pt x="845" y="3378"/>
                    <a:pt x="872" y="3365"/>
                  </a:cubicBezTo>
                  <a:cubicBezTo>
                    <a:pt x="914" y="3351"/>
                    <a:pt x="941" y="3324"/>
                    <a:pt x="968" y="3311"/>
                  </a:cubicBezTo>
                  <a:cubicBezTo>
                    <a:pt x="995" y="3283"/>
                    <a:pt x="1008" y="3269"/>
                    <a:pt x="1023" y="3242"/>
                  </a:cubicBezTo>
                  <a:lnTo>
                    <a:pt x="1036" y="3229"/>
                  </a:lnTo>
                  <a:lnTo>
                    <a:pt x="1050" y="3215"/>
                  </a:lnTo>
                  <a:lnTo>
                    <a:pt x="1063" y="3202"/>
                  </a:lnTo>
                  <a:cubicBezTo>
                    <a:pt x="1159" y="3066"/>
                    <a:pt x="1226" y="2915"/>
                    <a:pt x="1268" y="2766"/>
                  </a:cubicBezTo>
                  <a:cubicBezTo>
                    <a:pt x="1335" y="2452"/>
                    <a:pt x="1281" y="2139"/>
                    <a:pt x="1132" y="1880"/>
                  </a:cubicBezTo>
                  <a:cubicBezTo>
                    <a:pt x="1104" y="1813"/>
                    <a:pt x="1050" y="1758"/>
                    <a:pt x="1008" y="1704"/>
                  </a:cubicBezTo>
                  <a:cubicBezTo>
                    <a:pt x="954" y="1649"/>
                    <a:pt x="899" y="1595"/>
                    <a:pt x="845" y="1553"/>
                  </a:cubicBezTo>
                  <a:lnTo>
                    <a:pt x="818" y="1540"/>
                  </a:lnTo>
                  <a:cubicBezTo>
                    <a:pt x="805" y="1540"/>
                    <a:pt x="805" y="1526"/>
                    <a:pt x="790" y="1526"/>
                  </a:cubicBezTo>
                  <a:cubicBezTo>
                    <a:pt x="777" y="1526"/>
                    <a:pt x="777" y="1513"/>
                    <a:pt x="763" y="1513"/>
                  </a:cubicBezTo>
                  <a:lnTo>
                    <a:pt x="736" y="1499"/>
                  </a:lnTo>
                  <a:cubicBezTo>
                    <a:pt x="696" y="1486"/>
                    <a:pt x="668" y="1471"/>
                    <a:pt x="627" y="1458"/>
                  </a:cubicBezTo>
                  <a:lnTo>
                    <a:pt x="600" y="1458"/>
                  </a:lnTo>
                  <a:cubicBezTo>
                    <a:pt x="600" y="1390"/>
                    <a:pt x="614" y="1335"/>
                    <a:pt x="627" y="1268"/>
                  </a:cubicBezTo>
                  <a:cubicBezTo>
                    <a:pt x="654" y="1145"/>
                    <a:pt x="682" y="1036"/>
                    <a:pt x="709" y="927"/>
                  </a:cubicBezTo>
                  <a:lnTo>
                    <a:pt x="723" y="872"/>
                  </a:lnTo>
                  <a:lnTo>
                    <a:pt x="736" y="832"/>
                  </a:lnTo>
                  <a:cubicBezTo>
                    <a:pt x="750" y="805"/>
                    <a:pt x="750" y="777"/>
                    <a:pt x="763" y="750"/>
                  </a:cubicBezTo>
                  <a:lnTo>
                    <a:pt x="790" y="668"/>
                  </a:lnTo>
                  <a:cubicBezTo>
                    <a:pt x="805" y="641"/>
                    <a:pt x="818" y="614"/>
                    <a:pt x="818" y="587"/>
                  </a:cubicBezTo>
                  <a:lnTo>
                    <a:pt x="845" y="532"/>
                  </a:lnTo>
                  <a:cubicBezTo>
                    <a:pt x="845" y="518"/>
                    <a:pt x="845" y="505"/>
                    <a:pt x="859" y="491"/>
                  </a:cubicBezTo>
                  <a:lnTo>
                    <a:pt x="886" y="409"/>
                  </a:lnTo>
                  <a:cubicBezTo>
                    <a:pt x="914" y="369"/>
                    <a:pt x="941" y="314"/>
                    <a:pt x="968" y="287"/>
                  </a:cubicBezTo>
                  <a:cubicBezTo>
                    <a:pt x="981" y="260"/>
                    <a:pt x="995" y="246"/>
                    <a:pt x="1008" y="233"/>
                  </a:cubicBezTo>
                  <a:cubicBezTo>
                    <a:pt x="1023" y="218"/>
                    <a:pt x="1036" y="218"/>
                    <a:pt x="1050" y="205"/>
                  </a:cubicBezTo>
                  <a:lnTo>
                    <a:pt x="1090" y="205"/>
                  </a:lnTo>
                  <a:cubicBezTo>
                    <a:pt x="1104" y="205"/>
                    <a:pt x="1132" y="205"/>
                    <a:pt x="1145" y="218"/>
                  </a:cubicBezTo>
                  <a:cubicBezTo>
                    <a:pt x="1172" y="246"/>
                    <a:pt x="1199" y="300"/>
                    <a:pt x="1226" y="369"/>
                  </a:cubicBezTo>
                  <a:cubicBezTo>
                    <a:pt x="1240" y="423"/>
                    <a:pt x="1254" y="478"/>
                    <a:pt x="1268" y="545"/>
                  </a:cubicBezTo>
                  <a:cubicBezTo>
                    <a:pt x="1281" y="491"/>
                    <a:pt x="1295" y="423"/>
                    <a:pt x="1308" y="355"/>
                  </a:cubicBezTo>
                  <a:lnTo>
                    <a:pt x="1308" y="246"/>
                  </a:lnTo>
                  <a:cubicBezTo>
                    <a:pt x="1295" y="205"/>
                    <a:pt x="1281" y="178"/>
                    <a:pt x="1268" y="137"/>
                  </a:cubicBezTo>
                  <a:cubicBezTo>
                    <a:pt x="1240" y="96"/>
                    <a:pt x="1213" y="55"/>
                    <a:pt x="1172" y="42"/>
                  </a:cubicBezTo>
                  <a:cubicBezTo>
                    <a:pt x="1132" y="15"/>
                    <a:pt x="1090" y="1"/>
                    <a:pt x="1036" y="1"/>
                  </a:cubicBezTo>
                  <a:close/>
                </a:path>
              </a:pathLst>
            </a:custGeom>
            <a:no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6406431" y="1659104"/>
              <a:ext cx="41400" cy="36689"/>
            </a:xfrm>
            <a:custGeom>
              <a:avLst/>
              <a:gdLst/>
              <a:ahLst/>
              <a:cxnLst/>
              <a:rect l="l" t="t" r="r" b="b"/>
              <a:pathLst>
                <a:path w="2276" h="2017" extrusionOk="0">
                  <a:moveTo>
                    <a:pt x="1172" y="0"/>
                  </a:moveTo>
                  <a:cubicBezTo>
                    <a:pt x="1145" y="0"/>
                    <a:pt x="1118" y="0"/>
                    <a:pt x="1077" y="14"/>
                  </a:cubicBezTo>
                  <a:lnTo>
                    <a:pt x="996" y="14"/>
                  </a:lnTo>
                  <a:cubicBezTo>
                    <a:pt x="954" y="28"/>
                    <a:pt x="927" y="28"/>
                    <a:pt x="900" y="42"/>
                  </a:cubicBezTo>
                  <a:cubicBezTo>
                    <a:pt x="887" y="42"/>
                    <a:pt x="872" y="55"/>
                    <a:pt x="859" y="55"/>
                  </a:cubicBezTo>
                  <a:lnTo>
                    <a:pt x="818" y="69"/>
                  </a:lnTo>
                  <a:cubicBezTo>
                    <a:pt x="791" y="82"/>
                    <a:pt x="763" y="82"/>
                    <a:pt x="736" y="96"/>
                  </a:cubicBezTo>
                  <a:lnTo>
                    <a:pt x="696" y="123"/>
                  </a:lnTo>
                  <a:cubicBezTo>
                    <a:pt x="682" y="123"/>
                    <a:pt x="669" y="137"/>
                    <a:pt x="655" y="137"/>
                  </a:cubicBezTo>
                  <a:cubicBezTo>
                    <a:pt x="627" y="151"/>
                    <a:pt x="600" y="164"/>
                    <a:pt x="587" y="178"/>
                  </a:cubicBezTo>
                  <a:cubicBezTo>
                    <a:pt x="491" y="245"/>
                    <a:pt x="396" y="314"/>
                    <a:pt x="328" y="396"/>
                  </a:cubicBezTo>
                  <a:cubicBezTo>
                    <a:pt x="260" y="478"/>
                    <a:pt x="191" y="572"/>
                    <a:pt x="151" y="668"/>
                  </a:cubicBezTo>
                  <a:cubicBezTo>
                    <a:pt x="137" y="681"/>
                    <a:pt x="124" y="709"/>
                    <a:pt x="110" y="736"/>
                  </a:cubicBezTo>
                  <a:cubicBezTo>
                    <a:pt x="97" y="763"/>
                    <a:pt x="97" y="777"/>
                    <a:pt x="82" y="804"/>
                  </a:cubicBezTo>
                  <a:cubicBezTo>
                    <a:pt x="69" y="832"/>
                    <a:pt x="69" y="859"/>
                    <a:pt x="55" y="886"/>
                  </a:cubicBezTo>
                  <a:lnTo>
                    <a:pt x="55" y="913"/>
                  </a:lnTo>
                  <a:lnTo>
                    <a:pt x="42" y="954"/>
                  </a:lnTo>
                  <a:cubicBezTo>
                    <a:pt x="1" y="1144"/>
                    <a:pt x="1" y="1335"/>
                    <a:pt x="28" y="1513"/>
                  </a:cubicBezTo>
                  <a:cubicBezTo>
                    <a:pt x="55" y="1607"/>
                    <a:pt x="69" y="1689"/>
                    <a:pt x="110" y="1771"/>
                  </a:cubicBezTo>
                  <a:cubicBezTo>
                    <a:pt x="137" y="1853"/>
                    <a:pt x="178" y="1934"/>
                    <a:pt x="233" y="2016"/>
                  </a:cubicBezTo>
                  <a:cubicBezTo>
                    <a:pt x="273" y="1934"/>
                    <a:pt x="300" y="1853"/>
                    <a:pt x="328" y="1771"/>
                  </a:cubicBezTo>
                  <a:cubicBezTo>
                    <a:pt x="369" y="1703"/>
                    <a:pt x="396" y="1622"/>
                    <a:pt x="437" y="1553"/>
                  </a:cubicBezTo>
                  <a:cubicBezTo>
                    <a:pt x="464" y="1485"/>
                    <a:pt x="491" y="1417"/>
                    <a:pt x="532" y="1362"/>
                  </a:cubicBezTo>
                  <a:cubicBezTo>
                    <a:pt x="560" y="1295"/>
                    <a:pt x="600" y="1240"/>
                    <a:pt x="641" y="1186"/>
                  </a:cubicBezTo>
                  <a:lnTo>
                    <a:pt x="655" y="1172"/>
                  </a:lnTo>
                  <a:cubicBezTo>
                    <a:pt x="655" y="1159"/>
                    <a:pt x="655" y="1159"/>
                    <a:pt x="669" y="1159"/>
                  </a:cubicBezTo>
                  <a:cubicBezTo>
                    <a:pt x="669" y="1144"/>
                    <a:pt x="682" y="1131"/>
                    <a:pt x="696" y="1117"/>
                  </a:cubicBezTo>
                  <a:cubicBezTo>
                    <a:pt x="709" y="1104"/>
                    <a:pt x="709" y="1090"/>
                    <a:pt x="723" y="1090"/>
                  </a:cubicBezTo>
                  <a:cubicBezTo>
                    <a:pt x="736" y="1077"/>
                    <a:pt x="736" y="1063"/>
                    <a:pt x="750" y="1050"/>
                  </a:cubicBezTo>
                  <a:cubicBezTo>
                    <a:pt x="791" y="1022"/>
                    <a:pt x="832" y="981"/>
                    <a:pt x="872" y="954"/>
                  </a:cubicBezTo>
                  <a:cubicBezTo>
                    <a:pt x="954" y="886"/>
                    <a:pt x="1036" y="845"/>
                    <a:pt x="1118" y="832"/>
                  </a:cubicBezTo>
                  <a:cubicBezTo>
                    <a:pt x="1145" y="817"/>
                    <a:pt x="1186" y="817"/>
                    <a:pt x="1213" y="817"/>
                  </a:cubicBezTo>
                  <a:lnTo>
                    <a:pt x="1268" y="817"/>
                  </a:lnTo>
                  <a:cubicBezTo>
                    <a:pt x="1295" y="817"/>
                    <a:pt x="1308" y="817"/>
                    <a:pt x="1335" y="832"/>
                  </a:cubicBezTo>
                  <a:cubicBezTo>
                    <a:pt x="1377" y="832"/>
                    <a:pt x="1417" y="845"/>
                    <a:pt x="1459" y="872"/>
                  </a:cubicBezTo>
                  <a:cubicBezTo>
                    <a:pt x="1472" y="872"/>
                    <a:pt x="1486" y="872"/>
                    <a:pt x="1499" y="886"/>
                  </a:cubicBezTo>
                  <a:cubicBezTo>
                    <a:pt x="1513" y="886"/>
                    <a:pt x="1513" y="899"/>
                    <a:pt x="1526" y="899"/>
                  </a:cubicBezTo>
                  <a:cubicBezTo>
                    <a:pt x="1540" y="913"/>
                    <a:pt x="1553" y="913"/>
                    <a:pt x="1568" y="926"/>
                  </a:cubicBezTo>
                  <a:cubicBezTo>
                    <a:pt x="1581" y="926"/>
                    <a:pt x="1581" y="941"/>
                    <a:pt x="1595" y="954"/>
                  </a:cubicBezTo>
                  <a:cubicBezTo>
                    <a:pt x="1690" y="1022"/>
                    <a:pt x="1785" y="1117"/>
                    <a:pt x="1894" y="1240"/>
                  </a:cubicBezTo>
                  <a:cubicBezTo>
                    <a:pt x="1935" y="1295"/>
                    <a:pt x="1989" y="1362"/>
                    <a:pt x="2044" y="1431"/>
                  </a:cubicBezTo>
                  <a:lnTo>
                    <a:pt x="2207" y="1635"/>
                  </a:lnTo>
                  <a:cubicBezTo>
                    <a:pt x="2234" y="1540"/>
                    <a:pt x="2249" y="1458"/>
                    <a:pt x="2262" y="1362"/>
                  </a:cubicBezTo>
                  <a:cubicBezTo>
                    <a:pt x="2276" y="1281"/>
                    <a:pt x="2276" y="1186"/>
                    <a:pt x="2262" y="1104"/>
                  </a:cubicBezTo>
                  <a:cubicBezTo>
                    <a:pt x="2262" y="1008"/>
                    <a:pt x="2249" y="913"/>
                    <a:pt x="2221" y="832"/>
                  </a:cubicBezTo>
                  <a:cubicBezTo>
                    <a:pt x="2194" y="736"/>
                    <a:pt x="2153" y="641"/>
                    <a:pt x="2112" y="545"/>
                  </a:cubicBezTo>
                  <a:cubicBezTo>
                    <a:pt x="2058" y="463"/>
                    <a:pt x="1989" y="369"/>
                    <a:pt x="1908" y="300"/>
                  </a:cubicBezTo>
                  <a:lnTo>
                    <a:pt x="1840" y="232"/>
                  </a:lnTo>
                  <a:cubicBezTo>
                    <a:pt x="1813" y="218"/>
                    <a:pt x="1799" y="205"/>
                    <a:pt x="1771" y="191"/>
                  </a:cubicBezTo>
                  <a:cubicBezTo>
                    <a:pt x="1744" y="164"/>
                    <a:pt x="1717" y="151"/>
                    <a:pt x="1690" y="137"/>
                  </a:cubicBezTo>
                  <a:cubicBezTo>
                    <a:pt x="1662" y="123"/>
                    <a:pt x="1649" y="109"/>
                    <a:pt x="1622" y="96"/>
                  </a:cubicBezTo>
                  <a:cubicBezTo>
                    <a:pt x="1568" y="82"/>
                    <a:pt x="1513" y="55"/>
                    <a:pt x="1459" y="42"/>
                  </a:cubicBezTo>
                  <a:cubicBezTo>
                    <a:pt x="1444" y="42"/>
                    <a:pt x="1431" y="42"/>
                    <a:pt x="1417" y="28"/>
                  </a:cubicBezTo>
                  <a:lnTo>
                    <a:pt x="1363" y="28"/>
                  </a:lnTo>
                  <a:cubicBezTo>
                    <a:pt x="1335" y="14"/>
                    <a:pt x="1308" y="14"/>
                    <a:pt x="1268" y="14"/>
                  </a:cubicBezTo>
                  <a:cubicBezTo>
                    <a:pt x="1241" y="0"/>
                    <a:pt x="1213" y="0"/>
                    <a:pt x="1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6524611" y="1644734"/>
              <a:ext cx="44365" cy="34197"/>
            </a:xfrm>
            <a:custGeom>
              <a:avLst/>
              <a:gdLst/>
              <a:ahLst/>
              <a:cxnLst/>
              <a:rect l="l" t="t" r="r" b="b"/>
              <a:pathLst>
                <a:path w="2439" h="1880" extrusionOk="0">
                  <a:moveTo>
                    <a:pt x="1172" y="0"/>
                  </a:moveTo>
                  <a:cubicBezTo>
                    <a:pt x="1118" y="15"/>
                    <a:pt x="1049" y="15"/>
                    <a:pt x="995" y="28"/>
                  </a:cubicBezTo>
                  <a:cubicBezTo>
                    <a:pt x="982" y="42"/>
                    <a:pt x="967" y="42"/>
                    <a:pt x="954" y="42"/>
                  </a:cubicBezTo>
                  <a:lnTo>
                    <a:pt x="913" y="55"/>
                  </a:lnTo>
                  <a:cubicBezTo>
                    <a:pt x="886" y="69"/>
                    <a:pt x="858" y="69"/>
                    <a:pt x="818" y="82"/>
                  </a:cubicBezTo>
                  <a:cubicBezTo>
                    <a:pt x="709" y="123"/>
                    <a:pt x="600" y="191"/>
                    <a:pt x="518" y="260"/>
                  </a:cubicBezTo>
                  <a:cubicBezTo>
                    <a:pt x="423" y="327"/>
                    <a:pt x="341" y="409"/>
                    <a:pt x="286" y="491"/>
                  </a:cubicBezTo>
                  <a:cubicBezTo>
                    <a:pt x="219" y="587"/>
                    <a:pt x="164" y="668"/>
                    <a:pt x="123" y="763"/>
                  </a:cubicBezTo>
                  <a:cubicBezTo>
                    <a:pt x="41" y="954"/>
                    <a:pt x="1" y="1144"/>
                    <a:pt x="1" y="1335"/>
                  </a:cubicBezTo>
                  <a:cubicBezTo>
                    <a:pt x="1" y="1431"/>
                    <a:pt x="14" y="1526"/>
                    <a:pt x="28" y="1622"/>
                  </a:cubicBezTo>
                  <a:cubicBezTo>
                    <a:pt x="41" y="1703"/>
                    <a:pt x="68" y="1798"/>
                    <a:pt x="110" y="1880"/>
                  </a:cubicBezTo>
                  <a:cubicBezTo>
                    <a:pt x="164" y="1798"/>
                    <a:pt x="205" y="1731"/>
                    <a:pt x="246" y="1649"/>
                  </a:cubicBezTo>
                  <a:cubicBezTo>
                    <a:pt x="301" y="1580"/>
                    <a:pt x="341" y="1513"/>
                    <a:pt x="382" y="1444"/>
                  </a:cubicBezTo>
                  <a:cubicBezTo>
                    <a:pt x="477" y="1322"/>
                    <a:pt x="573" y="1199"/>
                    <a:pt x="668" y="1104"/>
                  </a:cubicBezTo>
                  <a:cubicBezTo>
                    <a:pt x="764" y="1008"/>
                    <a:pt x="858" y="941"/>
                    <a:pt x="954" y="899"/>
                  </a:cubicBezTo>
                  <a:cubicBezTo>
                    <a:pt x="995" y="872"/>
                    <a:pt x="1049" y="859"/>
                    <a:pt x="1090" y="845"/>
                  </a:cubicBezTo>
                  <a:lnTo>
                    <a:pt x="1118" y="845"/>
                  </a:lnTo>
                  <a:lnTo>
                    <a:pt x="1131" y="832"/>
                  </a:lnTo>
                  <a:lnTo>
                    <a:pt x="1158" y="832"/>
                  </a:lnTo>
                  <a:cubicBezTo>
                    <a:pt x="1185" y="832"/>
                    <a:pt x="1199" y="832"/>
                    <a:pt x="1227" y="818"/>
                  </a:cubicBezTo>
                  <a:lnTo>
                    <a:pt x="1321" y="818"/>
                  </a:lnTo>
                  <a:cubicBezTo>
                    <a:pt x="1336" y="818"/>
                    <a:pt x="1349" y="832"/>
                    <a:pt x="1363" y="832"/>
                  </a:cubicBezTo>
                  <a:cubicBezTo>
                    <a:pt x="1403" y="832"/>
                    <a:pt x="1445" y="845"/>
                    <a:pt x="1485" y="859"/>
                  </a:cubicBezTo>
                  <a:cubicBezTo>
                    <a:pt x="1581" y="899"/>
                    <a:pt x="1676" y="954"/>
                    <a:pt x="1771" y="1050"/>
                  </a:cubicBezTo>
                  <a:cubicBezTo>
                    <a:pt x="1812" y="1090"/>
                    <a:pt x="1866" y="1144"/>
                    <a:pt x="1908" y="1199"/>
                  </a:cubicBezTo>
                  <a:cubicBezTo>
                    <a:pt x="1962" y="1253"/>
                    <a:pt x="2002" y="1308"/>
                    <a:pt x="2057" y="1362"/>
                  </a:cubicBezTo>
                  <a:lnTo>
                    <a:pt x="2180" y="1567"/>
                  </a:lnTo>
                  <a:cubicBezTo>
                    <a:pt x="2220" y="1649"/>
                    <a:pt x="2262" y="1716"/>
                    <a:pt x="2316" y="1798"/>
                  </a:cubicBezTo>
                  <a:cubicBezTo>
                    <a:pt x="2357" y="1716"/>
                    <a:pt x="2384" y="1635"/>
                    <a:pt x="2411" y="1540"/>
                  </a:cubicBezTo>
                  <a:cubicBezTo>
                    <a:pt x="2425" y="1444"/>
                    <a:pt x="2438" y="1349"/>
                    <a:pt x="2438" y="1253"/>
                  </a:cubicBezTo>
                  <a:cubicBezTo>
                    <a:pt x="2438" y="1063"/>
                    <a:pt x="2398" y="872"/>
                    <a:pt x="2302" y="681"/>
                  </a:cubicBezTo>
                  <a:cubicBezTo>
                    <a:pt x="2262" y="587"/>
                    <a:pt x="2193" y="491"/>
                    <a:pt x="2126" y="409"/>
                  </a:cubicBezTo>
                  <a:cubicBezTo>
                    <a:pt x="2057" y="327"/>
                    <a:pt x="1975" y="246"/>
                    <a:pt x="1866" y="191"/>
                  </a:cubicBezTo>
                  <a:cubicBezTo>
                    <a:pt x="1771" y="123"/>
                    <a:pt x="1648" y="69"/>
                    <a:pt x="1539" y="42"/>
                  </a:cubicBezTo>
                  <a:cubicBezTo>
                    <a:pt x="1499" y="28"/>
                    <a:pt x="1472" y="28"/>
                    <a:pt x="1445" y="15"/>
                  </a:cubicBezTo>
                  <a:lnTo>
                    <a:pt x="1349" y="15"/>
                  </a:lnTo>
                  <a:cubicBezTo>
                    <a:pt x="1321" y="0"/>
                    <a:pt x="1294" y="0"/>
                    <a:pt x="1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6384130" y="1599878"/>
              <a:ext cx="56516" cy="49095"/>
            </a:xfrm>
            <a:custGeom>
              <a:avLst/>
              <a:gdLst/>
              <a:ahLst/>
              <a:cxnLst/>
              <a:rect l="l" t="t" r="r" b="b"/>
              <a:pathLst>
                <a:path w="3107" h="2699" extrusionOk="0">
                  <a:moveTo>
                    <a:pt x="1838" y="1"/>
                  </a:moveTo>
                  <a:cubicBezTo>
                    <a:pt x="1701" y="1"/>
                    <a:pt x="1562" y="18"/>
                    <a:pt x="1432" y="56"/>
                  </a:cubicBezTo>
                  <a:cubicBezTo>
                    <a:pt x="1200" y="111"/>
                    <a:pt x="982" y="220"/>
                    <a:pt x="791" y="356"/>
                  </a:cubicBezTo>
                  <a:cubicBezTo>
                    <a:pt x="614" y="478"/>
                    <a:pt x="451" y="656"/>
                    <a:pt x="328" y="846"/>
                  </a:cubicBezTo>
                  <a:cubicBezTo>
                    <a:pt x="192" y="1023"/>
                    <a:pt x="97" y="1241"/>
                    <a:pt x="55" y="1459"/>
                  </a:cubicBezTo>
                  <a:cubicBezTo>
                    <a:pt x="1" y="1676"/>
                    <a:pt x="1" y="1909"/>
                    <a:pt x="55" y="2126"/>
                  </a:cubicBezTo>
                  <a:cubicBezTo>
                    <a:pt x="83" y="2235"/>
                    <a:pt x="124" y="2344"/>
                    <a:pt x="179" y="2439"/>
                  </a:cubicBezTo>
                  <a:cubicBezTo>
                    <a:pt x="233" y="2535"/>
                    <a:pt x="301" y="2630"/>
                    <a:pt x="382" y="2698"/>
                  </a:cubicBezTo>
                  <a:cubicBezTo>
                    <a:pt x="451" y="2603"/>
                    <a:pt x="505" y="2521"/>
                    <a:pt x="560" y="2439"/>
                  </a:cubicBezTo>
                  <a:lnTo>
                    <a:pt x="723" y="2235"/>
                  </a:lnTo>
                  <a:cubicBezTo>
                    <a:pt x="818" y="2112"/>
                    <a:pt x="927" y="2017"/>
                    <a:pt x="1023" y="1922"/>
                  </a:cubicBezTo>
                  <a:cubicBezTo>
                    <a:pt x="1118" y="1827"/>
                    <a:pt x="1227" y="1745"/>
                    <a:pt x="1323" y="1676"/>
                  </a:cubicBezTo>
                  <a:cubicBezTo>
                    <a:pt x="1417" y="1595"/>
                    <a:pt x="1499" y="1527"/>
                    <a:pt x="1595" y="1459"/>
                  </a:cubicBezTo>
                  <a:cubicBezTo>
                    <a:pt x="1690" y="1391"/>
                    <a:pt x="1786" y="1336"/>
                    <a:pt x="1867" y="1282"/>
                  </a:cubicBezTo>
                  <a:cubicBezTo>
                    <a:pt x="1962" y="1213"/>
                    <a:pt x="2058" y="1159"/>
                    <a:pt x="2167" y="1104"/>
                  </a:cubicBezTo>
                  <a:cubicBezTo>
                    <a:pt x="2276" y="1064"/>
                    <a:pt x="2385" y="1010"/>
                    <a:pt x="2548" y="982"/>
                  </a:cubicBezTo>
                  <a:cubicBezTo>
                    <a:pt x="2616" y="968"/>
                    <a:pt x="2698" y="955"/>
                    <a:pt x="2794" y="941"/>
                  </a:cubicBezTo>
                  <a:lnTo>
                    <a:pt x="3106" y="941"/>
                  </a:lnTo>
                  <a:cubicBezTo>
                    <a:pt x="3093" y="819"/>
                    <a:pt x="3052" y="723"/>
                    <a:pt x="2997" y="614"/>
                  </a:cubicBezTo>
                  <a:cubicBezTo>
                    <a:pt x="2943" y="519"/>
                    <a:pt x="2875" y="438"/>
                    <a:pt x="2794" y="356"/>
                  </a:cubicBezTo>
                  <a:cubicBezTo>
                    <a:pt x="2616" y="192"/>
                    <a:pt x="2398" y="83"/>
                    <a:pt x="2153" y="29"/>
                  </a:cubicBezTo>
                  <a:cubicBezTo>
                    <a:pt x="2052" y="11"/>
                    <a:pt x="1946" y="1"/>
                    <a:pt x="1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6519409" y="1585035"/>
              <a:ext cx="60955" cy="39163"/>
            </a:xfrm>
            <a:custGeom>
              <a:avLst/>
              <a:gdLst/>
              <a:ahLst/>
              <a:cxnLst/>
              <a:rect l="l" t="t" r="r" b="b"/>
              <a:pathLst>
                <a:path w="3351" h="2153" extrusionOk="0">
                  <a:moveTo>
                    <a:pt x="1689" y="1"/>
                  </a:moveTo>
                  <a:cubicBezTo>
                    <a:pt x="1580" y="1"/>
                    <a:pt x="1458" y="1"/>
                    <a:pt x="1349" y="14"/>
                  </a:cubicBezTo>
                  <a:cubicBezTo>
                    <a:pt x="1117" y="28"/>
                    <a:pt x="899" y="95"/>
                    <a:pt x="695" y="204"/>
                  </a:cubicBezTo>
                  <a:lnTo>
                    <a:pt x="668" y="219"/>
                  </a:lnTo>
                  <a:cubicBezTo>
                    <a:pt x="654" y="232"/>
                    <a:pt x="641" y="232"/>
                    <a:pt x="627" y="246"/>
                  </a:cubicBezTo>
                  <a:lnTo>
                    <a:pt x="545" y="286"/>
                  </a:lnTo>
                  <a:cubicBezTo>
                    <a:pt x="532" y="300"/>
                    <a:pt x="505" y="313"/>
                    <a:pt x="478" y="341"/>
                  </a:cubicBezTo>
                  <a:cubicBezTo>
                    <a:pt x="450" y="355"/>
                    <a:pt x="436" y="368"/>
                    <a:pt x="409" y="395"/>
                  </a:cubicBezTo>
                  <a:cubicBezTo>
                    <a:pt x="314" y="464"/>
                    <a:pt x="232" y="558"/>
                    <a:pt x="164" y="654"/>
                  </a:cubicBezTo>
                  <a:cubicBezTo>
                    <a:pt x="96" y="763"/>
                    <a:pt x="42" y="872"/>
                    <a:pt x="28" y="994"/>
                  </a:cubicBezTo>
                  <a:cubicBezTo>
                    <a:pt x="0" y="1117"/>
                    <a:pt x="0" y="1226"/>
                    <a:pt x="55" y="1335"/>
                  </a:cubicBezTo>
                  <a:cubicBezTo>
                    <a:pt x="245" y="1212"/>
                    <a:pt x="409" y="1199"/>
                    <a:pt x="559" y="1199"/>
                  </a:cubicBezTo>
                  <a:cubicBezTo>
                    <a:pt x="695" y="1199"/>
                    <a:pt x="832" y="1226"/>
                    <a:pt x="968" y="1239"/>
                  </a:cubicBezTo>
                  <a:cubicBezTo>
                    <a:pt x="1090" y="1267"/>
                    <a:pt x="1226" y="1281"/>
                    <a:pt x="1349" y="1308"/>
                  </a:cubicBezTo>
                  <a:lnTo>
                    <a:pt x="1513" y="1348"/>
                  </a:lnTo>
                  <a:lnTo>
                    <a:pt x="1553" y="1348"/>
                  </a:lnTo>
                  <a:cubicBezTo>
                    <a:pt x="1567" y="1363"/>
                    <a:pt x="1580" y="1363"/>
                    <a:pt x="1594" y="1363"/>
                  </a:cubicBezTo>
                  <a:cubicBezTo>
                    <a:pt x="1607" y="1363"/>
                    <a:pt x="1607" y="1376"/>
                    <a:pt x="1622" y="1376"/>
                  </a:cubicBezTo>
                  <a:lnTo>
                    <a:pt x="1662" y="1390"/>
                  </a:lnTo>
                  <a:cubicBezTo>
                    <a:pt x="1867" y="1444"/>
                    <a:pt x="2085" y="1526"/>
                    <a:pt x="2343" y="1648"/>
                  </a:cubicBezTo>
                  <a:cubicBezTo>
                    <a:pt x="2479" y="1702"/>
                    <a:pt x="2615" y="1771"/>
                    <a:pt x="2766" y="1853"/>
                  </a:cubicBezTo>
                  <a:lnTo>
                    <a:pt x="2888" y="1920"/>
                  </a:lnTo>
                  <a:cubicBezTo>
                    <a:pt x="2915" y="1948"/>
                    <a:pt x="2956" y="1962"/>
                    <a:pt x="2997" y="1989"/>
                  </a:cubicBezTo>
                  <a:cubicBezTo>
                    <a:pt x="3038" y="2016"/>
                    <a:pt x="3093" y="2044"/>
                    <a:pt x="3133" y="2071"/>
                  </a:cubicBezTo>
                  <a:cubicBezTo>
                    <a:pt x="3174" y="2098"/>
                    <a:pt x="3229" y="2125"/>
                    <a:pt x="3269" y="2152"/>
                  </a:cubicBezTo>
                  <a:cubicBezTo>
                    <a:pt x="3296" y="2098"/>
                    <a:pt x="3310" y="2044"/>
                    <a:pt x="3324" y="1989"/>
                  </a:cubicBezTo>
                  <a:cubicBezTo>
                    <a:pt x="3338" y="1935"/>
                    <a:pt x="3338" y="1880"/>
                    <a:pt x="3351" y="1826"/>
                  </a:cubicBezTo>
                  <a:lnTo>
                    <a:pt x="3351" y="1744"/>
                  </a:lnTo>
                  <a:lnTo>
                    <a:pt x="3351" y="1662"/>
                  </a:lnTo>
                  <a:cubicBezTo>
                    <a:pt x="3351" y="1608"/>
                    <a:pt x="3351" y="1553"/>
                    <a:pt x="3338" y="1499"/>
                  </a:cubicBezTo>
                  <a:cubicBezTo>
                    <a:pt x="3310" y="1294"/>
                    <a:pt x="3229" y="1076"/>
                    <a:pt x="3120" y="899"/>
                  </a:cubicBezTo>
                  <a:cubicBezTo>
                    <a:pt x="3011" y="709"/>
                    <a:pt x="2860" y="531"/>
                    <a:pt x="2670" y="395"/>
                  </a:cubicBezTo>
                  <a:cubicBezTo>
                    <a:pt x="2493" y="259"/>
                    <a:pt x="2288" y="137"/>
                    <a:pt x="2057" y="68"/>
                  </a:cubicBezTo>
                  <a:cubicBezTo>
                    <a:pt x="2030" y="68"/>
                    <a:pt x="2003" y="55"/>
                    <a:pt x="1976" y="55"/>
                  </a:cubicBezTo>
                  <a:cubicBezTo>
                    <a:pt x="1934" y="41"/>
                    <a:pt x="1907" y="41"/>
                    <a:pt x="1880" y="28"/>
                  </a:cubicBezTo>
                  <a:cubicBezTo>
                    <a:pt x="1840" y="28"/>
                    <a:pt x="1812" y="14"/>
                    <a:pt x="1785" y="14"/>
                  </a:cubicBezTo>
                  <a:lnTo>
                    <a:pt x="1744" y="14"/>
                  </a:lnTo>
                  <a:cubicBezTo>
                    <a:pt x="1716" y="14"/>
                    <a:pt x="1703" y="14"/>
                    <a:pt x="16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6456235" y="1638786"/>
              <a:ext cx="20573" cy="62701"/>
            </a:xfrm>
            <a:custGeom>
              <a:avLst/>
              <a:gdLst/>
              <a:ahLst/>
              <a:cxnLst/>
              <a:rect l="l" t="t" r="r" b="b"/>
              <a:pathLst>
                <a:path w="1131" h="3447" extrusionOk="0">
                  <a:moveTo>
                    <a:pt x="1" y="1"/>
                  </a:moveTo>
                  <a:cubicBezTo>
                    <a:pt x="14" y="82"/>
                    <a:pt x="28" y="151"/>
                    <a:pt x="55" y="233"/>
                  </a:cubicBezTo>
                  <a:cubicBezTo>
                    <a:pt x="68" y="300"/>
                    <a:pt x="96" y="382"/>
                    <a:pt x="110" y="450"/>
                  </a:cubicBezTo>
                  <a:cubicBezTo>
                    <a:pt x="123" y="532"/>
                    <a:pt x="150" y="600"/>
                    <a:pt x="177" y="668"/>
                  </a:cubicBezTo>
                  <a:cubicBezTo>
                    <a:pt x="192" y="736"/>
                    <a:pt x="205" y="818"/>
                    <a:pt x="232" y="886"/>
                  </a:cubicBezTo>
                  <a:cubicBezTo>
                    <a:pt x="314" y="1159"/>
                    <a:pt x="395" y="1444"/>
                    <a:pt x="464" y="1717"/>
                  </a:cubicBezTo>
                  <a:cubicBezTo>
                    <a:pt x="546" y="2003"/>
                    <a:pt x="613" y="2276"/>
                    <a:pt x="682" y="2561"/>
                  </a:cubicBezTo>
                  <a:cubicBezTo>
                    <a:pt x="695" y="2630"/>
                    <a:pt x="722" y="2697"/>
                    <a:pt x="736" y="2779"/>
                  </a:cubicBezTo>
                  <a:cubicBezTo>
                    <a:pt x="749" y="2848"/>
                    <a:pt x="777" y="2915"/>
                    <a:pt x="791" y="2997"/>
                  </a:cubicBezTo>
                  <a:cubicBezTo>
                    <a:pt x="818" y="3065"/>
                    <a:pt x="831" y="3133"/>
                    <a:pt x="858" y="3215"/>
                  </a:cubicBezTo>
                  <a:cubicBezTo>
                    <a:pt x="873" y="3283"/>
                    <a:pt x="900" y="3365"/>
                    <a:pt x="927" y="3447"/>
                  </a:cubicBezTo>
                  <a:cubicBezTo>
                    <a:pt x="967" y="3365"/>
                    <a:pt x="995" y="3296"/>
                    <a:pt x="1022" y="3215"/>
                  </a:cubicBezTo>
                  <a:cubicBezTo>
                    <a:pt x="1036" y="3147"/>
                    <a:pt x="1063" y="3065"/>
                    <a:pt x="1076" y="2984"/>
                  </a:cubicBezTo>
                  <a:cubicBezTo>
                    <a:pt x="1090" y="2902"/>
                    <a:pt x="1104" y="2833"/>
                    <a:pt x="1118" y="2752"/>
                  </a:cubicBezTo>
                  <a:cubicBezTo>
                    <a:pt x="1118" y="2670"/>
                    <a:pt x="1131" y="2588"/>
                    <a:pt x="1131" y="2507"/>
                  </a:cubicBezTo>
                  <a:cubicBezTo>
                    <a:pt x="1131" y="2194"/>
                    <a:pt x="1090" y="1880"/>
                    <a:pt x="1009" y="1567"/>
                  </a:cubicBezTo>
                  <a:cubicBezTo>
                    <a:pt x="927" y="1268"/>
                    <a:pt x="804" y="968"/>
                    <a:pt x="640" y="696"/>
                  </a:cubicBezTo>
                  <a:cubicBezTo>
                    <a:pt x="600" y="627"/>
                    <a:pt x="546" y="573"/>
                    <a:pt x="504" y="505"/>
                  </a:cubicBezTo>
                  <a:cubicBezTo>
                    <a:pt x="450" y="436"/>
                    <a:pt x="409" y="382"/>
                    <a:pt x="355" y="314"/>
                  </a:cubicBezTo>
                  <a:lnTo>
                    <a:pt x="192" y="151"/>
                  </a:lnTo>
                  <a:cubicBezTo>
                    <a:pt x="123" y="96"/>
                    <a:pt x="68" y="42"/>
                    <a:pt x="1" y="1"/>
                  </a:cubicBezTo>
                  <a:close/>
                </a:path>
              </a:pathLst>
            </a:custGeom>
            <a:solidFill>
              <a:srgbClr val="A54675"/>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6341529" y="1470201"/>
              <a:ext cx="301536" cy="235488"/>
            </a:xfrm>
            <a:custGeom>
              <a:avLst/>
              <a:gdLst/>
              <a:ahLst/>
              <a:cxnLst/>
              <a:rect l="l" t="t" r="r" b="b"/>
              <a:pathLst>
                <a:path w="16577" h="12946" extrusionOk="0">
                  <a:moveTo>
                    <a:pt x="9763" y="0"/>
                  </a:moveTo>
                  <a:cubicBezTo>
                    <a:pt x="8756" y="0"/>
                    <a:pt x="7742" y="214"/>
                    <a:pt x="6756" y="470"/>
                  </a:cubicBezTo>
                  <a:cubicBezTo>
                    <a:pt x="5632" y="754"/>
                    <a:pt x="4467" y="1110"/>
                    <a:pt x="3565" y="1832"/>
                  </a:cubicBezTo>
                  <a:lnTo>
                    <a:pt x="3565" y="1832"/>
                  </a:lnTo>
                  <a:lnTo>
                    <a:pt x="4046" y="1396"/>
                  </a:lnTo>
                  <a:lnTo>
                    <a:pt x="4046" y="1396"/>
                  </a:lnTo>
                  <a:cubicBezTo>
                    <a:pt x="2888" y="2010"/>
                    <a:pt x="1880" y="2909"/>
                    <a:pt x="1104" y="3984"/>
                  </a:cubicBezTo>
                  <a:cubicBezTo>
                    <a:pt x="478" y="4883"/>
                    <a:pt x="0" y="6000"/>
                    <a:pt x="246" y="7076"/>
                  </a:cubicBezTo>
                  <a:cubicBezTo>
                    <a:pt x="341" y="7443"/>
                    <a:pt x="559" y="7852"/>
                    <a:pt x="927" y="7948"/>
                  </a:cubicBezTo>
                  <a:cubicBezTo>
                    <a:pt x="984" y="7963"/>
                    <a:pt x="1040" y="7969"/>
                    <a:pt x="1096" y="7969"/>
                  </a:cubicBezTo>
                  <a:cubicBezTo>
                    <a:pt x="1507" y="7969"/>
                    <a:pt x="1877" y="7603"/>
                    <a:pt x="2152" y="7267"/>
                  </a:cubicBezTo>
                  <a:cubicBezTo>
                    <a:pt x="3160" y="6014"/>
                    <a:pt x="4059" y="4679"/>
                    <a:pt x="4958" y="3345"/>
                  </a:cubicBezTo>
                  <a:lnTo>
                    <a:pt x="4958" y="3345"/>
                  </a:lnTo>
                  <a:cubicBezTo>
                    <a:pt x="4618" y="4298"/>
                    <a:pt x="4291" y="5455"/>
                    <a:pt x="4890" y="6272"/>
                  </a:cubicBezTo>
                  <a:cubicBezTo>
                    <a:pt x="4945" y="6354"/>
                    <a:pt x="5012" y="6436"/>
                    <a:pt x="5108" y="6436"/>
                  </a:cubicBezTo>
                  <a:cubicBezTo>
                    <a:pt x="5190" y="6436"/>
                    <a:pt x="5272" y="6381"/>
                    <a:pt x="5339" y="6327"/>
                  </a:cubicBezTo>
                  <a:cubicBezTo>
                    <a:pt x="5789" y="5918"/>
                    <a:pt x="6156" y="5428"/>
                    <a:pt x="6429" y="4883"/>
                  </a:cubicBezTo>
                  <a:cubicBezTo>
                    <a:pt x="6470" y="5633"/>
                    <a:pt x="6661" y="6395"/>
                    <a:pt x="7070" y="7008"/>
                  </a:cubicBezTo>
                  <a:cubicBezTo>
                    <a:pt x="7491" y="7634"/>
                    <a:pt x="8145" y="8097"/>
                    <a:pt x="8880" y="8179"/>
                  </a:cubicBezTo>
                  <a:cubicBezTo>
                    <a:pt x="8919" y="8183"/>
                    <a:pt x="8957" y="8186"/>
                    <a:pt x="8994" y="8186"/>
                  </a:cubicBezTo>
                  <a:cubicBezTo>
                    <a:pt x="9076" y="8186"/>
                    <a:pt x="9151" y="8172"/>
                    <a:pt x="9207" y="8124"/>
                  </a:cubicBezTo>
                  <a:cubicBezTo>
                    <a:pt x="9303" y="8043"/>
                    <a:pt x="9330" y="7921"/>
                    <a:pt x="9344" y="7812"/>
                  </a:cubicBezTo>
                  <a:lnTo>
                    <a:pt x="10161" y="3439"/>
                  </a:lnTo>
                  <a:cubicBezTo>
                    <a:pt x="10338" y="4107"/>
                    <a:pt x="10569" y="4747"/>
                    <a:pt x="10869" y="5360"/>
                  </a:cubicBezTo>
                  <a:cubicBezTo>
                    <a:pt x="10978" y="5618"/>
                    <a:pt x="11128" y="5864"/>
                    <a:pt x="11359" y="5987"/>
                  </a:cubicBezTo>
                  <a:cubicBezTo>
                    <a:pt x="11462" y="6039"/>
                    <a:pt x="11567" y="6063"/>
                    <a:pt x="11674" y="6063"/>
                  </a:cubicBezTo>
                  <a:cubicBezTo>
                    <a:pt x="12062" y="6063"/>
                    <a:pt x="12460" y="5754"/>
                    <a:pt x="12748" y="5455"/>
                  </a:cubicBezTo>
                  <a:cubicBezTo>
                    <a:pt x="13070" y="5111"/>
                    <a:pt x="13463" y="4735"/>
                    <a:pt x="13902" y="4735"/>
                  </a:cubicBezTo>
                  <a:cubicBezTo>
                    <a:pt x="13966" y="4735"/>
                    <a:pt x="14031" y="4744"/>
                    <a:pt x="14097" y="4761"/>
                  </a:cubicBezTo>
                  <a:cubicBezTo>
                    <a:pt x="13947" y="5551"/>
                    <a:pt x="13865" y="6341"/>
                    <a:pt x="13852" y="7144"/>
                  </a:cubicBezTo>
                  <a:cubicBezTo>
                    <a:pt x="13852" y="7634"/>
                    <a:pt x="13865" y="8124"/>
                    <a:pt x="14043" y="8574"/>
                  </a:cubicBezTo>
                  <a:cubicBezTo>
                    <a:pt x="14219" y="9023"/>
                    <a:pt x="14588" y="9432"/>
                    <a:pt x="15051" y="9541"/>
                  </a:cubicBezTo>
                  <a:cubicBezTo>
                    <a:pt x="14669" y="10630"/>
                    <a:pt x="14628" y="11843"/>
                    <a:pt x="14928" y="12946"/>
                  </a:cubicBezTo>
                  <a:cubicBezTo>
                    <a:pt x="15105" y="11666"/>
                    <a:pt x="15541" y="10427"/>
                    <a:pt x="16181" y="9310"/>
                  </a:cubicBezTo>
                  <a:cubicBezTo>
                    <a:pt x="16304" y="9078"/>
                    <a:pt x="16440" y="8860"/>
                    <a:pt x="16507" y="8615"/>
                  </a:cubicBezTo>
                  <a:cubicBezTo>
                    <a:pt x="16576" y="8357"/>
                    <a:pt x="16576" y="8097"/>
                    <a:pt x="16549" y="7839"/>
                  </a:cubicBezTo>
                  <a:cubicBezTo>
                    <a:pt x="16453" y="6123"/>
                    <a:pt x="15990" y="4380"/>
                    <a:pt x="15023" y="2949"/>
                  </a:cubicBezTo>
                  <a:cubicBezTo>
                    <a:pt x="14070" y="1519"/>
                    <a:pt x="12585" y="416"/>
                    <a:pt x="10910" y="103"/>
                  </a:cubicBezTo>
                  <a:cubicBezTo>
                    <a:pt x="10530" y="31"/>
                    <a:pt x="10147" y="0"/>
                    <a:pt x="9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098238" y="1149257"/>
              <a:ext cx="240326" cy="317379"/>
            </a:xfrm>
            <a:custGeom>
              <a:avLst/>
              <a:gdLst/>
              <a:ahLst/>
              <a:cxnLst/>
              <a:rect l="l" t="t" r="r" b="b"/>
              <a:pathLst>
                <a:path w="13212" h="17448" extrusionOk="0">
                  <a:moveTo>
                    <a:pt x="6389" y="0"/>
                  </a:moveTo>
                  <a:cubicBezTo>
                    <a:pt x="6320" y="614"/>
                    <a:pt x="6239" y="1240"/>
                    <a:pt x="6102" y="1812"/>
                  </a:cubicBezTo>
                  <a:cubicBezTo>
                    <a:pt x="6021" y="2098"/>
                    <a:pt x="5939" y="2370"/>
                    <a:pt x="5817" y="2629"/>
                  </a:cubicBezTo>
                  <a:cubicBezTo>
                    <a:pt x="5708" y="2887"/>
                    <a:pt x="5572" y="3133"/>
                    <a:pt x="5394" y="3351"/>
                  </a:cubicBezTo>
                  <a:cubicBezTo>
                    <a:pt x="5272" y="3501"/>
                    <a:pt x="5136" y="3650"/>
                    <a:pt x="4986" y="3786"/>
                  </a:cubicBezTo>
                  <a:cubicBezTo>
                    <a:pt x="4755" y="4004"/>
                    <a:pt x="4495" y="4195"/>
                    <a:pt x="4237" y="4386"/>
                  </a:cubicBezTo>
                  <a:cubicBezTo>
                    <a:pt x="3965" y="4590"/>
                    <a:pt x="3678" y="4781"/>
                    <a:pt x="3406" y="4999"/>
                  </a:cubicBezTo>
                  <a:cubicBezTo>
                    <a:pt x="2425" y="5775"/>
                    <a:pt x="1622" y="6770"/>
                    <a:pt x="1036" y="7886"/>
                  </a:cubicBezTo>
                  <a:cubicBezTo>
                    <a:pt x="451" y="9003"/>
                    <a:pt x="97" y="10242"/>
                    <a:pt x="15" y="11509"/>
                  </a:cubicBezTo>
                  <a:cubicBezTo>
                    <a:pt x="1" y="11659"/>
                    <a:pt x="1" y="11809"/>
                    <a:pt x="1" y="11958"/>
                  </a:cubicBezTo>
                  <a:cubicBezTo>
                    <a:pt x="1" y="12490"/>
                    <a:pt x="55" y="13020"/>
                    <a:pt x="164" y="13552"/>
                  </a:cubicBezTo>
                  <a:cubicBezTo>
                    <a:pt x="260" y="13934"/>
                    <a:pt x="382" y="14315"/>
                    <a:pt x="533" y="14682"/>
                  </a:cubicBezTo>
                  <a:cubicBezTo>
                    <a:pt x="764" y="15214"/>
                    <a:pt x="1077" y="15717"/>
                    <a:pt x="1459" y="16153"/>
                  </a:cubicBezTo>
                  <a:cubicBezTo>
                    <a:pt x="1853" y="16576"/>
                    <a:pt x="2330" y="16916"/>
                    <a:pt x="2888" y="17148"/>
                  </a:cubicBezTo>
                  <a:cubicBezTo>
                    <a:pt x="3379" y="17352"/>
                    <a:pt x="3896" y="17447"/>
                    <a:pt x="4414" y="17447"/>
                  </a:cubicBezTo>
                  <a:cubicBezTo>
                    <a:pt x="4836" y="17447"/>
                    <a:pt x="5245" y="17393"/>
                    <a:pt x="5654" y="17284"/>
                  </a:cubicBezTo>
                  <a:cubicBezTo>
                    <a:pt x="6266" y="17121"/>
                    <a:pt x="6852" y="16861"/>
                    <a:pt x="7410" y="16534"/>
                  </a:cubicBezTo>
                  <a:cubicBezTo>
                    <a:pt x="7969" y="16194"/>
                    <a:pt x="8472" y="15799"/>
                    <a:pt x="8935" y="15363"/>
                  </a:cubicBezTo>
                  <a:cubicBezTo>
                    <a:pt x="9181" y="15132"/>
                    <a:pt x="9413" y="14887"/>
                    <a:pt x="9658" y="14669"/>
                  </a:cubicBezTo>
                  <a:cubicBezTo>
                    <a:pt x="9889" y="14451"/>
                    <a:pt x="10121" y="14246"/>
                    <a:pt x="10366" y="14083"/>
                  </a:cubicBezTo>
                  <a:cubicBezTo>
                    <a:pt x="10557" y="13947"/>
                    <a:pt x="10775" y="13838"/>
                    <a:pt x="10978" y="13770"/>
                  </a:cubicBezTo>
                  <a:cubicBezTo>
                    <a:pt x="11196" y="13688"/>
                    <a:pt x="11414" y="13647"/>
                    <a:pt x="11619" y="13647"/>
                  </a:cubicBezTo>
                  <a:cubicBezTo>
                    <a:pt x="11714" y="13647"/>
                    <a:pt x="11810" y="13661"/>
                    <a:pt x="11904" y="13674"/>
                  </a:cubicBezTo>
                  <a:cubicBezTo>
                    <a:pt x="12041" y="13701"/>
                    <a:pt x="12164" y="13756"/>
                    <a:pt x="12286" y="13825"/>
                  </a:cubicBezTo>
                  <a:cubicBezTo>
                    <a:pt x="12395" y="13892"/>
                    <a:pt x="12504" y="13988"/>
                    <a:pt x="12613" y="14124"/>
                  </a:cubicBezTo>
                  <a:lnTo>
                    <a:pt x="13212" y="13634"/>
                  </a:lnTo>
                  <a:cubicBezTo>
                    <a:pt x="13103" y="13511"/>
                    <a:pt x="12981" y="13389"/>
                    <a:pt x="12858" y="13293"/>
                  </a:cubicBezTo>
                  <a:cubicBezTo>
                    <a:pt x="12681" y="13157"/>
                    <a:pt x="12476" y="13048"/>
                    <a:pt x="12259" y="12980"/>
                  </a:cubicBezTo>
                  <a:cubicBezTo>
                    <a:pt x="12055" y="12912"/>
                    <a:pt x="11837" y="12884"/>
                    <a:pt x="11619" y="12884"/>
                  </a:cubicBezTo>
                  <a:cubicBezTo>
                    <a:pt x="11319" y="12884"/>
                    <a:pt x="11020" y="12939"/>
                    <a:pt x="10733" y="13048"/>
                  </a:cubicBezTo>
                  <a:cubicBezTo>
                    <a:pt x="10448" y="13144"/>
                    <a:pt x="10175" y="13280"/>
                    <a:pt x="9930" y="13443"/>
                  </a:cubicBezTo>
                  <a:cubicBezTo>
                    <a:pt x="9644" y="13647"/>
                    <a:pt x="9371" y="13879"/>
                    <a:pt x="9126" y="14124"/>
                  </a:cubicBezTo>
                  <a:cubicBezTo>
                    <a:pt x="8881" y="14355"/>
                    <a:pt x="8650" y="14587"/>
                    <a:pt x="8418" y="14818"/>
                  </a:cubicBezTo>
                  <a:cubicBezTo>
                    <a:pt x="7860" y="15350"/>
                    <a:pt x="7192" y="15813"/>
                    <a:pt x="6511" y="16153"/>
                  </a:cubicBezTo>
                  <a:cubicBezTo>
                    <a:pt x="6171" y="16316"/>
                    <a:pt x="5817" y="16453"/>
                    <a:pt x="5463" y="16549"/>
                  </a:cubicBezTo>
                  <a:cubicBezTo>
                    <a:pt x="5109" y="16630"/>
                    <a:pt x="4755" y="16685"/>
                    <a:pt x="4414" y="16685"/>
                  </a:cubicBezTo>
                  <a:cubicBezTo>
                    <a:pt x="3992" y="16685"/>
                    <a:pt x="3569" y="16603"/>
                    <a:pt x="3175" y="16440"/>
                  </a:cubicBezTo>
                  <a:cubicBezTo>
                    <a:pt x="2779" y="16276"/>
                    <a:pt x="2439" y="16044"/>
                    <a:pt x="2140" y="15744"/>
                  </a:cubicBezTo>
                  <a:cubicBezTo>
                    <a:pt x="1908" y="15526"/>
                    <a:pt x="1717" y="15268"/>
                    <a:pt x="1540" y="14982"/>
                  </a:cubicBezTo>
                  <a:cubicBezTo>
                    <a:pt x="1281" y="14546"/>
                    <a:pt x="1090" y="14070"/>
                    <a:pt x="954" y="13552"/>
                  </a:cubicBezTo>
                  <a:cubicBezTo>
                    <a:pt x="818" y="13035"/>
                    <a:pt x="764" y="12490"/>
                    <a:pt x="764" y="11958"/>
                  </a:cubicBezTo>
                  <a:lnTo>
                    <a:pt x="764" y="11550"/>
                  </a:lnTo>
                  <a:cubicBezTo>
                    <a:pt x="845" y="10406"/>
                    <a:pt x="1172" y="9276"/>
                    <a:pt x="1704" y="8241"/>
                  </a:cubicBezTo>
                  <a:cubicBezTo>
                    <a:pt x="2249" y="7219"/>
                    <a:pt x="2984" y="6307"/>
                    <a:pt x="3883" y="5598"/>
                  </a:cubicBezTo>
                  <a:cubicBezTo>
                    <a:pt x="4046" y="5462"/>
                    <a:pt x="4223" y="5339"/>
                    <a:pt x="4401" y="5203"/>
                  </a:cubicBezTo>
                  <a:cubicBezTo>
                    <a:pt x="4673" y="5012"/>
                    <a:pt x="4958" y="4808"/>
                    <a:pt x="5231" y="4590"/>
                  </a:cubicBezTo>
                  <a:cubicBezTo>
                    <a:pt x="5503" y="4358"/>
                    <a:pt x="5763" y="4113"/>
                    <a:pt x="5994" y="3814"/>
                  </a:cubicBezTo>
                  <a:cubicBezTo>
                    <a:pt x="6211" y="3541"/>
                    <a:pt x="6375" y="3242"/>
                    <a:pt x="6511" y="2942"/>
                  </a:cubicBezTo>
                  <a:cubicBezTo>
                    <a:pt x="6716" y="2493"/>
                    <a:pt x="6852" y="2003"/>
                    <a:pt x="6947" y="1526"/>
                  </a:cubicBezTo>
                  <a:cubicBezTo>
                    <a:pt x="7043" y="1035"/>
                    <a:pt x="7097" y="559"/>
                    <a:pt x="7152" y="82"/>
                  </a:cubicBezTo>
                  <a:lnTo>
                    <a:pt x="63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172562" y="1059071"/>
              <a:ext cx="98390" cy="178880"/>
            </a:xfrm>
            <a:custGeom>
              <a:avLst/>
              <a:gdLst/>
              <a:ahLst/>
              <a:cxnLst/>
              <a:rect l="l" t="t" r="r" b="b"/>
              <a:pathLst>
                <a:path w="5409" h="9834" extrusionOk="0">
                  <a:moveTo>
                    <a:pt x="1" y="2125"/>
                  </a:moveTo>
                  <a:cubicBezTo>
                    <a:pt x="1" y="2125"/>
                    <a:pt x="1" y="2125"/>
                    <a:pt x="1" y="2125"/>
                  </a:cubicBezTo>
                  <a:lnTo>
                    <a:pt x="1" y="2125"/>
                  </a:lnTo>
                  <a:cubicBezTo>
                    <a:pt x="1" y="2125"/>
                    <a:pt x="1" y="2125"/>
                    <a:pt x="1" y="2125"/>
                  </a:cubicBezTo>
                  <a:close/>
                  <a:moveTo>
                    <a:pt x="4604" y="1"/>
                  </a:moveTo>
                  <a:lnTo>
                    <a:pt x="4604" y="1"/>
                  </a:lnTo>
                  <a:cubicBezTo>
                    <a:pt x="5013" y="1553"/>
                    <a:pt x="4577" y="2915"/>
                    <a:pt x="4168" y="4400"/>
                  </a:cubicBezTo>
                  <a:cubicBezTo>
                    <a:pt x="4274" y="3977"/>
                    <a:pt x="4471" y="45"/>
                    <a:pt x="3683" y="45"/>
                  </a:cubicBezTo>
                  <a:cubicBezTo>
                    <a:pt x="3660" y="45"/>
                    <a:pt x="3635" y="48"/>
                    <a:pt x="3611" y="55"/>
                  </a:cubicBezTo>
                  <a:cubicBezTo>
                    <a:pt x="3365" y="124"/>
                    <a:pt x="3120" y="205"/>
                    <a:pt x="2875" y="273"/>
                  </a:cubicBezTo>
                  <a:cubicBezTo>
                    <a:pt x="3024" y="436"/>
                    <a:pt x="3079" y="682"/>
                    <a:pt x="3038" y="914"/>
                  </a:cubicBezTo>
                  <a:cubicBezTo>
                    <a:pt x="3068" y="615"/>
                    <a:pt x="2771" y="448"/>
                    <a:pt x="2471" y="448"/>
                  </a:cubicBezTo>
                  <a:cubicBezTo>
                    <a:pt x="2360" y="448"/>
                    <a:pt x="2248" y="471"/>
                    <a:pt x="2153" y="518"/>
                  </a:cubicBezTo>
                  <a:cubicBezTo>
                    <a:pt x="1799" y="696"/>
                    <a:pt x="1526" y="1036"/>
                    <a:pt x="1145" y="1172"/>
                  </a:cubicBezTo>
                  <a:cubicBezTo>
                    <a:pt x="1322" y="1363"/>
                    <a:pt x="1459" y="1580"/>
                    <a:pt x="1540" y="1826"/>
                  </a:cubicBezTo>
                  <a:cubicBezTo>
                    <a:pt x="1441" y="1723"/>
                    <a:pt x="1307" y="1684"/>
                    <a:pt x="1159" y="1684"/>
                  </a:cubicBezTo>
                  <a:cubicBezTo>
                    <a:pt x="665" y="1684"/>
                    <a:pt x="16" y="2125"/>
                    <a:pt x="1" y="2125"/>
                  </a:cubicBezTo>
                  <a:cubicBezTo>
                    <a:pt x="1" y="2125"/>
                    <a:pt x="1" y="2125"/>
                    <a:pt x="1" y="2125"/>
                  </a:cubicBezTo>
                  <a:lnTo>
                    <a:pt x="1" y="2125"/>
                  </a:lnTo>
                  <a:cubicBezTo>
                    <a:pt x="750" y="3079"/>
                    <a:pt x="1350" y="4400"/>
                    <a:pt x="1459" y="5721"/>
                  </a:cubicBezTo>
                  <a:cubicBezTo>
                    <a:pt x="1568" y="6919"/>
                    <a:pt x="1281" y="8118"/>
                    <a:pt x="369" y="9031"/>
                  </a:cubicBezTo>
                  <a:cubicBezTo>
                    <a:pt x="342" y="9058"/>
                    <a:pt x="287" y="9113"/>
                    <a:pt x="300" y="9167"/>
                  </a:cubicBezTo>
                  <a:cubicBezTo>
                    <a:pt x="315" y="9194"/>
                    <a:pt x="328" y="9222"/>
                    <a:pt x="355" y="9249"/>
                  </a:cubicBezTo>
                  <a:cubicBezTo>
                    <a:pt x="532" y="9412"/>
                    <a:pt x="709" y="9589"/>
                    <a:pt x="887" y="9752"/>
                  </a:cubicBezTo>
                  <a:cubicBezTo>
                    <a:pt x="914" y="9794"/>
                    <a:pt x="968" y="9834"/>
                    <a:pt x="1009" y="9834"/>
                  </a:cubicBezTo>
                  <a:cubicBezTo>
                    <a:pt x="1063" y="9834"/>
                    <a:pt x="1105" y="9807"/>
                    <a:pt x="1145" y="9779"/>
                  </a:cubicBezTo>
                  <a:cubicBezTo>
                    <a:pt x="2494" y="8935"/>
                    <a:pt x="3487" y="7206"/>
                    <a:pt x="4168" y="5775"/>
                  </a:cubicBezTo>
                  <a:cubicBezTo>
                    <a:pt x="4945" y="4182"/>
                    <a:pt x="5408" y="2412"/>
                    <a:pt x="5367" y="641"/>
                  </a:cubicBezTo>
                  <a:cubicBezTo>
                    <a:pt x="5367" y="560"/>
                    <a:pt x="5354" y="464"/>
                    <a:pt x="5312" y="409"/>
                  </a:cubicBezTo>
                  <a:cubicBezTo>
                    <a:pt x="5272" y="369"/>
                    <a:pt x="5231" y="342"/>
                    <a:pt x="5176" y="314"/>
                  </a:cubicBezTo>
                  <a:cubicBezTo>
                    <a:pt x="4986" y="205"/>
                    <a:pt x="4795" y="110"/>
                    <a:pt x="46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6145805" y="1199789"/>
              <a:ext cx="70377" cy="69650"/>
            </a:xfrm>
            <a:custGeom>
              <a:avLst/>
              <a:gdLst/>
              <a:ahLst/>
              <a:cxnLst/>
              <a:rect l="l" t="t" r="r" b="b"/>
              <a:pathLst>
                <a:path w="3869" h="3829" extrusionOk="0">
                  <a:moveTo>
                    <a:pt x="2425" y="1"/>
                  </a:moveTo>
                  <a:cubicBezTo>
                    <a:pt x="2385" y="15"/>
                    <a:pt x="2343" y="42"/>
                    <a:pt x="2316" y="69"/>
                  </a:cubicBezTo>
                  <a:cubicBezTo>
                    <a:pt x="1568" y="818"/>
                    <a:pt x="805" y="1567"/>
                    <a:pt x="55" y="2316"/>
                  </a:cubicBezTo>
                  <a:cubicBezTo>
                    <a:pt x="28" y="2343"/>
                    <a:pt x="1" y="2370"/>
                    <a:pt x="1" y="2412"/>
                  </a:cubicBezTo>
                  <a:cubicBezTo>
                    <a:pt x="1" y="2452"/>
                    <a:pt x="15" y="2479"/>
                    <a:pt x="28" y="2521"/>
                  </a:cubicBezTo>
                  <a:cubicBezTo>
                    <a:pt x="300" y="2957"/>
                    <a:pt x="573" y="3392"/>
                    <a:pt x="832" y="3828"/>
                  </a:cubicBezTo>
                  <a:cubicBezTo>
                    <a:pt x="1363" y="3596"/>
                    <a:pt x="1840" y="3256"/>
                    <a:pt x="2303" y="2902"/>
                  </a:cubicBezTo>
                  <a:cubicBezTo>
                    <a:pt x="2725" y="2602"/>
                    <a:pt x="3133" y="2289"/>
                    <a:pt x="3556" y="1989"/>
                  </a:cubicBezTo>
                  <a:cubicBezTo>
                    <a:pt x="3705" y="1880"/>
                    <a:pt x="3856" y="1758"/>
                    <a:pt x="3856" y="1567"/>
                  </a:cubicBezTo>
                  <a:cubicBezTo>
                    <a:pt x="3869" y="1458"/>
                    <a:pt x="3801" y="1362"/>
                    <a:pt x="3747" y="1268"/>
                  </a:cubicBezTo>
                  <a:cubicBezTo>
                    <a:pt x="3420" y="777"/>
                    <a:pt x="3011" y="369"/>
                    <a:pt x="2534" y="42"/>
                  </a:cubicBezTo>
                  <a:cubicBezTo>
                    <a:pt x="2494" y="28"/>
                    <a:pt x="2467" y="1"/>
                    <a:pt x="2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6355408" y="1419542"/>
              <a:ext cx="285910" cy="128840"/>
            </a:xfrm>
            <a:custGeom>
              <a:avLst/>
              <a:gdLst/>
              <a:ahLst/>
              <a:cxnLst/>
              <a:rect l="l" t="t" r="r" b="b"/>
              <a:pathLst>
                <a:path w="15718" h="7083" extrusionOk="0">
                  <a:moveTo>
                    <a:pt x="8778" y="0"/>
                  </a:moveTo>
                  <a:cubicBezTo>
                    <a:pt x="8317" y="0"/>
                    <a:pt x="7859" y="28"/>
                    <a:pt x="7409" y="82"/>
                  </a:cubicBezTo>
                  <a:cubicBezTo>
                    <a:pt x="4672" y="422"/>
                    <a:pt x="1839" y="1444"/>
                    <a:pt x="178" y="3651"/>
                  </a:cubicBezTo>
                  <a:cubicBezTo>
                    <a:pt x="109" y="3746"/>
                    <a:pt x="42" y="3827"/>
                    <a:pt x="27" y="3936"/>
                  </a:cubicBezTo>
                  <a:cubicBezTo>
                    <a:pt x="0" y="4072"/>
                    <a:pt x="69" y="4209"/>
                    <a:pt x="123" y="4345"/>
                  </a:cubicBezTo>
                  <a:cubicBezTo>
                    <a:pt x="409" y="4958"/>
                    <a:pt x="559" y="5625"/>
                    <a:pt x="572" y="6306"/>
                  </a:cubicBezTo>
                  <a:cubicBezTo>
                    <a:pt x="1104" y="5476"/>
                    <a:pt x="2751" y="5189"/>
                    <a:pt x="3623" y="4944"/>
                  </a:cubicBezTo>
                  <a:cubicBezTo>
                    <a:pt x="4318" y="4753"/>
                    <a:pt x="5012" y="4590"/>
                    <a:pt x="5720" y="4454"/>
                  </a:cubicBezTo>
                  <a:cubicBezTo>
                    <a:pt x="6483" y="4304"/>
                    <a:pt x="7246" y="4196"/>
                    <a:pt x="8008" y="4114"/>
                  </a:cubicBezTo>
                  <a:cubicBezTo>
                    <a:pt x="8636" y="4044"/>
                    <a:pt x="9288" y="3982"/>
                    <a:pt x="9937" y="3982"/>
                  </a:cubicBezTo>
                  <a:cubicBezTo>
                    <a:pt x="10808" y="3982"/>
                    <a:pt x="11674" y="4094"/>
                    <a:pt x="12463" y="4454"/>
                  </a:cubicBezTo>
                  <a:cubicBezTo>
                    <a:pt x="13661" y="4999"/>
                    <a:pt x="14696" y="5925"/>
                    <a:pt x="15336" y="7083"/>
                  </a:cubicBezTo>
                  <a:cubicBezTo>
                    <a:pt x="15445" y="5557"/>
                    <a:pt x="15717" y="3378"/>
                    <a:pt x="14778" y="2057"/>
                  </a:cubicBezTo>
                  <a:cubicBezTo>
                    <a:pt x="14451" y="1581"/>
                    <a:pt x="13961" y="1267"/>
                    <a:pt x="13443" y="1022"/>
                  </a:cubicBezTo>
                  <a:cubicBezTo>
                    <a:pt x="12015" y="334"/>
                    <a:pt x="10381" y="0"/>
                    <a:pt x="87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6182239" y="1281534"/>
              <a:ext cx="641179" cy="329530"/>
            </a:xfrm>
            <a:custGeom>
              <a:avLst/>
              <a:gdLst/>
              <a:ahLst/>
              <a:cxnLst/>
              <a:rect l="l" t="t" r="r" b="b"/>
              <a:pathLst>
                <a:path w="35249" h="18116" extrusionOk="0">
                  <a:moveTo>
                    <a:pt x="15718" y="1"/>
                  </a:moveTo>
                  <a:cubicBezTo>
                    <a:pt x="15594" y="1"/>
                    <a:pt x="15486" y="1"/>
                    <a:pt x="15363" y="28"/>
                  </a:cubicBezTo>
                  <a:cubicBezTo>
                    <a:pt x="15240" y="55"/>
                    <a:pt x="15131" y="97"/>
                    <a:pt x="15022" y="137"/>
                  </a:cubicBezTo>
                  <a:cubicBezTo>
                    <a:pt x="14928" y="192"/>
                    <a:pt x="14832" y="246"/>
                    <a:pt x="14750" y="301"/>
                  </a:cubicBezTo>
                  <a:cubicBezTo>
                    <a:pt x="14587" y="424"/>
                    <a:pt x="14465" y="546"/>
                    <a:pt x="14356" y="669"/>
                  </a:cubicBezTo>
                  <a:lnTo>
                    <a:pt x="14015" y="996"/>
                  </a:lnTo>
                  <a:cubicBezTo>
                    <a:pt x="13579" y="1432"/>
                    <a:pt x="13116" y="1853"/>
                    <a:pt x="12653" y="2262"/>
                  </a:cubicBezTo>
                  <a:cubicBezTo>
                    <a:pt x="12176" y="2685"/>
                    <a:pt x="11699" y="3093"/>
                    <a:pt x="11223" y="3502"/>
                  </a:cubicBezTo>
                  <a:lnTo>
                    <a:pt x="9779" y="4713"/>
                  </a:lnTo>
                  <a:cubicBezTo>
                    <a:pt x="9302" y="5122"/>
                    <a:pt x="8812" y="5531"/>
                    <a:pt x="8336" y="5953"/>
                  </a:cubicBezTo>
                  <a:lnTo>
                    <a:pt x="7982" y="6266"/>
                  </a:lnTo>
                  <a:cubicBezTo>
                    <a:pt x="7873" y="6375"/>
                    <a:pt x="7750" y="6484"/>
                    <a:pt x="7628" y="6593"/>
                  </a:cubicBezTo>
                  <a:cubicBezTo>
                    <a:pt x="7519" y="6702"/>
                    <a:pt x="7395" y="6811"/>
                    <a:pt x="7286" y="6920"/>
                  </a:cubicBezTo>
                  <a:cubicBezTo>
                    <a:pt x="7164" y="7029"/>
                    <a:pt x="7055" y="7138"/>
                    <a:pt x="6932" y="7247"/>
                  </a:cubicBezTo>
                  <a:cubicBezTo>
                    <a:pt x="6020" y="8118"/>
                    <a:pt x="5121" y="9017"/>
                    <a:pt x="4236" y="9916"/>
                  </a:cubicBezTo>
                  <a:cubicBezTo>
                    <a:pt x="4018" y="10134"/>
                    <a:pt x="3800" y="10366"/>
                    <a:pt x="3582" y="10597"/>
                  </a:cubicBezTo>
                  <a:cubicBezTo>
                    <a:pt x="3364" y="10815"/>
                    <a:pt x="3146" y="11033"/>
                    <a:pt x="2915" y="11251"/>
                  </a:cubicBezTo>
                  <a:cubicBezTo>
                    <a:pt x="2465" y="11687"/>
                    <a:pt x="2002" y="12122"/>
                    <a:pt x="1566" y="12586"/>
                  </a:cubicBezTo>
                  <a:cubicBezTo>
                    <a:pt x="1335" y="12803"/>
                    <a:pt x="1117" y="13036"/>
                    <a:pt x="899" y="13281"/>
                  </a:cubicBezTo>
                  <a:lnTo>
                    <a:pt x="736" y="13457"/>
                  </a:lnTo>
                  <a:cubicBezTo>
                    <a:pt x="695" y="13526"/>
                    <a:pt x="640" y="13580"/>
                    <a:pt x="586" y="13648"/>
                  </a:cubicBezTo>
                  <a:cubicBezTo>
                    <a:pt x="531" y="13702"/>
                    <a:pt x="477" y="13771"/>
                    <a:pt x="436" y="13839"/>
                  </a:cubicBezTo>
                  <a:lnTo>
                    <a:pt x="355" y="13934"/>
                  </a:lnTo>
                  <a:cubicBezTo>
                    <a:pt x="327" y="13962"/>
                    <a:pt x="313" y="13989"/>
                    <a:pt x="286" y="14029"/>
                  </a:cubicBezTo>
                  <a:cubicBezTo>
                    <a:pt x="231" y="14098"/>
                    <a:pt x="177" y="14180"/>
                    <a:pt x="137" y="14261"/>
                  </a:cubicBezTo>
                  <a:cubicBezTo>
                    <a:pt x="95" y="14343"/>
                    <a:pt x="55" y="14438"/>
                    <a:pt x="28" y="14534"/>
                  </a:cubicBezTo>
                  <a:lnTo>
                    <a:pt x="14" y="14574"/>
                  </a:lnTo>
                  <a:lnTo>
                    <a:pt x="14" y="14615"/>
                  </a:lnTo>
                  <a:cubicBezTo>
                    <a:pt x="0" y="14643"/>
                    <a:pt x="0" y="14670"/>
                    <a:pt x="0" y="14697"/>
                  </a:cubicBezTo>
                  <a:lnTo>
                    <a:pt x="0" y="14779"/>
                  </a:lnTo>
                  <a:lnTo>
                    <a:pt x="0" y="14819"/>
                  </a:lnTo>
                  <a:lnTo>
                    <a:pt x="0" y="14833"/>
                  </a:lnTo>
                  <a:lnTo>
                    <a:pt x="0" y="14861"/>
                  </a:lnTo>
                  <a:cubicBezTo>
                    <a:pt x="14" y="14955"/>
                    <a:pt x="55" y="15024"/>
                    <a:pt x="82" y="15078"/>
                  </a:cubicBezTo>
                  <a:cubicBezTo>
                    <a:pt x="123" y="15133"/>
                    <a:pt x="164" y="15173"/>
                    <a:pt x="204" y="15215"/>
                  </a:cubicBezTo>
                  <a:cubicBezTo>
                    <a:pt x="286" y="15282"/>
                    <a:pt x="368" y="15337"/>
                    <a:pt x="436" y="15378"/>
                  </a:cubicBezTo>
                  <a:cubicBezTo>
                    <a:pt x="518" y="15418"/>
                    <a:pt x="600" y="15460"/>
                    <a:pt x="681" y="15487"/>
                  </a:cubicBezTo>
                  <a:cubicBezTo>
                    <a:pt x="831" y="15555"/>
                    <a:pt x="981" y="15609"/>
                    <a:pt x="1145" y="15664"/>
                  </a:cubicBezTo>
                  <a:cubicBezTo>
                    <a:pt x="1444" y="15759"/>
                    <a:pt x="1757" y="15841"/>
                    <a:pt x="2071" y="15923"/>
                  </a:cubicBezTo>
                  <a:cubicBezTo>
                    <a:pt x="2370" y="15990"/>
                    <a:pt x="2683" y="16059"/>
                    <a:pt x="2997" y="16127"/>
                  </a:cubicBezTo>
                  <a:lnTo>
                    <a:pt x="3460" y="16223"/>
                  </a:lnTo>
                  <a:cubicBezTo>
                    <a:pt x="3609" y="16263"/>
                    <a:pt x="3760" y="16290"/>
                    <a:pt x="3909" y="16331"/>
                  </a:cubicBezTo>
                  <a:cubicBezTo>
                    <a:pt x="3923" y="16331"/>
                    <a:pt x="3950" y="16345"/>
                    <a:pt x="3963" y="16345"/>
                  </a:cubicBezTo>
                  <a:cubicBezTo>
                    <a:pt x="3963" y="16345"/>
                    <a:pt x="3977" y="16345"/>
                    <a:pt x="3991" y="16359"/>
                  </a:cubicBezTo>
                  <a:lnTo>
                    <a:pt x="4018" y="16359"/>
                  </a:lnTo>
                  <a:lnTo>
                    <a:pt x="4127" y="16399"/>
                  </a:lnTo>
                  <a:cubicBezTo>
                    <a:pt x="4195" y="16426"/>
                    <a:pt x="4277" y="16454"/>
                    <a:pt x="4345" y="16481"/>
                  </a:cubicBezTo>
                  <a:lnTo>
                    <a:pt x="4563" y="16549"/>
                  </a:lnTo>
                  <a:lnTo>
                    <a:pt x="4795" y="16631"/>
                  </a:lnTo>
                  <a:cubicBezTo>
                    <a:pt x="5979" y="17053"/>
                    <a:pt x="7137" y="17557"/>
                    <a:pt x="8254" y="18115"/>
                  </a:cubicBezTo>
                  <a:cubicBezTo>
                    <a:pt x="7178" y="17461"/>
                    <a:pt x="6048" y="16889"/>
                    <a:pt x="4889" y="16399"/>
                  </a:cubicBezTo>
                  <a:lnTo>
                    <a:pt x="4671" y="16304"/>
                  </a:lnTo>
                  <a:lnTo>
                    <a:pt x="4440" y="16208"/>
                  </a:lnTo>
                  <a:cubicBezTo>
                    <a:pt x="4372" y="16181"/>
                    <a:pt x="4304" y="16154"/>
                    <a:pt x="4223" y="16127"/>
                  </a:cubicBezTo>
                  <a:lnTo>
                    <a:pt x="4114" y="16086"/>
                  </a:lnTo>
                  <a:lnTo>
                    <a:pt x="4099" y="16072"/>
                  </a:lnTo>
                  <a:lnTo>
                    <a:pt x="4086" y="16072"/>
                  </a:lnTo>
                  <a:cubicBezTo>
                    <a:pt x="4072" y="16059"/>
                    <a:pt x="4059" y="16059"/>
                    <a:pt x="4059" y="16059"/>
                  </a:cubicBezTo>
                  <a:cubicBezTo>
                    <a:pt x="4032" y="16045"/>
                    <a:pt x="4018" y="16045"/>
                    <a:pt x="3991" y="16032"/>
                  </a:cubicBezTo>
                  <a:cubicBezTo>
                    <a:pt x="3841" y="15990"/>
                    <a:pt x="3691" y="15950"/>
                    <a:pt x="3527" y="15909"/>
                  </a:cubicBezTo>
                  <a:lnTo>
                    <a:pt x="3079" y="15787"/>
                  </a:lnTo>
                  <a:cubicBezTo>
                    <a:pt x="2765" y="15691"/>
                    <a:pt x="2465" y="15623"/>
                    <a:pt x="2165" y="15527"/>
                  </a:cubicBezTo>
                  <a:cubicBezTo>
                    <a:pt x="1866" y="15446"/>
                    <a:pt x="1566" y="15351"/>
                    <a:pt x="1281" y="15242"/>
                  </a:cubicBezTo>
                  <a:cubicBezTo>
                    <a:pt x="1145" y="15187"/>
                    <a:pt x="1008" y="15133"/>
                    <a:pt x="872" y="15064"/>
                  </a:cubicBezTo>
                  <a:cubicBezTo>
                    <a:pt x="803" y="15037"/>
                    <a:pt x="736" y="14997"/>
                    <a:pt x="681" y="14955"/>
                  </a:cubicBezTo>
                  <a:cubicBezTo>
                    <a:pt x="627" y="14928"/>
                    <a:pt x="573" y="14888"/>
                    <a:pt x="531" y="14846"/>
                  </a:cubicBezTo>
                  <a:lnTo>
                    <a:pt x="491" y="14806"/>
                  </a:lnTo>
                  <a:lnTo>
                    <a:pt x="491" y="14779"/>
                  </a:lnTo>
                  <a:lnTo>
                    <a:pt x="491" y="14737"/>
                  </a:lnTo>
                  <a:cubicBezTo>
                    <a:pt x="504" y="14724"/>
                    <a:pt x="504" y="14724"/>
                    <a:pt x="504" y="14710"/>
                  </a:cubicBezTo>
                  <a:lnTo>
                    <a:pt x="504" y="14683"/>
                  </a:lnTo>
                  <a:lnTo>
                    <a:pt x="518" y="14670"/>
                  </a:lnTo>
                  <a:cubicBezTo>
                    <a:pt x="531" y="14615"/>
                    <a:pt x="558" y="14561"/>
                    <a:pt x="586" y="14506"/>
                  </a:cubicBezTo>
                  <a:cubicBezTo>
                    <a:pt x="613" y="14452"/>
                    <a:pt x="654" y="14397"/>
                    <a:pt x="709" y="14343"/>
                  </a:cubicBezTo>
                  <a:cubicBezTo>
                    <a:pt x="722" y="14316"/>
                    <a:pt x="749" y="14289"/>
                    <a:pt x="776" y="14261"/>
                  </a:cubicBezTo>
                  <a:lnTo>
                    <a:pt x="845" y="14180"/>
                  </a:lnTo>
                  <a:cubicBezTo>
                    <a:pt x="899" y="14111"/>
                    <a:pt x="954" y="14056"/>
                    <a:pt x="994" y="14002"/>
                  </a:cubicBezTo>
                  <a:cubicBezTo>
                    <a:pt x="1049" y="13948"/>
                    <a:pt x="1103" y="13880"/>
                    <a:pt x="1158" y="13825"/>
                  </a:cubicBezTo>
                  <a:lnTo>
                    <a:pt x="1308" y="13662"/>
                  </a:lnTo>
                  <a:cubicBezTo>
                    <a:pt x="1526" y="13444"/>
                    <a:pt x="1757" y="13226"/>
                    <a:pt x="1975" y="13008"/>
                  </a:cubicBezTo>
                  <a:cubicBezTo>
                    <a:pt x="2438" y="12586"/>
                    <a:pt x="2901" y="12164"/>
                    <a:pt x="3378" y="11741"/>
                  </a:cubicBezTo>
                  <a:cubicBezTo>
                    <a:pt x="3609" y="11523"/>
                    <a:pt x="3841" y="11305"/>
                    <a:pt x="4072" y="11074"/>
                  </a:cubicBezTo>
                  <a:lnTo>
                    <a:pt x="4740" y="10421"/>
                  </a:lnTo>
                  <a:cubicBezTo>
                    <a:pt x="5652" y="9549"/>
                    <a:pt x="6565" y="8690"/>
                    <a:pt x="7491" y="7833"/>
                  </a:cubicBezTo>
                  <a:cubicBezTo>
                    <a:pt x="7600" y="7724"/>
                    <a:pt x="7722" y="7615"/>
                    <a:pt x="7831" y="7519"/>
                  </a:cubicBezTo>
                  <a:cubicBezTo>
                    <a:pt x="7954" y="7410"/>
                    <a:pt x="8063" y="7301"/>
                    <a:pt x="8185" y="7206"/>
                  </a:cubicBezTo>
                  <a:lnTo>
                    <a:pt x="8539" y="6893"/>
                  </a:lnTo>
                  <a:lnTo>
                    <a:pt x="8894" y="6580"/>
                  </a:lnTo>
                  <a:cubicBezTo>
                    <a:pt x="9003" y="6484"/>
                    <a:pt x="9126" y="6389"/>
                    <a:pt x="9248" y="6280"/>
                  </a:cubicBezTo>
                  <a:lnTo>
                    <a:pt x="9425" y="6130"/>
                  </a:lnTo>
                  <a:lnTo>
                    <a:pt x="9616" y="5981"/>
                  </a:lnTo>
                  <a:cubicBezTo>
                    <a:pt x="9847" y="5776"/>
                    <a:pt x="10092" y="5572"/>
                    <a:pt x="10337" y="5381"/>
                  </a:cubicBezTo>
                  <a:cubicBezTo>
                    <a:pt x="10815" y="4973"/>
                    <a:pt x="11305" y="4577"/>
                    <a:pt x="11795" y="4169"/>
                  </a:cubicBezTo>
                  <a:cubicBezTo>
                    <a:pt x="12285" y="3774"/>
                    <a:pt x="12762" y="3351"/>
                    <a:pt x="13239" y="2943"/>
                  </a:cubicBezTo>
                  <a:lnTo>
                    <a:pt x="13606" y="2630"/>
                  </a:lnTo>
                  <a:cubicBezTo>
                    <a:pt x="13715" y="2521"/>
                    <a:pt x="13838" y="2412"/>
                    <a:pt x="13960" y="2303"/>
                  </a:cubicBezTo>
                  <a:cubicBezTo>
                    <a:pt x="14015" y="2249"/>
                    <a:pt x="14069" y="2194"/>
                    <a:pt x="14138" y="2140"/>
                  </a:cubicBezTo>
                  <a:lnTo>
                    <a:pt x="14301" y="1976"/>
                  </a:lnTo>
                  <a:cubicBezTo>
                    <a:pt x="14423" y="1867"/>
                    <a:pt x="14532" y="1758"/>
                    <a:pt x="14655" y="1650"/>
                  </a:cubicBezTo>
                  <a:lnTo>
                    <a:pt x="14995" y="1308"/>
                  </a:lnTo>
                  <a:cubicBezTo>
                    <a:pt x="15104" y="1200"/>
                    <a:pt x="15200" y="1105"/>
                    <a:pt x="15295" y="1036"/>
                  </a:cubicBezTo>
                  <a:cubicBezTo>
                    <a:pt x="15336" y="1009"/>
                    <a:pt x="15377" y="982"/>
                    <a:pt x="15418" y="969"/>
                  </a:cubicBezTo>
                  <a:cubicBezTo>
                    <a:pt x="15458" y="941"/>
                    <a:pt x="15500" y="927"/>
                    <a:pt x="15540" y="927"/>
                  </a:cubicBezTo>
                  <a:cubicBezTo>
                    <a:pt x="15567" y="914"/>
                    <a:pt x="15609" y="914"/>
                    <a:pt x="15663" y="914"/>
                  </a:cubicBezTo>
                  <a:cubicBezTo>
                    <a:pt x="15703" y="914"/>
                    <a:pt x="15758" y="927"/>
                    <a:pt x="15812" y="941"/>
                  </a:cubicBezTo>
                  <a:cubicBezTo>
                    <a:pt x="15854" y="954"/>
                    <a:pt x="15921" y="982"/>
                    <a:pt x="15976" y="996"/>
                  </a:cubicBezTo>
                  <a:cubicBezTo>
                    <a:pt x="16044" y="1023"/>
                    <a:pt x="16099" y="1050"/>
                    <a:pt x="16167" y="1077"/>
                  </a:cubicBezTo>
                  <a:cubicBezTo>
                    <a:pt x="16235" y="1105"/>
                    <a:pt x="16290" y="1145"/>
                    <a:pt x="16371" y="1172"/>
                  </a:cubicBezTo>
                  <a:lnTo>
                    <a:pt x="16575" y="1281"/>
                  </a:lnTo>
                  <a:cubicBezTo>
                    <a:pt x="16862" y="1432"/>
                    <a:pt x="17134" y="1568"/>
                    <a:pt x="17420" y="1717"/>
                  </a:cubicBezTo>
                  <a:cubicBezTo>
                    <a:pt x="17978" y="2004"/>
                    <a:pt x="18536" y="2289"/>
                    <a:pt x="19081" y="2589"/>
                  </a:cubicBezTo>
                  <a:cubicBezTo>
                    <a:pt x="19640" y="2875"/>
                    <a:pt x="20198" y="3175"/>
                    <a:pt x="20743" y="3488"/>
                  </a:cubicBezTo>
                  <a:cubicBezTo>
                    <a:pt x="21015" y="3638"/>
                    <a:pt x="21288" y="3787"/>
                    <a:pt x="21574" y="3938"/>
                  </a:cubicBezTo>
                  <a:cubicBezTo>
                    <a:pt x="21846" y="4101"/>
                    <a:pt x="22119" y="4250"/>
                    <a:pt x="22391" y="4401"/>
                  </a:cubicBezTo>
                  <a:cubicBezTo>
                    <a:pt x="24570" y="5654"/>
                    <a:pt x="26722" y="6961"/>
                    <a:pt x="28820" y="8323"/>
                  </a:cubicBezTo>
                  <a:cubicBezTo>
                    <a:pt x="29092" y="8500"/>
                    <a:pt x="29350" y="8677"/>
                    <a:pt x="29610" y="8841"/>
                  </a:cubicBezTo>
                  <a:lnTo>
                    <a:pt x="30004" y="9099"/>
                  </a:lnTo>
                  <a:lnTo>
                    <a:pt x="30209" y="9235"/>
                  </a:lnTo>
                  <a:lnTo>
                    <a:pt x="30304" y="9304"/>
                  </a:lnTo>
                  <a:lnTo>
                    <a:pt x="30413" y="9371"/>
                  </a:lnTo>
                  <a:cubicBezTo>
                    <a:pt x="30944" y="9712"/>
                    <a:pt x="31489" y="10025"/>
                    <a:pt x="32020" y="10366"/>
                  </a:cubicBezTo>
                  <a:cubicBezTo>
                    <a:pt x="32156" y="10448"/>
                    <a:pt x="32279" y="10530"/>
                    <a:pt x="32415" y="10611"/>
                  </a:cubicBezTo>
                  <a:cubicBezTo>
                    <a:pt x="32483" y="10652"/>
                    <a:pt x="32537" y="10706"/>
                    <a:pt x="32606" y="10747"/>
                  </a:cubicBezTo>
                  <a:cubicBezTo>
                    <a:pt x="32674" y="10788"/>
                    <a:pt x="32742" y="10829"/>
                    <a:pt x="32797" y="10869"/>
                  </a:cubicBezTo>
                  <a:lnTo>
                    <a:pt x="32987" y="11006"/>
                  </a:lnTo>
                  <a:cubicBezTo>
                    <a:pt x="33028" y="11033"/>
                    <a:pt x="33055" y="11047"/>
                    <a:pt x="33082" y="11074"/>
                  </a:cubicBezTo>
                  <a:lnTo>
                    <a:pt x="33178" y="11142"/>
                  </a:lnTo>
                  <a:cubicBezTo>
                    <a:pt x="33314" y="11238"/>
                    <a:pt x="33423" y="11319"/>
                    <a:pt x="33545" y="11414"/>
                  </a:cubicBezTo>
                  <a:lnTo>
                    <a:pt x="33600" y="11456"/>
                  </a:lnTo>
                  <a:lnTo>
                    <a:pt x="33641" y="11496"/>
                  </a:lnTo>
                  <a:lnTo>
                    <a:pt x="33736" y="11565"/>
                  </a:lnTo>
                  <a:lnTo>
                    <a:pt x="33818" y="11632"/>
                  </a:lnTo>
                  <a:lnTo>
                    <a:pt x="33859" y="11674"/>
                  </a:lnTo>
                  <a:cubicBezTo>
                    <a:pt x="33886" y="11687"/>
                    <a:pt x="33899" y="11701"/>
                    <a:pt x="33914" y="11714"/>
                  </a:cubicBezTo>
                  <a:cubicBezTo>
                    <a:pt x="34022" y="11810"/>
                    <a:pt x="34145" y="11919"/>
                    <a:pt x="34253" y="12014"/>
                  </a:cubicBezTo>
                  <a:lnTo>
                    <a:pt x="34335" y="12095"/>
                  </a:lnTo>
                  <a:lnTo>
                    <a:pt x="34417" y="12177"/>
                  </a:lnTo>
                  <a:lnTo>
                    <a:pt x="34580" y="12340"/>
                  </a:lnTo>
                  <a:lnTo>
                    <a:pt x="34622" y="12382"/>
                  </a:lnTo>
                  <a:cubicBezTo>
                    <a:pt x="34635" y="12395"/>
                    <a:pt x="34649" y="12409"/>
                    <a:pt x="34649" y="12422"/>
                  </a:cubicBezTo>
                  <a:cubicBezTo>
                    <a:pt x="34676" y="12449"/>
                    <a:pt x="34703" y="12477"/>
                    <a:pt x="34717" y="12504"/>
                  </a:cubicBezTo>
                  <a:cubicBezTo>
                    <a:pt x="34744" y="12531"/>
                    <a:pt x="34758" y="12545"/>
                    <a:pt x="34771" y="12572"/>
                  </a:cubicBezTo>
                  <a:cubicBezTo>
                    <a:pt x="34785" y="12600"/>
                    <a:pt x="34798" y="12613"/>
                    <a:pt x="34798" y="12640"/>
                  </a:cubicBezTo>
                  <a:cubicBezTo>
                    <a:pt x="34798" y="12654"/>
                    <a:pt x="34812" y="12667"/>
                    <a:pt x="34812" y="12681"/>
                  </a:cubicBezTo>
                  <a:lnTo>
                    <a:pt x="34812" y="12694"/>
                  </a:lnTo>
                  <a:lnTo>
                    <a:pt x="34798" y="12694"/>
                  </a:lnTo>
                  <a:lnTo>
                    <a:pt x="34798" y="12709"/>
                  </a:lnTo>
                  <a:cubicBezTo>
                    <a:pt x="34798" y="12709"/>
                    <a:pt x="34798" y="12722"/>
                    <a:pt x="34785" y="12736"/>
                  </a:cubicBezTo>
                  <a:cubicBezTo>
                    <a:pt x="34771" y="12749"/>
                    <a:pt x="34744" y="12763"/>
                    <a:pt x="34717" y="12776"/>
                  </a:cubicBezTo>
                  <a:cubicBezTo>
                    <a:pt x="34689" y="12790"/>
                    <a:pt x="34662" y="12818"/>
                    <a:pt x="34635" y="12831"/>
                  </a:cubicBezTo>
                  <a:lnTo>
                    <a:pt x="34526" y="12885"/>
                  </a:lnTo>
                  <a:lnTo>
                    <a:pt x="34322" y="12994"/>
                  </a:lnTo>
                  <a:lnTo>
                    <a:pt x="33478" y="13430"/>
                  </a:lnTo>
                  <a:cubicBezTo>
                    <a:pt x="32919" y="13730"/>
                    <a:pt x="32361" y="14016"/>
                    <a:pt x="31802" y="14316"/>
                  </a:cubicBezTo>
                  <a:cubicBezTo>
                    <a:pt x="30685" y="14901"/>
                    <a:pt x="29568" y="15500"/>
                    <a:pt x="28466" y="16099"/>
                  </a:cubicBezTo>
                  <a:cubicBezTo>
                    <a:pt x="29623" y="15596"/>
                    <a:pt x="30767" y="15064"/>
                    <a:pt x="31911" y="14547"/>
                  </a:cubicBezTo>
                  <a:cubicBezTo>
                    <a:pt x="32497" y="14289"/>
                    <a:pt x="33069" y="14016"/>
                    <a:pt x="33641" y="13757"/>
                  </a:cubicBezTo>
                  <a:lnTo>
                    <a:pt x="34499" y="13362"/>
                  </a:lnTo>
                  <a:lnTo>
                    <a:pt x="34717" y="13253"/>
                  </a:lnTo>
                  <a:lnTo>
                    <a:pt x="34812" y="13212"/>
                  </a:lnTo>
                  <a:cubicBezTo>
                    <a:pt x="34853" y="13185"/>
                    <a:pt x="34894" y="13172"/>
                    <a:pt x="34934" y="13144"/>
                  </a:cubicBezTo>
                  <a:cubicBezTo>
                    <a:pt x="34976" y="13130"/>
                    <a:pt x="35016" y="13090"/>
                    <a:pt x="35071" y="13063"/>
                  </a:cubicBezTo>
                  <a:cubicBezTo>
                    <a:pt x="35112" y="13021"/>
                    <a:pt x="35152" y="12967"/>
                    <a:pt x="35194" y="12899"/>
                  </a:cubicBezTo>
                  <a:lnTo>
                    <a:pt x="35207" y="12885"/>
                  </a:lnTo>
                  <a:lnTo>
                    <a:pt x="35207" y="12858"/>
                  </a:lnTo>
                  <a:cubicBezTo>
                    <a:pt x="35221" y="12845"/>
                    <a:pt x="35221" y="12831"/>
                    <a:pt x="35234" y="12803"/>
                  </a:cubicBezTo>
                  <a:cubicBezTo>
                    <a:pt x="35234" y="12790"/>
                    <a:pt x="35234" y="12776"/>
                    <a:pt x="35248" y="12749"/>
                  </a:cubicBezTo>
                  <a:lnTo>
                    <a:pt x="35248" y="12709"/>
                  </a:lnTo>
                  <a:cubicBezTo>
                    <a:pt x="35248" y="12640"/>
                    <a:pt x="35248" y="12572"/>
                    <a:pt x="35234" y="12518"/>
                  </a:cubicBezTo>
                  <a:cubicBezTo>
                    <a:pt x="35207" y="12449"/>
                    <a:pt x="35194" y="12409"/>
                    <a:pt x="35167" y="12355"/>
                  </a:cubicBezTo>
                  <a:lnTo>
                    <a:pt x="35085" y="12231"/>
                  </a:lnTo>
                  <a:cubicBezTo>
                    <a:pt x="35058" y="12191"/>
                    <a:pt x="35030" y="12150"/>
                    <a:pt x="35003" y="12122"/>
                  </a:cubicBezTo>
                  <a:cubicBezTo>
                    <a:pt x="34989" y="12109"/>
                    <a:pt x="34976" y="12095"/>
                    <a:pt x="34962" y="12068"/>
                  </a:cubicBezTo>
                  <a:lnTo>
                    <a:pt x="34921" y="12028"/>
                  </a:lnTo>
                  <a:lnTo>
                    <a:pt x="34758" y="11850"/>
                  </a:lnTo>
                  <a:cubicBezTo>
                    <a:pt x="34731" y="11823"/>
                    <a:pt x="34703" y="11783"/>
                    <a:pt x="34676" y="11755"/>
                  </a:cubicBezTo>
                  <a:lnTo>
                    <a:pt x="34595" y="11674"/>
                  </a:lnTo>
                  <a:cubicBezTo>
                    <a:pt x="34486" y="11550"/>
                    <a:pt x="34362" y="11441"/>
                    <a:pt x="34253" y="11333"/>
                  </a:cubicBezTo>
                  <a:cubicBezTo>
                    <a:pt x="34226" y="11319"/>
                    <a:pt x="34213" y="11305"/>
                    <a:pt x="34199" y="11292"/>
                  </a:cubicBezTo>
                  <a:lnTo>
                    <a:pt x="34159" y="11251"/>
                  </a:lnTo>
                  <a:lnTo>
                    <a:pt x="34063" y="11169"/>
                  </a:lnTo>
                  <a:lnTo>
                    <a:pt x="33981" y="11087"/>
                  </a:lnTo>
                  <a:lnTo>
                    <a:pt x="33927" y="11047"/>
                  </a:lnTo>
                  <a:lnTo>
                    <a:pt x="33886" y="11006"/>
                  </a:lnTo>
                  <a:cubicBezTo>
                    <a:pt x="33396" y="10597"/>
                    <a:pt x="32878" y="10216"/>
                    <a:pt x="32347" y="9862"/>
                  </a:cubicBezTo>
                  <a:cubicBezTo>
                    <a:pt x="31816" y="9508"/>
                    <a:pt x="31284" y="9168"/>
                    <a:pt x="30781" y="8813"/>
                  </a:cubicBezTo>
                  <a:lnTo>
                    <a:pt x="30672" y="8745"/>
                  </a:lnTo>
                  <a:lnTo>
                    <a:pt x="30576" y="8677"/>
                  </a:lnTo>
                  <a:lnTo>
                    <a:pt x="30385" y="8541"/>
                  </a:lnTo>
                  <a:lnTo>
                    <a:pt x="30004" y="8269"/>
                  </a:lnTo>
                  <a:cubicBezTo>
                    <a:pt x="29746" y="8091"/>
                    <a:pt x="29487" y="7915"/>
                    <a:pt x="29228" y="7724"/>
                  </a:cubicBezTo>
                  <a:cubicBezTo>
                    <a:pt x="27144" y="6293"/>
                    <a:pt x="25006" y="4931"/>
                    <a:pt x="22827" y="3651"/>
                  </a:cubicBezTo>
                  <a:cubicBezTo>
                    <a:pt x="22555" y="3488"/>
                    <a:pt x="22268" y="3338"/>
                    <a:pt x="21996" y="3175"/>
                  </a:cubicBezTo>
                  <a:cubicBezTo>
                    <a:pt x="21723" y="3025"/>
                    <a:pt x="21451" y="2861"/>
                    <a:pt x="21179" y="2712"/>
                  </a:cubicBezTo>
                  <a:cubicBezTo>
                    <a:pt x="20621" y="2398"/>
                    <a:pt x="20076" y="2085"/>
                    <a:pt x="19517" y="1786"/>
                  </a:cubicBezTo>
                  <a:lnTo>
                    <a:pt x="19095" y="1568"/>
                  </a:lnTo>
                  <a:lnTo>
                    <a:pt x="18673" y="1350"/>
                  </a:lnTo>
                  <a:cubicBezTo>
                    <a:pt x="18536" y="1268"/>
                    <a:pt x="18400" y="1200"/>
                    <a:pt x="18251" y="1118"/>
                  </a:cubicBezTo>
                  <a:lnTo>
                    <a:pt x="17828" y="900"/>
                  </a:lnTo>
                  <a:cubicBezTo>
                    <a:pt x="17556" y="764"/>
                    <a:pt x="17270" y="614"/>
                    <a:pt x="16984" y="478"/>
                  </a:cubicBezTo>
                  <a:lnTo>
                    <a:pt x="16780" y="369"/>
                  </a:lnTo>
                  <a:cubicBezTo>
                    <a:pt x="16711" y="328"/>
                    <a:pt x="16630" y="288"/>
                    <a:pt x="16548" y="260"/>
                  </a:cubicBezTo>
                  <a:cubicBezTo>
                    <a:pt x="16480" y="219"/>
                    <a:pt x="16399" y="179"/>
                    <a:pt x="16303" y="151"/>
                  </a:cubicBezTo>
                  <a:cubicBezTo>
                    <a:pt x="16221" y="110"/>
                    <a:pt x="16126" y="83"/>
                    <a:pt x="16030" y="55"/>
                  </a:cubicBezTo>
                  <a:cubicBezTo>
                    <a:pt x="15936" y="28"/>
                    <a:pt x="15827" y="15"/>
                    <a:pt x="157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5385736" y="2617135"/>
              <a:ext cx="535641" cy="607892"/>
            </a:xfrm>
            <a:custGeom>
              <a:avLst/>
              <a:gdLst/>
              <a:ahLst/>
              <a:cxnLst/>
              <a:rect l="l" t="t" r="r" b="b"/>
              <a:pathLst>
                <a:path w="29447" h="33419" extrusionOk="0">
                  <a:moveTo>
                    <a:pt x="15580" y="1"/>
                  </a:moveTo>
                  <a:cubicBezTo>
                    <a:pt x="15388" y="1"/>
                    <a:pt x="15195" y="13"/>
                    <a:pt x="15010" y="27"/>
                  </a:cubicBezTo>
                  <a:cubicBezTo>
                    <a:pt x="12667" y="176"/>
                    <a:pt x="10338" y="327"/>
                    <a:pt x="8009" y="476"/>
                  </a:cubicBezTo>
                  <a:cubicBezTo>
                    <a:pt x="4495" y="9656"/>
                    <a:pt x="941" y="18972"/>
                    <a:pt x="1" y="28765"/>
                  </a:cubicBezTo>
                  <a:cubicBezTo>
                    <a:pt x="2684" y="28983"/>
                    <a:pt x="5013" y="30603"/>
                    <a:pt x="7478" y="31692"/>
                  </a:cubicBezTo>
                  <a:cubicBezTo>
                    <a:pt x="10035" y="32830"/>
                    <a:pt x="12824" y="33418"/>
                    <a:pt x="15616" y="33418"/>
                  </a:cubicBezTo>
                  <a:cubicBezTo>
                    <a:pt x="16200" y="33418"/>
                    <a:pt x="16784" y="33393"/>
                    <a:pt x="17366" y="33341"/>
                  </a:cubicBezTo>
                  <a:cubicBezTo>
                    <a:pt x="20747" y="33046"/>
                    <a:pt x="24090" y="31891"/>
                    <a:pt x="27434" y="31891"/>
                  </a:cubicBezTo>
                  <a:cubicBezTo>
                    <a:pt x="28104" y="31891"/>
                    <a:pt x="28775" y="31937"/>
                    <a:pt x="29446" y="32046"/>
                  </a:cubicBezTo>
                  <a:cubicBezTo>
                    <a:pt x="26028" y="21791"/>
                    <a:pt x="22146" y="11699"/>
                    <a:pt x="17802" y="1798"/>
                  </a:cubicBezTo>
                  <a:cubicBezTo>
                    <a:pt x="17530" y="1184"/>
                    <a:pt x="17230" y="531"/>
                    <a:pt x="16644" y="218"/>
                  </a:cubicBezTo>
                  <a:cubicBezTo>
                    <a:pt x="16321" y="47"/>
                    <a:pt x="15951" y="1"/>
                    <a:pt x="15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5384753" y="4001249"/>
              <a:ext cx="269321" cy="113797"/>
            </a:xfrm>
            <a:custGeom>
              <a:avLst/>
              <a:gdLst/>
              <a:ahLst/>
              <a:cxnLst/>
              <a:rect l="l" t="t" r="r" b="b"/>
              <a:pathLst>
                <a:path w="14806" h="6256" extrusionOk="0">
                  <a:moveTo>
                    <a:pt x="8635" y="0"/>
                  </a:moveTo>
                  <a:lnTo>
                    <a:pt x="8635" y="109"/>
                  </a:lnTo>
                  <a:cubicBezTo>
                    <a:pt x="8635" y="1322"/>
                    <a:pt x="8444" y="2194"/>
                    <a:pt x="7300" y="2806"/>
                  </a:cubicBezTo>
                  <a:cubicBezTo>
                    <a:pt x="6946" y="2997"/>
                    <a:pt x="6579" y="3160"/>
                    <a:pt x="6211" y="3323"/>
                  </a:cubicBezTo>
                  <a:cubicBezTo>
                    <a:pt x="4808" y="3882"/>
                    <a:pt x="3296" y="4168"/>
                    <a:pt x="1785" y="4168"/>
                  </a:cubicBezTo>
                  <a:lnTo>
                    <a:pt x="1743" y="4168"/>
                  </a:lnTo>
                  <a:cubicBezTo>
                    <a:pt x="1376" y="4168"/>
                    <a:pt x="981" y="4168"/>
                    <a:pt x="681" y="4386"/>
                  </a:cubicBezTo>
                  <a:cubicBezTo>
                    <a:pt x="477" y="4522"/>
                    <a:pt x="354" y="4713"/>
                    <a:pt x="287" y="4945"/>
                  </a:cubicBezTo>
                  <a:cubicBezTo>
                    <a:pt x="259" y="4945"/>
                    <a:pt x="245" y="4931"/>
                    <a:pt x="218" y="4931"/>
                  </a:cubicBezTo>
                  <a:cubicBezTo>
                    <a:pt x="150" y="5203"/>
                    <a:pt x="69" y="5462"/>
                    <a:pt x="0" y="5721"/>
                  </a:cubicBezTo>
                  <a:cubicBezTo>
                    <a:pt x="55" y="5748"/>
                    <a:pt x="109" y="5762"/>
                    <a:pt x="150" y="5789"/>
                  </a:cubicBezTo>
                  <a:lnTo>
                    <a:pt x="150" y="5898"/>
                  </a:lnTo>
                  <a:cubicBezTo>
                    <a:pt x="817" y="5966"/>
                    <a:pt x="1471" y="6007"/>
                    <a:pt x="2139" y="6047"/>
                  </a:cubicBezTo>
                  <a:cubicBezTo>
                    <a:pt x="3038" y="6116"/>
                    <a:pt x="3923" y="6184"/>
                    <a:pt x="4808" y="6198"/>
                  </a:cubicBezTo>
                  <a:cubicBezTo>
                    <a:pt x="6068" y="6232"/>
                    <a:pt x="7328" y="6255"/>
                    <a:pt x="8588" y="6255"/>
                  </a:cubicBezTo>
                  <a:cubicBezTo>
                    <a:pt x="9847" y="6255"/>
                    <a:pt x="11107" y="6232"/>
                    <a:pt x="12367" y="6171"/>
                  </a:cubicBezTo>
                  <a:cubicBezTo>
                    <a:pt x="13102" y="6143"/>
                    <a:pt x="13743" y="6116"/>
                    <a:pt x="14124" y="6047"/>
                  </a:cubicBezTo>
                  <a:cubicBezTo>
                    <a:pt x="14342" y="6034"/>
                    <a:pt x="14560" y="6007"/>
                    <a:pt x="14764" y="5993"/>
                  </a:cubicBezTo>
                  <a:cubicBezTo>
                    <a:pt x="14805" y="5639"/>
                    <a:pt x="14791" y="5272"/>
                    <a:pt x="14724" y="4931"/>
                  </a:cubicBezTo>
                  <a:cubicBezTo>
                    <a:pt x="14682" y="4958"/>
                    <a:pt x="14642" y="4972"/>
                    <a:pt x="14600" y="4999"/>
                  </a:cubicBezTo>
                  <a:cubicBezTo>
                    <a:pt x="14709" y="4182"/>
                    <a:pt x="14573" y="3323"/>
                    <a:pt x="14424" y="2493"/>
                  </a:cubicBezTo>
                  <a:cubicBezTo>
                    <a:pt x="14342" y="2003"/>
                    <a:pt x="14246" y="1498"/>
                    <a:pt x="14165" y="1008"/>
                  </a:cubicBezTo>
                  <a:cubicBezTo>
                    <a:pt x="14083" y="572"/>
                    <a:pt x="14083" y="354"/>
                    <a:pt x="13919" y="232"/>
                  </a:cubicBezTo>
                  <a:cubicBezTo>
                    <a:pt x="13865" y="164"/>
                    <a:pt x="13716" y="123"/>
                    <a:pt x="13484" y="96"/>
                  </a:cubicBezTo>
                  <a:lnTo>
                    <a:pt x="13389" y="96"/>
                  </a:lnTo>
                  <a:cubicBezTo>
                    <a:pt x="13185" y="72"/>
                    <a:pt x="12978" y="63"/>
                    <a:pt x="12770" y="63"/>
                  </a:cubicBezTo>
                  <a:cubicBezTo>
                    <a:pt x="12395" y="63"/>
                    <a:pt x="12018" y="92"/>
                    <a:pt x="11659" y="109"/>
                  </a:cubicBezTo>
                  <a:lnTo>
                    <a:pt x="11646" y="109"/>
                  </a:lnTo>
                  <a:cubicBezTo>
                    <a:pt x="10933" y="146"/>
                    <a:pt x="10185" y="190"/>
                    <a:pt x="9612" y="190"/>
                  </a:cubicBezTo>
                  <a:cubicBezTo>
                    <a:pt x="9112" y="190"/>
                    <a:pt x="8744" y="156"/>
                    <a:pt x="8649" y="55"/>
                  </a:cubicBezTo>
                  <a:cubicBezTo>
                    <a:pt x="8635" y="42"/>
                    <a:pt x="8635" y="14"/>
                    <a:pt x="8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5923596" y="3998029"/>
              <a:ext cx="271777" cy="115234"/>
            </a:xfrm>
            <a:custGeom>
              <a:avLst/>
              <a:gdLst/>
              <a:ahLst/>
              <a:cxnLst/>
              <a:rect l="l" t="t" r="r" b="b"/>
              <a:pathLst>
                <a:path w="14941" h="6335" extrusionOk="0">
                  <a:moveTo>
                    <a:pt x="5993" y="1"/>
                  </a:moveTo>
                  <a:cubicBezTo>
                    <a:pt x="5995" y="7"/>
                    <a:pt x="5997" y="14"/>
                    <a:pt x="5999" y="20"/>
                  </a:cubicBezTo>
                  <a:lnTo>
                    <a:pt x="5999" y="20"/>
                  </a:lnTo>
                  <a:cubicBezTo>
                    <a:pt x="5998" y="14"/>
                    <a:pt x="5997" y="8"/>
                    <a:pt x="5993" y="1"/>
                  </a:cubicBezTo>
                  <a:close/>
                  <a:moveTo>
                    <a:pt x="5999" y="20"/>
                  </a:moveTo>
                  <a:lnTo>
                    <a:pt x="5999" y="20"/>
                  </a:lnTo>
                  <a:cubicBezTo>
                    <a:pt x="5999" y="36"/>
                    <a:pt x="5989" y="48"/>
                    <a:pt x="5979" y="68"/>
                  </a:cubicBezTo>
                  <a:cubicBezTo>
                    <a:pt x="5850" y="226"/>
                    <a:pt x="5126" y="257"/>
                    <a:pt x="4254" y="257"/>
                  </a:cubicBezTo>
                  <a:cubicBezTo>
                    <a:pt x="3839" y="257"/>
                    <a:pt x="3390" y="250"/>
                    <a:pt x="2955" y="246"/>
                  </a:cubicBezTo>
                  <a:cubicBezTo>
                    <a:pt x="2690" y="246"/>
                    <a:pt x="2417" y="237"/>
                    <a:pt x="2144" y="237"/>
                  </a:cubicBezTo>
                  <a:cubicBezTo>
                    <a:pt x="1827" y="237"/>
                    <a:pt x="1512" y="249"/>
                    <a:pt x="1212" y="300"/>
                  </a:cubicBezTo>
                  <a:cubicBezTo>
                    <a:pt x="1185" y="300"/>
                    <a:pt x="1172" y="313"/>
                    <a:pt x="1145" y="313"/>
                  </a:cubicBezTo>
                  <a:lnTo>
                    <a:pt x="1103" y="313"/>
                  </a:lnTo>
                  <a:cubicBezTo>
                    <a:pt x="885" y="355"/>
                    <a:pt x="722" y="395"/>
                    <a:pt x="681" y="477"/>
                  </a:cubicBezTo>
                  <a:cubicBezTo>
                    <a:pt x="518" y="600"/>
                    <a:pt x="518" y="804"/>
                    <a:pt x="464" y="1254"/>
                  </a:cubicBezTo>
                  <a:cubicBezTo>
                    <a:pt x="395" y="1744"/>
                    <a:pt x="327" y="2247"/>
                    <a:pt x="259" y="2752"/>
                  </a:cubicBezTo>
                  <a:cubicBezTo>
                    <a:pt x="150" y="3582"/>
                    <a:pt x="41" y="4441"/>
                    <a:pt x="191" y="5258"/>
                  </a:cubicBezTo>
                  <a:cubicBezTo>
                    <a:pt x="150" y="5231"/>
                    <a:pt x="109" y="5217"/>
                    <a:pt x="68" y="5189"/>
                  </a:cubicBezTo>
                  <a:cubicBezTo>
                    <a:pt x="14" y="5543"/>
                    <a:pt x="1" y="5898"/>
                    <a:pt x="68" y="6252"/>
                  </a:cubicBezTo>
                  <a:cubicBezTo>
                    <a:pt x="286" y="6266"/>
                    <a:pt x="504" y="6279"/>
                    <a:pt x="709" y="6279"/>
                  </a:cubicBezTo>
                  <a:cubicBezTo>
                    <a:pt x="1103" y="6333"/>
                    <a:pt x="1744" y="6333"/>
                    <a:pt x="2492" y="6333"/>
                  </a:cubicBezTo>
                  <a:cubicBezTo>
                    <a:pt x="2614" y="6334"/>
                    <a:pt x="2737" y="6334"/>
                    <a:pt x="2859" y="6334"/>
                  </a:cubicBezTo>
                  <a:cubicBezTo>
                    <a:pt x="5283" y="6334"/>
                    <a:pt x="7695" y="6203"/>
                    <a:pt x="10119" y="6034"/>
                  </a:cubicBezTo>
                  <a:cubicBezTo>
                    <a:pt x="11005" y="5979"/>
                    <a:pt x="11904" y="5870"/>
                    <a:pt x="12789" y="5761"/>
                  </a:cubicBezTo>
                  <a:cubicBezTo>
                    <a:pt x="13470" y="5707"/>
                    <a:pt x="14138" y="5625"/>
                    <a:pt x="14792" y="5530"/>
                  </a:cubicBezTo>
                  <a:lnTo>
                    <a:pt x="14792" y="5421"/>
                  </a:lnTo>
                  <a:cubicBezTo>
                    <a:pt x="14832" y="5407"/>
                    <a:pt x="14886" y="5380"/>
                    <a:pt x="14941" y="5353"/>
                  </a:cubicBezTo>
                  <a:cubicBezTo>
                    <a:pt x="14859" y="5095"/>
                    <a:pt x="14777" y="4835"/>
                    <a:pt x="14683" y="4577"/>
                  </a:cubicBezTo>
                  <a:cubicBezTo>
                    <a:pt x="14668" y="4577"/>
                    <a:pt x="14641" y="4590"/>
                    <a:pt x="14628" y="4590"/>
                  </a:cubicBezTo>
                  <a:cubicBezTo>
                    <a:pt x="14532" y="4372"/>
                    <a:pt x="14410" y="4168"/>
                    <a:pt x="14192" y="4045"/>
                  </a:cubicBezTo>
                  <a:cubicBezTo>
                    <a:pt x="13962" y="3902"/>
                    <a:pt x="13691" y="3873"/>
                    <a:pt x="13418" y="3873"/>
                  </a:cubicBezTo>
                  <a:cubicBezTo>
                    <a:pt x="13303" y="3873"/>
                    <a:pt x="13188" y="3878"/>
                    <a:pt x="13075" y="3882"/>
                  </a:cubicBezTo>
                  <a:cubicBezTo>
                    <a:pt x="12900" y="3890"/>
                    <a:pt x="12724" y="3894"/>
                    <a:pt x="12549" y="3894"/>
                  </a:cubicBezTo>
                  <a:cubicBezTo>
                    <a:pt x="11200" y="3894"/>
                    <a:pt x="9858" y="3662"/>
                    <a:pt x="8581" y="3228"/>
                  </a:cubicBezTo>
                  <a:cubicBezTo>
                    <a:pt x="8213" y="3065"/>
                    <a:pt x="7818" y="2928"/>
                    <a:pt x="7450" y="2752"/>
                  </a:cubicBezTo>
                  <a:cubicBezTo>
                    <a:pt x="6266" y="2180"/>
                    <a:pt x="6048" y="1321"/>
                    <a:pt x="6006" y="110"/>
                  </a:cubicBezTo>
                  <a:cubicBezTo>
                    <a:pt x="6006" y="87"/>
                    <a:pt x="6006" y="54"/>
                    <a:pt x="5999" y="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5430829" y="2509850"/>
              <a:ext cx="616659" cy="1507533"/>
            </a:xfrm>
            <a:custGeom>
              <a:avLst/>
              <a:gdLst/>
              <a:ahLst/>
              <a:cxnLst/>
              <a:rect l="l" t="t" r="r" b="b"/>
              <a:pathLst>
                <a:path w="33901" h="82877" extrusionOk="0">
                  <a:moveTo>
                    <a:pt x="1744" y="0"/>
                  </a:moveTo>
                  <a:cubicBezTo>
                    <a:pt x="0" y="9016"/>
                    <a:pt x="627" y="18414"/>
                    <a:pt x="1077" y="27539"/>
                  </a:cubicBezTo>
                  <a:cubicBezTo>
                    <a:pt x="1540" y="37005"/>
                    <a:pt x="2357" y="46443"/>
                    <a:pt x="3174" y="55882"/>
                  </a:cubicBezTo>
                  <a:cubicBezTo>
                    <a:pt x="3732" y="62256"/>
                    <a:pt x="4291" y="68643"/>
                    <a:pt x="4836" y="75031"/>
                  </a:cubicBezTo>
                  <a:cubicBezTo>
                    <a:pt x="5027" y="77238"/>
                    <a:pt x="5203" y="79444"/>
                    <a:pt x="5394" y="81663"/>
                  </a:cubicBezTo>
                  <a:cubicBezTo>
                    <a:pt x="5408" y="81787"/>
                    <a:pt x="5408" y="81923"/>
                    <a:pt x="5475" y="82032"/>
                  </a:cubicBezTo>
                  <a:cubicBezTo>
                    <a:pt x="5612" y="82250"/>
                    <a:pt x="5898" y="82317"/>
                    <a:pt x="6156" y="82344"/>
                  </a:cubicBezTo>
                  <a:cubicBezTo>
                    <a:pt x="8254" y="82604"/>
                    <a:pt x="10379" y="82753"/>
                    <a:pt x="12490" y="82794"/>
                  </a:cubicBezTo>
                  <a:cubicBezTo>
                    <a:pt x="12681" y="82794"/>
                    <a:pt x="12272" y="78858"/>
                    <a:pt x="12285" y="78558"/>
                  </a:cubicBezTo>
                  <a:cubicBezTo>
                    <a:pt x="12408" y="70537"/>
                    <a:pt x="11864" y="62501"/>
                    <a:pt x="11550" y="54479"/>
                  </a:cubicBezTo>
                  <a:cubicBezTo>
                    <a:pt x="11319" y="48840"/>
                    <a:pt x="11700" y="43243"/>
                    <a:pt x="11877" y="37590"/>
                  </a:cubicBezTo>
                  <a:cubicBezTo>
                    <a:pt x="12054" y="32115"/>
                    <a:pt x="11741" y="26682"/>
                    <a:pt x="11619" y="21206"/>
                  </a:cubicBezTo>
                  <a:lnTo>
                    <a:pt x="11619" y="21206"/>
                  </a:lnTo>
                  <a:cubicBezTo>
                    <a:pt x="11836" y="21252"/>
                    <a:pt x="12060" y="21274"/>
                    <a:pt x="12284" y="21274"/>
                  </a:cubicBezTo>
                  <a:cubicBezTo>
                    <a:pt x="12733" y="21274"/>
                    <a:pt x="13184" y="21183"/>
                    <a:pt x="13593" y="21002"/>
                  </a:cubicBezTo>
                  <a:cubicBezTo>
                    <a:pt x="13595" y="21001"/>
                    <a:pt x="13597" y="21000"/>
                    <a:pt x="13599" y="21000"/>
                  </a:cubicBezTo>
                  <a:cubicBezTo>
                    <a:pt x="13890" y="21000"/>
                    <a:pt x="15555" y="28375"/>
                    <a:pt x="15718" y="29037"/>
                  </a:cubicBezTo>
                  <a:cubicBezTo>
                    <a:pt x="17897" y="37822"/>
                    <a:pt x="19613" y="46920"/>
                    <a:pt x="21465" y="55855"/>
                  </a:cubicBezTo>
                  <a:cubicBezTo>
                    <a:pt x="23317" y="64857"/>
                    <a:pt x="25701" y="73764"/>
                    <a:pt x="27022" y="82876"/>
                  </a:cubicBezTo>
                  <a:cubicBezTo>
                    <a:pt x="29215" y="82876"/>
                    <a:pt x="31407" y="82699"/>
                    <a:pt x="33573" y="82331"/>
                  </a:cubicBezTo>
                  <a:cubicBezTo>
                    <a:pt x="33682" y="82317"/>
                    <a:pt x="33791" y="82290"/>
                    <a:pt x="33846" y="82208"/>
                  </a:cubicBezTo>
                  <a:cubicBezTo>
                    <a:pt x="33900" y="82141"/>
                    <a:pt x="33886" y="82045"/>
                    <a:pt x="33873" y="81963"/>
                  </a:cubicBezTo>
                  <a:cubicBezTo>
                    <a:pt x="33450" y="78436"/>
                    <a:pt x="33069" y="74990"/>
                    <a:pt x="32538" y="71476"/>
                  </a:cubicBezTo>
                  <a:cubicBezTo>
                    <a:pt x="32497" y="71136"/>
                    <a:pt x="32443" y="70795"/>
                    <a:pt x="32388" y="70455"/>
                  </a:cubicBezTo>
                  <a:cubicBezTo>
                    <a:pt x="30835" y="60390"/>
                    <a:pt x="29664" y="50271"/>
                    <a:pt x="28643" y="40138"/>
                  </a:cubicBezTo>
                  <a:cubicBezTo>
                    <a:pt x="28111" y="34894"/>
                    <a:pt x="27621" y="29651"/>
                    <a:pt x="27158" y="24407"/>
                  </a:cubicBezTo>
                  <a:cubicBezTo>
                    <a:pt x="26927" y="21846"/>
                    <a:pt x="26982" y="19068"/>
                    <a:pt x="26464" y="16549"/>
                  </a:cubicBezTo>
                  <a:cubicBezTo>
                    <a:pt x="26001" y="14342"/>
                    <a:pt x="24979" y="12203"/>
                    <a:pt x="24434" y="9997"/>
                  </a:cubicBezTo>
                  <a:cubicBezTo>
                    <a:pt x="23808" y="7423"/>
                    <a:pt x="23072" y="4876"/>
                    <a:pt x="22187" y="2384"/>
                  </a:cubicBezTo>
                  <a:cubicBezTo>
                    <a:pt x="21955" y="1703"/>
                    <a:pt x="21833" y="708"/>
                    <a:pt x="21098" y="490"/>
                  </a:cubicBezTo>
                  <a:cubicBezTo>
                    <a:pt x="21032" y="473"/>
                    <a:pt x="20952" y="465"/>
                    <a:pt x="20862" y="465"/>
                  </a:cubicBezTo>
                  <a:cubicBezTo>
                    <a:pt x="20259" y="465"/>
                    <a:pt x="19188" y="813"/>
                    <a:pt x="18714" y="872"/>
                  </a:cubicBezTo>
                  <a:cubicBezTo>
                    <a:pt x="16599" y="1082"/>
                    <a:pt x="14496" y="1432"/>
                    <a:pt x="12370" y="1432"/>
                  </a:cubicBezTo>
                  <a:cubicBezTo>
                    <a:pt x="12292" y="1432"/>
                    <a:pt x="12214" y="1432"/>
                    <a:pt x="12136" y="1431"/>
                  </a:cubicBezTo>
                  <a:cubicBezTo>
                    <a:pt x="8568" y="1431"/>
                    <a:pt x="5190" y="859"/>
                    <a:pt x="1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5466499" y="3215404"/>
              <a:ext cx="303755" cy="156361"/>
            </a:xfrm>
            <a:custGeom>
              <a:avLst/>
              <a:gdLst/>
              <a:ahLst/>
              <a:cxnLst/>
              <a:rect l="l" t="t" r="r" b="b"/>
              <a:pathLst>
                <a:path w="16699" h="8596" extrusionOk="0">
                  <a:moveTo>
                    <a:pt x="15990" y="1"/>
                  </a:moveTo>
                  <a:cubicBezTo>
                    <a:pt x="15990" y="1"/>
                    <a:pt x="15977" y="1"/>
                    <a:pt x="15963" y="15"/>
                  </a:cubicBezTo>
                  <a:cubicBezTo>
                    <a:pt x="16154" y="1036"/>
                    <a:pt x="16344" y="2234"/>
                    <a:pt x="16698" y="3311"/>
                  </a:cubicBezTo>
                  <a:cubicBezTo>
                    <a:pt x="16467" y="2207"/>
                    <a:pt x="16235" y="1105"/>
                    <a:pt x="15990" y="1"/>
                  </a:cubicBezTo>
                  <a:close/>
                  <a:moveTo>
                    <a:pt x="1" y="2861"/>
                  </a:moveTo>
                  <a:cubicBezTo>
                    <a:pt x="110" y="4550"/>
                    <a:pt x="191" y="6226"/>
                    <a:pt x="287" y="7900"/>
                  </a:cubicBezTo>
                  <a:cubicBezTo>
                    <a:pt x="300" y="8145"/>
                    <a:pt x="327" y="8405"/>
                    <a:pt x="491" y="8595"/>
                  </a:cubicBezTo>
                  <a:cubicBezTo>
                    <a:pt x="327" y="6689"/>
                    <a:pt x="178" y="4782"/>
                    <a:pt x="28" y="2875"/>
                  </a:cubicBezTo>
                  <a:cubicBezTo>
                    <a:pt x="28" y="2875"/>
                    <a:pt x="15" y="2861"/>
                    <a:pt x="1" y="2861"/>
                  </a:cubicBezTo>
                  <a:close/>
                </a:path>
              </a:pathLst>
            </a:custGeom>
            <a:solidFill>
              <a:srgbClr val="C2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5642160" y="2891859"/>
              <a:ext cx="115215" cy="323818"/>
            </a:xfrm>
            <a:custGeom>
              <a:avLst/>
              <a:gdLst/>
              <a:ahLst/>
              <a:cxnLst/>
              <a:rect l="l" t="t" r="r" b="b"/>
              <a:pathLst>
                <a:path w="6334" h="17802" extrusionOk="0">
                  <a:moveTo>
                    <a:pt x="1975" y="1"/>
                  </a:moveTo>
                  <a:cubicBezTo>
                    <a:pt x="1553" y="178"/>
                    <a:pt x="1103" y="273"/>
                    <a:pt x="654" y="273"/>
                  </a:cubicBezTo>
                  <a:cubicBezTo>
                    <a:pt x="436" y="273"/>
                    <a:pt x="218" y="246"/>
                    <a:pt x="1" y="205"/>
                  </a:cubicBezTo>
                  <a:lnTo>
                    <a:pt x="1" y="260"/>
                  </a:lnTo>
                  <a:cubicBezTo>
                    <a:pt x="218" y="300"/>
                    <a:pt x="436" y="314"/>
                    <a:pt x="654" y="314"/>
                  </a:cubicBezTo>
                  <a:cubicBezTo>
                    <a:pt x="1103" y="314"/>
                    <a:pt x="1553" y="233"/>
                    <a:pt x="1975" y="55"/>
                  </a:cubicBezTo>
                  <a:cubicBezTo>
                    <a:pt x="1975" y="55"/>
                    <a:pt x="1975" y="42"/>
                    <a:pt x="1989" y="42"/>
                  </a:cubicBezTo>
                  <a:cubicBezTo>
                    <a:pt x="2274" y="42"/>
                    <a:pt x="3936" y="7424"/>
                    <a:pt x="4100" y="8078"/>
                  </a:cubicBezTo>
                  <a:cubicBezTo>
                    <a:pt x="4822" y="10992"/>
                    <a:pt x="5489" y="13920"/>
                    <a:pt x="6129" y="16862"/>
                  </a:cubicBezTo>
                  <a:cubicBezTo>
                    <a:pt x="6197" y="17148"/>
                    <a:pt x="6251" y="17461"/>
                    <a:pt x="6306" y="17802"/>
                  </a:cubicBezTo>
                  <a:cubicBezTo>
                    <a:pt x="6320" y="17788"/>
                    <a:pt x="6333" y="17788"/>
                    <a:pt x="6333" y="17788"/>
                  </a:cubicBezTo>
                  <a:cubicBezTo>
                    <a:pt x="5639" y="14506"/>
                    <a:pt x="4904" y="11250"/>
                    <a:pt x="4100" y="8036"/>
                  </a:cubicBezTo>
                  <a:cubicBezTo>
                    <a:pt x="3936" y="7369"/>
                    <a:pt x="2274" y="1"/>
                    <a:pt x="1989" y="1"/>
                  </a:cubicBezTo>
                  <a:close/>
                </a:path>
              </a:pathLst>
            </a:custGeom>
            <a:solidFill>
              <a:srgbClr val="222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5639686" y="3224336"/>
              <a:ext cx="6203" cy="210349"/>
            </a:xfrm>
            <a:custGeom>
              <a:avLst/>
              <a:gdLst/>
              <a:ahLst/>
              <a:cxnLst/>
              <a:rect l="l" t="t" r="r" b="b"/>
              <a:pathLst>
                <a:path w="341" h="11564" extrusionOk="0">
                  <a:moveTo>
                    <a:pt x="340" y="0"/>
                  </a:moveTo>
                  <a:cubicBezTo>
                    <a:pt x="191" y="3855"/>
                    <a:pt x="0" y="7709"/>
                    <a:pt x="0" y="11564"/>
                  </a:cubicBezTo>
                  <a:cubicBezTo>
                    <a:pt x="0" y="7709"/>
                    <a:pt x="191" y="3855"/>
                    <a:pt x="340" y="0"/>
                  </a:cubicBezTo>
                  <a:close/>
                </a:path>
              </a:pathLst>
            </a:custGeom>
            <a:solidFill>
              <a:srgbClr val="C2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5645871" y="3132585"/>
              <a:ext cx="2001" cy="91769"/>
            </a:xfrm>
            <a:custGeom>
              <a:avLst/>
              <a:gdLst/>
              <a:ahLst/>
              <a:cxnLst/>
              <a:rect l="l" t="t" r="r" b="b"/>
              <a:pathLst>
                <a:path w="110" h="5045" extrusionOk="0">
                  <a:moveTo>
                    <a:pt x="109" y="1"/>
                  </a:moveTo>
                  <a:cubicBezTo>
                    <a:pt x="109" y="1115"/>
                    <a:pt x="96" y="2241"/>
                    <a:pt x="55" y="3355"/>
                  </a:cubicBezTo>
                  <a:cubicBezTo>
                    <a:pt x="42" y="3914"/>
                    <a:pt x="14" y="4472"/>
                    <a:pt x="0" y="5044"/>
                  </a:cubicBezTo>
                  <a:cubicBezTo>
                    <a:pt x="14" y="4499"/>
                    <a:pt x="42" y="3955"/>
                    <a:pt x="55" y="3410"/>
                  </a:cubicBezTo>
                  <a:cubicBezTo>
                    <a:pt x="96" y="2269"/>
                    <a:pt x="109" y="1128"/>
                    <a:pt x="109" y="1"/>
                  </a:cubicBezTo>
                  <a:close/>
                </a:path>
              </a:pathLst>
            </a:custGeom>
            <a:solidFill>
              <a:srgbClr val="222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5528691" y="3896638"/>
              <a:ext cx="130331" cy="119981"/>
            </a:xfrm>
            <a:custGeom>
              <a:avLst/>
              <a:gdLst/>
              <a:ahLst/>
              <a:cxnLst/>
              <a:rect l="l" t="t" r="r" b="b"/>
              <a:pathLst>
                <a:path w="7165" h="6596" extrusionOk="0">
                  <a:moveTo>
                    <a:pt x="6920" y="1"/>
                  </a:moveTo>
                  <a:lnTo>
                    <a:pt x="6920" y="1"/>
                  </a:lnTo>
                  <a:cubicBezTo>
                    <a:pt x="6919" y="774"/>
                    <a:pt x="6919" y="1546"/>
                    <a:pt x="6905" y="2319"/>
                  </a:cubicBezTo>
                  <a:lnTo>
                    <a:pt x="6905" y="2346"/>
                  </a:lnTo>
                  <a:cubicBezTo>
                    <a:pt x="6919" y="1561"/>
                    <a:pt x="6919" y="775"/>
                    <a:pt x="6920" y="1"/>
                  </a:cubicBezTo>
                  <a:close/>
                  <a:moveTo>
                    <a:pt x="1" y="5357"/>
                  </a:moveTo>
                  <a:lnTo>
                    <a:pt x="1" y="5357"/>
                  </a:lnTo>
                  <a:cubicBezTo>
                    <a:pt x="1" y="5411"/>
                    <a:pt x="14" y="5439"/>
                    <a:pt x="14" y="5466"/>
                  </a:cubicBezTo>
                  <a:cubicBezTo>
                    <a:pt x="28" y="5588"/>
                    <a:pt x="28" y="5724"/>
                    <a:pt x="95" y="5847"/>
                  </a:cubicBezTo>
                  <a:cubicBezTo>
                    <a:pt x="219" y="6038"/>
                    <a:pt x="477" y="6105"/>
                    <a:pt x="709" y="6147"/>
                  </a:cubicBezTo>
                  <a:lnTo>
                    <a:pt x="709" y="6092"/>
                  </a:lnTo>
                  <a:cubicBezTo>
                    <a:pt x="477" y="6065"/>
                    <a:pt x="219" y="5996"/>
                    <a:pt x="95" y="5793"/>
                  </a:cubicBezTo>
                  <a:cubicBezTo>
                    <a:pt x="28" y="5684"/>
                    <a:pt x="28" y="5548"/>
                    <a:pt x="14" y="5424"/>
                  </a:cubicBezTo>
                  <a:cubicBezTo>
                    <a:pt x="14" y="5397"/>
                    <a:pt x="1" y="5370"/>
                    <a:pt x="1" y="5357"/>
                  </a:cubicBezTo>
                  <a:close/>
                  <a:moveTo>
                    <a:pt x="7165" y="6187"/>
                  </a:moveTo>
                  <a:cubicBezTo>
                    <a:pt x="7165" y="6419"/>
                    <a:pt x="7137" y="6555"/>
                    <a:pt x="7110" y="6555"/>
                  </a:cubicBezTo>
                  <a:cubicBezTo>
                    <a:pt x="6811" y="6541"/>
                    <a:pt x="6511" y="6541"/>
                    <a:pt x="6211" y="6528"/>
                  </a:cubicBezTo>
                  <a:lnTo>
                    <a:pt x="6211" y="6528"/>
                  </a:lnTo>
                  <a:cubicBezTo>
                    <a:pt x="6211" y="6541"/>
                    <a:pt x="6224" y="6555"/>
                    <a:pt x="6224" y="6583"/>
                  </a:cubicBezTo>
                  <a:cubicBezTo>
                    <a:pt x="6511" y="6583"/>
                    <a:pt x="6811" y="6596"/>
                    <a:pt x="7110" y="6596"/>
                  </a:cubicBezTo>
                  <a:cubicBezTo>
                    <a:pt x="7150" y="6596"/>
                    <a:pt x="7165" y="6447"/>
                    <a:pt x="7165" y="6187"/>
                  </a:cubicBezTo>
                  <a:close/>
                </a:path>
              </a:pathLst>
            </a:custGeom>
            <a:solidFill>
              <a:srgbClr val="AFA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5541569" y="4007451"/>
              <a:ext cx="100354" cy="8931"/>
            </a:xfrm>
            <a:custGeom>
              <a:avLst/>
              <a:gdLst/>
              <a:ahLst/>
              <a:cxnLst/>
              <a:rect l="l" t="t" r="r" b="b"/>
              <a:pathLst>
                <a:path w="5517" h="491" extrusionOk="0">
                  <a:moveTo>
                    <a:pt x="1" y="0"/>
                  </a:moveTo>
                  <a:lnTo>
                    <a:pt x="1" y="55"/>
                  </a:lnTo>
                  <a:lnTo>
                    <a:pt x="68" y="55"/>
                  </a:lnTo>
                  <a:cubicBezTo>
                    <a:pt x="1880" y="286"/>
                    <a:pt x="3691" y="422"/>
                    <a:pt x="5516" y="491"/>
                  </a:cubicBezTo>
                  <a:cubicBezTo>
                    <a:pt x="5516" y="463"/>
                    <a:pt x="5503" y="449"/>
                    <a:pt x="5503" y="436"/>
                  </a:cubicBezTo>
                  <a:cubicBezTo>
                    <a:pt x="3691" y="382"/>
                    <a:pt x="1880" y="245"/>
                    <a:pt x="68" y="13"/>
                  </a:cubicBezTo>
                  <a:cubicBezTo>
                    <a:pt x="55" y="13"/>
                    <a:pt x="28" y="0"/>
                    <a:pt x="1" y="0"/>
                  </a:cubicBezTo>
                  <a:close/>
                </a:path>
              </a:pathLst>
            </a:custGeom>
            <a:solidFill>
              <a:srgbClr val="68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6033336" y="4002995"/>
              <a:ext cx="13897" cy="6694"/>
            </a:xfrm>
            <a:custGeom>
              <a:avLst/>
              <a:gdLst/>
              <a:ahLst/>
              <a:cxnLst/>
              <a:rect l="l" t="t" r="r" b="b"/>
              <a:pathLst>
                <a:path w="764" h="368" extrusionOk="0">
                  <a:moveTo>
                    <a:pt x="763" y="0"/>
                  </a:moveTo>
                  <a:cubicBezTo>
                    <a:pt x="763" y="41"/>
                    <a:pt x="750" y="82"/>
                    <a:pt x="723" y="122"/>
                  </a:cubicBezTo>
                  <a:cubicBezTo>
                    <a:pt x="668" y="204"/>
                    <a:pt x="559" y="231"/>
                    <a:pt x="450" y="245"/>
                  </a:cubicBezTo>
                  <a:lnTo>
                    <a:pt x="0" y="327"/>
                  </a:lnTo>
                  <a:cubicBezTo>
                    <a:pt x="0" y="340"/>
                    <a:pt x="0" y="354"/>
                    <a:pt x="15" y="367"/>
                  </a:cubicBezTo>
                  <a:cubicBezTo>
                    <a:pt x="164" y="340"/>
                    <a:pt x="314" y="313"/>
                    <a:pt x="450" y="300"/>
                  </a:cubicBezTo>
                  <a:cubicBezTo>
                    <a:pt x="559" y="273"/>
                    <a:pt x="668" y="258"/>
                    <a:pt x="723" y="164"/>
                  </a:cubicBezTo>
                  <a:cubicBezTo>
                    <a:pt x="763" y="122"/>
                    <a:pt x="763" y="55"/>
                    <a:pt x="763" y="0"/>
                  </a:cubicBezTo>
                  <a:close/>
                </a:path>
              </a:pathLst>
            </a:custGeom>
            <a:solidFill>
              <a:srgbClr val="AFA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5976347" y="4008943"/>
              <a:ext cx="57262" cy="6694"/>
            </a:xfrm>
            <a:custGeom>
              <a:avLst/>
              <a:gdLst/>
              <a:ahLst/>
              <a:cxnLst/>
              <a:rect l="l" t="t" r="r" b="b"/>
              <a:pathLst>
                <a:path w="3148" h="368" extrusionOk="0">
                  <a:moveTo>
                    <a:pt x="3133" y="0"/>
                  </a:moveTo>
                  <a:cubicBezTo>
                    <a:pt x="2098" y="163"/>
                    <a:pt x="1050" y="272"/>
                    <a:pt x="1" y="354"/>
                  </a:cubicBezTo>
                  <a:cubicBezTo>
                    <a:pt x="151" y="367"/>
                    <a:pt x="315" y="367"/>
                    <a:pt x="478" y="367"/>
                  </a:cubicBezTo>
                  <a:cubicBezTo>
                    <a:pt x="1377" y="367"/>
                    <a:pt x="2385" y="191"/>
                    <a:pt x="3148" y="40"/>
                  </a:cubicBezTo>
                  <a:cubicBezTo>
                    <a:pt x="3133" y="27"/>
                    <a:pt x="3133" y="13"/>
                    <a:pt x="3133" y="0"/>
                  </a:cubicBezTo>
                  <a:close/>
                </a:path>
              </a:pathLst>
            </a:custGeom>
            <a:solidFill>
              <a:srgbClr val="68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5466990" y="2639654"/>
              <a:ext cx="580243" cy="1376237"/>
            </a:xfrm>
            <a:custGeom>
              <a:avLst/>
              <a:gdLst/>
              <a:ahLst/>
              <a:cxnLst/>
              <a:rect l="l" t="t" r="r" b="b"/>
              <a:pathLst>
                <a:path w="31899" h="75659" extrusionOk="0">
                  <a:moveTo>
                    <a:pt x="10094" y="1"/>
                  </a:moveTo>
                  <a:cubicBezTo>
                    <a:pt x="9903" y="764"/>
                    <a:pt x="9725" y="1526"/>
                    <a:pt x="9535" y="2276"/>
                  </a:cubicBezTo>
                  <a:cubicBezTo>
                    <a:pt x="8432" y="2276"/>
                    <a:pt x="7328" y="2207"/>
                    <a:pt x="6226" y="2071"/>
                  </a:cubicBezTo>
                  <a:cubicBezTo>
                    <a:pt x="6117" y="4005"/>
                    <a:pt x="6130" y="6062"/>
                    <a:pt x="5748" y="7955"/>
                  </a:cubicBezTo>
                  <a:cubicBezTo>
                    <a:pt x="5545" y="10488"/>
                    <a:pt x="5176" y="13035"/>
                    <a:pt x="4931" y="15554"/>
                  </a:cubicBezTo>
                  <a:cubicBezTo>
                    <a:pt x="4237" y="22473"/>
                    <a:pt x="4155" y="29038"/>
                    <a:pt x="4836" y="35929"/>
                  </a:cubicBezTo>
                  <a:cubicBezTo>
                    <a:pt x="4849" y="36066"/>
                    <a:pt x="4877" y="36216"/>
                    <a:pt x="4904" y="36352"/>
                  </a:cubicBezTo>
                  <a:cubicBezTo>
                    <a:pt x="3229" y="36093"/>
                    <a:pt x="1690" y="35317"/>
                    <a:pt x="151" y="34567"/>
                  </a:cubicBezTo>
                  <a:cubicBezTo>
                    <a:pt x="97" y="34554"/>
                    <a:pt x="55" y="34540"/>
                    <a:pt x="1" y="34527"/>
                  </a:cubicBezTo>
                  <a:lnTo>
                    <a:pt x="1" y="34527"/>
                  </a:lnTo>
                  <a:cubicBezTo>
                    <a:pt x="151" y="36434"/>
                    <a:pt x="300" y="38341"/>
                    <a:pt x="464" y="40247"/>
                  </a:cubicBezTo>
                  <a:cubicBezTo>
                    <a:pt x="573" y="40369"/>
                    <a:pt x="736" y="40438"/>
                    <a:pt x="900" y="40493"/>
                  </a:cubicBezTo>
                  <a:cubicBezTo>
                    <a:pt x="1690" y="40765"/>
                    <a:pt x="2521" y="40914"/>
                    <a:pt x="3351" y="40914"/>
                  </a:cubicBezTo>
                  <a:cubicBezTo>
                    <a:pt x="4468" y="40914"/>
                    <a:pt x="5585" y="40669"/>
                    <a:pt x="6580" y="40179"/>
                  </a:cubicBezTo>
                  <a:lnTo>
                    <a:pt x="6580" y="40179"/>
                  </a:lnTo>
                  <a:cubicBezTo>
                    <a:pt x="6607" y="40179"/>
                    <a:pt x="6525" y="46171"/>
                    <a:pt x="6416" y="46703"/>
                  </a:cubicBezTo>
                  <a:cubicBezTo>
                    <a:pt x="5966" y="49059"/>
                    <a:pt x="5122" y="51347"/>
                    <a:pt x="3923" y="53431"/>
                  </a:cubicBezTo>
                  <a:cubicBezTo>
                    <a:pt x="3992" y="53595"/>
                    <a:pt x="4128" y="53649"/>
                    <a:pt x="4292" y="53649"/>
                  </a:cubicBezTo>
                  <a:cubicBezTo>
                    <a:pt x="4441" y="53649"/>
                    <a:pt x="4632" y="53608"/>
                    <a:pt x="4822" y="53553"/>
                  </a:cubicBezTo>
                  <a:cubicBezTo>
                    <a:pt x="5013" y="53499"/>
                    <a:pt x="5218" y="53458"/>
                    <a:pt x="5408" y="53458"/>
                  </a:cubicBezTo>
                  <a:cubicBezTo>
                    <a:pt x="5503" y="53458"/>
                    <a:pt x="5599" y="53471"/>
                    <a:pt x="5694" y="53513"/>
                  </a:cubicBezTo>
                  <a:cubicBezTo>
                    <a:pt x="6008" y="53635"/>
                    <a:pt x="6102" y="54016"/>
                    <a:pt x="6144" y="54357"/>
                  </a:cubicBezTo>
                  <a:cubicBezTo>
                    <a:pt x="6335" y="55719"/>
                    <a:pt x="6211" y="57136"/>
                    <a:pt x="5776" y="58443"/>
                  </a:cubicBezTo>
                  <a:cubicBezTo>
                    <a:pt x="5530" y="59219"/>
                    <a:pt x="5231" y="60227"/>
                    <a:pt x="5899" y="60704"/>
                  </a:cubicBezTo>
                  <a:cubicBezTo>
                    <a:pt x="6089" y="60840"/>
                    <a:pt x="6335" y="60895"/>
                    <a:pt x="6525" y="61044"/>
                  </a:cubicBezTo>
                  <a:cubicBezTo>
                    <a:pt x="6756" y="61235"/>
                    <a:pt x="6865" y="61534"/>
                    <a:pt x="6947" y="61821"/>
                  </a:cubicBezTo>
                  <a:cubicBezTo>
                    <a:pt x="7615" y="64109"/>
                    <a:pt x="7328" y="66669"/>
                    <a:pt x="6184" y="68753"/>
                  </a:cubicBezTo>
                  <a:cubicBezTo>
                    <a:pt x="5639" y="69733"/>
                    <a:pt x="4673" y="70687"/>
                    <a:pt x="3638" y="70687"/>
                  </a:cubicBezTo>
                  <a:cubicBezTo>
                    <a:pt x="3460" y="70687"/>
                    <a:pt x="3284" y="70659"/>
                    <a:pt x="3120" y="70605"/>
                  </a:cubicBezTo>
                  <a:lnTo>
                    <a:pt x="3120" y="70605"/>
                  </a:lnTo>
                  <a:cubicBezTo>
                    <a:pt x="3324" y="70674"/>
                    <a:pt x="3365" y="73792"/>
                    <a:pt x="3393" y="74460"/>
                  </a:cubicBezTo>
                  <a:cubicBezTo>
                    <a:pt x="3393" y="74473"/>
                    <a:pt x="3406" y="74500"/>
                    <a:pt x="3406" y="74527"/>
                  </a:cubicBezTo>
                  <a:cubicBezTo>
                    <a:pt x="3420" y="74651"/>
                    <a:pt x="3420" y="74787"/>
                    <a:pt x="3487" y="74896"/>
                  </a:cubicBezTo>
                  <a:cubicBezTo>
                    <a:pt x="3611" y="75099"/>
                    <a:pt x="3869" y="75168"/>
                    <a:pt x="4101" y="75195"/>
                  </a:cubicBezTo>
                  <a:cubicBezTo>
                    <a:pt x="4128" y="75195"/>
                    <a:pt x="4155" y="75208"/>
                    <a:pt x="4168" y="75208"/>
                  </a:cubicBezTo>
                  <a:cubicBezTo>
                    <a:pt x="5980" y="75440"/>
                    <a:pt x="7791" y="75577"/>
                    <a:pt x="9603" y="75631"/>
                  </a:cubicBezTo>
                  <a:cubicBezTo>
                    <a:pt x="9903" y="75644"/>
                    <a:pt x="10203" y="75644"/>
                    <a:pt x="10502" y="75658"/>
                  </a:cubicBezTo>
                  <a:cubicBezTo>
                    <a:pt x="10529" y="75658"/>
                    <a:pt x="10557" y="75522"/>
                    <a:pt x="10557" y="75290"/>
                  </a:cubicBezTo>
                  <a:cubicBezTo>
                    <a:pt x="10543" y="74282"/>
                    <a:pt x="10284" y="71709"/>
                    <a:pt x="10297" y="71464"/>
                  </a:cubicBezTo>
                  <a:lnTo>
                    <a:pt x="10297" y="71449"/>
                  </a:lnTo>
                  <a:lnTo>
                    <a:pt x="10297" y="71422"/>
                  </a:lnTo>
                  <a:cubicBezTo>
                    <a:pt x="10312" y="70605"/>
                    <a:pt x="10312" y="69788"/>
                    <a:pt x="10312" y="68971"/>
                  </a:cubicBezTo>
                  <a:cubicBezTo>
                    <a:pt x="10312" y="61779"/>
                    <a:pt x="9848" y="54575"/>
                    <a:pt x="9562" y="47384"/>
                  </a:cubicBezTo>
                  <a:cubicBezTo>
                    <a:pt x="9507" y="46158"/>
                    <a:pt x="9494" y="44933"/>
                    <a:pt x="9494" y="43707"/>
                  </a:cubicBezTo>
                  <a:cubicBezTo>
                    <a:pt x="9494" y="39852"/>
                    <a:pt x="9685" y="35998"/>
                    <a:pt x="9834" y="32143"/>
                  </a:cubicBezTo>
                  <a:cubicBezTo>
                    <a:pt x="9848" y="31571"/>
                    <a:pt x="9876" y="31013"/>
                    <a:pt x="9889" y="30454"/>
                  </a:cubicBezTo>
                  <a:cubicBezTo>
                    <a:pt x="9930" y="29337"/>
                    <a:pt x="9943" y="28208"/>
                    <a:pt x="9943" y="27091"/>
                  </a:cubicBezTo>
                  <a:cubicBezTo>
                    <a:pt x="9943" y="22760"/>
                    <a:pt x="9725" y="18456"/>
                    <a:pt x="9631" y="14125"/>
                  </a:cubicBezTo>
                  <a:lnTo>
                    <a:pt x="9631" y="14070"/>
                  </a:lnTo>
                  <a:cubicBezTo>
                    <a:pt x="9848" y="14111"/>
                    <a:pt x="10066" y="14138"/>
                    <a:pt x="10284" y="14138"/>
                  </a:cubicBezTo>
                  <a:cubicBezTo>
                    <a:pt x="10733" y="14138"/>
                    <a:pt x="11183" y="14043"/>
                    <a:pt x="11605" y="13866"/>
                  </a:cubicBezTo>
                  <a:lnTo>
                    <a:pt x="11619" y="13866"/>
                  </a:lnTo>
                  <a:cubicBezTo>
                    <a:pt x="11904" y="13866"/>
                    <a:pt x="13566" y="21234"/>
                    <a:pt x="13730" y="21901"/>
                  </a:cubicBezTo>
                  <a:cubicBezTo>
                    <a:pt x="14534" y="25115"/>
                    <a:pt x="15269" y="28371"/>
                    <a:pt x="15963" y="31653"/>
                  </a:cubicBezTo>
                  <a:cubicBezTo>
                    <a:pt x="16208" y="32757"/>
                    <a:pt x="16440" y="33859"/>
                    <a:pt x="16671" y="34963"/>
                  </a:cubicBezTo>
                  <a:cubicBezTo>
                    <a:pt x="17012" y="36025"/>
                    <a:pt x="17489" y="36964"/>
                    <a:pt x="18251" y="37537"/>
                  </a:cubicBezTo>
                  <a:cubicBezTo>
                    <a:pt x="18851" y="37987"/>
                    <a:pt x="19613" y="38232"/>
                    <a:pt x="20363" y="38232"/>
                  </a:cubicBezTo>
                  <a:cubicBezTo>
                    <a:pt x="20799" y="38232"/>
                    <a:pt x="21235" y="38150"/>
                    <a:pt x="21643" y="37987"/>
                  </a:cubicBezTo>
                  <a:lnTo>
                    <a:pt x="21643" y="37987"/>
                  </a:lnTo>
                  <a:lnTo>
                    <a:pt x="20866" y="40478"/>
                  </a:lnTo>
                  <a:cubicBezTo>
                    <a:pt x="20826" y="40629"/>
                    <a:pt x="20785" y="40805"/>
                    <a:pt x="20853" y="40941"/>
                  </a:cubicBezTo>
                  <a:cubicBezTo>
                    <a:pt x="20921" y="41078"/>
                    <a:pt x="21044" y="41119"/>
                    <a:pt x="21180" y="41119"/>
                  </a:cubicBezTo>
                  <a:cubicBezTo>
                    <a:pt x="21425" y="41119"/>
                    <a:pt x="21725" y="41010"/>
                    <a:pt x="21970" y="41010"/>
                  </a:cubicBezTo>
                  <a:cubicBezTo>
                    <a:pt x="22596" y="41010"/>
                    <a:pt x="22896" y="41773"/>
                    <a:pt x="23005" y="42385"/>
                  </a:cubicBezTo>
                  <a:cubicBezTo>
                    <a:pt x="23577" y="45436"/>
                    <a:pt x="23877" y="48541"/>
                    <a:pt x="23904" y="51646"/>
                  </a:cubicBezTo>
                  <a:cubicBezTo>
                    <a:pt x="23427" y="51633"/>
                    <a:pt x="22951" y="51619"/>
                    <a:pt x="22473" y="51619"/>
                  </a:cubicBezTo>
                  <a:cubicBezTo>
                    <a:pt x="23699" y="52736"/>
                    <a:pt x="24761" y="54016"/>
                    <a:pt x="25633" y="55433"/>
                  </a:cubicBezTo>
                  <a:cubicBezTo>
                    <a:pt x="25974" y="55992"/>
                    <a:pt x="26287" y="56700"/>
                    <a:pt x="25974" y="57258"/>
                  </a:cubicBezTo>
                  <a:cubicBezTo>
                    <a:pt x="25851" y="57476"/>
                    <a:pt x="25647" y="57639"/>
                    <a:pt x="25524" y="57857"/>
                  </a:cubicBezTo>
                  <a:cubicBezTo>
                    <a:pt x="25211" y="58402"/>
                    <a:pt x="25470" y="59097"/>
                    <a:pt x="25688" y="59682"/>
                  </a:cubicBezTo>
                  <a:cubicBezTo>
                    <a:pt x="26165" y="60949"/>
                    <a:pt x="26437" y="62284"/>
                    <a:pt x="26710" y="63604"/>
                  </a:cubicBezTo>
                  <a:cubicBezTo>
                    <a:pt x="27037" y="65226"/>
                    <a:pt x="27363" y="66846"/>
                    <a:pt x="27703" y="68467"/>
                  </a:cubicBezTo>
                  <a:cubicBezTo>
                    <a:pt x="27881" y="69366"/>
                    <a:pt x="28057" y="70333"/>
                    <a:pt x="27676" y="71164"/>
                  </a:cubicBezTo>
                  <a:cubicBezTo>
                    <a:pt x="27349" y="71885"/>
                    <a:pt x="26628" y="72417"/>
                    <a:pt x="26396" y="73180"/>
                  </a:cubicBezTo>
                  <a:cubicBezTo>
                    <a:pt x="25878" y="74936"/>
                    <a:pt x="26777" y="75522"/>
                    <a:pt x="28003" y="75631"/>
                  </a:cubicBezTo>
                  <a:cubicBezTo>
                    <a:pt x="29052" y="75549"/>
                    <a:pt x="30100" y="75440"/>
                    <a:pt x="31135" y="75277"/>
                  </a:cubicBezTo>
                  <a:lnTo>
                    <a:pt x="31585" y="75195"/>
                  </a:lnTo>
                  <a:cubicBezTo>
                    <a:pt x="31694" y="75181"/>
                    <a:pt x="31803" y="75154"/>
                    <a:pt x="31858" y="75072"/>
                  </a:cubicBezTo>
                  <a:cubicBezTo>
                    <a:pt x="31885" y="75032"/>
                    <a:pt x="31898" y="74990"/>
                    <a:pt x="31898" y="74950"/>
                  </a:cubicBezTo>
                  <a:cubicBezTo>
                    <a:pt x="31898" y="74923"/>
                    <a:pt x="31898" y="74896"/>
                    <a:pt x="31885" y="74868"/>
                  </a:cubicBezTo>
                  <a:cubicBezTo>
                    <a:pt x="31462" y="71340"/>
                    <a:pt x="31081" y="67895"/>
                    <a:pt x="30550" y="64381"/>
                  </a:cubicBezTo>
                  <a:cubicBezTo>
                    <a:pt x="30509" y="64040"/>
                    <a:pt x="30455" y="63700"/>
                    <a:pt x="30400" y="63373"/>
                  </a:cubicBezTo>
                  <a:cubicBezTo>
                    <a:pt x="28916" y="53676"/>
                    <a:pt x="27758" y="43952"/>
                    <a:pt x="26764" y="34200"/>
                  </a:cubicBezTo>
                  <a:cubicBezTo>
                    <a:pt x="26519" y="34213"/>
                    <a:pt x="26260" y="34213"/>
                    <a:pt x="26001" y="34213"/>
                  </a:cubicBezTo>
                  <a:cubicBezTo>
                    <a:pt x="24080" y="34213"/>
                    <a:pt x="22161" y="34064"/>
                    <a:pt x="20240" y="33873"/>
                  </a:cubicBezTo>
                  <a:cubicBezTo>
                    <a:pt x="21071" y="33873"/>
                    <a:pt x="18674" y="25442"/>
                    <a:pt x="18469" y="24830"/>
                  </a:cubicBezTo>
                  <a:cubicBezTo>
                    <a:pt x="16998" y="20376"/>
                    <a:pt x="15309" y="15950"/>
                    <a:pt x="14029" y="11441"/>
                  </a:cubicBezTo>
                  <a:cubicBezTo>
                    <a:pt x="13484" y="9507"/>
                    <a:pt x="13130" y="7506"/>
                    <a:pt x="12885" y="5476"/>
                  </a:cubicBezTo>
                  <a:cubicBezTo>
                    <a:pt x="12845" y="5803"/>
                    <a:pt x="12818" y="6130"/>
                    <a:pt x="12818" y="6457"/>
                  </a:cubicBezTo>
                  <a:cubicBezTo>
                    <a:pt x="12818" y="6593"/>
                    <a:pt x="12828" y="6741"/>
                    <a:pt x="12841" y="6878"/>
                  </a:cubicBezTo>
                  <a:lnTo>
                    <a:pt x="12841" y="6878"/>
                  </a:lnTo>
                  <a:cubicBezTo>
                    <a:pt x="12837" y="6853"/>
                    <a:pt x="12831" y="6829"/>
                    <a:pt x="12831" y="6811"/>
                  </a:cubicBezTo>
                  <a:lnTo>
                    <a:pt x="12831" y="6811"/>
                  </a:lnTo>
                  <a:cubicBezTo>
                    <a:pt x="12831" y="6852"/>
                    <a:pt x="12845" y="6907"/>
                    <a:pt x="12845" y="6947"/>
                  </a:cubicBezTo>
                  <a:cubicBezTo>
                    <a:pt x="12667" y="5503"/>
                    <a:pt x="12585" y="4059"/>
                    <a:pt x="12518" y="2603"/>
                  </a:cubicBezTo>
                  <a:cubicBezTo>
                    <a:pt x="11932" y="2575"/>
                    <a:pt x="11332" y="2521"/>
                    <a:pt x="10747" y="2425"/>
                  </a:cubicBezTo>
                  <a:lnTo>
                    <a:pt x="10706" y="2221"/>
                  </a:lnTo>
                  <a:lnTo>
                    <a:pt x="10679" y="2234"/>
                  </a:lnTo>
                  <a:cubicBezTo>
                    <a:pt x="10461" y="1499"/>
                    <a:pt x="10257" y="750"/>
                    <a:pt x="10094"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5904769" y="3951208"/>
              <a:ext cx="155343" cy="75452"/>
            </a:xfrm>
            <a:custGeom>
              <a:avLst/>
              <a:gdLst/>
              <a:ahLst/>
              <a:cxnLst/>
              <a:rect l="l" t="t" r="r" b="b"/>
              <a:pathLst>
                <a:path w="8540" h="4148" extrusionOk="0">
                  <a:moveTo>
                    <a:pt x="7982" y="0"/>
                  </a:moveTo>
                  <a:cubicBezTo>
                    <a:pt x="7014" y="750"/>
                    <a:pt x="5421" y="899"/>
                    <a:pt x="4236" y="995"/>
                  </a:cubicBezTo>
                  <a:cubicBezTo>
                    <a:pt x="3947" y="1015"/>
                    <a:pt x="3670" y="1025"/>
                    <a:pt x="3400" y="1025"/>
                  </a:cubicBezTo>
                  <a:cubicBezTo>
                    <a:pt x="2229" y="1025"/>
                    <a:pt x="1196" y="839"/>
                    <a:pt x="0" y="518"/>
                  </a:cubicBezTo>
                  <a:lnTo>
                    <a:pt x="0" y="518"/>
                  </a:lnTo>
                  <a:cubicBezTo>
                    <a:pt x="0" y="1676"/>
                    <a:pt x="109" y="2833"/>
                    <a:pt x="355" y="3964"/>
                  </a:cubicBezTo>
                  <a:cubicBezTo>
                    <a:pt x="1197" y="4089"/>
                    <a:pt x="2058" y="4147"/>
                    <a:pt x="2914" y="4147"/>
                  </a:cubicBezTo>
                  <a:cubicBezTo>
                    <a:pt x="3082" y="4147"/>
                    <a:pt x="3250" y="4145"/>
                    <a:pt x="3418" y="4141"/>
                  </a:cubicBezTo>
                  <a:cubicBezTo>
                    <a:pt x="5012" y="4086"/>
                    <a:pt x="6605" y="3828"/>
                    <a:pt x="8131" y="3365"/>
                  </a:cubicBezTo>
                  <a:cubicBezTo>
                    <a:pt x="8267" y="3323"/>
                    <a:pt x="8417" y="3269"/>
                    <a:pt x="8485" y="3133"/>
                  </a:cubicBezTo>
                  <a:cubicBezTo>
                    <a:pt x="8539" y="3038"/>
                    <a:pt x="8512" y="2915"/>
                    <a:pt x="8499" y="2806"/>
                  </a:cubicBezTo>
                  <a:cubicBezTo>
                    <a:pt x="8322" y="1867"/>
                    <a:pt x="8185" y="926"/>
                    <a:pt x="7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5514066" y="3952681"/>
              <a:ext cx="154615" cy="70504"/>
            </a:xfrm>
            <a:custGeom>
              <a:avLst/>
              <a:gdLst/>
              <a:ahLst/>
              <a:cxnLst/>
              <a:rect l="l" t="t" r="r" b="b"/>
              <a:pathLst>
                <a:path w="8500" h="3876" extrusionOk="0">
                  <a:moveTo>
                    <a:pt x="28" y="1"/>
                  </a:moveTo>
                  <a:lnTo>
                    <a:pt x="28" y="1"/>
                  </a:lnTo>
                  <a:cubicBezTo>
                    <a:pt x="1" y="1063"/>
                    <a:pt x="55" y="2126"/>
                    <a:pt x="205" y="3175"/>
                  </a:cubicBezTo>
                  <a:cubicBezTo>
                    <a:pt x="1444" y="3596"/>
                    <a:pt x="2684" y="3760"/>
                    <a:pt x="3992" y="3787"/>
                  </a:cubicBezTo>
                  <a:cubicBezTo>
                    <a:pt x="4873" y="3796"/>
                    <a:pt x="5744" y="3875"/>
                    <a:pt x="6621" y="3875"/>
                  </a:cubicBezTo>
                  <a:cubicBezTo>
                    <a:pt x="7086" y="3875"/>
                    <a:pt x="7552" y="3853"/>
                    <a:pt x="8023" y="3787"/>
                  </a:cubicBezTo>
                  <a:cubicBezTo>
                    <a:pt x="8145" y="3774"/>
                    <a:pt x="8281" y="3747"/>
                    <a:pt x="8363" y="3638"/>
                  </a:cubicBezTo>
                  <a:cubicBezTo>
                    <a:pt x="8418" y="3569"/>
                    <a:pt x="8432" y="3474"/>
                    <a:pt x="8432" y="3379"/>
                  </a:cubicBezTo>
                  <a:cubicBezTo>
                    <a:pt x="8499" y="2385"/>
                    <a:pt x="8404" y="1404"/>
                    <a:pt x="8432" y="424"/>
                  </a:cubicBezTo>
                  <a:lnTo>
                    <a:pt x="8432" y="260"/>
                  </a:lnTo>
                  <a:cubicBezTo>
                    <a:pt x="7088" y="583"/>
                    <a:pt x="5899" y="738"/>
                    <a:pt x="4622" y="738"/>
                  </a:cubicBezTo>
                  <a:cubicBezTo>
                    <a:pt x="4126" y="738"/>
                    <a:pt x="3616" y="714"/>
                    <a:pt x="3079" y="669"/>
                  </a:cubicBezTo>
                  <a:cubicBezTo>
                    <a:pt x="2003" y="573"/>
                    <a:pt x="1077" y="233"/>
                    <a:pt x="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5436777" y="1979012"/>
              <a:ext cx="432085" cy="708337"/>
            </a:xfrm>
            <a:custGeom>
              <a:avLst/>
              <a:gdLst/>
              <a:ahLst/>
              <a:cxnLst/>
              <a:rect l="l" t="t" r="r" b="b"/>
              <a:pathLst>
                <a:path w="23754" h="38941" extrusionOk="0">
                  <a:moveTo>
                    <a:pt x="12383" y="1"/>
                  </a:moveTo>
                  <a:cubicBezTo>
                    <a:pt x="9701" y="1"/>
                    <a:pt x="6983" y="458"/>
                    <a:pt x="4536" y="1277"/>
                  </a:cubicBezTo>
                  <a:cubicBezTo>
                    <a:pt x="3841" y="1508"/>
                    <a:pt x="3120" y="1795"/>
                    <a:pt x="2697" y="2394"/>
                  </a:cubicBezTo>
                  <a:cubicBezTo>
                    <a:pt x="2357" y="2884"/>
                    <a:pt x="2261" y="3511"/>
                    <a:pt x="2207" y="4110"/>
                  </a:cubicBezTo>
                  <a:cubicBezTo>
                    <a:pt x="1825" y="7760"/>
                    <a:pt x="2016" y="11465"/>
                    <a:pt x="2766" y="15060"/>
                  </a:cubicBezTo>
                  <a:cubicBezTo>
                    <a:pt x="2969" y="16041"/>
                    <a:pt x="3229" y="17021"/>
                    <a:pt x="3310" y="18015"/>
                  </a:cubicBezTo>
                  <a:cubicBezTo>
                    <a:pt x="3556" y="20875"/>
                    <a:pt x="2384" y="23559"/>
                    <a:pt x="1730" y="26310"/>
                  </a:cubicBezTo>
                  <a:cubicBezTo>
                    <a:pt x="1035" y="29292"/>
                    <a:pt x="477" y="32316"/>
                    <a:pt x="69" y="35366"/>
                  </a:cubicBezTo>
                  <a:cubicBezTo>
                    <a:pt x="42" y="35639"/>
                    <a:pt x="0" y="35953"/>
                    <a:pt x="164" y="36171"/>
                  </a:cubicBezTo>
                  <a:cubicBezTo>
                    <a:pt x="287" y="36347"/>
                    <a:pt x="491" y="36443"/>
                    <a:pt x="695" y="36525"/>
                  </a:cubicBezTo>
                  <a:cubicBezTo>
                    <a:pt x="4019" y="37872"/>
                    <a:pt x="7600" y="38581"/>
                    <a:pt x="11196" y="38595"/>
                  </a:cubicBezTo>
                  <a:cubicBezTo>
                    <a:pt x="11400" y="37736"/>
                    <a:pt x="11618" y="36879"/>
                    <a:pt x="11836" y="36020"/>
                  </a:cubicBezTo>
                  <a:cubicBezTo>
                    <a:pt x="12027" y="36933"/>
                    <a:pt x="12218" y="37832"/>
                    <a:pt x="12408" y="38744"/>
                  </a:cubicBezTo>
                  <a:cubicBezTo>
                    <a:pt x="13228" y="38881"/>
                    <a:pt x="14056" y="38941"/>
                    <a:pt x="14884" y="38941"/>
                  </a:cubicBezTo>
                  <a:cubicBezTo>
                    <a:pt x="16122" y="38941"/>
                    <a:pt x="17362" y="38807"/>
                    <a:pt x="18578" y="38595"/>
                  </a:cubicBezTo>
                  <a:cubicBezTo>
                    <a:pt x="18982" y="38526"/>
                    <a:pt x="22267" y="37548"/>
                    <a:pt x="23388" y="37548"/>
                  </a:cubicBezTo>
                  <a:cubicBezTo>
                    <a:pt x="23590" y="37548"/>
                    <a:pt x="23722" y="37579"/>
                    <a:pt x="23753" y="37655"/>
                  </a:cubicBezTo>
                  <a:cubicBezTo>
                    <a:pt x="20689" y="30164"/>
                    <a:pt x="19681" y="21461"/>
                    <a:pt x="21002" y="13535"/>
                  </a:cubicBezTo>
                  <a:cubicBezTo>
                    <a:pt x="21329" y="11601"/>
                    <a:pt x="21928" y="9081"/>
                    <a:pt x="21997" y="6792"/>
                  </a:cubicBezTo>
                  <a:cubicBezTo>
                    <a:pt x="22024" y="5866"/>
                    <a:pt x="21955" y="4982"/>
                    <a:pt x="21751" y="4192"/>
                  </a:cubicBezTo>
                  <a:cubicBezTo>
                    <a:pt x="21207" y="2149"/>
                    <a:pt x="19109" y="977"/>
                    <a:pt x="17216" y="542"/>
                  </a:cubicBezTo>
                  <a:cubicBezTo>
                    <a:pt x="15666" y="173"/>
                    <a:pt x="14031" y="1"/>
                    <a:pt x="12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5336677" y="1592674"/>
              <a:ext cx="557451" cy="510702"/>
            </a:xfrm>
            <a:custGeom>
              <a:avLst/>
              <a:gdLst/>
              <a:ahLst/>
              <a:cxnLst/>
              <a:rect l="l" t="t" r="r" b="b"/>
              <a:pathLst>
                <a:path w="30646" h="28076" extrusionOk="0">
                  <a:moveTo>
                    <a:pt x="17660" y="0"/>
                  </a:moveTo>
                  <a:cubicBezTo>
                    <a:pt x="17235" y="0"/>
                    <a:pt x="16805" y="24"/>
                    <a:pt x="16372" y="71"/>
                  </a:cubicBezTo>
                  <a:cubicBezTo>
                    <a:pt x="14111" y="329"/>
                    <a:pt x="10788" y="574"/>
                    <a:pt x="9631" y="2904"/>
                  </a:cubicBezTo>
                  <a:cubicBezTo>
                    <a:pt x="8336" y="5519"/>
                    <a:pt x="9603" y="8882"/>
                    <a:pt x="7506" y="11034"/>
                  </a:cubicBezTo>
                  <a:cubicBezTo>
                    <a:pt x="5694" y="12901"/>
                    <a:pt x="3529" y="13691"/>
                    <a:pt x="2085" y="15979"/>
                  </a:cubicBezTo>
                  <a:cubicBezTo>
                    <a:pt x="736" y="18116"/>
                    <a:pt x="1" y="20677"/>
                    <a:pt x="83" y="23210"/>
                  </a:cubicBezTo>
                  <a:cubicBezTo>
                    <a:pt x="124" y="24191"/>
                    <a:pt x="287" y="25213"/>
                    <a:pt x="873" y="26003"/>
                  </a:cubicBezTo>
                  <a:cubicBezTo>
                    <a:pt x="15" y="23210"/>
                    <a:pt x="573" y="20023"/>
                    <a:pt x="2330" y="17681"/>
                  </a:cubicBezTo>
                  <a:lnTo>
                    <a:pt x="2330" y="17681"/>
                  </a:lnTo>
                  <a:cubicBezTo>
                    <a:pt x="996" y="20759"/>
                    <a:pt x="954" y="24368"/>
                    <a:pt x="2235" y="27459"/>
                  </a:cubicBezTo>
                  <a:cubicBezTo>
                    <a:pt x="2289" y="25349"/>
                    <a:pt x="2371" y="23224"/>
                    <a:pt x="2916" y="21181"/>
                  </a:cubicBezTo>
                  <a:cubicBezTo>
                    <a:pt x="3379" y="19492"/>
                    <a:pt x="4428" y="16809"/>
                    <a:pt x="6117" y="16088"/>
                  </a:cubicBezTo>
                  <a:lnTo>
                    <a:pt x="6117" y="16088"/>
                  </a:lnTo>
                  <a:cubicBezTo>
                    <a:pt x="5612" y="17898"/>
                    <a:pt x="4510" y="19547"/>
                    <a:pt x="4019" y="21385"/>
                  </a:cubicBezTo>
                  <a:cubicBezTo>
                    <a:pt x="3624" y="22802"/>
                    <a:pt x="3066" y="25362"/>
                    <a:pt x="3787" y="26765"/>
                  </a:cubicBezTo>
                  <a:cubicBezTo>
                    <a:pt x="4413" y="27968"/>
                    <a:pt x="6929" y="28075"/>
                    <a:pt x="8407" y="28075"/>
                  </a:cubicBezTo>
                  <a:cubicBezTo>
                    <a:pt x="8570" y="28075"/>
                    <a:pt x="8720" y="28074"/>
                    <a:pt x="8854" y="28073"/>
                  </a:cubicBezTo>
                  <a:cubicBezTo>
                    <a:pt x="9290" y="28073"/>
                    <a:pt x="9740" y="28046"/>
                    <a:pt x="10094" y="27786"/>
                  </a:cubicBezTo>
                  <a:cubicBezTo>
                    <a:pt x="10475" y="27501"/>
                    <a:pt x="10638" y="27024"/>
                    <a:pt x="10775" y="26561"/>
                  </a:cubicBezTo>
                  <a:cubicBezTo>
                    <a:pt x="11156" y="25389"/>
                    <a:pt x="11578" y="24232"/>
                    <a:pt x="12041" y="23088"/>
                  </a:cubicBezTo>
                  <a:cubicBezTo>
                    <a:pt x="12150" y="22816"/>
                    <a:pt x="12273" y="22516"/>
                    <a:pt x="12491" y="22311"/>
                  </a:cubicBezTo>
                  <a:cubicBezTo>
                    <a:pt x="12749" y="22066"/>
                    <a:pt x="13090" y="21957"/>
                    <a:pt x="13430" y="21875"/>
                  </a:cubicBezTo>
                  <a:cubicBezTo>
                    <a:pt x="14966" y="21472"/>
                    <a:pt x="16545" y="21267"/>
                    <a:pt x="18126" y="21267"/>
                  </a:cubicBezTo>
                  <a:cubicBezTo>
                    <a:pt x="18731" y="21267"/>
                    <a:pt x="19337" y="21297"/>
                    <a:pt x="19940" y="21358"/>
                  </a:cubicBezTo>
                  <a:cubicBezTo>
                    <a:pt x="20757" y="21440"/>
                    <a:pt x="21589" y="21590"/>
                    <a:pt x="22310" y="21971"/>
                  </a:cubicBezTo>
                  <a:cubicBezTo>
                    <a:pt x="23795" y="22761"/>
                    <a:pt x="24612" y="24545"/>
                    <a:pt x="26178" y="25144"/>
                  </a:cubicBezTo>
                  <a:cubicBezTo>
                    <a:pt x="25987" y="23932"/>
                    <a:pt x="26287" y="22979"/>
                    <a:pt x="26314" y="21794"/>
                  </a:cubicBezTo>
                  <a:cubicBezTo>
                    <a:pt x="26368" y="20180"/>
                    <a:pt x="26289" y="18421"/>
                    <a:pt x="26196" y="16804"/>
                  </a:cubicBezTo>
                  <a:lnTo>
                    <a:pt x="26196" y="16804"/>
                  </a:lnTo>
                  <a:cubicBezTo>
                    <a:pt x="26365" y="19670"/>
                    <a:pt x="27017" y="22508"/>
                    <a:pt x="28057" y="25185"/>
                  </a:cubicBezTo>
                  <a:cubicBezTo>
                    <a:pt x="28275" y="25743"/>
                    <a:pt x="28535" y="26330"/>
                    <a:pt x="28971" y="26751"/>
                  </a:cubicBezTo>
                  <a:cubicBezTo>
                    <a:pt x="29281" y="27052"/>
                    <a:pt x="29716" y="27249"/>
                    <a:pt x="30142" y="27249"/>
                  </a:cubicBezTo>
                  <a:cubicBezTo>
                    <a:pt x="30314" y="27249"/>
                    <a:pt x="30485" y="27217"/>
                    <a:pt x="30645" y="27147"/>
                  </a:cubicBezTo>
                  <a:cubicBezTo>
                    <a:pt x="27854" y="24163"/>
                    <a:pt x="27227" y="19792"/>
                    <a:pt x="27037" y="15719"/>
                  </a:cubicBezTo>
                  <a:cubicBezTo>
                    <a:pt x="26846" y="11715"/>
                    <a:pt x="27376" y="5069"/>
                    <a:pt x="23986" y="2181"/>
                  </a:cubicBezTo>
                  <a:cubicBezTo>
                    <a:pt x="22297" y="747"/>
                    <a:pt x="20057" y="0"/>
                    <a:pt x="176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5496731" y="1675221"/>
              <a:ext cx="10423" cy="60209"/>
            </a:xfrm>
            <a:custGeom>
              <a:avLst/>
              <a:gdLst/>
              <a:ahLst/>
              <a:cxnLst/>
              <a:rect l="l" t="t" r="r" b="b"/>
              <a:pathLst>
                <a:path w="573" h="3310" extrusionOk="0">
                  <a:moveTo>
                    <a:pt x="314" y="0"/>
                  </a:moveTo>
                  <a:cubicBezTo>
                    <a:pt x="123" y="1090"/>
                    <a:pt x="123" y="2234"/>
                    <a:pt x="0" y="3309"/>
                  </a:cubicBezTo>
                  <a:cubicBezTo>
                    <a:pt x="572" y="2615"/>
                    <a:pt x="354" y="817"/>
                    <a:pt x="382" y="27"/>
                  </a:cubicBezTo>
                  <a:cubicBezTo>
                    <a:pt x="354" y="13"/>
                    <a:pt x="341" y="13"/>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5821022" y="1960858"/>
              <a:ext cx="273" cy="509"/>
            </a:xfrm>
            <a:custGeom>
              <a:avLst/>
              <a:gdLst/>
              <a:ahLst/>
              <a:cxnLst/>
              <a:rect l="l" t="t" r="r" b="b"/>
              <a:pathLst>
                <a:path w="15" h="28" extrusionOk="0">
                  <a:moveTo>
                    <a:pt x="1" y="14"/>
                  </a:moveTo>
                  <a:cubicBezTo>
                    <a:pt x="1" y="14"/>
                    <a:pt x="1" y="27"/>
                    <a:pt x="14" y="27"/>
                  </a:cubicBezTo>
                  <a:cubicBezTo>
                    <a:pt x="1" y="27"/>
                    <a:pt x="1" y="14"/>
                    <a:pt x="1" y="14"/>
                  </a:cubicBezTo>
                  <a:close/>
                  <a:moveTo>
                    <a:pt x="1" y="0"/>
                  </a:moveTo>
                  <a:lnTo>
                    <a:pt x="1" y="0"/>
                  </a:lnTo>
                  <a:lnTo>
                    <a:pt x="1" y="0"/>
                  </a:lnTo>
                  <a:close/>
                </a:path>
              </a:pathLst>
            </a:custGeom>
            <a:solidFill>
              <a:srgbClr val="A85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5821277" y="1961349"/>
              <a:ext cx="7203" cy="31723"/>
            </a:xfrm>
            <a:custGeom>
              <a:avLst/>
              <a:gdLst/>
              <a:ahLst/>
              <a:cxnLst/>
              <a:rect l="l" t="t" r="r" b="b"/>
              <a:pathLst>
                <a:path w="396" h="1744" extrusionOk="0">
                  <a:moveTo>
                    <a:pt x="0" y="0"/>
                  </a:moveTo>
                  <a:cubicBezTo>
                    <a:pt x="109" y="586"/>
                    <a:pt x="245" y="1172"/>
                    <a:pt x="396" y="1744"/>
                  </a:cubicBezTo>
                  <a:lnTo>
                    <a:pt x="396" y="1744"/>
                  </a:lnTo>
                  <a:cubicBezTo>
                    <a:pt x="245" y="1172"/>
                    <a:pt x="109" y="586"/>
                    <a:pt x="0" y="0"/>
                  </a:cubicBezTo>
                  <a:close/>
                </a:path>
              </a:pathLst>
            </a:custGeom>
            <a:solidFill>
              <a:srgbClr val="A85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5699386" y="1981158"/>
              <a:ext cx="5221" cy="782"/>
            </a:xfrm>
            <a:custGeom>
              <a:avLst/>
              <a:gdLst/>
              <a:ahLst/>
              <a:cxnLst/>
              <a:rect l="l" t="t" r="r" b="b"/>
              <a:pathLst>
                <a:path w="287" h="43" extrusionOk="0">
                  <a:moveTo>
                    <a:pt x="0" y="1"/>
                  </a:moveTo>
                  <a:cubicBezTo>
                    <a:pt x="18" y="3"/>
                    <a:pt x="35" y="6"/>
                    <a:pt x="53" y="8"/>
                  </a:cubicBezTo>
                  <a:lnTo>
                    <a:pt x="53" y="8"/>
                  </a:lnTo>
                  <a:lnTo>
                    <a:pt x="0" y="1"/>
                  </a:lnTo>
                  <a:close/>
                  <a:moveTo>
                    <a:pt x="53" y="8"/>
                  </a:moveTo>
                  <a:lnTo>
                    <a:pt x="287" y="42"/>
                  </a:lnTo>
                  <a:lnTo>
                    <a:pt x="287" y="28"/>
                  </a:lnTo>
                  <a:cubicBezTo>
                    <a:pt x="208" y="28"/>
                    <a:pt x="131" y="19"/>
                    <a:pt x="53" y="8"/>
                  </a:cubicBezTo>
                  <a:close/>
                </a:path>
              </a:pathLst>
            </a:custGeom>
            <a:solidFill>
              <a:srgbClr val="D1B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5685507" y="1757967"/>
              <a:ext cx="153378" cy="243782"/>
            </a:xfrm>
            <a:custGeom>
              <a:avLst/>
              <a:gdLst/>
              <a:ahLst/>
              <a:cxnLst/>
              <a:rect l="l" t="t" r="r" b="b"/>
              <a:pathLst>
                <a:path w="8432" h="13402" extrusionOk="0">
                  <a:moveTo>
                    <a:pt x="7600" y="0"/>
                  </a:moveTo>
                  <a:lnTo>
                    <a:pt x="7600" y="0"/>
                  </a:lnTo>
                  <a:cubicBezTo>
                    <a:pt x="7410" y="817"/>
                    <a:pt x="7015" y="1580"/>
                    <a:pt x="6443" y="2165"/>
                  </a:cubicBezTo>
                  <a:cubicBezTo>
                    <a:pt x="6265" y="2343"/>
                    <a:pt x="5926" y="2574"/>
                    <a:pt x="5639" y="2574"/>
                  </a:cubicBezTo>
                  <a:cubicBezTo>
                    <a:pt x="5476" y="2574"/>
                    <a:pt x="5326" y="2506"/>
                    <a:pt x="5230" y="2315"/>
                  </a:cubicBezTo>
                  <a:cubicBezTo>
                    <a:pt x="4713" y="5230"/>
                    <a:pt x="2806" y="7872"/>
                    <a:pt x="191" y="9261"/>
                  </a:cubicBezTo>
                  <a:cubicBezTo>
                    <a:pt x="178" y="9997"/>
                    <a:pt x="0" y="11413"/>
                    <a:pt x="450" y="12244"/>
                  </a:cubicBezTo>
                  <a:cubicBezTo>
                    <a:pt x="559" y="12258"/>
                    <a:pt x="668" y="12258"/>
                    <a:pt x="763" y="12271"/>
                  </a:cubicBezTo>
                  <a:cubicBezTo>
                    <a:pt x="859" y="12285"/>
                    <a:pt x="954" y="12298"/>
                    <a:pt x="1050" y="12298"/>
                  </a:cubicBezTo>
                  <a:cubicBezTo>
                    <a:pt x="1022" y="12258"/>
                    <a:pt x="981" y="12216"/>
                    <a:pt x="954" y="12176"/>
                  </a:cubicBezTo>
                  <a:cubicBezTo>
                    <a:pt x="872" y="12107"/>
                    <a:pt x="790" y="12067"/>
                    <a:pt x="696" y="12067"/>
                  </a:cubicBezTo>
                  <a:cubicBezTo>
                    <a:pt x="695" y="12067"/>
                    <a:pt x="694" y="12067"/>
                    <a:pt x="693" y="12067"/>
                  </a:cubicBezTo>
                  <a:lnTo>
                    <a:pt x="693" y="12067"/>
                  </a:lnTo>
                  <a:lnTo>
                    <a:pt x="859" y="12040"/>
                  </a:lnTo>
                  <a:cubicBezTo>
                    <a:pt x="832" y="11998"/>
                    <a:pt x="805" y="11958"/>
                    <a:pt x="777" y="11931"/>
                  </a:cubicBezTo>
                  <a:lnTo>
                    <a:pt x="790" y="11917"/>
                  </a:lnTo>
                  <a:cubicBezTo>
                    <a:pt x="790" y="11917"/>
                    <a:pt x="777" y="11904"/>
                    <a:pt x="777" y="11889"/>
                  </a:cubicBezTo>
                  <a:cubicBezTo>
                    <a:pt x="1117" y="11808"/>
                    <a:pt x="1471" y="11767"/>
                    <a:pt x="1825" y="11767"/>
                  </a:cubicBezTo>
                  <a:cubicBezTo>
                    <a:pt x="2384" y="11767"/>
                    <a:pt x="2956" y="11862"/>
                    <a:pt x="3514" y="11958"/>
                  </a:cubicBezTo>
                  <a:cubicBezTo>
                    <a:pt x="3964" y="12040"/>
                    <a:pt x="4781" y="12080"/>
                    <a:pt x="5571" y="12216"/>
                  </a:cubicBezTo>
                  <a:cubicBezTo>
                    <a:pt x="5490" y="10201"/>
                    <a:pt x="5898" y="8158"/>
                    <a:pt x="6770" y="6333"/>
                  </a:cubicBezTo>
                  <a:cubicBezTo>
                    <a:pt x="7328" y="7804"/>
                    <a:pt x="7151" y="9601"/>
                    <a:pt x="7451" y="11154"/>
                  </a:cubicBezTo>
                  <a:lnTo>
                    <a:pt x="7451" y="11168"/>
                  </a:lnTo>
                  <a:cubicBezTo>
                    <a:pt x="7451" y="11168"/>
                    <a:pt x="7451" y="11181"/>
                    <a:pt x="7464" y="11181"/>
                  </a:cubicBezTo>
                  <a:cubicBezTo>
                    <a:pt x="7573" y="11767"/>
                    <a:pt x="7709" y="12353"/>
                    <a:pt x="7860" y="12925"/>
                  </a:cubicBezTo>
                  <a:cubicBezTo>
                    <a:pt x="8023" y="12993"/>
                    <a:pt x="8186" y="13075"/>
                    <a:pt x="8336" y="13170"/>
                  </a:cubicBezTo>
                  <a:cubicBezTo>
                    <a:pt x="8323" y="13211"/>
                    <a:pt x="8295" y="13266"/>
                    <a:pt x="8281" y="13320"/>
                  </a:cubicBezTo>
                  <a:cubicBezTo>
                    <a:pt x="8336" y="13347"/>
                    <a:pt x="8390" y="13375"/>
                    <a:pt x="8432" y="13402"/>
                  </a:cubicBezTo>
                  <a:cubicBezTo>
                    <a:pt x="8077" y="12107"/>
                    <a:pt x="7832" y="10787"/>
                    <a:pt x="7682" y="9452"/>
                  </a:cubicBezTo>
                  <a:cubicBezTo>
                    <a:pt x="7328" y="6292"/>
                    <a:pt x="7751" y="3146"/>
                    <a:pt x="7600"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a:off x="5379551" y="1885297"/>
              <a:ext cx="68394" cy="155834"/>
            </a:xfrm>
            <a:custGeom>
              <a:avLst/>
              <a:gdLst/>
              <a:ahLst/>
              <a:cxnLst/>
              <a:rect l="l" t="t" r="r" b="b"/>
              <a:pathLst>
                <a:path w="3760" h="8567" extrusionOk="0">
                  <a:moveTo>
                    <a:pt x="3760" y="1"/>
                  </a:moveTo>
                  <a:lnTo>
                    <a:pt x="3760" y="1"/>
                  </a:lnTo>
                  <a:cubicBezTo>
                    <a:pt x="2071" y="722"/>
                    <a:pt x="1022" y="3405"/>
                    <a:pt x="559" y="5094"/>
                  </a:cubicBezTo>
                  <a:cubicBezTo>
                    <a:pt x="940" y="3705"/>
                    <a:pt x="1526" y="2383"/>
                    <a:pt x="2370" y="1212"/>
                  </a:cubicBezTo>
                  <a:cubicBezTo>
                    <a:pt x="2738" y="709"/>
                    <a:pt x="3215" y="327"/>
                    <a:pt x="3746" y="55"/>
                  </a:cubicBezTo>
                  <a:cubicBezTo>
                    <a:pt x="3746" y="28"/>
                    <a:pt x="3746" y="14"/>
                    <a:pt x="3760" y="1"/>
                  </a:cubicBezTo>
                  <a:close/>
                  <a:moveTo>
                    <a:pt x="558" y="5096"/>
                  </a:moveTo>
                  <a:cubicBezTo>
                    <a:pt x="286" y="6117"/>
                    <a:pt x="123" y="7165"/>
                    <a:pt x="28" y="8227"/>
                  </a:cubicBezTo>
                  <a:cubicBezTo>
                    <a:pt x="123" y="7178"/>
                    <a:pt x="286" y="6117"/>
                    <a:pt x="558" y="5096"/>
                  </a:cubicBezTo>
                  <a:close/>
                  <a:moveTo>
                    <a:pt x="28" y="8267"/>
                  </a:moveTo>
                  <a:cubicBezTo>
                    <a:pt x="25" y="8289"/>
                    <a:pt x="22" y="8311"/>
                    <a:pt x="20" y="8333"/>
                  </a:cubicBezTo>
                  <a:lnTo>
                    <a:pt x="20" y="8333"/>
                  </a:lnTo>
                  <a:cubicBezTo>
                    <a:pt x="22" y="8311"/>
                    <a:pt x="25" y="8289"/>
                    <a:pt x="28" y="8267"/>
                  </a:cubicBezTo>
                  <a:close/>
                  <a:moveTo>
                    <a:pt x="20" y="8333"/>
                  </a:moveTo>
                  <a:lnTo>
                    <a:pt x="20" y="8333"/>
                  </a:lnTo>
                  <a:cubicBezTo>
                    <a:pt x="13" y="8411"/>
                    <a:pt x="11" y="8493"/>
                    <a:pt x="1" y="8567"/>
                  </a:cubicBezTo>
                  <a:lnTo>
                    <a:pt x="14" y="8567"/>
                  </a:lnTo>
                  <a:cubicBezTo>
                    <a:pt x="14" y="8483"/>
                    <a:pt x="14" y="8407"/>
                    <a:pt x="20" y="8333"/>
                  </a:cubicBezTo>
                  <a:close/>
                </a:path>
              </a:pathLst>
            </a:custGeom>
            <a:solidFill>
              <a:srgbClr val="D1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5338169" y="1759440"/>
              <a:ext cx="285419" cy="294332"/>
            </a:xfrm>
            <a:custGeom>
              <a:avLst/>
              <a:gdLst/>
              <a:ahLst/>
              <a:cxnLst/>
              <a:rect l="l" t="t" r="r" b="b"/>
              <a:pathLst>
                <a:path w="15691" h="16181" extrusionOk="0">
                  <a:moveTo>
                    <a:pt x="9780" y="1"/>
                  </a:moveTo>
                  <a:cubicBezTo>
                    <a:pt x="9780" y="164"/>
                    <a:pt x="9752" y="314"/>
                    <a:pt x="9698" y="450"/>
                  </a:cubicBezTo>
                  <a:cubicBezTo>
                    <a:pt x="9534" y="900"/>
                    <a:pt x="8840" y="1022"/>
                    <a:pt x="8418" y="1118"/>
                  </a:cubicBezTo>
                  <a:cubicBezTo>
                    <a:pt x="8268" y="1145"/>
                    <a:pt x="8118" y="1172"/>
                    <a:pt x="7955" y="1185"/>
                  </a:cubicBezTo>
                  <a:cubicBezTo>
                    <a:pt x="7805" y="1417"/>
                    <a:pt x="7628" y="1648"/>
                    <a:pt x="7424" y="1866"/>
                  </a:cubicBezTo>
                  <a:cubicBezTo>
                    <a:pt x="5612" y="3733"/>
                    <a:pt x="3447" y="4523"/>
                    <a:pt x="2003" y="6811"/>
                  </a:cubicBezTo>
                  <a:cubicBezTo>
                    <a:pt x="723" y="8839"/>
                    <a:pt x="1" y="11251"/>
                    <a:pt x="1" y="13661"/>
                  </a:cubicBezTo>
                  <a:lnTo>
                    <a:pt x="1" y="14042"/>
                  </a:lnTo>
                  <a:cubicBezTo>
                    <a:pt x="28" y="14778"/>
                    <a:pt x="124" y="15527"/>
                    <a:pt x="423" y="16181"/>
                  </a:cubicBezTo>
                  <a:cubicBezTo>
                    <a:pt x="478" y="16154"/>
                    <a:pt x="545" y="16126"/>
                    <a:pt x="614" y="16112"/>
                  </a:cubicBezTo>
                  <a:cubicBezTo>
                    <a:pt x="464" y="15459"/>
                    <a:pt x="396" y="14792"/>
                    <a:pt x="396" y="14124"/>
                  </a:cubicBezTo>
                  <a:lnTo>
                    <a:pt x="396" y="14111"/>
                  </a:lnTo>
                  <a:lnTo>
                    <a:pt x="396" y="14097"/>
                  </a:lnTo>
                  <a:lnTo>
                    <a:pt x="396" y="14084"/>
                  </a:lnTo>
                  <a:lnTo>
                    <a:pt x="396" y="14069"/>
                  </a:lnTo>
                  <a:lnTo>
                    <a:pt x="396" y="14056"/>
                  </a:lnTo>
                  <a:lnTo>
                    <a:pt x="396" y="14042"/>
                  </a:lnTo>
                  <a:lnTo>
                    <a:pt x="396" y="14029"/>
                  </a:lnTo>
                  <a:lnTo>
                    <a:pt x="396" y="14015"/>
                  </a:lnTo>
                  <a:cubicBezTo>
                    <a:pt x="409" y="13089"/>
                    <a:pt x="560" y="12163"/>
                    <a:pt x="832" y="11278"/>
                  </a:cubicBezTo>
                  <a:cubicBezTo>
                    <a:pt x="1622" y="8376"/>
                    <a:pt x="4428" y="4577"/>
                    <a:pt x="7751" y="4550"/>
                  </a:cubicBezTo>
                  <a:lnTo>
                    <a:pt x="7751" y="4550"/>
                  </a:lnTo>
                  <a:cubicBezTo>
                    <a:pt x="5054" y="5734"/>
                    <a:pt x="3160" y="8009"/>
                    <a:pt x="2398" y="10842"/>
                  </a:cubicBezTo>
                  <a:cubicBezTo>
                    <a:pt x="2071" y="12041"/>
                    <a:pt x="1894" y="13266"/>
                    <a:pt x="1840" y="14505"/>
                  </a:cubicBezTo>
                  <a:cubicBezTo>
                    <a:pt x="1826" y="14887"/>
                    <a:pt x="1826" y="15268"/>
                    <a:pt x="1840" y="15636"/>
                  </a:cubicBezTo>
                  <a:cubicBezTo>
                    <a:pt x="1989" y="15595"/>
                    <a:pt x="2125" y="15540"/>
                    <a:pt x="2276" y="15486"/>
                  </a:cubicBezTo>
                  <a:cubicBezTo>
                    <a:pt x="2289" y="15391"/>
                    <a:pt x="2289" y="15282"/>
                    <a:pt x="2303" y="15186"/>
                  </a:cubicBezTo>
                  <a:lnTo>
                    <a:pt x="2303" y="15159"/>
                  </a:lnTo>
                  <a:lnTo>
                    <a:pt x="2303" y="15146"/>
                  </a:lnTo>
                  <a:cubicBezTo>
                    <a:pt x="2398" y="14084"/>
                    <a:pt x="2561" y="13034"/>
                    <a:pt x="2834" y="12013"/>
                  </a:cubicBezTo>
                  <a:cubicBezTo>
                    <a:pt x="3297" y="10324"/>
                    <a:pt x="4346" y="7641"/>
                    <a:pt x="6035" y="6920"/>
                  </a:cubicBezTo>
                  <a:lnTo>
                    <a:pt x="6035" y="6920"/>
                  </a:lnTo>
                  <a:cubicBezTo>
                    <a:pt x="6021" y="6933"/>
                    <a:pt x="6021" y="6947"/>
                    <a:pt x="6021" y="6974"/>
                  </a:cubicBezTo>
                  <a:cubicBezTo>
                    <a:pt x="6729" y="6593"/>
                    <a:pt x="7533" y="6375"/>
                    <a:pt x="8336" y="6239"/>
                  </a:cubicBezTo>
                  <a:lnTo>
                    <a:pt x="8336" y="6239"/>
                  </a:lnTo>
                  <a:cubicBezTo>
                    <a:pt x="8281" y="6783"/>
                    <a:pt x="8023" y="7287"/>
                    <a:pt x="7791" y="7777"/>
                  </a:cubicBezTo>
                  <a:cubicBezTo>
                    <a:pt x="7001" y="9493"/>
                    <a:pt x="6389" y="11291"/>
                    <a:pt x="5993" y="13130"/>
                  </a:cubicBezTo>
                  <a:cubicBezTo>
                    <a:pt x="5912" y="13497"/>
                    <a:pt x="5857" y="13866"/>
                    <a:pt x="5803" y="14233"/>
                  </a:cubicBezTo>
                  <a:cubicBezTo>
                    <a:pt x="5857" y="14220"/>
                    <a:pt x="5926" y="14192"/>
                    <a:pt x="5980" y="14165"/>
                  </a:cubicBezTo>
                  <a:cubicBezTo>
                    <a:pt x="5966" y="14138"/>
                    <a:pt x="5966" y="14097"/>
                    <a:pt x="5953" y="14056"/>
                  </a:cubicBezTo>
                  <a:cubicBezTo>
                    <a:pt x="5884" y="13702"/>
                    <a:pt x="6810" y="13334"/>
                    <a:pt x="8091" y="13007"/>
                  </a:cubicBezTo>
                  <a:cubicBezTo>
                    <a:pt x="10060" y="12288"/>
                    <a:pt x="12368" y="12028"/>
                    <a:pt x="14447" y="11824"/>
                  </a:cubicBezTo>
                  <a:lnTo>
                    <a:pt x="14447" y="11824"/>
                  </a:lnTo>
                  <a:cubicBezTo>
                    <a:pt x="14412" y="11831"/>
                    <a:pt x="14379" y="11856"/>
                    <a:pt x="14356" y="11890"/>
                  </a:cubicBezTo>
                  <a:cubicBezTo>
                    <a:pt x="14397" y="11877"/>
                    <a:pt x="14437" y="11877"/>
                    <a:pt x="14465" y="11877"/>
                  </a:cubicBezTo>
                  <a:cubicBezTo>
                    <a:pt x="14343" y="11890"/>
                    <a:pt x="14261" y="12108"/>
                    <a:pt x="14207" y="12504"/>
                  </a:cubicBezTo>
                  <a:cubicBezTo>
                    <a:pt x="14561" y="12422"/>
                    <a:pt x="14915" y="12353"/>
                    <a:pt x="15282" y="12299"/>
                  </a:cubicBezTo>
                  <a:cubicBezTo>
                    <a:pt x="15691" y="11550"/>
                    <a:pt x="15445" y="10352"/>
                    <a:pt x="15391" y="9602"/>
                  </a:cubicBezTo>
                  <a:lnTo>
                    <a:pt x="15282" y="9602"/>
                  </a:lnTo>
                  <a:cubicBezTo>
                    <a:pt x="14274" y="9602"/>
                    <a:pt x="13308" y="9126"/>
                    <a:pt x="12490" y="8567"/>
                  </a:cubicBezTo>
                  <a:cubicBezTo>
                    <a:pt x="11646" y="8009"/>
                    <a:pt x="10924" y="7205"/>
                    <a:pt x="10488" y="6293"/>
                  </a:cubicBezTo>
                  <a:cubicBezTo>
                    <a:pt x="9576" y="4386"/>
                    <a:pt x="9875" y="2248"/>
                    <a:pt x="9794" y="219"/>
                  </a:cubicBezTo>
                  <a:cubicBezTo>
                    <a:pt x="9780" y="137"/>
                    <a:pt x="9780" y="68"/>
                    <a:pt x="9780"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5512338" y="1567972"/>
              <a:ext cx="317143" cy="473668"/>
            </a:xfrm>
            <a:custGeom>
              <a:avLst/>
              <a:gdLst/>
              <a:ahLst/>
              <a:cxnLst/>
              <a:rect l="l" t="t" r="r" b="b"/>
              <a:pathLst>
                <a:path w="17435" h="26040" extrusionOk="0">
                  <a:moveTo>
                    <a:pt x="7024" y="0"/>
                  </a:moveTo>
                  <a:cubicBezTo>
                    <a:pt x="4145" y="0"/>
                    <a:pt x="1663" y="1314"/>
                    <a:pt x="722" y="4248"/>
                  </a:cubicBezTo>
                  <a:cubicBezTo>
                    <a:pt x="41" y="6345"/>
                    <a:pt x="123" y="8566"/>
                    <a:pt x="219" y="10745"/>
                  </a:cubicBezTo>
                  <a:cubicBezTo>
                    <a:pt x="300" y="12774"/>
                    <a:pt x="1" y="14912"/>
                    <a:pt x="913" y="16819"/>
                  </a:cubicBezTo>
                  <a:cubicBezTo>
                    <a:pt x="1349" y="17731"/>
                    <a:pt x="2071" y="18535"/>
                    <a:pt x="2915" y="19093"/>
                  </a:cubicBezTo>
                  <a:cubicBezTo>
                    <a:pt x="3740" y="19643"/>
                    <a:pt x="4703" y="20130"/>
                    <a:pt x="5696" y="20130"/>
                  </a:cubicBezTo>
                  <a:cubicBezTo>
                    <a:pt x="5736" y="20130"/>
                    <a:pt x="5776" y="20130"/>
                    <a:pt x="5816" y="20128"/>
                  </a:cubicBezTo>
                  <a:lnTo>
                    <a:pt x="5816" y="20128"/>
                  </a:lnTo>
                  <a:cubicBezTo>
                    <a:pt x="5885" y="21177"/>
                    <a:pt x="6333" y="23057"/>
                    <a:pt x="4890" y="23451"/>
                  </a:cubicBezTo>
                  <a:cubicBezTo>
                    <a:pt x="4781" y="23479"/>
                    <a:pt x="4672" y="23493"/>
                    <a:pt x="4590" y="23560"/>
                  </a:cubicBezTo>
                  <a:cubicBezTo>
                    <a:pt x="4441" y="23696"/>
                    <a:pt x="4441" y="23942"/>
                    <a:pt x="4536" y="24119"/>
                  </a:cubicBezTo>
                  <a:cubicBezTo>
                    <a:pt x="4699" y="24432"/>
                    <a:pt x="5013" y="24813"/>
                    <a:pt x="5271" y="25058"/>
                  </a:cubicBezTo>
                  <a:cubicBezTo>
                    <a:pt x="5939" y="25685"/>
                    <a:pt x="6851" y="26039"/>
                    <a:pt x="7764" y="26039"/>
                  </a:cubicBezTo>
                  <a:cubicBezTo>
                    <a:pt x="8581" y="26026"/>
                    <a:pt x="9411" y="25726"/>
                    <a:pt x="10079" y="25276"/>
                  </a:cubicBezTo>
                  <a:cubicBezTo>
                    <a:pt x="10461" y="25018"/>
                    <a:pt x="11563" y="24092"/>
                    <a:pt x="11155" y="23506"/>
                  </a:cubicBezTo>
                  <a:cubicBezTo>
                    <a:pt x="11060" y="23357"/>
                    <a:pt x="10869" y="23329"/>
                    <a:pt x="10692" y="23275"/>
                  </a:cubicBezTo>
                  <a:cubicBezTo>
                    <a:pt x="9384" y="22948"/>
                    <a:pt x="9684" y="20700"/>
                    <a:pt x="9711" y="19706"/>
                  </a:cubicBezTo>
                  <a:cubicBezTo>
                    <a:pt x="12326" y="18317"/>
                    <a:pt x="14233" y="15675"/>
                    <a:pt x="14750" y="12760"/>
                  </a:cubicBezTo>
                  <a:cubicBezTo>
                    <a:pt x="14853" y="12951"/>
                    <a:pt x="15001" y="13022"/>
                    <a:pt x="15162" y="13022"/>
                  </a:cubicBezTo>
                  <a:cubicBezTo>
                    <a:pt x="15450" y="13022"/>
                    <a:pt x="15779" y="12794"/>
                    <a:pt x="15963" y="12610"/>
                  </a:cubicBezTo>
                  <a:cubicBezTo>
                    <a:pt x="16971" y="11575"/>
                    <a:pt x="17434" y="10009"/>
                    <a:pt x="17134" y="8593"/>
                  </a:cubicBezTo>
                  <a:cubicBezTo>
                    <a:pt x="17093" y="8348"/>
                    <a:pt x="17011" y="8088"/>
                    <a:pt x="16848" y="7898"/>
                  </a:cubicBezTo>
                  <a:cubicBezTo>
                    <a:pt x="16699" y="7730"/>
                    <a:pt x="16486" y="7607"/>
                    <a:pt x="16280" y="7607"/>
                  </a:cubicBezTo>
                  <a:cubicBezTo>
                    <a:pt x="16184" y="7607"/>
                    <a:pt x="16090" y="7634"/>
                    <a:pt x="16003" y="7694"/>
                  </a:cubicBezTo>
                  <a:cubicBezTo>
                    <a:pt x="15649" y="7952"/>
                    <a:pt x="15391" y="8320"/>
                    <a:pt x="15213" y="8729"/>
                  </a:cubicBezTo>
                  <a:cubicBezTo>
                    <a:pt x="15068" y="9075"/>
                    <a:pt x="14973" y="9459"/>
                    <a:pt x="14956" y="9820"/>
                  </a:cubicBezTo>
                  <a:lnTo>
                    <a:pt x="14956" y="9820"/>
                  </a:lnTo>
                  <a:cubicBezTo>
                    <a:pt x="15038" y="7811"/>
                    <a:pt x="15209" y="5616"/>
                    <a:pt x="14287" y="3771"/>
                  </a:cubicBezTo>
                  <a:cubicBezTo>
                    <a:pt x="13130" y="1469"/>
                    <a:pt x="10474" y="271"/>
                    <a:pt x="7900" y="40"/>
                  </a:cubicBezTo>
                  <a:cubicBezTo>
                    <a:pt x="7605" y="14"/>
                    <a:pt x="7312" y="0"/>
                    <a:pt x="7024" y="0"/>
                  </a:cubicBezTo>
                  <a:close/>
                </a:path>
              </a:pathLst>
            </a:custGeom>
            <a:solidFill>
              <a:srgbClr val="B78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5790045" y="1727044"/>
              <a:ext cx="20591" cy="54716"/>
            </a:xfrm>
            <a:custGeom>
              <a:avLst/>
              <a:gdLst/>
              <a:ahLst/>
              <a:cxnLst/>
              <a:rect l="l" t="t" r="r" b="b"/>
              <a:pathLst>
                <a:path w="1132" h="3008" extrusionOk="0">
                  <a:moveTo>
                    <a:pt x="513" y="1551"/>
                  </a:moveTo>
                  <a:cubicBezTo>
                    <a:pt x="556" y="1574"/>
                    <a:pt x="591" y="1607"/>
                    <a:pt x="614" y="1646"/>
                  </a:cubicBezTo>
                  <a:cubicBezTo>
                    <a:pt x="642" y="1673"/>
                    <a:pt x="669" y="1713"/>
                    <a:pt x="682" y="1768"/>
                  </a:cubicBezTo>
                  <a:cubicBezTo>
                    <a:pt x="696" y="1809"/>
                    <a:pt x="709" y="1849"/>
                    <a:pt x="709" y="1891"/>
                  </a:cubicBezTo>
                  <a:lnTo>
                    <a:pt x="709" y="1918"/>
                  </a:lnTo>
                  <a:lnTo>
                    <a:pt x="709" y="1958"/>
                  </a:lnTo>
                  <a:cubicBezTo>
                    <a:pt x="709" y="1972"/>
                    <a:pt x="709" y="2000"/>
                    <a:pt x="696" y="2027"/>
                  </a:cubicBezTo>
                  <a:cubicBezTo>
                    <a:pt x="696" y="2067"/>
                    <a:pt x="682" y="2109"/>
                    <a:pt x="655" y="2163"/>
                  </a:cubicBezTo>
                  <a:cubicBezTo>
                    <a:pt x="642" y="2203"/>
                    <a:pt x="627" y="2245"/>
                    <a:pt x="600" y="2299"/>
                  </a:cubicBezTo>
                  <a:cubicBezTo>
                    <a:pt x="573" y="2340"/>
                    <a:pt x="546" y="2394"/>
                    <a:pt x="533" y="2436"/>
                  </a:cubicBezTo>
                  <a:lnTo>
                    <a:pt x="491" y="2503"/>
                  </a:lnTo>
                  <a:cubicBezTo>
                    <a:pt x="479" y="2515"/>
                    <a:pt x="472" y="2528"/>
                    <a:pt x="467" y="2539"/>
                  </a:cubicBezTo>
                  <a:lnTo>
                    <a:pt x="467" y="2539"/>
                  </a:lnTo>
                  <a:cubicBezTo>
                    <a:pt x="465" y="2533"/>
                    <a:pt x="464" y="2526"/>
                    <a:pt x="464" y="2517"/>
                  </a:cubicBezTo>
                  <a:cubicBezTo>
                    <a:pt x="464" y="2503"/>
                    <a:pt x="451" y="2490"/>
                    <a:pt x="451" y="2476"/>
                  </a:cubicBezTo>
                  <a:lnTo>
                    <a:pt x="451" y="2449"/>
                  </a:lnTo>
                  <a:lnTo>
                    <a:pt x="451" y="2408"/>
                  </a:lnTo>
                  <a:lnTo>
                    <a:pt x="451" y="2327"/>
                  </a:lnTo>
                  <a:lnTo>
                    <a:pt x="451" y="2245"/>
                  </a:lnTo>
                  <a:cubicBezTo>
                    <a:pt x="451" y="2040"/>
                    <a:pt x="478" y="1822"/>
                    <a:pt x="505" y="1604"/>
                  </a:cubicBezTo>
                  <a:cubicBezTo>
                    <a:pt x="508" y="1587"/>
                    <a:pt x="510" y="1569"/>
                    <a:pt x="513" y="1551"/>
                  </a:cubicBezTo>
                  <a:close/>
                  <a:moveTo>
                    <a:pt x="438" y="2585"/>
                  </a:moveTo>
                  <a:lnTo>
                    <a:pt x="424" y="2599"/>
                  </a:lnTo>
                  <a:lnTo>
                    <a:pt x="437" y="2585"/>
                  </a:lnTo>
                  <a:close/>
                  <a:moveTo>
                    <a:pt x="905" y="1"/>
                  </a:moveTo>
                  <a:cubicBezTo>
                    <a:pt x="886" y="1"/>
                    <a:pt x="866" y="4"/>
                    <a:pt x="845" y="11"/>
                  </a:cubicBezTo>
                  <a:cubicBezTo>
                    <a:pt x="805" y="11"/>
                    <a:pt x="764" y="24"/>
                    <a:pt x="736" y="52"/>
                  </a:cubicBezTo>
                  <a:cubicBezTo>
                    <a:pt x="709" y="66"/>
                    <a:pt x="682" y="93"/>
                    <a:pt x="655" y="120"/>
                  </a:cubicBezTo>
                  <a:cubicBezTo>
                    <a:pt x="627" y="147"/>
                    <a:pt x="600" y="175"/>
                    <a:pt x="587" y="202"/>
                  </a:cubicBezTo>
                  <a:cubicBezTo>
                    <a:pt x="546" y="256"/>
                    <a:pt x="518" y="311"/>
                    <a:pt x="491" y="365"/>
                  </a:cubicBezTo>
                  <a:cubicBezTo>
                    <a:pt x="478" y="393"/>
                    <a:pt x="478" y="420"/>
                    <a:pt x="464" y="447"/>
                  </a:cubicBezTo>
                  <a:lnTo>
                    <a:pt x="424" y="529"/>
                  </a:lnTo>
                  <a:cubicBezTo>
                    <a:pt x="410" y="583"/>
                    <a:pt x="382" y="638"/>
                    <a:pt x="369" y="692"/>
                  </a:cubicBezTo>
                  <a:cubicBezTo>
                    <a:pt x="342" y="747"/>
                    <a:pt x="315" y="801"/>
                    <a:pt x="301" y="856"/>
                  </a:cubicBezTo>
                  <a:cubicBezTo>
                    <a:pt x="219" y="1074"/>
                    <a:pt x="151" y="1292"/>
                    <a:pt x="97" y="1522"/>
                  </a:cubicBezTo>
                  <a:cubicBezTo>
                    <a:pt x="93" y="1540"/>
                    <a:pt x="89" y="1557"/>
                    <a:pt x="86" y="1575"/>
                  </a:cubicBezTo>
                  <a:lnTo>
                    <a:pt x="86" y="1575"/>
                  </a:lnTo>
                  <a:cubicBezTo>
                    <a:pt x="80" y="1580"/>
                    <a:pt x="75" y="1586"/>
                    <a:pt x="70" y="1591"/>
                  </a:cubicBezTo>
                  <a:cubicBezTo>
                    <a:pt x="74" y="1590"/>
                    <a:pt x="79" y="1589"/>
                    <a:pt x="83" y="1587"/>
                  </a:cubicBezTo>
                  <a:lnTo>
                    <a:pt x="83" y="1587"/>
                  </a:lnTo>
                  <a:cubicBezTo>
                    <a:pt x="38" y="1809"/>
                    <a:pt x="14" y="2021"/>
                    <a:pt x="1" y="2245"/>
                  </a:cubicBezTo>
                  <a:lnTo>
                    <a:pt x="1" y="2340"/>
                  </a:lnTo>
                  <a:lnTo>
                    <a:pt x="15" y="2436"/>
                  </a:lnTo>
                  <a:lnTo>
                    <a:pt x="15" y="2476"/>
                  </a:lnTo>
                  <a:cubicBezTo>
                    <a:pt x="15" y="2503"/>
                    <a:pt x="15" y="2517"/>
                    <a:pt x="28" y="2545"/>
                  </a:cubicBezTo>
                  <a:cubicBezTo>
                    <a:pt x="28" y="2585"/>
                    <a:pt x="42" y="2626"/>
                    <a:pt x="55" y="2653"/>
                  </a:cubicBezTo>
                  <a:lnTo>
                    <a:pt x="97" y="2775"/>
                  </a:lnTo>
                  <a:cubicBezTo>
                    <a:pt x="124" y="2803"/>
                    <a:pt x="151" y="2844"/>
                    <a:pt x="192" y="2884"/>
                  </a:cubicBezTo>
                  <a:cubicBezTo>
                    <a:pt x="219" y="2926"/>
                    <a:pt x="273" y="2966"/>
                    <a:pt x="342" y="2980"/>
                  </a:cubicBezTo>
                  <a:cubicBezTo>
                    <a:pt x="382" y="2993"/>
                    <a:pt x="410" y="3008"/>
                    <a:pt x="451" y="3008"/>
                  </a:cubicBezTo>
                  <a:cubicBezTo>
                    <a:pt x="491" y="3008"/>
                    <a:pt x="518" y="2993"/>
                    <a:pt x="546" y="2993"/>
                  </a:cubicBezTo>
                  <a:cubicBezTo>
                    <a:pt x="587" y="2980"/>
                    <a:pt x="614" y="2966"/>
                    <a:pt x="642" y="2953"/>
                  </a:cubicBezTo>
                  <a:cubicBezTo>
                    <a:pt x="669" y="2926"/>
                    <a:pt x="696" y="2912"/>
                    <a:pt x="709" y="2884"/>
                  </a:cubicBezTo>
                  <a:cubicBezTo>
                    <a:pt x="751" y="2857"/>
                    <a:pt x="778" y="2817"/>
                    <a:pt x="791" y="2775"/>
                  </a:cubicBezTo>
                  <a:cubicBezTo>
                    <a:pt x="818" y="2748"/>
                    <a:pt x="832" y="2721"/>
                    <a:pt x="832" y="2694"/>
                  </a:cubicBezTo>
                  <a:lnTo>
                    <a:pt x="873" y="2612"/>
                  </a:lnTo>
                  <a:cubicBezTo>
                    <a:pt x="927" y="2503"/>
                    <a:pt x="968" y="2381"/>
                    <a:pt x="996" y="2245"/>
                  </a:cubicBezTo>
                  <a:cubicBezTo>
                    <a:pt x="1009" y="2190"/>
                    <a:pt x="1023" y="2122"/>
                    <a:pt x="1023" y="2054"/>
                  </a:cubicBezTo>
                  <a:cubicBezTo>
                    <a:pt x="1023" y="2013"/>
                    <a:pt x="1023" y="1986"/>
                    <a:pt x="1009" y="1945"/>
                  </a:cubicBezTo>
                  <a:lnTo>
                    <a:pt x="1009" y="1891"/>
                  </a:lnTo>
                  <a:cubicBezTo>
                    <a:pt x="996" y="1877"/>
                    <a:pt x="996" y="1849"/>
                    <a:pt x="996" y="1836"/>
                  </a:cubicBezTo>
                  <a:cubicBezTo>
                    <a:pt x="954" y="1700"/>
                    <a:pt x="887" y="1577"/>
                    <a:pt x="778" y="1482"/>
                  </a:cubicBezTo>
                  <a:cubicBezTo>
                    <a:pt x="709" y="1441"/>
                    <a:pt x="655" y="1414"/>
                    <a:pt x="587" y="1400"/>
                  </a:cubicBezTo>
                  <a:cubicBezTo>
                    <a:pt x="571" y="1395"/>
                    <a:pt x="555" y="1391"/>
                    <a:pt x="540" y="1389"/>
                  </a:cubicBezTo>
                  <a:lnTo>
                    <a:pt x="540" y="1389"/>
                  </a:lnTo>
                  <a:cubicBezTo>
                    <a:pt x="567" y="1243"/>
                    <a:pt x="600" y="1097"/>
                    <a:pt x="627" y="950"/>
                  </a:cubicBezTo>
                  <a:lnTo>
                    <a:pt x="669" y="787"/>
                  </a:lnTo>
                  <a:cubicBezTo>
                    <a:pt x="682" y="733"/>
                    <a:pt x="696" y="678"/>
                    <a:pt x="696" y="611"/>
                  </a:cubicBezTo>
                  <a:lnTo>
                    <a:pt x="723" y="529"/>
                  </a:lnTo>
                  <a:lnTo>
                    <a:pt x="736" y="447"/>
                  </a:lnTo>
                  <a:cubicBezTo>
                    <a:pt x="751" y="393"/>
                    <a:pt x="764" y="351"/>
                    <a:pt x="778" y="297"/>
                  </a:cubicBezTo>
                  <a:cubicBezTo>
                    <a:pt x="778" y="284"/>
                    <a:pt x="791" y="256"/>
                    <a:pt x="805" y="242"/>
                  </a:cubicBezTo>
                  <a:cubicBezTo>
                    <a:pt x="818" y="215"/>
                    <a:pt x="832" y="202"/>
                    <a:pt x="845" y="188"/>
                  </a:cubicBezTo>
                  <a:lnTo>
                    <a:pt x="887" y="147"/>
                  </a:lnTo>
                  <a:cubicBezTo>
                    <a:pt x="900" y="133"/>
                    <a:pt x="914" y="133"/>
                    <a:pt x="927" y="133"/>
                  </a:cubicBezTo>
                  <a:cubicBezTo>
                    <a:pt x="968" y="133"/>
                    <a:pt x="1023" y="147"/>
                    <a:pt x="1050" y="188"/>
                  </a:cubicBezTo>
                  <a:cubicBezTo>
                    <a:pt x="1077" y="202"/>
                    <a:pt x="1091" y="229"/>
                    <a:pt x="1091" y="256"/>
                  </a:cubicBezTo>
                  <a:cubicBezTo>
                    <a:pt x="1091" y="269"/>
                    <a:pt x="1091" y="297"/>
                    <a:pt x="1077" y="324"/>
                  </a:cubicBezTo>
                  <a:cubicBezTo>
                    <a:pt x="1091" y="324"/>
                    <a:pt x="1091" y="311"/>
                    <a:pt x="1105" y="297"/>
                  </a:cubicBezTo>
                  <a:cubicBezTo>
                    <a:pt x="1118" y="284"/>
                    <a:pt x="1118" y="269"/>
                    <a:pt x="1132" y="256"/>
                  </a:cubicBezTo>
                  <a:cubicBezTo>
                    <a:pt x="1132" y="215"/>
                    <a:pt x="1132" y="188"/>
                    <a:pt x="1118" y="147"/>
                  </a:cubicBezTo>
                  <a:cubicBezTo>
                    <a:pt x="1105" y="120"/>
                    <a:pt x="1077" y="93"/>
                    <a:pt x="1050" y="66"/>
                  </a:cubicBezTo>
                  <a:cubicBezTo>
                    <a:pt x="1023" y="52"/>
                    <a:pt x="996" y="24"/>
                    <a:pt x="954" y="11"/>
                  </a:cubicBezTo>
                  <a:cubicBezTo>
                    <a:pt x="941" y="4"/>
                    <a:pt x="924" y="1"/>
                    <a:pt x="90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5533384" y="1728226"/>
              <a:ext cx="36198" cy="30250"/>
            </a:xfrm>
            <a:custGeom>
              <a:avLst/>
              <a:gdLst/>
              <a:ahLst/>
              <a:cxnLst/>
              <a:rect l="l" t="t" r="r" b="b"/>
              <a:pathLst>
                <a:path w="1990" h="1663" extrusionOk="0">
                  <a:moveTo>
                    <a:pt x="968" y="1"/>
                  </a:moveTo>
                  <a:cubicBezTo>
                    <a:pt x="941" y="1"/>
                    <a:pt x="914" y="14"/>
                    <a:pt x="887" y="14"/>
                  </a:cubicBezTo>
                  <a:cubicBezTo>
                    <a:pt x="873" y="14"/>
                    <a:pt x="860" y="28"/>
                    <a:pt x="845" y="28"/>
                  </a:cubicBezTo>
                  <a:cubicBezTo>
                    <a:pt x="832" y="28"/>
                    <a:pt x="818" y="28"/>
                    <a:pt x="805" y="41"/>
                  </a:cubicBezTo>
                  <a:lnTo>
                    <a:pt x="764" y="41"/>
                  </a:lnTo>
                  <a:lnTo>
                    <a:pt x="723" y="55"/>
                  </a:lnTo>
                  <a:lnTo>
                    <a:pt x="696" y="82"/>
                  </a:lnTo>
                  <a:cubicBezTo>
                    <a:pt x="682" y="82"/>
                    <a:pt x="669" y="82"/>
                    <a:pt x="655" y="96"/>
                  </a:cubicBezTo>
                  <a:cubicBezTo>
                    <a:pt x="642" y="110"/>
                    <a:pt x="614" y="110"/>
                    <a:pt x="587" y="123"/>
                  </a:cubicBezTo>
                  <a:cubicBezTo>
                    <a:pt x="573" y="137"/>
                    <a:pt x="560" y="150"/>
                    <a:pt x="533" y="164"/>
                  </a:cubicBezTo>
                  <a:cubicBezTo>
                    <a:pt x="491" y="191"/>
                    <a:pt x="464" y="219"/>
                    <a:pt x="424" y="246"/>
                  </a:cubicBezTo>
                  <a:cubicBezTo>
                    <a:pt x="396" y="273"/>
                    <a:pt x="355" y="300"/>
                    <a:pt x="328" y="328"/>
                  </a:cubicBezTo>
                  <a:cubicBezTo>
                    <a:pt x="206" y="464"/>
                    <a:pt x="124" y="613"/>
                    <a:pt x="70" y="777"/>
                  </a:cubicBezTo>
                  <a:cubicBezTo>
                    <a:pt x="15" y="927"/>
                    <a:pt x="1" y="1076"/>
                    <a:pt x="15" y="1227"/>
                  </a:cubicBezTo>
                  <a:cubicBezTo>
                    <a:pt x="28" y="1308"/>
                    <a:pt x="28" y="1376"/>
                    <a:pt x="55" y="1444"/>
                  </a:cubicBezTo>
                  <a:cubicBezTo>
                    <a:pt x="70" y="1526"/>
                    <a:pt x="97" y="1594"/>
                    <a:pt x="124" y="1662"/>
                  </a:cubicBezTo>
                  <a:cubicBezTo>
                    <a:pt x="179" y="1608"/>
                    <a:pt x="233" y="1553"/>
                    <a:pt x="273" y="1499"/>
                  </a:cubicBezTo>
                  <a:cubicBezTo>
                    <a:pt x="301" y="1472"/>
                    <a:pt x="315" y="1444"/>
                    <a:pt x="342" y="1417"/>
                  </a:cubicBezTo>
                  <a:lnTo>
                    <a:pt x="396" y="1349"/>
                  </a:lnTo>
                  <a:cubicBezTo>
                    <a:pt x="437" y="1294"/>
                    <a:pt x="478" y="1240"/>
                    <a:pt x="518" y="1199"/>
                  </a:cubicBezTo>
                  <a:cubicBezTo>
                    <a:pt x="560" y="1158"/>
                    <a:pt x="600" y="1118"/>
                    <a:pt x="627" y="1076"/>
                  </a:cubicBezTo>
                  <a:cubicBezTo>
                    <a:pt x="709" y="1009"/>
                    <a:pt x="778" y="954"/>
                    <a:pt x="845" y="913"/>
                  </a:cubicBezTo>
                  <a:cubicBezTo>
                    <a:pt x="860" y="913"/>
                    <a:pt x="860" y="900"/>
                    <a:pt x="873" y="900"/>
                  </a:cubicBezTo>
                  <a:cubicBezTo>
                    <a:pt x="887" y="885"/>
                    <a:pt x="900" y="885"/>
                    <a:pt x="900" y="885"/>
                  </a:cubicBezTo>
                  <a:cubicBezTo>
                    <a:pt x="927" y="872"/>
                    <a:pt x="941" y="858"/>
                    <a:pt x="954" y="858"/>
                  </a:cubicBezTo>
                  <a:cubicBezTo>
                    <a:pt x="968" y="845"/>
                    <a:pt x="968" y="845"/>
                    <a:pt x="982" y="845"/>
                  </a:cubicBezTo>
                  <a:lnTo>
                    <a:pt x="996" y="831"/>
                  </a:lnTo>
                  <a:lnTo>
                    <a:pt x="1023" y="831"/>
                  </a:lnTo>
                  <a:lnTo>
                    <a:pt x="1023" y="818"/>
                  </a:lnTo>
                  <a:lnTo>
                    <a:pt x="1063" y="818"/>
                  </a:lnTo>
                  <a:lnTo>
                    <a:pt x="1077" y="804"/>
                  </a:lnTo>
                  <a:lnTo>
                    <a:pt x="1159" y="804"/>
                  </a:lnTo>
                  <a:cubicBezTo>
                    <a:pt x="1159" y="818"/>
                    <a:pt x="1172" y="818"/>
                    <a:pt x="1172" y="818"/>
                  </a:cubicBezTo>
                  <a:lnTo>
                    <a:pt x="1199" y="818"/>
                  </a:lnTo>
                  <a:lnTo>
                    <a:pt x="1227" y="831"/>
                  </a:lnTo>
                  <a:cubicBezTo>
                    <a:pt x="1268" y="845"/>
                    <a:pt x="1308" y="872"/>
                    <a:pt x="1350" y="900"/>
                  </a:cubicBezTo>
                  <a:cubicBezTo>
                    <a:pt x="1390" y="927"/>
                    <a:pt x="1432" y="954"/>
                    <a:pt x="1472" y="994"/>
                  </a:cubicBezTo>
                  <a:cubicBezTo>
                    <a:pt x="1526" y="1022"/>
                    <a:pt x="1568" y="1063"/>
                    <a:pt x="1622" y="1103"/>
                  </a:cubicBezTo>
                  <a:cubicBezTo>
                    <a:pt x="1663" y="1145"/>
                    <a:pt x="1717" y="1199"/>
                    <a:pt x="1771" y="1240"/>
                  </a:cubicBezTo>
                  <a:cubicBezTo>
                    <a:pt x="1826" y="1281"/>
                    <a:pt x="1880" y="1335"/>
                    <a:pt x="1935" y="1390"/>
                  </a:cubicBezTo>
                  <a:cubicBezTo>
                    <a:pt x="1962" y="1308"/>
                    <a:pt x="1976" y="1240"/>
                    <a:pt x="1989" y="1158"/>
                  </a:cubicBezTo>
                  <a:cubicBezTo>
                    <a:pt x="1989" y="1090"/>
                    <a:pt x="1989" y="1009"/>
                    <a:pt x="1976" y="940"/>
                  </a:cubicBezTo>
                  <a:cubicBezTo>
                    <a:pt x="1976" y="858"/>
                    <a:pt x="1962" y="791"/>
                    <a:pt x="1935" y="709"/>
                  </a:cubicBezTo>
                  <a:cubicBezTo>
                    <a:pt x="1922" y="668"/>
                    <a:pt x="1908" y="640"/>
                    <a:pt x="1895" y="600"/>
                  </a:cubicBezTo>
                  <a:lnTo>
                    <a:pt x="1867" y="546"/>
                  </a:lnTo>
                  <a:cubicBezTo>
                    <a:pt x="1867" y="531"/>
                    <a:pt x="1853" y="504"/>
                    <a:pt x="1840" y="491"/>
                  </a:cubicBezTo>
                  <a:cubicBezTo>
                    <a:pt x="1799" y="422"/>
                    <a:pt x="1758" y="341"/>
                    <a:pt x="1690" y="273"/>
                  </a:cubicBezTo>
                  <a:cubicBezTo>
                    <a:pt x="1677" y="259"/>
                    <a:pt x="1663" y="246"/>
                    <a:pt x="1635" y="232"/>
                  </a:cubicBezTo>
                  <a:cubicBezTo>
                    <a:pt x="1622" y="219"/>
                    <a:pt x="1608" y="191"/>
                    <a:pt x="1581" y="177"/>
                  </a:cubicBezTo>
                  <a:cubicBezTo>
                    <a:pt x="1568" y="164"/>
                    <a:pt x="1541" y="150"/>
                    <a:pt x="1526" y="137"/>
                  </a:cubicBezTo>
                  <a:cubicBezTo>
                    <a:pt x="1499" y="123"/>
                    <a:pt x="1486" y="110"/>
                    <a:pt x="1459" y="96"/>
                  </a:cubicBezTo>
                  <a:cubicBezTo>
                    <a:pt x="1363" y="41"/>
                    <a:pt x="1254" y="14"/>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5663970" y="1722278"/>
              <a:ext cx="40636" cy="28758"/>
            </a:xfrm>
            <a:custGeom>
              <a:avLst/>
              <a:gdLst/>
              <a:ahLst/>
              <a:cxnLst/>
              <a:rect l="l" t="t" r="r" b="b"/>
              <a:pathLst>
                <a:path w="2234" h="1581" extrusionOk="0">
                  <a:moveTo>
                    <a:pt x="1021" y="1"/>
                  </a:moveTo>
                  <a:cubicBezTo>
                    <a:pt x="967" y="1"/>
                    <a:pt x="912" y="1"/>
                    <a:pt x="872" y="14"/>
                  </a:cubicBezTo>
                  <a:cubicBezTo>
                    <a:pt x="763" y="41"/>
                    <a:pt x="654" y="68"/>
                    <a:pt x="572" y="123"/>
                  </a:cubicBezTo>
                  <a:cubicBezTo>
                    <a:pt x="476" y="177"/>
                    <a:pt x="394" y="232"/>
                    <a:pt x="327" y="314"/>
                  </a:cubicBezTo>
                  <a:cubicBezTo>
                    <a:pt x="258" y="382"/>
                    <a:pt x="204" y="450"/>
                    <a:pt x="163" y="531"/>
                  </a:cubicBezTo>
                  <a:cubicBezTo>
                    <a:pt x="109" y="613"/>
                    <a:pt x="82" y="682"/>
                    <a:pt x="55" y="764"/>
                  </a:cubicBezTo>
                  <a:cubicBezTo>
                    <a:pt x="27" y="845"/>
                    <a:pt x="13" y="927"/>
                    <a:pt x="0" y="1009"/>
                  </a:cubicBezTo>
                  <a:lnTo>
                    <a:pt x="0" y="1254"/>
                  </a:lnTo>
                  <a:cubicBezTo>
                    <a:pt x="13" y="1336"/>
                    <a:pt x="27" y="1417"/>
                    <a:pt x="55" y="1485"/>
                  </a:cubicBezTo>
                  <a:lnTo>
                    <a:pt x="218" y="1321"/>
                  </a:lnTo>
                  <a:lnTo>
                    <a:pt x="367" y="1172"/>
                  </a:lnTo>
                  <a:cubicBezTo>
                    <a:pt x="463" y="1076"/>
                    <a:pt x="558" y="1009"/>
                    <a:pt x="654" y="940"/>
                  </a:cubicBezTo>
                  <a:cubicBezTo>
                    <a:pt x="736" y="886"/>
                    <a:pt x="830" y="845"/>
                    <a:pt x="899" y="831"/>
                  </a:cubicBezTo>
                  <a:cubicBezTo>
                    <a:pt x="947" y="822"/>
                    <a:pt x="995" y="812"/>
                    <a:pt x="1048" y="812"/>
                  </a:cubicBezTo>
                  <a:cubicBezTo>
                    <a:pt x="1070" y="812"/>
                    <a:pt x="1093" y="814"/>
                    <a:pt x="1117" y="818"/>
                  </a:cubicBezTo>
                  <a:cubicBezTo>
                    <a:pt x="1144" y="818"/>
                    <a:pt x="1199" y="818"/>
                    <a:pt x="1239" y="831"/>
                  </a:cubicBezTo>
                  <a:lnTo>
                    <a:pt x="1362" y="873"/>
                  </a:lnTo>
                  <a:cubicBezTo>
                    <a:pt x="1444" y="886"/>
                    <a:pt x="1511" y="927"/>
                    <a:pt x="1593" y="981"/>
                  </a:cubicBezTo>
                  <a:cubicBezTo>
                    <a:pt x="1634" y="1009"/>
                    <a:pt x="1675" y="1049"/>
                    <a:pt x="1716" y="1090"/>
                  </a:cubicBezTo>
                  <a:cubicBezTo>
                    <a:pt x="1756" y="1131"/>
                    <a:pt x="1798" y="1185"/>
                    <a:pt x="1838" y="1227"/>
                  </a:cubicBezTo>
                  <a:cubicBezTo>
                    <a:pt x="1880" y="1281"/>
                    <a:pt x="1920" y="1349"/>
                    <a:pt x="1974" y="1403"/>
                  </a:cubicBezTo>
                  <a:cubicBezTo>
                    <a:pt x="2016" y="1458"/>
                    <a:pt x="2070" y="1526"/>
                    <a:pt x="2125" y="1581"/>
                  </a:cubicBezTo>
                  <a:cubicBezTo>
                    <a:pt x="2152" y="1512"/>
                    <a:pt x="2179" y="1430"/>
                    <a:pt x="2192" y="1349"/>
                  </a:cubicBezTo>
                  <a:cubicBezTo>
                    <a:pt x="2206" y="1281"/>
                    <a:pt x="2220" y="1199"/>
                    <a:pt x="2220" y="1118"/>
                  </a:cubicBezTo>
                  <a:cubicBezTo>
                    <a:pt x="2234" y="1036"/>
                    <a:pt x="2220" y="954"/>
                    <a:pt x="2206" y="873"/>
                  </a:cubicBezTo>
                  <a:cubicBezTo>
                    <a:pt x="2192" y="777"/>
                    <a:pt x="2165" y="695"/>
                    <a:pt x="2125" y="613"/>
                  </a:cubicBezTo>
                  <a:cubicBezTo>
                    <a:pt x="2083" y="518"/>
                    <a:pt x="2029" y="437"/>
                    <a:pt x="1961" y="368"/>
                  </a:cubicBezTo>
                  <a:cubicBezTo>
                    <a:pt x="1893" y="286"/>
                    <a:pt x="1811" y="232"/>
                    <a:pt x="1729" y="177"/>
                  </a:cubicBezTo>
                  <a:cubicBezTo>
                    <a:pt x="1634" y="123"/>
                    <a:pt x="1553" y="83"/>
                    <a:pt x="1457" y="55"/>
                  </a:cubicBezTo>
                  <a:cubicBezTo>
                    <a:pt x="1417" y="41"/>
                    <a:pt x="1375" y="28"/>
                    <a:pt x="1321" y="14"/>
                  </a:cubicBezTo>
                  <a:cubicBezTo>
                    <a:pt x="1280" y="14"/>
                    <a:pt x="1226" y="1"/>
                    <a:pt x="1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5597303" y="1719313"/>
              <a:ext cx="9695" cy="46585"/>
            </a:xfrm>
            <a:custGeom>
              <a:avLst/>
              <a:gdLst/>
              <a:ahLst/>
              <a:cxnLst/>
              <a:rect l="l" t="t" r="r" b="b"/>
              <a:pathLst>
                <a:path w="533" h="2561" extrusionOk="0">
                  <a:moveTo>
                    <a:pt x="1" y="0"/>
                  </a:moveTo>
                  <a:cubicBezTo>
                    <a:pt x="1" y="68"/>
                    <a:pt x="15" y="122"/>
                    <a:pt x="15" y="177"/>
                  </a:cubicBezTo>
                  <a:cubicBezTo>
                    <a:pt x="28" y="231"/>
                    <a:pt x="28" y="286"/>
                    <a:pt x="28" y="340"/>
                  </a:cubicBezTo>
                  <a:cubicBezTo>
                    <a:pt x="42" y="395"/>
                    <a:pt x="42" y="449"/>
                    <a:pt x="42" y="504"/>
                  </a:cubicBezTo>
                  <a:cubicBezTo>
                    <a:pt x="42" y="558"/>
                    <a:pt x="55" y="600"/>
                    <a:pt x="55" y="654"/>
                  </a:cubicBezTo>
                  <a:cubicBezTo>
                    <a:pt x="69" y="858"/>
                    <a:pt x="69" y="1063"/>
                    <a:pt x="83" y="1267"/>
                  </a:cubicBezTo>
                  <a:cubicBezTo>
                    <a:pt x="83" y="1471"/>
                    <a:pt x="97" y="1689"/>
                    <a:pt x="110" y="1907"/>
                  </a:cubicBezTo>
                  <a:cubicBezTo>
                    <a:pt x="110" y="1962"/>
                    <a:pt x="110" y="2016"/>
                    <a:pt x="124" y="2056"/>
                  </a:cubicBezTo>
                  <a:cubicBezTo>
                    <a:pt x="124" y="2111"/>
                    <a:pt x="124" y="2165"/>
                    <a:pt x="137" y="2234"/>
                  </a:cubicBezTo>
                  <a:cubicBezTo>
                    <a:pt x="151" y="2343"/>
                    <a:pt x="164" y="2452"/>
                    <a:pt x="206" y="2561"/>
                  </a:cubicBezTo>
                  <a:lnTo>
                    <a:pt x="219" y="2561"/>
                  </a:lnTo>
                  <a:cubicBezTo>
                    <a:pt x="260" y="2506"/>
                    <a:pt x="273" y="2465"/>
                    <a:pt x="300" y="2411"/>
                  </a:cubicBezTo>
                  <a:cubicBezTo>
                    <a:pt x="328" y="2356"/>
                    <a:pt x="342" y="2302"/>
                    <a:pt x="369" y="2247"/>
                  </a:cubicBezTo>
                  <a:cubicBezTo>
                    <a:pt x="382" y="2193"/>
                    <a:pt x="396" y="2138"/>
                    <a:pt x="409" y="2098"/>
                  </a:cubicBezTo>
                  <a:lnTo>
                    <a:pt x="451" y="1934"/>
                  </a:lnTo>
                  <a:cubicBezTo>
                    <a:pt x="505" y="1717"/>
                    <a:pt x="533" y="1484"/>
                    <a:pt x="518" y="1253"/>
                  </a:cubicBezTo>
                  <a:cubicBezTo>
                    <a:pt x="505" y="1036"/>
                    <a:pt x="478" y="803"/>
                    <a:pt x="396" y="586"/>
                  </a:cubicBezTo>
                  <a:lnTo>
                    <a:pt x="315" y="422"/>
                  </a:lnTo>
                  <a:cubicBezTo>
                    <a:pt x="287" y="368"/>
                    <a:pt x="260" y="313"/>
                    <a:pt x="233" y="273"/>
                  </a:cubicBezTo>
                  <a:cubicBezTo>
                    <a:pt x="206" y="218"/>
                    <a:pt x="164" y="177"/>
                    <a:pt x="124" y="137"/>
                  </a:cubicBezTo>
                  <a:cubicBezTo>
                    <a:pt x="97" y="82"/>
                    <a:pt x="42" y="41"/>
                    <a:pt x="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5517795" y="1671855"/>
              <a:ext cx="46093" cy="42255"/>
            </a:xfrm>
            <a:custGeom>
              <a:avLst/>
              <a:gdLst/>
              <a:ahLst/>
              <a:cxnLst/>
              <a:rect l="l" t="t" r="r" b="b"/>
              <a:pathLst>
                <a:path w="2534" h="2323" extrusionOk="0">
                  <a:moveTo>
                    <a:pt x="1417" y="0"/>
                  </a:moveTo>
                  <a:cubicBezTo>
                    <a:pt x="1325" y="0"/>
                    <a:pt x="1233" y="11"/>
                    <a:pt x="1144" y="35"/>
                  </a:cubicBezTo>
                  <a:cubicBezTo>
                    <a:pt x="927" y="76"/>
                    <a:pt x="736" y="171"/>
                    <a:pt x="572" y="307"/>
                  </a:cubicBezTo>
                  <a:cubicBezTo>
                    <a:pt x="409" y="430"/>
                    <a:pt x="273" y="594"/>
                    <a:pt x="177" y="770"/>
                  </a:cubicBezTo>
                  <a:cubicBezTo>
                    <a:pt x="82" y="948"/>
                    <a:pt x="28" y="1139"/>
                    <a:pt x="14" y="1329"/>
                  </a:cubicBezTo>
                  <a:cubicBezTo>
                    <a:pt x="0" y="1520"/>
                    <a:pt x="28" y="1711"/>
                    <a:pt x="95" y="1887"/>
                  </a:cubicBezTo>
                  <a:cubicBezTo>
                    <a:pt x="122" y="1969"/>
                    <a:pt x="164" y="2050"/>
                    <a:pt x="218" y="2119"/>
                  </a:cubicBezTo>
                  <a:cubicBezTo>
                    <a:pt x="246" y="2159"/>
                    <a:pt x="286" y="2201"/>
                    <a:pt x="313" y="2228"/>
                  </a:cubicBezTo>
                  <a:cubicBezTo>
                    <a:pt x="355" y="2268"/>
                    <a:pt x="382" y="2296"/>
                    <a:pt x="422" y="2323"/>
                  </a:cubicBezTo>
                  <a:cubicBezTo>
                    <a:pt x="464" y="2283"/>
                    <a:pt x="491" y="2241"/>
                    <a:pt x="518" y="2214"/>
                  </a:cubicBezTo>
                  <a:cubicBezTo>
                    <a:pt x="531" y="2174"/>
                    <a:pt x="558" y="2146"/>
                    <a:pt x="586" y="2105"/>
                  </a:cubicBezTo>
                  <a:cubicBezTo>
                    <a:pt x="640" y="2050"/>
                    <a:pt x="681" y="1983"/>
                    <a:pt x="736" y="1928"/>
                  </a:cubicBezTo>
                  <a:cubicBezTo>
                    <a:pt x="818" y="1833"/>
                    <a:pt x="912" y="1751"/>
                    <a:pt x="981" y="1669"/>
                  </a:cubicBezTo>
                  <a:cubicBezTo>
                    <a:pt x="1144" y="1533"/>
                    <a:pt x="1267" y="1424"/>
                    <a:pt x="1375" y="1342"/>
                  </a:cubicBezTo>
                  <a:lnTo>
                    <a:pt x="1539" y="1220"/>
                  </a:lnTo>
                  <a:cubicBezTo>
                    <a:pt x="1593" y="1179"/>
                    <a:pt x="1662" y="1124"/>
                    <a:pt x="1744" y="1084"/>
                  </a:cubicBezTo>
                  <a:lnTo>
                    <a:pt x="1771" y="1057"/>
                  </a:lnTo>
                  <a:lnTo>
                    <a:pt x="1798" y="1043"/>
                  </a:lnTo>
                  <a:cubicBezTo>
                    <a:pt x="1811" y="1043"/>
                    <a:pt x="1825" y="1030"/>
                    <a:pt x="1839" y="1030"/>
                  </a:cubicBezTo>
                  <a:cubicBezTo>
                    <a:pt x="1853" y="1015"/>
                    <a:pt x="1866" y="1015"/>
                    <a:pt x="1880" y="1015"/>
                  </a:cubicBezTo>
                  <a:lnTo>
                    <a:pt x="1893" y="1002"/>
                  </a:lnTo>
                  <a:cubicBezTo>
                    <a:pt x="1907" y="1002"/>
                    <a:pt x="1907" y="988"/>
                    <a:pt x="1920" y="988"/>
                  </a:cubicBezTo>
                  <a:cubicBezTo>
                    <a:pt x="1934" y="988"/>
                    <a:pt x="1948" y="988"/>
                    <a:pt x="1962" y="975"/>
                  </a:cubicBezTo>
                  <a:cubicBezTo>
                    <a:pt x="1975" y="975"/>
                    <a:pt x="1989" y="961"/>
                    <a:pt x="2002" y="961"/>
                  </a:cubicBezTo>
                  <a:lnTo>
                    <a:pt x="2056" y="948"/>
                  </a:lnTo>
                  <a:lnTo>
                    <a:pt x="2098" y="934"/>
                  </a:lnTo>
                  <a:cubicBezTo>
                    <a:pt x="2125" y="921"/>
                    <a:pt x="2138" y="921"/>
                    <a:pt x="2152" y="921"/>
                  </a:cubicBezTo>
                  <a:lnTo>
                    <a:pt x="2207" y="906"/>
                  </a:lnTo>
                  <a:lnTo>
                    <a:pt x="2220" y="893"/>
                  </a:lnTo>
                  <a:lnTo>
                    <a:pt x="2261" y="893"/>
                  </a:lnTo>
                  <a:cubicBezTo>
                    <a:pt x="2289" y="879"/>
                    <a:pt x="2302" y="879"/>
                    <a:pt x="2329" y="879"/>
                  </a:cubicBezTo>
                  <a:lnTo>
                    <a:pt x="2356" y="866"/>
                  </a:lnTo>
                  <a:lnTo>
                    <a:pt x="2398" y="866"/>
                  </a:lnTo>
                  <a:cubicBezTo>
                    <a:pt x="2438" y="852"/>
                    <a:pt x="2479" y="852"/>
                    <a:pt x="2534" y="839"/>
                  </a:cubicBezTo>
                  <a:cubicBezTo>
                    <a:pt x="2520" y="784"/>
                    <a:pt x="2506" y="743"/>
                    <a:pt x="2492" y="689"/>
                  </a:cubicBezTo>
                  <a:cubicBezTo>
                    <a:pt x="2492" y="675"/>
                    <a:pt x="2479" y="648"/>
                    <a:pt x="2465" y="634"/>
                  </a:cubicBezTo>
                  <a:cubicBezTo>
                    <a:pt x="2465" y="607"/>
                    <a:pt x="2452" y="580"/>
                    <a:pt x="2438" y="566"/>
                  </a:cubicBezTo>
                  <a:cubicBezTo>
                    <a:pt x="2425" y="525"/>
                    <a:pt x="2398" y="485"/>
                    <a:pt x="2370" y="443"/>
                  </a:cubicBezTo>
                  <a:cubicBezTo>
                    <a:pt x="2356" y="430"/>
                    <a:pt x="2343" y="403"/>
                    <a:pt x="2329" y="389"/>
                  </a:cubicBezTo>
                  <a:cubicBezTo>
                    <a:pt x="2302" y="376"/>
                    <a:pt x="2289" y="349"/>
                    <a:pt x="2274" y="334"/>
                  </a:cubicBezTo>
                  <a:cubicBezTo>
                    <a:pt x="2261" y="321"/>
                    <a:pt x="2234" y="307"/>
                    <a:pt x="2220" y="280"/>
                  </a:cubicBezTo>
                  <a:cubicBezTo>
                    <a:pt x="2207" y="267"/>
                    <a:pt x="2180" y="253"/>
                    <a:pt x="2165" y="240"/>
                  </a:cubicBezTo>
                  <a:lnTo>
                    <a:pt x="2043" y="158"/>
                  </a:lnTo>
                  <a:cubicBezTo>
                    <a:pt x="2029" y="144"/>
                    <a:pt x="2002" y="131"/>
                    <a:pt x="1975" y="116"/>
                  </a:cubicBezTo>
                  <a:cubicBezTo>
                    <a:pt x="1962" y="116"/>
                    <a:pt x="1934" y="103"/>
                    <a:pt x="1907" y="89"/>
                  </a:cubicBezTo>
                  <a:lnTo>
                    <a:pt x="1839" y="62"/>
                  </a:lnTo>
                  <a:cubicBezTo>
                    <a:pt x="1811" y="49"/>
                    <a:pt x="1784" y="49"/>
                    <a:pt x="1771" y="49"/>
                  </a:cubicBezTo>
                  <a:cubicBezTo>
                    <a:pt x="1655" y="18"/>
                    <a:pt x="1536" y="0"/>
                    <a:pt x="1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5664206" y="1660341"/>
              <a:ext cx="55261" cy="41146"/>
            </a:xfrm>
            <a:custGeom>
              <a:avLst/>
              <a:gdLst/>
              <a:ahLst/>
              <a:cxnLst/>
              <a:rect l="l" t="t" r="r" b="b"/>
              <a:pathLst>
                <a:path w="3038" h="2262" extrusionOk="0">
                  <a:moveTo>
                    <a:pt x="1376" y="1"/>
                  </a:moveTo>
                  <a:cubicBezTo>
                    <a:pt x="1144" y="1"/>
                    <a:pt x="926" y="55"/>
                    <a:pt x="723" y="150"/>
                  </a:cubicBezTo>
                  <a:cubicBezTo>
                    <a:pt x="532" y="246"/>
                    <a:pt x="354" y="382"/>
                    <a:pt x="232" y="546"/>
                  </a:cubicBezTo>
                  <a:cubicBezTo>
                    <a:pt x="164" y="627"/>
                    <a:pt x="109" y="722"/>
                    <a:pt x="69" y="818"/>
                  </a:cubicBezTo>
                  <a:cubicBezTo>
                    <a:pt x="27" y="913"/>
                    <a:pt x="0" y="1009"/>
                    <a:pt x="0" y="1118"/>
                  </a:cubicBezTo>
                  <a:cubicBezTo>
                    <a:pt x="109" y="1118"/>
                    <a:pt x="205" y="1104"/>
                    <a:pt x="300" y="1104"/>
                  </a:cubicBezTo>
                  <a:lnTo>
                    <a:pt x="545" y="1104"/>
                  </a:lnTo>
                  <a:cubicBezTo>
                    <a:pt x="695" y="1118"/>
                    <a:pt x="831" y="1131"/>
                    <a:pt x="940" y="1158"/>
                  </a:cubicBezTo>
                  <a:cubicBezTo>
                    <a:pt x="1062" y="1185"/>
                    <a:pt x="1171" y="1213"/>
                    <a:pt x="1267" y="1240"/>
                  </a:cubicBezTo>
                  <a:cubicBezTo>
                    <a:pt x="1362" y="1267"/>
                    <a:pt x="1458" y="1308"/>
                    <a:pt x="1540" y="1349"/>
                  </a:cubicBezTo>
                  <a:cubicBezTo>
                    <a:pt x="1621" y="1376"/>
                    <a:pt x="1716" y="1417"/>
                    <a:pt x="1798" y="1458"/>
                  </a:cubicBezTo>
                  <a:cubicBezTo>
                    <a:pt x="1894" y="1512"/>
                    <a:pt x="1976" y="1554"/>
                    <a:pt x="2084" y="1621"/>
                  </a:cubicBezTo>
                  <a:cubicBezTo>
                    <a:pt x="2098" y="1635"/>
                    <a:pt x="2098" y="1648"/>
                    <a:pt x="2112" y="1648"/>
                  </a:cubicBezTo>
                  <a:lnTo>
                    <a:pt x="2152" y="1676"/>
                  </a:lnTo>
                  <a:lnTo>
                    <a:pt x="2193" y="1717"/>
                  </a:lnTo>
                  <a:cubicBezTo>
                    <a:pt x="2207" y="1717"/>
                    <a:pt x="2221" y="1730"/>
                    <a:pt x="2234" y="1744"/>
                  </a:cubicBezTo>
                  <a:cubicBezTo>
                    <a:pt x="2288" y="1785"/>
                    <a:pt x="2357" y="1839"/>
                    <a:pt x="2411" y="1894"/>
                  </a:cubicBezTo>
                  <a:lnTo>
                    <a:pt x="2466" y="1935"/>
                  </a:lnTo>
                  <a:lnTo>
                    <a:pt x="2506" y="1975"/>
                  </a:lnTo>
                  <a:lnTo>
                    <a:pt x="2615" y="2071"/>
                  </a:lnTo>
                  <a:cubicBezTo>
                    <a:pt x="2684" y="2139"/>
                    <a:pt x="2751" y="2193"/>
                    <a:pt x="2847" y="2262"/>
                  </a:cubicBezTo>
                  <a:cubicBezTo>
                    <a:pt x="2874" y="2220"/>
                    <a:pt x="2888" y="2166"/>
                    <a:pt x="2915" y="2126"/>
                  </a:cubicBezTo>
                  <a:cubicBezTo>
                    <a:pt x="2929" y="2071"/>
                    <a:pt x="2956" y="2030"/>
                    <a:pt x="2969" y="1975"/>
                  </a:cubicBezTo>
                  <a:cubicBezTo>
                    <a:pt x="2983" y="1935"/>
                    <a:pt x="2996" y="1880"/>
                    <a:pt x="3011" y="1839"/>
                  </a:cubicBezTo>
                  <a:cubicBezTo>
                    <a:pt x="3011" y="1812"/>
                    <a:pt x="3011" y="1785"/>
                    <a:pt x="3024" y="1772"/>
                  </a:cubicBezTo>
                  <a:lnTo>
                    <a:pt x="3024" y="1690"/>
                  </a:lnTo>
                  <a:cubicBezTo>
                    <a:pt x="3038" y="1594"/>
                    <a:pt x="3038" y="1485"/>
                    <a:pt x="3024" y="1390"/>
                  </a:cubicBezTo>
                  <a:cubicBezTo>
                    <a:pt x="3024" y="1336"/>
                    <a:pt x="3011" y="1281"/>
                    <a:pt x="3011" y="1240"/>
                  </a:cubicBezTo>
                  <a:lnTo>
                    <a:pt x="2983" y="1158"/>
                  </a:lnTo>
                  <a:cubicBezTo>
                    <a:pt x="2983" y="1131"/>
                    <a:pt x="2969" y="1104"/>
                    <a:pt x="2956" y="1076"/>
                  </a:cubicBezTo>
                  <a:cubicBezTo>
                    <a:pt x="2888" y="873"/>
                    <a:pt x="2765" y="668"/>
                    <a:pt x="2602" y="504"/>
                  </a:cubicBezTo>
                  <a:lnTo>
                    <a:pt x="2548" y="450"/>
                  </a:lnTo>
                  <a:cubicBezTo>
                    <a:pt x="2520" y="423"/>
                    <a:pt x="2506" y="410"/>
                    <a:pt x="2479" y="395"/>
                  </a:cubicBezTo>
                  <a:cubicBezTo>
                    <a:pt x="2439" y="355"/>
                    <a:pt x="2384" y="314"/>
                    <a:pt x="2343" y="286"/>
                  </a:cubicBezTo>
                  <a:cubicBezTo>
                    <a:pt x="2248" y="219"/>
                    <a:pt x="2152" y="164"/>
                    <a:pt x="2043" y="123"/>
                  </a:cubicBezTo>
                  <a:cubicBezTo>
                    <a:pt x="1825" y="41"/>
                    <a:pt x="1594"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5452129" y="1558204"/>
              <a:ext cx="348848" cy="249421"/>
            </a:xfrm>
            <a:custGeom>
              <a:avLst/>
              <a:gdLst/>
              <a:ahLst/>
              <a:cxnLst/>
              <a:rect l="l" t="t" r="r" b="b"/>
              <a:pathLst>
                <a:path w="19178" h="13712" extrusionOk="0">
                  <a:moveTo>
                    <a:pt x="10319" y="1"/>
                  </a:moveTo>
                  <a:cubicBezTo>
                    <a:pt x="10035" y="1"/>
                    <a:pt x="9750" y="11"/>
                    <a:pt x="9467" y="32"/>
                  </a:cubicBezTo>
                  <a:cubicBezTo>
                    <a:pt x="8499" y="114"/>
                    <a:pt x="7533" y="332"/>
                    <a:pt x="6674" y="780"/>
                  </a:cubicBezTo>
                  <a:cubicBezTo>
                    <a:pt x="5218" y="1543"/>
                    <a:pt x="4428" y="2823"/>
                    <a:pt x="3269" y="3900"/>
                  </a:cubicBezTo>
                  <a:cubicBezTo>
                    <a:pt x="2739" y="4390"/>
                    <a:pt x="2085" y="4785"/>
                    <a:pt x="1377" y="4880"/>
                  </a:cubicBezTo>
                  <a:cubicBezTo>
                    <a:pt x="1622" y="5235"/>
                    <a:pt x="1989" y="5507"/>
                    <a:pt x="2412" y="5616"/>
                  </a:cubicBezTo>
                  <a:cubicBezTo>
                    <a:pt x="2241" y="5714"/>
                    <a:pt x="2037" y="5767"/>
                    <a:pt x="1840" y="5767"/>
                  </a:cubicBezTo>
                  <a:cubicBezTo>
                    <a:pt x="1817" y="5767"/>
                    <a:pt x="1794" y="5767"/>
                    <a:pt x="1771" y="5765"/>
                  </a:cubicBezTo>
                  <a:lnTo>
                    <a:pt x="1771" y="5765"/>
                  </a:lnTo>
                  <a:cubicBezTo>
                    <a:pt x="2044" y="6092"/>
                    <a:pt x="2425" y="6337"/>
                    <a:pt x="2834" y="6460"/>
                  </a:cubicBezTo>
                  <a:cubicBezTo>
                    <a:pt x="2806" y="7305"/>
                    <a:pt x="3051" y="9293"/>
                    <a:pt x="2330" y="9878"/>
                  </a:cubicBezTo>
                  <a:cubicBezTo>
                    <a:pt x="2054" y="10089"/>
                    <a:pt x="1706" y="10128"/>
                    <a:pt x="1345" y="10128"/>
                  </a:cubicBezTo>
                  <a:cubicBezTo>
                    <a:pt x="1261" y="10128"/>
                    <a:pt x="1175" y="10126"/>
                    <a:pt x="1090" y="10124"/>
                  </a:cubicBezTo>
                  <a:lnTo>
                    <a:pt x="886" y="10124"/>
                  </a:lnTo>
                  <a:cubicBezTo>
                    <a:pt x="805" y="10124"/>
                    <a:pt x="709" y="10138"/>
                    <a:pt x="682" y="10219"/>
                  </a:cubicBezTo>
                  <a:cubicBezTo>
                    <a:pt x="641" y="10301"/>
                    <a:pt x="709" y="10383"/>
                    <a:pt x="763" y="10450"/>
                  </a:cubicBezTo>
                  <a:cubicBezTo>
                    <a:pt x="1063" y="10723"/>
                    <a:pt x="1459" y="10900"/>
                    <a:pt x="1867" y="10955"/>
                  </a:cubicBezTo>
                  <a:cubicBezTo>
                    <a:pt x="1584" y="11072"/>
                    <a:pt x="1276" y="11130"/>
                    <a:pt x="968" y="11130"/>
                  </a:cubicBezTo>
                  <a:cubicBezTo>
                    <a:pt x="670" y="11130"/>
                    <a:pt x="371" y="11075"/>
                    <a:pt x="97" y="10968"/>
                  </a:cubicBezTo>
                  <a:lnTo>
                    <a:pt x="97" y="10968"/>
                  </a:lnTo>
                  <a:cubicBezTo>
                    <a:pt x="1" y="11431"/>
                    <a:pt x="328" y="11908"/>
                    <a:pt x="750" y="12112"/>
                  </a:cubicBezTo>
                  <a:cubicBezTo>
                    <a:pt x="984" y="12214"/>
                    <a:pt x="1238" y="12254"/>
                    <a:pt x="1494" y="12254"/>
                  </a:cubicBezTo>
                  <a:cubicBezTo>
                    <a:pt x="1715" y="12254"/>
                    <a:pt x="1938" y="12225"/>
                    <a:pt x="2153" y="12181"/>
                  </a:cubicBezTo>
                  <a:cubicBezTo>
                    <a:pt x="2575" y="12085"/>
                    <a:pt x="3269" y="11963"/>
                    <a:pt x="3433" y="11513"/>
                  </a:cubicBezTo>
                  <a:cubicBezTo>
                    <a:pt x="3515" y="11309"/>
                    <a:pt x="3515" y="11064"/>
                    <a:pt x="3515" y="10846"/>
                  </a:cubicBezTo>
                  <a:cubicBezTo>
                    <a:pt x="3515" y="9470"/>
                    <a:pt x="3542" y="8095"/>
                    <a:pt x="3610" y="6719"/>
                  </a:cubicBezTo>
                  <a:cubicBezTo>
                    <a:pt x="3651" y="5983"/>
                    <a:pt x="5367" y="6161"/>
                    <a:pt x="5871" y="6052"/>
                  </a:cubicBezTo>
                  <a:cubicBezTo>
                    <a:pt x="7873" y="5656"/>
                    <a:pt x="9807" y="4785"/>
                    <a:pt x="11346" y="3437"/>
                  </a:cubicBezTo>
                  <a:lnTo>
                    <a:pt x="11346" y="3437"/>
                  </a:lnTo>
                  <a:cubicBezTo>
                    <a:pt x="11223" y="3559"/>
                    <a:pt x="11101" y="3695"/>
                    <a:pt x="11033" y="3845"/>
                  </a:cubicBezTo>
                  <a:cubicBezTo>
                    <a:pt x="10978" y="4009"/>
                    <a:pt x="10992" y="4227"/>
                    <a:pt x="11129" y="4336"/>
                  </a:cubicBezTo>
                  <a:cubicBezTo>
                    <a:pt x="11202" y="4397"/>
                    <a:pt x="11293" y="4420"/>
                    <a:pt x="11387" y="4420"/>
                  </a:cubicBezTo>
                  <a:cubicBezTo>
                    <a:pt x="11502" y="4420"/>
                    <a:pt x="11623" y="4386"/>
                    <a:pt x="11728" y="4349"/>
                  </a:cubicBezTo>
                  <a:cubicBezTo>
                    <a:pt x="12245" y="4158"/>
                    <a:pt x="12736" y="3913"/>
                    <a:pt x="13171" y="3600"/>
                  </a:cubicBezTo>
                  <a:lnTo>
                    <a:pt x="13171" y="3600"/>
                  </a:lnTo>
                  <a:cubicBezTo>
                    <a:pt x="12830" y="3845"/>
                    <a:pt x="13907" y="5071"/>
                    <a:pt x="14098" y="5193"/>
                  </a:cubicBezTo>
                  <a:cubicBezTo>
                    <a:pt x="14270" y="5297"/>
                    <a:pt x="14429" y="5335"/>
                    <a:pt x="14581" y="5335"/>
                  </a:cubicBezTo>
                  <a:cubicBezTo>
                    <a:pt x="14788" y="5335"/>
                    <a:pt x="14983" y="5264"/>
                    <a:pt x="15187" y="5193"/>
                  </a:cubicBezTo>
                  <a:cubicBezTo>
                    <a:pt x="15399" y="5118"/>
                    <a:pt x="15611" y="5055"/>
                    <a:pt x="15855" y="5055"/>
                  </a:cubicBezTo>
                  <a:cubicBezTo>
                    <a:pt x="15877" y="5055"/>
                    <a:pt x="15900" y="5056"/>
                    <a:pt x="15923" y="5057"/>
                  </a:cubicBezTo>
                  <a:cubicBezTo>
                    <a:pt x="15895" y="5820"/>
                    <a:pt x="15963" y="6582"/>
                    <a:pt x="16126" y="7318"/>
                  </a:cubicBezTo>
                  <a:cubicBezTo>
                    <a:pt x="16181" y="7604"/>
                    <a:pt x="16263" y="7917"/>
                    <a:pt x="16495" y="8108"/>
                  </a:cubicBezTo>
                  <a:cubicBezTo>
                    <a:pt x="16595" y="8189"/>
                    <a:pt x="16707" y="8225"/>
                    <a:pt x="16819" y="8225"/>
                  </a:cubicBezTo>
                  <a:cubicBezTo>
                    <a:pt x="17025" y="8225"/>
                    <a:pt x="17229" y="8103"/>
                    <a:pt x="17352" y="7917"/>
                  </a:cubicBezTo>
                  <a:lnTo>
                    <a:pt x="17352" y="7917"/>
                  </a:lnTo>
                  <a:cubicBezTo>
                    <a:pt x="17448" y="8640"/>
                    <a:pt x="17352" y="9551"/>
                    <a:pt x="17094" y="10232"/>
                  </a:cubicBezTo>
                  <a:cubicBezTo>
                    <a:pt x="16835" y="10886"/>
                    <a:pt x="16277" y="11485"/>
                    <a:pt x="15582" y="11581"/>
                  </a:cubicBezTo>
                  <a:cubicBezTo>
                    <a:pt x="15711" y="11775"/>
                    <a:pt x="15942" y="11875"/>
                    <a:pt x="16181" y="11875"/>
                  </a:cubicBezTo>
                  <a:cubicBezTo>
                    <a:pt x="16245" y="11875"/>
                    <a:pt x="16309" y="11868"/>
                    <a:pt x="16372" y="11854"/>
                  </a:cubicBezTo>
                  <a:cubicBezTo>
                    <a:pt x="16658" y="11799"/>
                    <a:pt x="16903" y="11609"/>
                    <a:pt x="17121" y="11418"/>
                  </a:cubicBezTo>
                  <a:lnTo>
                    <a:pt x="17121" y="11418"/>
                  </a:lnTo>
                  <a:cubicBezTo>
                    <a:pt x="17094" y="12139"/>
                    <a:pt x="16658" y="12820"/>
                    <a:pt x="16032" y="13147"/>
                  </a:cubicBezTo>
                  <a:cubicBezTo>
                    <a:pt x="16231" y="13505"/>
                    <a:pt x="16633" y="13711"/>
                    <a:pt x="17032" y="13711"/>
                  </a:cubicBezTo>
                  <a:cubicBezTo>
                    <a:pt x="17179" y="13711"/>
                    <a:pt x="17325" y="13683"/>
                    <a:pt x="17461" y="13624"/>
                  </a:cubicBezTo>
                  <a:cubicBezTo>
                    <a:pt x="18333" y="13243"/>
                    <a:pt x="18115" y="12072"/>
                    <a:pt x="18156" y="11295"/>
                  </a:cubicBezTo>
                  <a:cubicBezTo>
                    <a:pt x="18224" y="10369"/>
                    <a:pt x="18333" y="9239"/>
                    <a:pt x="19055" y="8571"/>
                  </a:cubicBezTo>
                  <a:cubicBezTo>
                    <a:pt x="19095" y="8531"/>
                    <a:pt x="19123" y="8503"/>
                    <a:pt x="19137" y="8462"/>
                  </a:cubicBezTo>
                  <a:cubicBezTo>
                    <a:pt x="19177" y="8081"/>
                    <a:pt x="18878" y="7427"/>
                    <a:pt x="18837" y="7032"/>
                  </a:cubicBezTo>
                  <a:cubicBezTo>
                    <a:pt x="18783" y="6446"/>
                    <a:pt x="18769" y="5847"/>
                    <a:pt x="18632" y="5262"/>
                  </a:cubicBezTo>
                  <a:cubicBezTo>
                    <a:pt x="18483" y="4690"/>
                    <a:pt x="18211" y="4145"/>
                    <a:pt x="17870" y="3641"/>
                  </a:cubicBezTo>
                  <a:cubicBezTo>
                    <a:pt x="16617" y="1788"/>
                    <a:pt x="14492" y="604"/>
                    <a:pt x="12286" y="181"/>
                  </a:cubicBezTo>
                  <a:cubicBezTo>
                    <a:pt x="11639" y="58"/>
                    <a:pt x="10979" y="1"/>
                    <a:pt x="10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5499459" y="1608063"/>
              <a:ext cx="32233" cy="30250"/>
            </a:xfrm>
            <a:custGeom>
              <a:avLst/>
              <a:gdLst/>
              <a:ahLst/>
              <a:cxnLst/>
              <a:rect l="l" t="t" r="r" b="b"/>
              <a:pathLst>
                <a:path w="1772" h="1663" extrusionOk="0">
                  <a:moveTo>
                    <a:pt x="1771" y="1"/>
                  </a:moveTo>
                  <a:lnTo>
                    <a:pt x="1771" y="1"/>
                  </a:lnTo>
                  <a:cubicBezTo>
                    <a:pt x="1212" y="587"/>
                    <a:pt x="654" y="1186"/>
                    <a:pt x="1" y="1662"/>
                  </a:cubicBezTo>
                  <a:cubicBezTo>
                    <a:pt x="232" y="1526"/>
                    <a:pt x="464" y="1350"/>
                    <a:pt x="667" y="1159"/>
                  </a:cubicBezTo>
                  <a:cubicBezTo>
                    <a:pt x="1063" y="778"/>
                    <a:pt x="1417" y="382"/>
                    <a:pt x="1771" y="1"/>
                  </a:cubicBezTo>
                  <a:close/>
                </a:path>
              </a:pathLst>
            </a:custGeom>
            <a:solidFill>
              <a:srgbClr val="D1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5784369" y="1744324"/>
              <a:ext cx="255" cy="1510"/>
            </a:xfrm>
            <a:custGeom>
              <a:avLst/>
              <a:gdLst/>
              <a:ahLst/>
              <a:cxnLst/>
              <a:rect l="l" t="t" r="r" b="b"/>
              <a:pathLst>
                <a:path w="14" h="83" extrusionOk="0">
                  <a:moveTo>
                    <a:pt x="13" y="0"/>
                  </a:moveTo>
                  <a:cubicBezTo>
                    <a:pt x="13" y="10"/>
                    <a:pt x="13" y="19"/>
                    <a:pt x="13" y="28"/>
                  </a:cubicBezTo>
                  <a:lnTo>
                    <a:pt x="13" y="28"/>
                  </a:lnTo>
                  <a:cubicBezTo>
                    <a:pt x="13" y="28"/>
                    <a:pt x="13" y="28"/>
                    <a:pt x="13" y="28"/>
                  </a:cubicBezTo>
                  <a:lnTo>
                    <a:pt x="13" y="0"/>
                  </a:lnTo>
                  <a:close/>
                  <a:moveTo>
                    <a:pt x="13" y="28"/>
                  </a:moveTo>
                  <a:lnTo>
                    <a:pt x="13" y="28"/>
                  </a:lnTo>
                  <a:cubicBezTo>
                    <a:pt x="4" y="39"/>
                    <a:pt x="1" y="55"/>
                    <a:pt x="1" y="69"/>
                  </a:cubicBezTo>
                  <a:lnTo>
                    <a:pt x="1" y="69"/>
                  </a:lnTo>
                  <a:cubicBezTo>
                    <a:pt x="9" y="60"/>
                    <a:pt x="12" y="45"/>
                    <a:pt x="13" y="28"/>
                  </a:cubicBezTo>
                  <a:close/>
                  <a:moveTo>
                    <a:pt x="1" y="69"/>
                  </a:moveTo>
                  <a:cubicBezTo>
                    <a:pt x="0" y="69"/>
                    <a:pt x="0" y="69"/>
                    <a:pt x="0" y="69"/>
                  </a:cubicBezTo>
                  <a:lnTo>
                    <a:pt x="0" y="82"/>
                  </a:lnTo>
                  <a:cubicBezTo>
                    <a:pt x="0" y="79"/>
                    <a:pt x="0" y="74"/>
                    <a:pt x="1" y="69"/>
                  </a:cubicBezTo>
                  <a:close/>
                </a:path>
              </a:pathLst>
            </a:custGeom>
            <a:solidFill>
              <a:srgbClr val="5D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5761323" y="1712110"/>
              <a:ext cx="38908" cy="95152"/>
            </a:xfrm>
            <a:custGeom>
              <a:avLst/>
              <a:gdLst/>
              <a:ahLst/>
              <a:cxnLst/>
              <a:rect l="l" t="t" r="r" b="b"/>
              <a:pathLst>
                <a:path w="2139" h="5231" extrusionOk="0">
                  <a:moveTo>
                    <a:pt x="2139" y="1"/>
                  </a:moveTo>
                  <a:cubicBezTo>
                    <a:pt x="2125" y="42"/>
                    <a:pt x="2097" y="70"/>
                    <a:pt x="2057" y="110"/>
                  </a:cubicBezTo>
                  <a:cubicBezTo>
                    <a:pt x="1618" y="511"/>
                    <a:pt x="1411" y="1083"/>
                    <a:pt x="1298" y="1676"/>
                  </a:cubicBezTo>
                  <a:lnTo>
                    <a:pt x="1298" y="1676"/>
                  </a:lnTo>
                  <a:cubicBezTo>
                    <a:pt x="1415" y="1093"/>
                    <a:pt x="1634" y="536"/>
                    <a:pt x="2057" y="137"/>
                  </a:cubicBezTo>
                  <a:cubicBezTo>
                    <a:pt x="2097" y="110"/>
                    <a:pt x="2125" y="83"/>
                    <a:pt x="2139" y="28"/>
                  </a:cubicBezTo>
                  <a:lnTo>
                    <a:pt x="2139" y="1"/>
                  </a:lnTo>
                  <a:close/>
                  <a:moveTo>
                    <a:pt x="1298" y="1676"/>
                  </a:moveTo>
                  <a:cubicBezTo>
                    <a:pt x="1288" y="1722"/>
                    <a:pt x="1280" y="1768"/>
                    <a:pt x="1272" y="1814"/>
                  </a:cubicBezTo>
                  <a:lnTo>
                    <a:pt x="1272" y="1814"/>
                  </a:lnTo>
                  <a:cubicBezTo>
                    <a:pt x="1269" y="1822"/>
                    <a:pt x="1268" y="1830"/>
                    <a:pt x="1268" y="1838"/>
                  </a:cubicBezTo>
                  <a:lnTo>
                    <a:pt x="1268" y="1838"/>
                  </a:lnTo>
                  <a:cubicBezTo>
                    <a:pt x="1267" y="1839"/>
                    <a:pt x="1267" y="1839"/>
                    <a:pt x="1267" y="1840"/>
                  </a:cubicBezTo>
                  <a:cubicBezTo>
                    <a:pt x="1267" y="1840"/>
                    <a:pt x="1267" y="1840"/>
                    <a:pt x="1268" y="1840"/>
                  </a:cubicBezTo>
                  <a:lnTo>
                    <a:pt x="1268" y="1840"/>
                  </a:lnTo>
                  <a:cubicBezTo>
                    <a:pt x="1267" y="1845"/>
                    <a:pt x="1267" y="1850"/>
                    <a:pt x="1267" y="1853"/>
                  </a:cubicBezTo>
                  <a:cubicBezTo>
                    <a:pt x="1258" y="1913"/>
                    <a:pt x="1249" y="1973"/>
                    <a:pt x="1241" y="2033"/>
                  </a:cubicBezTo>
                  <a:lnTo>
                    <a:pt x="1241" y="2033"/>
                  </a:lnTo>
                  <a:cubicBezTo>
                    <a:pt x="1251" y="1964"/>
                    <a:pt x="1262" y="1895"/>
                    <a:pt x="1275" y="1826"/>
                  </a:cubicBezTo>
                  <a:lnTo>
                    <a:pt x="1275" y="1826"/>
                  </a:lnTo>
                  <a:cubicBezTo>
                    <a:pt x="1278" y="1819"/>
                    <a:pt x="1279" y="1812"/>
                    <a:pt x="1280" y="1803"/>
                  </a:cubicBezTo>
                  <a:lnTo>
                    <a:pt x="1280" y="1803"/>
                  </a:lnTo>
                  <a:cubicBezTo>
                    <a:pt x="1280" y="1802"/>
                    <a:pt x="1280" y="1800"/>
                    <a:pt x="1280" y="1799"/>
                  </a:cubicBezTo>
                  <a:lnTo>
                    <a:pt x="1280" y="1799"/>
                  </a:lnTo>
                  <a:cubicBezTo>
                    <a:pt x="1280" y="1799"/>
                    <a:pt x="1280" y="1799"/>
                    <a:pt x="1280" y="1799"/>
                  </a:cubicBezTo>
                  <a:lnTo>
                    <a:pt x="1280" y="1799"/>
                  </a:lnTo>
                  <a:cubicBezTo>
                    <a:pt x="1280" y="1790"/>
                    <a:pt x="1280" y="1781"/>
                    <a:pt x="1280" y="1771"/>
                  </a:cubicBezTo>
                  <a:cubicBezTo>
                    <a:pt x="1286" y="1739"/>
                    <a:pt x="1292" y="1708"/>
                    <a:pt x="1298" y="1676"/>
                  </a:cubicBezTo>
                  <a:close/>
                  <a:moveTo>
                    <a:pt x="1241" y="2033"/>
                  </a:moveTo>
                  <a:lnTo>
                    <a:pt x="1241" y="2033"/>
                  </a:lnTo>
                  <a:cubicBezTo>
                    <a:pt x="1201" y="2308"/>
                    <a:pt x="1179" y="2579"/>
                    <a:pt x="1158" y="2834"/>
                  </a:cubicBezTo>
                  <a:lnTo>
                    <a:pt x="1158" y="2875"/>
                  </a:lnTo>
                  <a:cubicBezTo>
                    <a:pt x="1181" y="2606"/>
                    <a:pt x="1203" y="2317"/>
                    <a:pt x="1241" y="2033"/>
                  </a:cubicBezTo>
                  <a:close/>
                  <a:moveTo>
                    <a:pt x="123" y="2957"/>
                  </a:moveTo>
                  <a:cubicBezTo>
                    <a:pt x="82" y="2997"/>
                    <a:pt x="41" y="3024"/>
                    <a:pt x="0" y="3066"/>
                  </a:cubicBezTo>
                  <a:lnTo>
                    <a:pt x="123" y="3024"/>
                  </a:lnTo>
                  <a:lnTo>
                    <a:pt x="123" y="2957"/>
                  </a:lnTo>
                  <a:close/>
                  <a:moveTo>
                    <a:pt x="940" y="4727"/>
                  </a:moveTo>
                  <a:lnTo>
                    <a:pt x="940" y="4727"/>
                  </a:lnTo>
                  <a:cubicBezTo>
                    <a:pt x="844" y="4904"/>
                    <a:pt x="695" y="5067"/>
                    <a:pt x="463" y="5163"/>
                  </a:cubicBezTo>
                  <a:cubicBezTo>
                    <a:pt x="396" y="5191"/>
                    <a:pt x="341" y="5204"/>
                    <a:pt x="272" y="5231"/>
                  </a:cubicBezTo>
                  <a:lnTo>
                    <a:pt x="327" y="5231"/>
                  </a:lnTo>
                  <a:cubicBezTo>
                    <a:pt x="641" y="5231"/>
                    <a:pt x="831" y="5013"/>
                    <a:pt x="940" y="4727"/>
                  </a:cubicBezTo>
                  <a:close/>
                </a:path>
              </a:pathLst>
            </a:custGeom>
            <a:solidFill>
              <a:srgbClr val="966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5500325" y="1568243"/>
              <a:ext cx="311431" cy="248494"/>
            </a:xfrm>
            <a:custGeom>
              <a:avLst/>
              <a:gdLst/>
              <a:ahLst/>
              <a:cxnLst/>
              <a:rect l="l" t="t" r="r" b="b"/>
              <a:pathLst>
                <a:path w="17121" h="13661" extrusionOk="0">
                  <a:moveTo>
                    <a:pt x="8295" y="1"/>
                  </a:moveTo>
                  <a:cubicBezTo>
                    <a:pt x="8023" y="1"/>
                    <a:pt x="7736" y="14"/>
                    <a:pt x="7451" y="41"/>
                  </a:cubicBezTo>
                  <a:cubicBezTo>
                    <a:pt x="6483" y="123"/>
                    <a:pt x="5517" y="328"/>
                    <a:pt x="4658" y="791"/>
                  </a:cubicBezTo>
                  <a:cubicBezTo>
                    <a:pt x="3759" y="1267"/>
                    <a:pt x="3051" y="1975"/>
                    <a:pt x="2357" y="2711"/>
                  </a:cubicBezTo>
                  <a:cubicBezTo>
                    <a:pt x="2003" y="3092"/>
                    <a:pt x="1649" y="3488"/>
                    <a:pt x="1253" y="3869"/>
                  </a:cubicBezTo>
                  <a:cubicBezTo>
                    <a:pt x="1050" y="4060"/>
                    <a:pt x="818" y="4236"/>
                    <a:pt x="587" y="4372"/>
                  </a:cubicBezTo>
                  <a:cubicBezTo>
                    <a:pt x="396" y="4523"/>
                    <a:pt x="205" y="4645"/>
                    <a:pt x="0" y="4768"/>
                  </a:cubicBezTo>
                  <a:cubicBezTo>
                    <a:pt x="491" y="4958"/>
                    <a:pt x="1022" y="5053"/>
                    <a:pt x="1553" y="5053"/>
                  </a:cubicBezTo>
                  <a:cubicBezTo>
                    <a:pt x="2152" y="5053"/>
                    <a:pt x="2752" y="4931"/>
                    <a:pt x="3296" y="4699"/>
                  </a:cubicBezTo>
                  <a:cubicBezTo>
                    <a:pt x="3937" y="4400"/>
                    <a:pt x="4509" y="3964"/>
                    <a:pt x="5108" y="3582"/>
                  </a:cubicBezTo>
                  <a:cubicBezTo>
                    <a:pt x="6443" y="2765"/>
                    <a:pt x="7996" y="2289"/>
                    <a:pt x="9576" y="2220"/>
                  </a:cubicBezTo>
                  <a:lnTo>
                    <a:pt x="9603" y="2220"/>
                  </a:lnTo>
                  <a:cubicBezTo>
                    <a:pt x="9821" y="2220"/>
                    <a:pt x="10079" y="2302"/>
                    <a:pt x="10052" y="2507"/>
                  </a:cubicBezTo>
                  <a:cubicBezTo>
                    <a:pt x="10052" y="2589"/>
                    <a:pt x="9984" y="2656"/>
                    <a:pt x="9957" y="2725"/>
                  </a:cubicBezTo>
                  <a:cubicBezTo>
                    <a:pt x="9875" y="2956"/>
                    <a:pt x="10148" y="3188"/>
                    <a:pt x="10393" y="3188"/>
                  </a:cubicBezTo>
                  <a:lnTo>
                    <a:pt x="10420" y="3188"/>
                  </a:lnTo>
                  <a:cubicBezTo>
                    <a:pt x="10665" y="3174"/>
                    <a:pt x="10896" y="3010"/>
                    <a:pt x="11114" y="2901"/>
                  </a:cubicBezTo>
                  <a:cubicBezTo>
                    <a:pt x="11250" y="2847"/>
                    <a:pt x="11373" y="2820"/>
                    <a:pt x="11482" y="2820"/>
                  </a:cubicBezTo>
                  <a:cubicBezTo>
                    <a:pt x="11686" y="2820"/>
                    <a:pt x="11850" y="2929"/>
                    <a:pt x="11973" y="3146"/>
                  </a:cubicBezTo>
                  <a:cubicBezTo>
                    <a:pt x="12218" y="3555"/>
                    <a:pt x="12313" y="4169"/>
                    <a:pt x="12776" y="4223"/>
                  </a:cubicBezTo>
                  <a:lnTo>
                    <a:pt x="12830" y="4223"/>
                  </a:lnTo>
                  <a:cubicBezTo>
                    <a:pt x="13253" y="4223"/>
                    <a:pt x="13538" y="3664"/>
                    <a:pt x="13988" y="3610"/>
                  </a:cubicBezTo>
                  <a:lnTo>
                    <a:pt x="14043" y="3610"/>
                  </a:lnTo>
                  <a:cubicBezTo>
                    <a:pt x="14315" y="3610"/>
                    <a:pt x="14560" y="3827"/>
                    <a:pt x="14669" y="4073"/>
                  </a:cubicBezTo>
                  <a:cubicBezTo>
                    <a:pt x="14806" y="4345"/>
                    <a:pt x="14806" y="4645"/>
                    <a:pt x="14819" y="4944"/>
                  </a:cubicBezTo>
                  <a:cubicBezTo>
                    <a:pt x="14833" y="5394"/>
                    <a:pt x="14833" y="5843"/>
                    <a:pt x="14846" y="6293"/>
                  </a:cubicBezTo>
                  <a:cubicBezTo>
                    <a:pt x="14860" y="6620"/>
                    <a:pt x="14873" y="6987"/>
                    <a:pt x="15105" y="7219"/>
                  </a:cubicBezTo>
                  <a:cubicBezTo>
                    <a:pt x="15200" y="7328"/>
                    <a:pt x="15350" y="7369"/>
                    <a:pt x="15487" y="7369"/>
                  </a:cubicBezTo>
                  <a:cubicBezTo>
                    <a:pt x="15677" y="7369"/>
                    <a:pt x="15854" y="7274"/>
                    <a:pt x="15895" y="7083"/>
                  </a:cubicBezTo>
                  <a:lnTo>
                    <a:pt x="15895" y="7083"/>
                  </a:lnTo>
                  <a:cubicBezTo>
                    <a:pt x="16126" y="8690"/>
                    <a:pt x="15568" y="10392"/>
                    <a:pt x="14437" y="11563"/>
                  </a:cubicBezTo>
                  <a:lnTo>
                    <a:pt x="14533" y="11563"/>
                  </a:lnTo>
                  <a:cubicBezTo>
                    <a:pt x="14669" y="11563"/>
                    <a:pt x="14819" y="11550"/>
                    <a:pt x="14982" y="11496"/>
                  </a:cubicBezTo>
                  <a:cubicBezTo>
                    <a:pt x="15023" y="11454"/>
                    <a:pt x="15064" y="11427"/>
                    <a:pt x="15105" y="11387"/>
                  </a:cubicBezTo>
                  <a:lnTo>
                    <a:pt x="15105" y="11454"/>
                  </a:lnTo>
                  <a:cubicBezTo>
                    <a:pt x="15323" y="11360"/>
                    <a:pt x="15500" y="11209"/>
                    <a:pt x="15541" y="10991"/>
                  </a:cubicBezTo>
                  <a:lnTo>
                    <a:pt x="15541" y="10991"/>
                  </a:lnTo>
                  <a:cubicBezTo>
                    <a:pt x="15527" y="11209"/>
                    <a:pt x="15105" y="13539"/>
                    <a:pt x="14873" y="13539"/>
                  </a:cubicBezTo>
                  <a:lnTo>
                    <a:pt x="14860" y="13539"/>
                  </a:lnTo>
                  <a:cubicBezTo>
                    <a:pt x="15009" y="13606"/>
                    <a:pt x="15132" y="13648"/>
                    <a:pt x="15254" y="13661"/>
                  </a:cubicBezTo>
                  <a:cubicBezTo>
                    <a:pt x="15323" y="13634"/>
                    <a:pt x="15378" y="13621"/>
                    <a:pt x="15445" y="13593"/>
                  </a:cubicBezTo>
                  <a:cubicBezTo>
                    <a:pt x="15677" y="13497"/>
                    <a:pt x="15826" y="13334"/>
                    <a:pt x="15922" y="13157"/>
                  </a:cubicBezTo>
                  <a:cubicBezTo>
                    <a:pt x="16126" y="12667"/>
                    <a:pt x="16126" y="11932"/>
                    <a:pt x="16140" y="11482"/>
                  </a:cubicBezTo>
                  <a:lnTo>
                    <a:pt x="16140" y="11264"/>
                  </a:lnTo>
                  <a:cubicBezTo>
                    <a:pt x="16168" y="10937"/>
                    <a:pt x="16195" y="10583"/>
                    <a:pt x="16262" y="10229"/>
                  </a:cubicBezTo>
                  <a:lnTo>
                    <a:pt x="16262" y="10201"/>
                  </a:lnTo>
                  <a:cubicBezTo>
                    <a:pt x="16371" y="9575"/>
                    <a:pt x="16576" y="8963"/>
                    <a:pt x="17039" y="8540"/>
                  </a:cubicBezTo>
                  <a:cubicBezTo>
                    <a:pt x="17079" y="8500"/>
                    <a:pt x="17107" y="8472"/>
                    <a:pt x="17121" y="8431"/>
                  </a:cubicBezTo>
                  <a:lnTo>
                    <a:pt x="17121" y="8363"/>
                  </a:lnTo>
                  <a:cubicBezTo>
                    <a:pt x="17107" y="7982"/>
                    <a:pt x="16862" y="7410"/>
                    <a:pt x="16821" y="7042"/>
                  </a:cubicBezTo>
                  <a:cubicBezTo>
                    <a:pt x="16767" y="6442"/>
                    <a:pt x="16753" y="5857"/>
                    <a:pt x="16616" y="5271"/>
                  </a:cubicBezTo>
                  <a:cubicBezTo>
                    <a:pt x="16467" y="4686"/>
                    <a:pt x="16195" y="4154"/>
                    <a:pt x="15854" y="3651"/>
                  </a:cubicBezTo>
                  <a:cubicBezTo>
                    <a:pt x="14601" y="1785"/>
                    <a:pt x="12476" y="600"/>
                    <a:pt x="10270" y="192"/>
                  </a:cubicBezTo>
                  <a:cubicBezTo>
                    <a:pt x="9616" y="68"/>
                    <a:pt x="8962" y="1"/>
                    <a:pt x="8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5774201" y="1785798"/>
              <a:ext cx="40636" cy="55916"/>
            </a:xfrm>
            <a:custGeom>
              <a:avLst/>
              <a:gdLst/>
              <a:ahLst/>
              <a:cxnLst/>
              <a:rect l="l" t="t" r="r" b="b"/>
              <a:pathLst>
                <a:path w="2234" h="3074" extrusionOk="0">
                  <a:moveTo>
                    <a:pt x="1029" y="0"/>
                  </a:moveTo>
                  <a:cubicBezTo>
                    <a:pt x="985" y="0"/>
                    <a:pt x="940" y="7"/>
                    <a:pt x="899" y="23"/>
                  </a:cubicBezTo>
                  <a:cubicBezTo>
                    <a:pt x="859" y="36"/>
                    <a:pt x="832" y="50"/>
                    <a:pt x="790" y="63"/>
                  </a:cubicBezTo>
                  <a:cubicBezTo>
                    <a:pt x="763" y="90"/>
                    <a:pt x="736" y="104"/>
                    <a:pt x="695" y="132"/>
                  </a:cubicBezTo>
                  <a:cubicBezTo>
                    <a:pt x="641" y="186"/>
                    <a:pt x="600" y="226"/>
                    <a:pt x="559" y="281"/>
                  </a:cubicBezTo>
                  <a:cubicBezTo>
                    <a:pt x="518" y="335"/>
                    <a:pt x="478" y="390"/>
                    <a:pt x="450" y="444"/>
                  </a:cubicBezTo>
                  <a:cubicBezTo>
                    <a:pt x="423" y="472"/>
                    <a:pt x="409" y="486"/>
                    <a:pt x="396" y="513"/>
                  </a:cubicBezTo>
                  <a:cubicBezTo>
                    <a:pt x="382" y="540"/>
                    <a:pt x="354" y="568"/>
                    <a:pt x="341" y="595"/>
                  </a:cubicBezTo>
                  <a:cubicBezTo>
                    <a:pt x="273" y="704"/>
                    <a:pt x="218" y="813"/>
                    <a:pt x="164" y="935"/>
                  </a:cubicBezTo>
                  <a:cubicBezTo>
                    <a:pt x="109" y="1058"/>
                    <a:pt x="69" y="1180"/>
                    <a:pt x="42" y="1316"/>
                  </a:cubicBezTo>
                  <a:cubicBezTo>
                    <a:pt x="28" y="1385"/>
                    <a:pt x="14" y="1466"/>
                    <a:pt x="14" y="1534"/>
                  </a:cubicBezTo>
                  <a:cubicBezTo>
                    <a:pt x="14" y="1603"/>
                    <a:pt x="0" y="1670"/>
                    <a:pt x="14" y="1752"/>
                  </a:cubicBezTo>
                  <a:cubicBezTo>
                    <a:pt x="14" y="1888"/>
                    <a:pt x="42" y="2038"/>
                    <a:pt x="96" y="2188"/>
                  </a:cubicBezTo>
                  <a:cubicBezTo>
                    <a:pt x="109" y="2256"/>
                    <a:pt x="151" y="2338"/>
                    <a:pt x="191" y="2406"/>
                  </a:cubicBezTo>
                  <a:cubicBezTo>
                    <a:pt x="205" y="2447"/>
                    <a:pt x="232" y="2474"/>
                    <a:pt x="245" y="2515"/>
                  </a:cubicBezTo>
                  <a:lnTo>
                    <a:pt x="287" y="2556"/>
                  </a:lnTo>
                  <a:lnTo>
                    <a:pt x="300" y="2583"/>
                  </a:lnTo>
                  <a:lnTo>
                    <a:pt x="314" y="2610"/>
                  </a:lnTo>
                  <a:cubicBezTo>
                    <a:pt x="409" y="2719"/>
                    <a:pt x="518" y="2828"/>
                    <a:pt x="668" y="2923"/>
                  </a:cubicBezTo>
                  <a:cubicBezTo>
                    <a:pt x="736" y="2965"/>
                    <a:pt x="832" y="3005"/>
                    <a:pt x="913" y="3032"/>
                  </a:cubicBezTo>
                  <a:cubicBezTo>
                    <a:pt x="1008" y="3059"/>
                    <a:pt x="1104" y="3074"/>
                    <a:pt x="1213" y="3074"/>
                  </a:cubicBezTo>
                  <a:cubicBezTo>
                    <a:pt x="1308" y="3059"/>
                    <a:pt x="1404" y="3046"/>
                    <a:pt x="1498" y="3005"/>
                  </a:cubicBezTo>
                  <a:cubicBezTo>
                    <a:pt x="1580" y="2978"/>
                    <a:pt x="1662" y="2923"/>
                    <a:pt x="1716" y="2883"/>
                  </a:cubicBezTo>
                  <a:cubicBezTo>
                    <a:pt x="1853" y="2774"/>
                    <a:pt x="1948" y="2651"/>
                    <a:pt x="2030" y="2529"/>
                  </a:cubicBezTo>
                  <a:cubicBezTo>
                    <a:pt x="2098" y="2406"/>
                    <a:pt x="2152" y="2269"/>
                    <a:pt x="2194" y="2147"/>
                  </a:cubicBezTo>
                  <a:cubicBezTo>
                    <a:pt x="2221" y="2011"/>
                    <a:pt x="2234" y="1875"/>
                    <a:pt x="2234" y="1739"/>
                  </a:cubicBezTo>
                  <a:cubicBezTo>
                    <a:pt x="2234" y="1603"/>
                    <a:pt x="2221" y="1479"/>
                    <a:pt x="2179" y="1343"/>
                  </a:cubicBezTo>
                  <a:cubicBezTo>
                    <a:pt x="2139" y="1221"/>
                    <a:pt x="2085" y="1112"/>
                    <a:pt x="1989" y="1016"/>
                  </a:cubicBezTo>
                  <a:lnTo>
                    <a:pt x="1989" y="1016"/>
                  </a:lnTo>
                  <a:cubicBezTo>
                    <a:pt x="2003" y="1140"/>
                    <a:pt x="1989" y="1262"/>
                    <a:pt x="1962" y="1371"/>
                  </a:cubicBezTo>
                  <a:cubicBezTo>
                    <a:pt x="1948" y="1479"/>
                    <a:pt x="1907" y="1575"/>
                    <a:pt x="1867" y="1670"/>
                  </a:cubicBezTo>
                  <a:cubicBezTo>
                    <a:pt x="1825" y="1766"/>
                    <a:pt x="1771" y="1861"/>
                    <a:pt x="1716" y="1943"/>
                  </a:cubicBezTo>
                  <a:cubicBezTo>
                    <a:pt x="1662" y="2024"/>
                    <a:pt x="1607" y="2106"/>
                    <a:pt x="1540" y="2175"/>
                  </a:cubicBezTo>
                  <a:cubicBezTo>
                    <a:pt x="1471" y="2229"/>
                    <a:pt x="1404" y="2284"/>
                    <a:pt x="1349" y="2311"/>
                  </a:cubicBezTo>
                  <a:cubicBezTo>
                    <a:pt x="1308" y="2324"/>
                    <a:pt x="1281" y="2338"/>
                    <a:pt x="1267" y="2338"/>
                  </a:cubicBezTo>
                  <a:lnTo>
                    <a:pt x="1199" y="2338"/>
                  </a:lnTo>
                  <a:cubicBezTo>
                    <a:pt x="1186" y="2338"/>
                    <a:pt x="1172" y="2324"/>
                    <a:pt x="1144" y="2324"/>
                  </a:cubicBezTo>
                  <a:cubicBezTo>
                    <a:pt x="1131" y="2311"/>
                    <a:pt x="1104" y="2297"/>
                    <a:pt x="1077" y="2284"/>
                  </a:cubicBezTo>
                  <a:lnTo>
                    <a:pt x="1008" y="2215"/>
                  </a:lnTo>
                  <a:cubicBezTo>
                    <a:pt x="981" y="2188"/>
                    <a:pt x="941" y="2160"/>
                    <a:pt x="913" y="2120"/>
                  </a:cubicBezTo>
                  <a:lnTo>
                    <a:pt x="913" y="2106"/>
                  </a:lnTo>
                  <a:lnTo>
                    <a:pt x="899" y="2093"/>
                  </a:lnTo>
                  <a:lnTo>
                    <a:pt x="886" y="2079"/>
                  </a:lnTo>
                  <a:cubicBezTo>
                    <a:pt x="872" y="2066"/>
                    <a:pt x="859" y="2052"/>
                    <a:pt x="859" y="2024"/>
                  </a:cubicBezTo>
                  <a:cubicBezTo>
                    <a:pt x="845" y="2011"/>
                    <a:pt x="832" y="1997"/>
                    <a:pt x="832" y="1984"/>
                  </a:cubicBezTo>
                  <a:cubicBezTo>
                    <a:pt x="817" y="1957"/>
                    <a:pt x="817" y="1943"/>
                    <a:pt x="804" y="1929"/>
                  </a:cubicBezTo>
                  <a:cubicBezTo>
                    <a:pt x="777" y="1848"/>
                    <a:pt x="750" y="1766"/>
                    <a:pt x="736" y="1684"/>
                  </a:cubicBezTo>
                  <a:cubicBezTo>
                    <a:pt x="736" y="1657"/>
                    <a:pt x="736" y="1643"/>
                    <a:pt x="723" y="1616"/>
                  </a:cubicBezTo>
                  <a:lnTo>
                    <a:pt x="723" y="1548"/>
                  </a:lnTo>
                  <a:lnTo>
                    <a:pt x="723" y="1412"/>
                  </a:lnTo>
                  <a:cubicBezTo>
                    <a:pt x="723" y="1316"/>
                    <a:pt x="736" y="1207"/>
                    <a:pt x="750" y="1112"/>
                  </a:cubicBezTo>
                  <a:cubicBezTo>
                    <a:pt x="750" y="1058"/>
                    <a:pt x="763" y="1003"/>
                    <a:pt x="777" y="949"/>
                  </a:cubicBezTo>
                  <a:lnTo>
                    <a:pt x="817" y="785"/>
                  </a:lnTo>
                  <a:lnTo>
                    <a:pt x="845" y="622"/>
                  </a:lnTo>
                  <a:lnTo>
                    <a:pt x="886" y="459"/>
                  </a:lnTo>
                  <a:cubicBezTo>
                    <a:pt x="899" y="417"/>
                    <a:pt x="913" y="363"/>
                    <a:pt x="941" y="322"/>
                  </a:cubicBezTo>
                  <a:cubicBezTo>
                    <a:pt x="941" y="295"/>
                    <a:pt x="954" y="281"/>
                    <a:pt x="968" y="254"/>
                  </a:cubicBezTo>
                  <a:cubicBezTo>
                    <a:pt x="981" y="241"/>
                    <a:pt x="981" y="226"/>
                    <a:pt x="1008" y="199"/>
                  </a:cubicBezTo>
                  <a:cubicBezTo>
                    <a:pt x="1035" y="172"/>
                    <a:pt x="1077" y="145"/>
                    <a:pt x="1117" y="118"/>
                  </a:cubicBezTo>
                  <a:cubicBezTo>
                    <a:pt x="1144" y="111"/>
                    <a:pt x="1172" y="108"/>
                    <a:pt x="1199" y="108"/>
                  </a:cubicBezTo>
                  <a:cubicBezTo>
                    <a:pt x="1226" y="108"/>
                    <a:pt x="1253" y="111"/>
                    <a:pt x="1281" y="118"/>
                  </a:cubicBezTo>
                  <a:cubicBezTo>
                    <a:pt x="1253" y="63"/>
                    <a:pt x="1186" y="23"/>
                    <a:pt x="1117" y="9"/>
                  </a:cubicBezTo>
                  <a:cubicBezTo>
                    <a:pt x="1089" y="3"/>
                    <a:pt x="1059" y="0"/>
                    <a:pt x="10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5478887" y="1785798"/>
              <a:ext cx="30250" cy="56644"/>
            </a:xfrm>
            <a:custGeom>
              <a:avLst/>
              <a:gdLst/>
              <a:ahLst/>
              <a:cxnLst/>
              <a:rect l="l" t="t" r="r" b="b"/>
              <a:pathLst>
                <a:path w="1663" h="3114" extrusionOk="0">
                  <a:moveTo>
                    <a:pt x="1269" y="0"/>
                  </a:moveTo>
                  <a:cubicBezTo>
                    <a:pt x="1192" y="0"/>
                    <a:pt x="1114" y="8"/>
                    <a:pt x="1036" y="23"/>
                  </a:cubicBezTo>
                  <a:cubicBezTo>
                    <a:pt x="927" y="50"/>
                    <a:pt x="818" y="90"/>
                    <a:pt x="709" y="159"/>
                  </a:cubicBezTo>
                  <a:cubicBezTo>
                    <a:pt x="614" y="213"/>
                    <a:pt x="518" y="295"/>
                    <a:pt x="436" y="377"/>
                  </a:cubicBezTo>
                  <a:cubicBezTo>
                    <a:pt x="287" y="540"/>
                    <a:pt x="178" y="758"/>
                    <a:pt x="110" y="962"/>
                  </a:cubicBezTo>
                  <a:cubicBezTo>
                    <a:pt x="69" y="1071"/>
                    <a:pt x="42" y="1180"/>
                    <a:pt x="28" y="1289"/>
                  </a:cubicBezTo>
                  <a:cubicBezTo>
                    <a:pt x="15" y="1343"/>
                    <a:pt x="15" y="1398"/>
                    <a:pt x="15" y="1452"/>
                  </a:cubicBezTo>
                  <a:cubicBezTo>
                    <a:pt x="1" y="1479"/>
                    <a:pt x="1" y="1507"/>
                    <a:pt x="1" y="1534"/>
                  </a:cubicBezTo>
                  <a:lnTo>
                    <a:pt x="1" y="1616"/>
                  </a:lnTo>
                  <a:lnTo>
                    <a:pt x="1" y="1697"/>
                  </a:lnTo>
                  <a:lnTo>
                    <a:pt x="1" y="1779"/>
                  </a:lnTo>
                  <a:cubicBezTo>
                    <a:pt x="15" y="1821"/>
                    <a:pt x="15" y="1875"/>
                    <a:pt x="28" y="1929"/>
                  </a:cubicBezTo>
                  <a:cubicBezTo>
                    <a:pt x="28" y="1984"/>
                    <a:pt x="42" y="2038"/>
                    <a:pt x="55" y="2093"/>
                  </a:cubicBezTo>
                  <a:lnTo>
                    <a:pt x="69" y="2175"/>
                  </a:lnTo>
                  <a:cubicBezTo>
                    <a:pt x="82" y="2202"/>
                    <a:pt x="82" y="2229"/>
                    <a:pt x="96" y="2256"/>
                  </a:cubicBezTo>
                  <a:cubicBezTo>
                    <a:pt x="110" y="2311"/>
                    <a:pt x="124" y="2365"/>
                    <a:pt x="151" y="2420"/>
                  </a:cubicBezTo>
                  <a:lnTo>
                    <a:pt x="191" y="2502"/>
                  </a:lnTo>
                  <a:cubicBezTo>
                    <a:pt x="205" y="2529"/>
                    <a:pt x="219" y="2556"/>
                    <a:pt x="233" y="2569"/>
                  </a:cubicBezTo>
                  <a:cubicBezTo>
                    <a:pt x="287" y="2678"/>
                    <a:pt x="355" y="2774"/>
                    <a:pt x="451" y="2869"/>
                  </a:cubicBezTo>
                  <a:lnTo>
                    <a:pt x="491" y="2896"/>
                  </a:lnTo>
                  <a:cubicBezTo>
                    <a:pt x="505" y="2910"/>
                    <a:pt x="518" y="2923"/>
                    <a:pt x="532" y="2923"/>
                  </a:cubicBezTo>
                  <a:cubicBezTo>
                    <a:pt x="560" y="2950"/>
                    <a:pt x="587" y="2965"/>
                    <a:pt x="614" y="2978"/>
                  </a:cubicBezTo>
                  <a:cubicBezTo>
                    <a:pt x="627" y="2992"/>
                    <a:pt x="641" y="3005"/>
                    <a:pt x="654" y="3005"/>
                  </a:cubicBezTo>
                  <a:cubicBezTo>
                    <a:pt x="669" y="3019"/>
                    <a:pt x="682" y="3019"/>
                    <a:pt x="696" y="3032"/>
                  </a:cubicBezTo>
                  <a:cubicBezTo>
                    <a:pt x="709" y="3032"/>
                    <a:pt x="723" y="3046"/>
                    <a:pt x="736" y="3046"/>
                  </a:cubicBezTo>
                  <a:cubicBezTo>
                    <a:pt x="750" y="3059"/>
                    <a:pt x="763" y="3059"/>
                    <a:pt x="777" y="3074"/>
                  </a:cubicBezTo>
                  <a:cubicBezTo>
                    <a:pt x="845" y="3101"/>
                    <a:pt x="914" y="3101"/>
                    <a:pt x="981" y="3114"/>
                  </a:cubicBezTo>
                  <a:cubicBezTo>
                    <a:pt x="1036" y="3114"/>
                    <a:pt x="1104" y="3114"/>
                    <a:pt x="1172" y="3101"/>
                  </a:cubicBezTo>
                  <a:cubicBezTo>
                    <a:pt x="1281" y="3087"/>
                    <a:pt x="1404" y="3032"/>
                    <a:pt x="1486" y="2950"/>
                  </a:cubicBezTo>
                  <a:cubicBezTo>
                    <a:pt x="1580" y="2883"/>
                    <a:pt x="1635" y="2774"/>
                    <a:pt x="1635" y="2665"/>
                  </a:cubicBezTo>
                  <a:lnTo>
                    <a:pt x="1635" y="2665"/>
                  </a:lnTo>
                  <a:lnTo>
                    <a:pt x="1608" y="2692"/>
                  </a:lnTo>
                  <a:lnTo>
                    <a:pt x="1595" y="2705"/>
                  </a:lnTo>
                  <a:lnTo>
                    <a:pt x="1580" y="2705"/>
                  </a:lnTo>
                  <a:lnTo>
                    <a:pt x="1553" y="2719"/>
                  </a:lnTo>
                  <a:cubicBezTo>
                    <a:pt x="1540" y="2732"/>
                    <a:pt x="1526" y="2732"/>
                    <a:pt x="1513" y="2732"/>
                  </a:cubicBezTo>
                  <a:lnTo>
                    <a:pt x="1499" y="2747"/>
                  </a:lnTo>
                  <a:lnTo>
                    <a:pt x="1458" y="2747"/>
                  </a:lnTo>
                  <a:lnTo>
                    <a:pt x="1431" y="2760"/>
                  </a:lnTo>
                  <a:lnTo>
                    <a:pt x="1335" y="2760"/>
                  </a:lnTo>
                  <a:cubicBezTo>
                    <a:pt x="1322" y="2760"/>
                    <a:pt x="1295" y="2760"/>
                    <a:pt x="1281" y="2747"/>
                  </a:cubicBezTo>
                  <a:lnTo>
                    <a:pt x="1226" y="2747"/>
                  </a:lnTo>
                  <a:cubicBezTo>
                    <a:pt x="1213" y="2732"/>
                    <a:pt x="1186" y="2732"/>
                    <a:pt x="1172" y="2719"/>
                  </a:cubicBezTo>
                  <a:lnTo>
                    <a:pt x="1145" y="2719"/>
                  </a:lnTo>
                  <a:lnTo>
                    <a:pt x="1132" y="2705"/>
                  </a:lnTo>
                  <a:lnTo>
                    <a:pt x="1117" y="2692"/>
                  </a:lnTo>
                  <a:lnTo>
                    <a:pt x="1104" y="2692"/>
                  </a:lnTo>
                  <a:lnTo>
                    <a:pt x="1090" y="2678"/>
                  </a:lnTo>
                  <a:cubicBezTo>
                    <a:pt x="1077" y="2678"/>
                    <a:pt x="1077" y="2665"/>
                    <a:pt x="1063" y="2665"/>
                  </a:cubicBezTo>
                  <a:lnTo>
                    <a:pt x="1050" y="2651"/>
                  </a:lnTo>
                  <a:cubicBezTo>
                    <a:pt x="1036" y="2638"/>
                    <a:pt x="1023" y="2638"/>
                    <a:pt x="1023" y="2624"/>
                  </a:cubicBezTo>
                  <a:lnTo>
                    <a:pt x="1008" y="2610"/>
                  </a:lnTo>
                  <a:cubicBezTo>
                    <a:pt x="995" y="2596"/>
                    <a:pt x="995" y="2596"/>
                    <a:pt x="995" y="2583"/>
                  </a:cubicBezTo>
                  <a:cubicBezTo>
                    <a:pt x="981" y="2583"/>
                    <a:pt x="981" y="2569"/>
                    <a:pt x="981" y="2569"/>
                  </a:cubicBezTo>
                  <a:cubicBezTo>
                    <a:pt x="968" y="2569"/>
                    <a:pt x="968" y="2556"/>
                    <a:pt x="968" y="2556"/>
                  </a:cubicBezTo>
                  <a:cubicBezTo>
                    <a:pt x="954" y="2542"/>
                    <a:pt x="941" y="2529"/>
                    <a:pt x="941" y="2515"/>
                  </a:cubicBezTo>
                  <a:cubicBezTo>
                    <a:pt x="941" y="2502"/>
                    <a:pt x="927" y="2502"/>
                    <a:pt x="927" y="2487"/>
                  </a:cubicBezTo>
                  <a:lnTo>
                    <a:pt x="914" y="2474"/>
                  </a:lnTo>
                  <a:cubicBezTo>
                    <a:pt x="859" y="2365"/>
                    <a:pt x="818" y="2229"/>
                    <a:pt x="805" y="2079"/>
                  </a:cubicBezTo>
                  <a:lnTo>
                    <a:pt x="791" y="2024"/>
                  </a:lnTo>
                  <a:lnTo>
                    <a:pt x="791" y="1970"/>
                  </a:lnTo>
                  <a:cubicBezTo>
                    <a:pt x="791" y="1929"/>
                    <a:pt x="777" y="1888"/>
                    <a:pt x="777" y="1848"/>
                  </a:cubicBezTo>
                  <a:lnTo>
                    <a:pt x="777" y="1739"/>
                  </a:lnTo>
                  <a:lnTo>
                    <a:pt x="777" y="1670"/>
                  </a:lnTo>
                  <a:lnTo>
                    <a:pt x="777" y="1616"/>
                  </a:lnTo>
                  <a:lnTo>
                    <a:pt x="777" y="1548"/>
                  </a:lnTo>
                  <a:lnTo>
                    <a:pt x="777" y="1494"/>
                  </a:lnTo>
                  <a:lnTo>
                    <a:pt x="777" y="1439"/>
                  </a:lnTo>
                  <a:lnTo>
                    <a:pt x="777" y="1385"/>
                  </a:lnTo>
                  <a:cubicBezTo>
                    <a:pt x="791" y="1303"/>
                    <a:pt x="805" y="1221"/>
                    <a:pt x="805" y="1153"/>
                  </a:cubicBezTo>
                  <a:cubicBezTo>
                    <a:pt x="818" y="1071"/>
                    <a:pt x="832" y="1003"/>
                    <a:pt x="859" y="935"/>
                  </a:cubicBezTo>
                  <a:cubicBezTo>
                    <a:pt x="872" y="867"/>
                    <a:pt x="900" y="799"/>
                    <a:pt x="927" y="731"/>
                  </a:cubicBezTo>
                  <a:cubicBezTo>
                    <a:pt x="995" y="595"/>
                    <a:pt x="1077" y="472"/>
                    <a:pt x="1186" y="363"/>
                  </a:cubicBezTo>
                  <a:cubicBezTo>
                    <a:pt x="1254" y="308"/>
                    <a:pt x="1322" y="268"/>
                    <a:pt x="1404" y="213"/>
                  </a:cubicBezTo>
                  <a:cubicBezTo>
                    <a:pt x="1472" y="172"/>
                    <a:pt x="1567" y="132"/>
                    <a:pt x="1662" y="77"/>
                  </a:cubicBezTo>
                  <a:cubicBezTo>
                    <a:pt x="1540" y="25"/>
                    <a:pt x="1406" y="0"/>
                    <a:pt x="1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5338660" y="1421252"/>
              <a:ext cx="627810" cy="214842"/>
            </a:xfrm>
            <a:custGeom>
              <a:avLst/>
              <a:gdLst/>
              <a:ahLst/>
              <a:cxnLst/>
              <a:rect l="l" t="t" r="r" b="b"/>
              <a:pathLst>
                <a:path w="34514" h="11811" extrusionOk="0">
                  <a:moveTo>
                    <a:pt x="19605" y="1"/>
                  </a:moveTo>
                  <a:cubicBezTo>
                    <a:pt x="19485" y="1"/>
                    <a:pt x="19366" y="1"/>
                    <a:pt x="19246" y="1"/>
                  </a:cubicBezTo>
                  <a:cubicBezTo>
                    <a:pt x="13702" y="43"/>
                    <a:pt x="8160" y="710"/>
                    <a:pt x="2807" y="2017"/>
                  </a:cubicBezTo>
                  <a:cubicBezTo>
                    <a:pt x="2126" y="2181"/>
                    <a:pt x="1445" y="2358"/>
                    <a:pt x="764" y="2549"/>
                  </a:cubicBezTo>
                  <a:cubicBezTo>
                    <a:pt x="424" y="2644"/>
                    <a:pt x="1" y="2849"/>
                    <a:pt x="55" y="3175"/>
                  </a:cubicBezTo>
                  <a:cubicBezTo>
                    <a:pt x="69" y="3297"/>
                    <a:pt x="151" y="3393"/>
                    <a:pt x="233" y="3502"/>
                  </a:cubicBezTo>
                  <a:cubicBezTo>
                    <a:pt x="1635" y="5122"/>
                    <a:pt x="3024" y="6757"/>
                    <a:pt x="4428" y="8391"/>
                  </a:cubicBezTo>
                  <a:cubicBezTo>
                    <a:pt x="5122" y="9208"/>
                    <a:pt x="5763" y="10080"/>
                    <a:pt x="6525" y="10843"/>
                  </a:cubicBezTo>
                  <a:cubicBezTo>
                    <a:pt x="6805" y="11122"/>
                    <a:pt x="7013" y="11231"/>
                    <a:pt x="7246" y="11231"/>
                  </a:cubicBezTo>
                  <a:cubicBezTo>
                    <a:pt x="7444" y="11231"/>
                    <a:pt x="7661" y="11153"/>
                    <a:pt x="7955" y="11033"/>
                  </a:cubicBezTo>
                  <a:cubicBezTo>
                    <a:pt x="8623" y="10788"/>
                    <a:pt x="9304" y="10530"/>
                    <a:pt x="9970" y="10298"/>
                  </a:cubicBezTo>
                  <a:cubicBezTo>
                    <a:pt x="11292" y="9849"/>
                    <a:pt x="12627" y="9453"/>
                    <a:pt x="13989" y="9181"/>
                  </a:cubicBezTo>
                  <a:cubicBezTo>
                    <a:pt x="15253" y="8923"/>
                    <a:pt x="16545" y="8768"/>
                    <a:pt x="17836" y="8768"/>
                  </a:cubicBezTo>
                  <a:cubicBezTo>
                    <a:pt x="18922" y="8768"/>
                    <a:pt x="20006" y="8878"/>
                    <a:pt x="21071" y="9127"/>
                  </a:cubicBezTo>
                  <a:cubicBezTo>
                    <a:pt x="21589" y="9236"/>
                    <a:pt x="22106" y="9399"/>
                    <a:pt x="22542" y="9726"/>
                  </a:cubicBezTo>
                  <a:cubicBezTo>
                    <a:pt x="22827" y="9931"/>
                    <a:pt x="23060" y="10216"/>
                    <a:pt x="23359" y="10394"/>
                  </a:cubicBezTo>
                  <a:cubicBezTo>
                    <a:pt x="23617" y="10543"/>
                    <a:pt x="23904" y="10625"/>
                    <a:pt x="24189" y="10706"/>
                  </a:cubicBezTo>
                  <a:cubicBezTo>
                    <a:pt x="24979" y="10924"/>
                    <a:pt x="25797" y="11102"/>
                    <a:pt x="26587" y="11360"/>
                  </a:cubicBezTo>
                  <a:cubicBezTo>
                    <a:pt x="27050" y="11524"/>
                    <a:pt x="27594" y="11810"/>
                    <a:pt x="28099" y="11810"/>
                  </a:cubicBezTo>
                  <a:cubicBezTo>
                    <a:pt x="29297" y="9985"/>
                    <a:pt x="30509" y="8173"/>
                    <a:pt x="31708" y="6362"/>
                  </a:cubicBezTo>
                  <a:cubicBezTo>
                    <a:pt x="31885" y="6076"/>
                    <a:pt x="34010" y="2876"/>
                    <a:pt x="34431" y="2017"/>
                  </a:cubicBezTo>
                  <a:cubicBezTo>
                    <a:pt x="34486" y="1895"/>
                    <a:pt x="34513" y="1813"/>
                    <a:pt x="34486" y="1813"/>
                  </a:cubicBezTo>
                  <a:cubicBezTo>
                    <a:pt x="32225" y="1009"/>
                    <a:pt x="29855" y="697"/>
                    <a:pt x="27445" y="424"/>
                  </a:cubicBezTo>
                  <a:cubicBezTo>
                    <a:pt x="24840" y="138"/>
                    <a:pt x="22222" y="1"/>
                    <a:pt x="19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5333712" y="1410138"/>
              <a:ext cx="638705" cy="225956"/>
            </a:xfrm>
            <a:custGeom>
              <a:avLst/>
              <a:gdLst/>
              <a:ahLst/>
              <a:cxnLst/>
              <a:rect l="l" t="t" r="r" b="b"/>
              <a:pathLst>
                <a:path w="35113" h="12422" extrusionOk="0">
                  <a:moveTo>
                    <a:pt x="19041" y="0"/>
                  </a:moveTo>
                  <a:lnTo>
                    <a:pt x="18592" y="13"/>
                  </a:lnTo>
                  <a:lnTo>
                    <a:pt x="18142" y="13"/>
                  </a:lnTo>
                  <a:lnTo>
                    <a:pt x="17693" y="27"/>
                  </a:lnTo>
                  <a:lnTo>
                    <a:pt x="17243" y="40"/>
                  </a:lnTo>
                  <a:lnTo>
                    <a:pt x="17012" y="55"/>
                  </a:lnTo>
                  <a:lnTo>
                    <a:pt x="16794" y="55"/>
                  </a:lnTo>
                  <a:lnTo>
                    <a:pt x="16344" y="82"/>
                  </a:lnTo>
                  <a:lnTo>
                    <a:pt x="15895" y="109"/>
                  </a:lnTo>
                  <a:lnTo>
                    <a:pt x="15663" y="109"/>
                  </a:lnTo>
                  <a:lnTo>
                    <a:pt x="15445" y="136"/>
                  </a:lnTo>
                  <a:lnTo>
                    <a:pt x="14996" y="164"/>
                  </a:lnTo>
                  <a:lnTo>
                    <a:pt x="14546" y="191"/>
                  </a:lnTo>
                  <a:lnTo>
                    <a:pt x="14315" y="218"/>
                  </a:lnTo>
                  <a:lnTo>
                    <a:pt x="14097" y="231"/>
                  </a:lnTo>
                  <a:lnTo>
                    <a:pt x="13647" y="273"/>
                  </a:lnTo>
                  <a:lnTo>
                    <a:pt x="13198" y="313"/>
                  </a:lnTo>
                  <a:lnTo>
                    <a:pt x="12966" y="340"/>
                  </a:lnTo>
                  <a:lnTo>
                    <a:pt x="12748" y="367"/>
                  </a:lnTo>
                  <a:cubicBezTo>
                    <a:pt x="12149" y="422"/>
                    <a:pt x="11550" y="504"/>
                    <a:pt x="10965" y="585"/>
                  </a:cubicBezTo>
                  <a:cubicBezTo>
                    <a:pt x="9766" y="749"/>
                    <a:pt x="8581" y="939"/>
                    <a:pt x="7410" y="1184"/>
                  </a:cubicBezTo>
                  <a:lnTo>
                    <a:pt x="6961" y="1266"/>
                  </a:lnTo>
                  <a:lnTo>
                    <a:pt x="6525" y="1362"/>
                  </a:lnTo>
                  <a:cubicBezTo>
                    <a:pt x="6374" y="1389"/>
                    <a:pt x="6238" y="1430"/>
                    <a:pt x="6089" y="1457"/>
                  </a:cubicBezTo>
                  <a:lnTo>
                    <a:pt x="5653" y="1553"/>
                  </a:lnTo>
                  <a:cubicBezTo>
                    <a:pt x="5354" y="1634"/>
                    <a:pt x="5067" y="1689"/>
                    <a:pt x="4767" y="1771"/>
                  </a:cubicBezTo>
                  <a:cubicBezTo>
                    <a:pt x="4631" y="1811"/>
                    <a:pt x="4482" y="1838"/>
                    <a:pt x="4332" y="1880"/>
                  </a:cubicBezTo>
                  <a:lnTo>
                    <a:pt x="3896" y="1989"/>
                  </a:lnTo>
                  <a:cubicBezTo>
                    <a:pt x="3759" y="2029"/>
                    <a:pt x="3610" y="2070"/>
                    <a:pt x="3460" y="2111"/>
                  </a:cubicBezTo>
                  <a:lnTo>
                    <a:pt x="3242" y="2165"/>
                  </a:lnTo>
                  <a:lnTo>
                    <a:pt x="3133" y="2192"/>
                  </a:lnTo>
                  <a:lnTo>
                    <a:pt x="3093" y="2207"/>
                  </a:lnTo>
                  <a:lnTo>
                    <a:pt x="3038" y="2220"/>
                  </a:lnTo>
                  <a:cubicBezTo>
                    <a:pt x="2984" y="2234"/>
                    <a:pt x="2902" y="2261"/>
                    <a:pt x="2833" y="2274"/>
                  </a:cubicBezTo>
                  <a:lnTo>
                    <a:pt x="2615" y="2315"/>
                  </a:lnTo>
                  <a:cubicBezTo>
                    <a:pt x="2466" y="2356"/>
                    <a:pt x="2330" y="2383"/>
                    <a:pt x="2180" y="2424"/>
                  </a:cubicBezTo>
                  <a:cubicBezTo>
                    <a:pt x="1880" y="2492"/>
                    <a:pt x="1580" y="2561"/>
                    <a:pt x="1281" y="2655"/>
                  </a:cubicBezTo>
                  <a:cubicBezTo>
                    <a:pt x="1131" y="2710"/>
                    <a:pt x="995" y="2764"/>
                    <a:pt x="832" y="2819"/>
                  </a:cubicBezTo>
                  <a:cubicBezTo>
                    <a:pt x="763" y="2846"/>
                    <a:pt x="681" y="2887"/>
                    <a:pt x="614" y="2928"/>
                  </a:cubicBezTo>
                  <a:cubicBezTo>
                    <a:pt x="532" y="2969"/>
                    <a:pt x="450" y="3010"/>
                    <a:pt x="369" y="3064"/>
                  </a:cubicBezTo>
                  <a:cubicBezTo>
                    <a:pt x="327" y="3091"/>
                    <a:pt x="300" y="3118"/>
                    <a:pt x="246" y="3160"/>
                  </a:cubicBezTo>
                  <a:cubicBezTo>
                    <a:pt x="205" y="3200"/>
                    <a:pt x="164" y="3242"/>
                    <a:pt x="124" y="3296"/>
                  </a:cubicBezTo>
                  <a:cubicBezTo>
                    <a:pt x="82" y="3351"/>
                    <a:pt x="42" y="3418"/>
                    <a:pt x="28" y="3514"/>
                  </a:cubicBezTo>
                  <a:cubicBezTo>
                    <a:pt x="15" y="3554"/>
                    <a:pt x="0" y="3609"/>
                    <a:pt x="0" y="3650"/>
                  </a:cubicBezTo>
                  <a:lnTo>
                    <a:pt x="0" y="3677"/>
                  </a:lnTo>
                  <a:lnTo>
                    <a:pt x="15" y="3705"/>
                  </a:lnTo>
                  <a:lnTo>
                    <a:pt x="15" y="3759"/>
                  </a:lnTo>
                  <a:cubicBezTo>
                    <a:pt x="28" y="3881"/>
                    <a:pt x="82" y="3990"/>
                    <a:pt x="124" y="4072"/>
                  </a:cubicBezTo>
                  <a:cubicBezTo>
                    <a:pt x="178" y="4168"/>
                    <a:pt x="233" y="4235"/>
                    <a:pt x="287" y="4304"/>
                  </a:cubicBezTo>
                  <a:cubicBezTo>
                    <a:pt x="314" y="4331"/>
                    <a:pt x="327" y="4371"/>
                    <a:pt x="355" y="4399"/>
                  </a:cubicBezTo>
                  <a:lnTo>
                    <a:pt x="436" y="4480"/>
                  </a:lnTo>
                  <a:lnTo>
                    <a:pt x="572" y="4658"/>
                  </a:lnTo>
                  <a:lnTo>
                    <a:pt x="859" y="4998"/>
                  </a:lnTo>
                  <a:cubicBezTo>
                    <a:pt x="1240" y="5448"/>
                    <a:pt x="1635" y="5911"/>
                    <a:pt x="2016" y="6360"/>
                  </a:cubicBezTo>
                  <a:cubicBezTo>
                    <a:pt x="2793" y="7273"/>
                    <a:pt x="3569" y="8172"/>
                    <a:pt x="4373" y="9057"/>
                  </a:cubicBezTo>
                  <a:cubicBezTo>
                    <a:pt x="4782" y="9492"/>
                    <a:pt x="5190" y="9928"/>
                    <a:pt x="5612" y="10351"/>
                  </a:cubicBezTo>
                  <a:cubicBezTo>
                    <a:pt x="6035" y="10773"/>
                    <a:pt x="6456" y="11195"/>
                    <a:pt x="6906" y="11604"/>
                  </a:cubicBezTo>
                  <a:cubicBezTo>
                    <a:pt x="6511" y="11154"/>
                    <a:pt x="6116" y="10705"/>
                    <a:pt x="5735" y="10242"/>
                  </a:cubicBezTo>
                  <a:cubicBezTo>
                    <a:pt x="5354" y="9792"/>
                    <a:pt x="4972" y="9329"/>
                    <a:pt x="4604" y="8866"/>
                  </a:cubicBezTo>
                  <a:cubicBezTo>
                    <a:pt x="4509" y="8744"/>
                    <a:pt x="4413" y="8635"/>
                    <a:pt x="4318" y="8512"/>
                  </a:cubicBezTo>
                  <a:lnTo>
                    <a:pt x="4046" y="8158"/>
                  </a:lnTo>
                  <a:lnTo>
                    <a:pt x="3774" y="7818"/>
                  </a:lnTo>
                  <a:lnTo>
                    <a:pt x="3501" y="7464"/>
                  </a:lnTo>
                  <a:cubicBezTo>
                    <a:pt x="3133" y="6986"/>
                    <a:pt x="2779" y="6510"/>
                    <a:pt x="2412" y="6033"/>
                  </a:cubicBezTo>
                  <a:lnTo>
                    <a:pt x="1335" y="4617"/>
                  </a:lnTo>
                  <a:lnTo>
                    <a:pt x="1063" y="4263"/>
                  </a:lnTo>
                  <a:lnTo>
                    <a:pt x="927" y="4086"/>
                  </a:lnTo>
                  <a:lnTo>
                    <a:pt x="859" y="3990"/>
                  </a:lnTo>
                  <a:cubicBezTo>
                    <a:pt x="845" y="3963"/>
                    <a:pt x="818" y="3936"/>
                    <a:pt x="805" y="3908"/>
                  </a:cubicBezTo>
                  <a:cubicBezTo>
                    <a:pt x="763" y="3854"/>
                    <a:pt x="736" y="3814"/>
                    <a:pt x="709" y="3759"/>
                  </a:cubicBezTo>
                  <a:cubicBezTo>
                    <a:pt x="701" y="3735"/>
                    <a:pt x="693" y="3716"/>
                    <a:pt x="688" y="3698"/>
                  </a:cubicBezTo>
                  <a:lnTo>
                    <a:pt x="688" y="3698"/>
                  </a:lnTo>
                  <a:lnTo>
                    <a:pt x="709" y="3677"/>
                  </a:lnTo>
                  <a:cubicBezTo>
                    <a:pt x="723" y="3663"/>
                    <a:pt x="736" y="3650"/>
                    <a:pt x="763" y="3636"/>
                  </a:cubicBezTo>
                  <a:cubicBezTo>
                    <a:pt x="805" y="3609"/>
                    <a:pt x="859" y="3582"/>
                    <a:pt x="914" y="3554"/>
                  </a:cubicBezTo>
                  <a:cubicBezTo>
                    <a:pt x="968" y="3527"/>
                    <a:pt x="1036" y="3514"/>
                    <a:pt x="1090" y="3487"/>
                  </a:cubicBezTo>
                  <a:lnTo>
                    <a:pt x="1499" y="3364"/>
                  </a:lnTo>
                  <a:cubicBezTo>
                    <a:pt x="1771" y="3282"/>
                    <a:pt x="2058" y="3227"/>
                    <a:pt x="2343" y="3173"/>
                  </a:cubicBezTo>
                  <a:cubicBezTo>
                    <a:pt x="2479" y="3146"/>
                    <a:pt x="2630" y="3118"/>
                    <a:pt x="2779" y="3091"/>
                  </a:cubicBezTo>
                  <a:lnTo>
                    <a:pt x="2997" y="3051"/>
                  </a:lnTo>
                  <a:cubicBezTo>
                    <a:pt x="3065" y="3037"/>
                    <a:pt x="3147" y="3024"/>
                    <a:pt x="3215" y="2996"/>
                  </a:cubicBezTo>
                  <a:lnTo>
                    <a:pt x="3283" y="2982"/>
                  </a:lnTo>
                  <a:lnTo>
                    <a:pt x="3338" y="2969"/>
                  </a:lnTo>
                  <a:lnTo>
                    <a:pt x="3447" y="2955"/>
                  </a:lnTo>
                  <a:lnTo>
                    <a:pt x="3665" y="2901"/>
                  </a:lnTo>
                  <a:cubicBezTo>
                    <a:pt x="3814" y="2860"/>
                    <a:pt x="3950" y="2833"/>
                    <a:pt x="4101" y="2806"/>
                  </a:cubicBezTo>
                  <a:lnTo>
                    <a:pt x="4536" y="2697"/>
                  </a:lnTo>
                  <a:cubicBezTo>
                    <a:pt x="4673" y="2670"/>
                    <a:pt x="4822" y="2642"/>
                    <a:pt x="4972" y="2601"/>
                  </a:cubicBezTo>
                  <a:cubicBezTo>
                    <a:pt x="5258" y="2546"/>
                    <a:pt x="5544" y="2492"/>
                    <a:pt x="5830" y="2424"/>
                  </a:cubicBezTo>
                  <a:cubicBezTo>
                    <a:pt x="6416" y="2315"/>
                    <a:pt x="7001" y="2207"/>
                    <a:pt x="7573" y="2098"/>
                  </a:cubicBezTo>
                  <a:cubicBezTo>
                    <a:pt x="7873" y="2056"/>
                    <a:pt x="8159" y="2002"/>
                    <a:pt x="8459" y="1961"/>
                  </a:cubicBezTo>
                  <a:lnTo>
                    <a:pt x="8895" y="1893"/>
                  </a:lnTo>
                  <a:cubicBezTo>
                    <a:pt x="9044" y="1865"/>
                    <a:pt x="9180" y="1838"/>
                    <a:pt x="9330" y="1825"/>
                  </a:cubicBezTo>
                  <a:lnTo>
                    <a:pt x="9766" y="1757"/>
                  </a:lnTo>
                  <a:lnTo>
                    <a:pt x="10215" y="1702"/>
                  </a:lnTo>
                  <a:lnTo>
                    <a:pt x="10433" y="1662"/>
                  </a:lnTo>
                  <a:lnTo>
                    <a:pt x="10651" y="1634"/>
                  </a:lnTo>
                  <a:lnTo>
                    <a:pt x="11087" y="1580"/>
                  </a:lnTo>
                  <a:cubicBezTo>
                    <a:pt x="12258" y="1444"/>
                    <a:pt x="13444" y="1321"/>
                    <a:pt x="14615" y="1239"/>
                  </a:cubicBezTo>
                  <a:lnTo>
                    <a:pt x="15064" y="1212"/>
                  </a:lnTo>
                  <a:lnTo>
                    <a:pt x="15500" y="1184"/>
                  </a:lnTo>
                  <a:lnTo>
                    <a:pt x="15732" y="1171"/>
                  </a:lnTo>
                  <a:lnTo>
                    <a:pt x="15950" y="1157"/>
                  </a:lnTo>
                  <a:lnTo>
                    <a:pt x="16386" y="1144"/>
                  </a:lnTo>
                  <a:lnTo>
                    <a:pt x="16834" y="1130"/>
                  </a:lnTo>
                  <a:lnTo>
                    <a:pt x="17052" y="1117"/>
                  </a:lnTo>
                  <a:lnTo>
                    <a:pt x="17270" y="1103"/>
                  </a:lnTo>
                  <a:lnTo>
                    <a:pt x="17720" y="1090"/>
                  </a:lnTo>
                  <a:lnTo>
                    <a:pt x="18156" y="1090"/>
                  </a:lnTo>
                  <a:lnTo>
                    <a:pt x="18387" y="1076"/>
                  </a:lnTo>
                  <a:lnTo>
                    <a:pt x="20376" y="1076"/>
                  </a:lnTo>
                  <a:lnTo>
                    <a:pt x="20826" y="1090"/>
                  </a:lnTo>
                  <a:lnTo>
                    <a:pt x="21261" y="1090"/>
                  </a:lnTo>
                  <a:lnTo>
                    <a:pt x="21710" y="1103"/>
                  </a:lnTo>
                  <a:lnTo>
                    <a:pt x="22146" y="1117"/>
                  </a:lnTo>
                  <a:lnTo>
                    <a:pt x="22378" y="1130"/>
                  </a:lnTo>
                  <a:lnTo>
                    <a:pt x="22596" y="1144"/>
                  </a:lnTo>
                  <a:lnTo>
                    <a:pt x="23032" y="1157"/>
                  </a:lnTo>
                  <a:lnTo>
                    <a:pt x="23481" y="1184"/>
                  </a:lnTo>
                  <a:lnTo>
                    <a:pt x="23699" y="1199"/>
                  </a:lnTo>
                  <a:lnTo>
                    <a:pt x="23917" y="1212"/>
                  </a:lnTo>
                  <a:lnTo>
                    <a:pt x="24367" y="1239"/>
                  </a:lnTo>
                  <a:cubicBezTo>
                    <a:pt x="24652" y="1266"/>
                    <a:pt x="24952" y="1280"/>
                    <a:pt x="25251" y="1308"/>
                  </a:cubicBezTo>
                  <a:cubicBezTo>
                    <a:pt x="26437" y="1402"/>
                    <a:pt x="27608" y="1511"/>
                    <a:pt x="28779" y="1662"/>
                  </a:cubicBezTo>
                  <a:cubicBezTo>
                    <a:pt x="29079" y="1689"/>
                    <a:pt x="29365" y="1729"/>
                    <a:pt x="29664" y="1771"/>
                  </a:cubicBezTo>
                  <a:cubicBezTo>
                    <a:pt x="29815" y="1798"/>
                    <a:pt x="29951" y="1811"/>
                    <a:pt x="30100" y="1838"/>
                  </a:cubicBezTo>
                  <a:lnTo>
                    <a:pt x="30536" y="1893"/>
                  </a:lnTo>
                  <a:cubicBezTo>
                    <a:pt x="31122" y="1989"/>
                    <a:pt x="31707" y="2083"/>
                    <a:pt x="32293" y="2192"/>
                  </a:cubicBezTo>
                  <a:lnTo>
                    <a:pt x="32511" y="2234"/>
                  </a:lnTo>
                  <a:lnTo>
                    <a:pt x="32729" y="2274"/>
                  </a:lnTo>
                  <a:lnTo>
                    <a:pt x="33165" y="2356"/>
                  </a:lnTo>
                  <a:lnTo>
                    <a:pt x="33587" y="2452"/>
                  </a:lnTo>
                  <a:cubicBezTo>
                    <a:pt x="33737" y="2479"/>
                    <a:pt x="33886" y="2506"/>
                    <a:pt x="34022" y="2533"/>
                  </a:cubicBezTo>
                  <a:lnTo>
                    <a:pt x="34240" y="2588"/>
                  </a:lnTo>
                  <a:lnTo>
                    <a:pt x="34242" y="2588"/>
                  </a:lnTo>
                  <a:lnTo>
                    <a:pt x="34242" y="2588"/>
                  </a:lnTo>
                  <a:lnTo>
                    <a:pt x="34227" y="2615"/>
                  </a:lnTo>
                  <a:lnTo>
                    <a:pt x="34118" y="2819"/>
                  </a:lnTo>
                  <a:cubicBezTo>
                    <a:pt x="34050" y="2942"/>
                    <a:pt x="33982" y="3064"/>
                    <a:pt x="33900" y="3200"/>
                  </a:cubicBezTo>
                  <a:cubicBezTo>
                    <a:pt x="33328" y="4222"/>
                    <a:pt x="32675" y="5216"/>
                    <a:pt x="32048" y="6238"/>
                  </a:cubicBezTo>
                  <a:cubicBezTo>
                    <a:pt x="31885" y="6483"/>
                    <a:pt x="31734" y="6741"/>
                    <a:pt x="31571" y="7001"/>
                  </a:cubicBezTo>
                  <a:lnTo>
                    <a:pt x="31340" y="7382"/>
                  </a:lnTo>
                  <a:lnTo>
                    <a:pt x="31108" y="7763"/>
                  </a:lnTo>
                  <a:cubicBezTo>
                    <a:pt x="30808" y="8281"/>
                    <a:pt x="30496" y="8784"/>
                    <a:pt x="30182" y="9289"/>
                  </a:cubicBezTo>
                  <a:cubicBezTo>
                    <a:pt x="29560" y="10289"/>
                    <a:pt x="28911" y="11290"/>
                    <a:pt x="28329" y="12317"/>
                  </a:cubicBezTo>
                  <a:lnTo>
                    <a:pt x="28329" y="12317"/>
                  </a:lnTo>
                  <a:cubicBezTo>
                    <a:pt x="28016" y="12253"/>
                    <a:pt x="27703" y="12201"/>
                    <a:pt x="27390" y="12149"/>
                  </a:cubicBezTo>
                  <a:lnTo>
                    <a:pt x="27390" y="12149"/>
                  </a:lnTo>
                  <a:cubicBezTo>
                    <a:pt x="27717" y="12231"/>
                    <a:pt x="28030" y="12325"/>
                    <a:pt x="28344" y="12407"/>
                  </a:cubicBezTo>
                  <a:lnTo>
                    <a:pt x="28384" y="12421"/>
                  </a:lnTo>
                  <a:lnTo>
                    <a:pt x="28398" y="12394"/>
                  </a:lnTo>
                  <a:cubicBezTo>
                    <a:pt x="29079" y="11413"/>
                    <a:pt x="29787" y="10460"/>
                    <a:pt x="30481" y="9492"/>
                  </a:cubicBezTo>
                  <a:cubicBezTo>
                    <a:pt x="30835" y="9002"/>
                    <a:pt x="31176" y="8512"/>
                    <a:pt x="31516" y="8022"/>
                  </a:cubicBezTo>
                  <a:lnTo>
                    <a:pt x="31762" y="7654"/>
                  </a:lnTo>
                  <a:lnTo>
                    <a:pt x="32021" y="7286"/>
                  </a:lnTo>
                  <a:cubicBezTo>
                    <a:pt x="32184" y="7041"/>
                    <a:pt x="32361" y="6796"/>
                    <a:pt x="32524" y="6551"/>
                  </a:cubicBezTo>
                  <a:cubicBezTo>
                    <a:pt x="33205" y="5570"/>
                    <a:pt x="33900" y="4604"/>
                    <a:pt x="34540" y="3582"/>
                  </a:cubicBezTo>
                  <a:cubicBezTo>
                    <a:pt x="34622" y="3445"/>
                    <a:pt x="34690" y="3323"/>
                    <a:pt x="34772" y="3187"/>
                  </a:cubicBezTo>
                  <a:lnTo>
                    <a:pt x="34894" y="2996"/>
                  </a:lnTo>
                  <a:lnTo>
                    <a:pt x="34949" y="2901"/>
                  </a:lnTo>
                  <a:lnTo>
                    <a:pt x="34976" y="2846"/>
                  </a:lnTo>
                  <a:cubicBezTo>
                    <a:pt x="34990" y="2833"/>
                    <a:pt x="35003" y="2806"/>
                    <a:pt x="35017" y="2779"/>
                  </a:cubicBezTo>
                  <a:lnTo>
                    <a:pt x="35017" y="2764"/>
                  </a:lnTo>
                  <a:lnTo>
                    <a:pt x="35030" y="2737"/>
                  </a:lnTo>
                  <a:cubicBezTo>
                    <a:pt x="35044" y="2737"/>
                    <a:pt x="35044" y="2710"/>
                    <a:pt x="35044" y="2697"/>
                  </a:cubicBezTo>
                  <a:cubicBezTo>
                    <a:pt x="35058" y="2683"/>
                    <a:pt x="35058" y="2670"/>
                    <a:pt x="35072" y="2655"/>
                  </a:cubicBezTo>
                  <a:cubicBezTo>
                    <a:pt x="35072" y="2642"/>
                    <a:pt x="35085" y="2628"/>
                    <a:pt x="35085" y="2601"/>
                  </a:cubicBezTo>
                  <a:cubicBezTo>
                    <a:pt x="35085" y="2588"/>
                    <a:pt x="35099" y="2561"/>
                    <a:pt x="35099" y="2546"/>
                  </a:cubicBezTo>
                  <a:lnTo>
                    <a:pt x="35099" y="2506"/>
                  </a:lnTo>
                  <a:lnTo>
                    <a:pt x="35099" y="2479"/>
                  </a:lnTo>
                  <a:cubicBezTo>
                    <a:pt x="35112" y="2465"/>
                    <a:pt x="35112" y="2452"/>
                    <a:pt x="35112" y="2438"/>
                  </a:cubicBezTo>
                  <a:cubicBezTo>
                    <a:pt x="35112" y="2424"/>
                    <a:pt x="35112" y="2410"/>
                    <a:pt x="35099" y="2397"/>
                  </a:cubicBezTo>
                  <a:lnTo>
                    <a:pt x="35099" y="2315"/>
                  </a:lnTo>
                  <a:cubicBezTo>
                    <a:pt x="35085" y="2301"/>
                    <a:pt x="35085" y="2288"/>
                    <a:pt x="35085" y="2261"/>
                  </a:cubicBezTo>
                  <a:cubicBezTo>
                    <a:pt x="35072" y="2247"/>
                    <a:pt x="35072" y="2234"/>
                    <a:pt x="35072" y="2220"/>
                  </a:cubicBezTo>
                  <a:cubicBezTo>
                    <a:pt x="35058" y="2192"/>
                    <a:pt x="35044" y="2165"/>
                    <a:pt x="35017" y="2138"/>
                  </a:cubicBezTo>
                  <a:cubicBezTo>
                    <a:pt x="34990" y="2083"/>
                    <a:pt x="34949" y="2029"/>
                    <a:pt x="34908" y="2002"/>
                  </a:cubicBezTo>
                  <a:cubicBezTo>
                    <a:pt x="34854" y="1961"/>
                    <a:pt x="34812" y="1934"/>
                    <a:pt x="34785" y="1920"/>
                  </a:cubicBezTo>
                  <a:cubicBezTo>
                    <a:pt x="34745" y="1907"/>
                    <a:pt x="34703" y="1893"/>
                    <a:pt x="34676" y="1880"/>
                  </a:cubicBezTo>
                  <a:cubicBezTo>
                    <a:pt x="34649" y="1865"/>
                    <a:pt x="34622" y="1865"/>
                    <a:pt x="34594" y="1852"/>
                  </a:cubicBezTo>
                  <a:lnTo>
                    <a:pt x="34540" y="1838"/>
                  </a:lnTo>
                  <a:lnTo>
                    <a:pt x="34431" y="1811"/>
                  </a:lnTo>
                  <a:lnTo>
                    <a:pt x="34213" y="1757"/>
                  </a:lnTo>
                  <a:cubicBezTo>
                    <a:pt x="33928" y="1675"/>
                    <a:pt x="33628" y="1607"/>
                    <a:pt x="33341" y="1539"/>
                  </a:cubicBezTo>
                  <a:lnTo>
                    <a:pt x="32893" y="1444"/>
                  </a:lnTo>
                  <a:lnTo>
                    <a:pt x="32675" y="1389"/>
                  </a:lnTo>
                  <a:lnTo>
                    <a:pt x="32457" y="1335"/>
                  </a:lnTo>
                  <a:cubicBezTo>
                    <a:pt x="31871" y="1212"/>
                    <a:pt x="31285" y="1103"/>
                    <a:pt x="30686" y="994"/>
                  </a:cubicBezTo>
                  <a:cubicBezTo>
                    <a:pt x="30100" y="885"/>
                    <a:pt x="29501" y="790"/>
                    <a:pt x="28916" y="708"/>
                  </a:cubicBezTo>
                  <a:cubicBezTo>
                    <a:pt x="28616" y="667"/>
                    <a:pt x="28316" y="612"/>
                    <a:pt x="28017" y="585"/>
                  </a:cubicBezTo>
                  <a:lnTo>
                    <a:pt x="27567" y="531"/>
                  </a:lnTo>
                  <a:lnTo>
                    <a:pt x="27131" y="476"/>
                  </a:lnTo>
                  <a:cubicBezTo>
                    <a:pt x="26532" y="409"/>
                    <a:pt x="25932" y="340"/>
                    <a:pt x="25333" y="286"/>
                  </a:cubicBezTo>
                  <a:cubicBezTo>
                    <a:pt x="25033" y="258"/>
                    <a:pt x="24734" y="231"/>
                    <a:pt x="24448" y="204"/>
                  </a:cubicBezTo>
                  <a:lnTo>
                    <a:pt x="23998" y="177"/>
                  </a:lnTo>
                  <a:lnTo>
                    <a:pt x="23767" y="149"/>
                  </a:lnTo>
                  <a:lnTo>
                    <a:pt x="23549" y="136"/>
                  </a:lnTo>
                  <a:lnTo>
                    <a:pt x="23099" y="109"/>
                  </a:lnTo>
                  <a:lnTo>
                    <a:pt x="22651" y="82"/>
                  </a:lnTo>
                  <a:cubicBezTo>
                    <a:pt x="22351" y="68"/>
                    <a:pt x="22037" y="55"/>
                    <a:pt x="21737" y="40"/>
                  </a:cubicBezTo>
                  <a:lnTo>
                    <a:pt x="21289" y="27"/>
                  </a:lnTo>
                  <a:lnTo>
                    <a:pt x="21071" y="27"/>
                  </a:lnTo>
                  <a:lnTo>
                    <a:pt x="20839" y="13"/>
                  </a:lnTo>
                  <a:lnTo>
                    <a:pt x="20390" y="13"/>
                  </a:lnTo>
                  <a:lnTo>
                    <a:pt x="199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5512574" y="1498596"/>
              <a:ext cx="271813" cy="136989"/>
            </a:xfrm>
            <a:custGeom>
              <a:avLst/>
              <a:gdLst/>
              <a:ahLst/>
              <a:cxnLst/>
              <a:rect l="l" t="t" r="r" b="b"/>
              <a:pathLst>
                <a:path w="14943" h="7531" extrusionOk="0">
                  <a:moveTo>
                    <a:pt x="7663" y="1"/>
                  </a:moveTo>
                  <a:cubicBezTo>
                    <a:pt x="7269" y="1"/>
                    <a:pt x="6883" y="19"/>
                    <a:pt x="6511" y="53"/>
                  </a:cubicBezTo>
                  <a:cubicBezTo>
                    <a:pt x="4346" y="244"/>
                    <a:pt x="2235" y="1116"/>
                    <a:pt x="587" y="2559"/>
                  </a:cubicBezTo>
                  <a:cubicBezTo>
                    <a:pt x="437" y="2695"/>
                    <a:pt x="273" y="2846"/>
                    <a:pt x="192" y="3037"/>
                  </a:cubicBezTo>
                  <a:cubicBezTo>
                    <a:pt x="124" y="3227"/>
                    <a:pt x="137" y="3431"/>
                    <a:pt x="137" y="3636"/>
                  </a:cubicBezTo>
                  <a:cubicBezTo>
                    <a:pt x="192" y="4548"/>
                    <a:pt x="1" y="6100"/>
                    <a:pt x="382" y="6890"/>
                  </a:cubicBezTo>
                  <a:cubicBezTo>
                    <a:pt x="1254" y="6155"/>
                    <a:pt x="2207" y="5774"/>
                    <a:pt x="3311" y="5461"/>
                  </a:cubicBezTo>
                  <a:cubicBezTo>
                    <a:pt x="4428" y="5147"/>
                    <a:pt x="5585" y="5025"/>
                    <a:pt x="6743" y="4971"/>
                  </a:cubicBezTo>
                  <a:cubicBezTo>
                    <a:pt x="7087" y="4955"/>
                    <a:pt x="7432" y="4946"/>
                    <a:pt x="7778" y="4946"/>
                  </a:cubicBezTo>
                  <a:cubicBezTo>
                    <a:pt x="8965" y="4946"/>
                    <a:pt x="10153" y="5055"/>
                    <a:pt x="11292" y="5392"/>
                  </a:cubicBezTo>
                  <a:cubicBezTo>
                    <a:pt x="12545" y="5760"/>
                    <a:pt x="14071" y="6373"/>
                    <a:pt x="14806" y="7531"/>
                  </a:cubicBezTo>
                  <a:cubicBezTo>
                    <a:pt x="14888" y="6264"/>
                    <a:pt x="14928" y="4998"/>
                    <a:pt x="14942" y="3731"/>
                  </a:cubicBezTo>
                  <a:lnTo>
                    <a:pt x="14942" y="3349"/>
                  </a:lnTo>
                  <a:cubicBezTo>
                    <a:pt x="14928" y="3022"/>
                    <a:pt x="14874" y="2695"/>
                    <a:pt x="14710" y="2410"/>
                  </a:cubicBezTo>
                  <a:cubicBezTo>
                    <a:pt x="14397" y="1865"/>
                    <a:pt x="13784" y="1688"/>
                    <a:pt x="13281" y="1375"/>
                  </a:cubicBezTo>
                  <a:cubicBezTo>
                    <a:pt x="11698" y="425"/>
                    <a:pt x="9589" y="1"/>
                    <a:pt x="7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5294331" y="1376668"/>
              <a:ext cx="281690" cy="243564"/>
            </a:xfrm>
            <a:custGeom>
              <a:avLst/>
              <a:gdLst/>
              <a:ahLst/>
              <a:cxnLst/>
              <a:rect l="l" t="t" r="r" b="b"/>
              <a:pathLst>
                <a:path w="15486" h="13390" extrusionOk="0">
                  <a:moveTo>
                    <a:pt x="13851" y="1"/>
                  </a:moveTo>
                  <a:cubicBezTo>
                    <a:pt x="13702" y="1"/>
                    <a:pt x="13579" y="15"/>
                    <a:pt x="13443" y="42"/>
                  </a:cubicBezTo>
                  <a:cubicBezTo>
                    <a:pt x="13306" y="70"/>
                    <a:pt x="13184" y="110"/>
                    <a:pt x="13061" y="151"/>
                  </a:cubicBezTo>
                  <a:cubicBezTo>
                    <a:pt x="12749" y="273"/>
                    <a:pt x="12462" y="451"/>
                    <a:pt x="12217" y="655"/>
                  </a:cubicBezTo>
                  <a:cubicBezTo>
                    <a:pt x="12026" y="818"/>
                    <a:pt x="11850" y="982"/>
                    <a:pt x="11699" y="1172"/>
                  </a:cubicBezTo>
                  <a:cubicBezTo>
                    <a:pt x="11481" y="1459"/>
                    <a:pt x="11291" y="1771"/>
                    <a:pt x="11141" y="2098"/>
                  </a:cubicBezTo>
                  <a:cubicBezTo>
                    <a:pt x="10991" y="2425"/>
                    <a:pt x="10869" y="2766"/>
                    <a:pt x="10787" y="3106"/>
                  </a:cubicBezTo>
                  <a:cubicBezTo>
                    <a:pt x="10637" y="3705"/>
                    <a:pt x="10555" y="4292"/>
                    <a:pt x="10488" y="4877"/>
                  </a:cubicBezTo>
                  <a:cubicBezTo>
                    <a:pt x="10419" y="5449"/>
                    <a:pt x="10365" y="6008"/>
                    <a:pt x="10242" y="6553"/>
                  </a:cubicBezTo>
                  <a:cubicBezTo>
                    <a:pt x="10010" y="7628"/>
                    <a:pt x="9575" y="8663"/>
                    <a:pt x="8975" y="9562"/>
                  </a:cubicBezTo>
                  <a:cubicBezTo>
                    <a:pt x="8663" y="10012"/>
                    <a:pt x="8322" y="10434"/>
                    <a:pt x="7927" y="10802"/>
                  </a:cubicBezTo>
                  <a:cubicBezTo>
                    <a:pt x="7532" y="11183"/>
                    <a:pt x="7096" y="11510"/>
                    <a:pt x="6620" y="11782"/>
                  </a:cubicBezTo>
                  <a:cubicBezTo>
                    <a:pt x="6251" y="11986"/>
                    <a:pt x="5857" y="12164"/>
                    <a:pt x="5476" y="12300"/>
                  </a:cubicBezTo>
                  <a:cubicBezTo>
                    <a:pt x="5080" y="12422"/>
                    <a:pt x="4686" y="12491"/>
                    <a:pt x="4304" y="12491"/>
                  </a:cubicBezTo>
                  <a:cubicBezTo>
                    <a:pt x="4127" y="12491"/>
                    <a:pt x="3963" y="12477"/>
                    <a:pt x="3800" y="12449"/>
                  </a:cubicBezTo>
                  <a:cubicBezTo>
                    <a:pt x="3527" y="12409"/>
                    <a:pt x="3242" y="12313"/>
                    <a:pt x="2970" y="12191"/>
                  </a:cubicBezTo>
                  <a:cubicBezTo>
                    <a:pt x="2765" y="12095"/>
                    <a:pt x="2561" y="11986"/>
                    <a:pt x="2343" y="11877"/>
                  </a:cubicBezTo>
                  <a:cubicBezTo>
                    <a:pt x="2029" y="11701"/>
                    <a:pt x="1702" y="11510"/>
                    <a:pt x="1362" y="11332"/>
                  </a:cubicBezTo>
                  <a:cubicBezTo>
                    <a:pt x="1021" y="11142"/>
                    <a:pt x="654" y="10978"/>
                    <a:pt x="259" y="10856"/>
                  </a:cubicBezTo>
                  <a:lnTo>
                    <a:pt x="0" y="11714"/>
                  </a:lnTo>
                  <a:cubicBezTo>
                    <a:pt x="286" y="11796"/>
                    <a:pt x="558" y="11919"/>
                    <a:pt x="845" y="12055"/>
                  </a:cubicBezTo>
                  <a:cubicBezTo>
                    <a:pt x="1049" y="12164"/>
                    <a:pt x="1267" y="12286"/>
                    <a:pt x="1484" y="12409"/>
                  </a:cubicBezTo>
                  <a:cubicBezTo>
                    <a:pt x="1798" y="12600"/>
                    <a:pt x="2138" y="12790"/>
                    <a:pt x="2492" y="12954"/>
                  </a:cubicBezTo>
                  <a:cubicBezTo>
                    <a:pt x="2670" y="13035"/>
                    <a:pt x="2861" y="13103"/>
                    <a:pt x="3051" y="13172"/>
                  </a:cubicBezTo>
                  <a:cubicBezTo>
                    <a:pt x="3242" y="13239"/>
                    <a:pt x="3446" y="13294"/>
                    <a:pt x="3651" y="13321"/>
                  </a:cubicBezTo>
                  <a:cubicBezTo>
                    <a:pt x="3868" y="13362"/>
                    <a:pt x="4086" y="13390"/>
                    <a:pt x="4304" y="13390"/>
                  </a:cubicBezTo>
                  <a:cubicBezTo>
                    <a:pt x="4795" y="13390"/>
                    <a:pt x="5285" y="13294"/>
                    <a:pt x="5748" y="13144"/>
                  </a:cubicBezTo>
                  <a:cubicBezTo>
                    <a:pt x="6211" y="12994"/>
                    <a:pt x="6647" y="12790"/>
                    <a:pt x="7055" y="12545"/>
                  </a:cubicBezTo>
                  <a:cubicBezTo>
                    <a:pt x="7600" y="12246"/>
                    <a:pt x="8091" y="11864"/>
                    <a:pt x="8539" y="11456"/>
                  </a:cubicBezTo>
                  <a:cubicBezTo>
                    <a:pt x="9193" y="10829"/>
                    <a:pt x="9752" y="10094"/>
                    <a:pt x="10174" y="9290"/>
                  </a:cubicBezTo>
                  <a:cubicBezTo>
                    <a:pt x="10610" y="8500"/>
                    <a:pt x="10923" y="7628"/>
                    <a:pt x="11114" y="6729"/>
                  </a:cubicBezTo>
                  <a:cubicBezTo>
                    <a:pt x="11250" y="6144"/>
                    <a:pt x="11305" y="5545"/>
                    <a:pt x="11372" y="4973"/>
                  </a:cubicBezTo>
                  <a:cubicBezTo>
                    <a:pt x="11441" y="4401"/>
                    <a:pt x="11509" y="3856"/>
                    <a:pt x="11645" y="3324"/>
                  </a:cubicBezTo>
                  <a:cubicBezTo>
                    <a:pt x="11713" y="3066"/>
                    <a:pt x="11795" y="2821"/>
                    <a:pt x="11904" y="2576"/>
                  </a:cubicBezTo>
                  <a:cubicBezTo>
                    <a:pt x="12068" y="2207"/>
                    <a:pt x="12271" y="1867"/>
                    <a:pt x="12516" y="1595"/>
                  </a:cubicBezTo>
                  <a:cubicBezTo>
                    <a:pt x="12640" y="1459"/>
                    <a:pt x="12776" y="1336"/>
                    <a:pt x="12925" y="1227"/>
                  </a:cubicBezTo>
                  <a:cubicBezTo>
                    <a:pt x="13061" y="1132"/>
                    <a:pt x="13225" y="1050"/>
                    <a:pt x="13388" y="982"/>
                  </a:cubicBezTo>
                  <a:cubicBezTo>
                    <a:pt x="13457" y="954"/>
                    <a:pt x="13538" y="927"/>
                    <a:pt x="13620" y="914"/>
                  </a:cubicBezTo>
                  <a:cubicBezTo>
                    <a:pt x="13702" y="900"/>
                    <a:pt x="13769" y="887"/>
                    <a:pt x="13851" y="887"/>
                  </a:cubicBezTo>
                  <a:cubicBezTo>
                    <a:pt x="13920" y="887"/>
                    <a:pt x="13974" y="900"/>
                    <a:pt x="14042" y="914"/>
                  </a:cubicBezTo>
                  <a:cubicBezTo>
                    <a:pt x="14096" y="927"/>
                    <a:pt x="14138" y="941"/>
                    <a:pt x="14192" y="968"/>
                  </a:cubicBezTo>
                  <a:cubicBezTo>
                    <a:pt x="14219" y="982"/>
                    <a:pt x="14233" y="1009"/>
                    <a:pt x="14260" y="1036"/>
                  </a:cubicBezTo>
                  <a:cubicBezTo>
                    <a:pt x="14287" y="1063"/>
                    <a:pt x="14301" y="1091"/>
                    <a:pt x="14328" y="1118"/>
                  </a:cubicBezTo>
                  <a:cubicBezTo>
                    <a:pt x="14369" y="1186"/>
                    <a:pt x="14410" y="1254"/>
                    <a:pt x="14437" y="1350"/>
                  </a:cubicBezTo>
                  <a:cubicBezTo>
                    <a:pt x="14492" y="1472"/>
                    <a:pt x="14519" y="1635"/>
                    <a:pt x="14546" y="1799"/>
                  </a:cubicBezTo>
                  <a:cubicBezTo>
                    <a:pt x="14574" y="1962"/>
                    <a:pt x="14587" y="2126"/>
                    <a:pt x="14601" y="2276"/>
                  </a:cubicBezTo>
                  <a:lnTo>
                    <a:pt x="15486" y="2221"/>
                  </a:lnTo>
                  <a:cubicBezTo>
                    <a:pt x="15472" y="2071"/>
                    <a:pt x="15458" y="1908"/>
                    <a:pt x="15431" y="1731"/>
                  </a:cubicBezTo>
                  <a:cubicBezTo>
                    <a:pt x="15418" y="1608"/>
                    <a:pt x="15391" y="1472"/>
                    <a:pt x="15363" y="1336"/>
                  </a:cubicBezTo>
                  <a:cubicBezTo>
                    <a:pt x="15336" y="1241"/>
                    <a:pt x="15309" y="1132"/>
                    <a:pt x="15268" y="1036"/>
                  </a:cubicBezTo>
                  <a:cubicBezTo>
                    <a:pt x="15213" y="873"/>
                    <a:pt x="15146" y="723"/>
                    <a:pt x="15037" y="587"/>
                  </a:cubicBezTo>
                  <a:cubicBezTo>
                    <a:pt x="14995" y="518"/>
                    <a:pt x="14941" y="451"/>
                    <a:pt x="14873" y="382"/>
                  </a:cubicBezTo>
                  <a:cubicBezTo>
                    <a:pt x="14805" y="328"/>
                    <a:pt x="14737" y="273"/>
                    <a:pt x="14655" y="219"/>
                  </a:cubicBezTo>
                  <a:cubicBezTo>
                    <a:pt x="14532" y="137"/>
                    <a:pt x="14396" y="83"/>
                    <a:pt x="14260" y="42"/>
                  </a:cubicBezTo>
                  <a:cubicBezTo>
                    <a:pt x="14124" y="15"/>
                    <a:pt x="13987" y="1"/>
                    <a:pt x="138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5208347" y="1511383"/>
              <a:ext cx="143974" cy="126693"/>
            </a:xfrm>
            <a:custGeom>
              <a:avLst/>
              <a:gdLst/>
              <a:ahLst/>
              <a:cxnLst/>
              <a:rect l="l" t="t" r="r" b="b"/>
              <a:pathLst>
                <a:path w="7915" h="6965" extrusionOk="0">
                  <a:moveTo>
                    <a:pt x="705" y="0"/>
                  </a:moveTo>
                  <a:cubicBezTo>
                    <a:pt x="451" y="0"/>
                    <a:pt x="269" y="44"/>
                    <a:pt x="273" y="167"/>
                  </a:cubicBezTo>
                  <a:cubicBezTo>
                    <a:pt x="287" y="699"/>
                    <a:pt x="233" y="1244"/>
                    <a:pt x="124" y="1761"/>
                  </a:cubicBezTo>
                  <a:cubicBezTo>
                    <a:pt x="696" y="1870"/>
                    <a:pt x="1241" y="2061"/>
                    <a:pt x="1744" y="2347"/>
                  </a:cubicBezTo>
                  <a:cubicBezTo>
                    <a:pt x="1262" y="2182"/>
                    <a:pt x="757" y="2100"/>
                    <a:pt x="250" y="2100"/>
                  </a:cubicBezTo>
                  <a:cubicBezTo>
                    <a:pt x="212" y="2100"/>
                    <a:pt x="175" y="2101"/>
                    <a:pt x="137" y="2101"/>
                  </a:cubicBezTo>
                  <a:lnTo>
                    <a:pt x="137" y="2660"/>
                  </a:lnTo>
                  <a:cubicBezTo>
                    <a:pt x="306" y="2624"/>
                    <a:pt x="480" y="2606"/>
                    <a:pt x="653" y="2606"/>
                  </a:cubicBezTo>
                  <a:cubicBezTo>
                    <a:pt x="1193" y="2606"/>
                    <a:pt x="1737" y="2780"/>
                    <a:pt x="2180" y="3109"/>
                  </a:cubicBezTo>
                  <a:cubicBezTo>
                    <a:pt x="1757" y="2979"/>
                    <a:pt x="1320" y="2917"/>
                    <a:pt x="883" y="2917"/>
                  </a:cubicBezTo>
                  <a:cubicBezTo>
                    <a:pt x="588" y="2917"/>
                    <a:pt x="292" y="2945"/>
                    <a:pt x="1" y="3000"/>
                  </a:cubicBezTo>
                  <a:cubicBezTo>
                    <a:pt x="1" y="3151"/>
                    <a:pt x="15" y="3300"/>
                    <a:pt x="15" y="3450"/>
                  </a:cubicBezTo>
                  <a:cubicBezTo>
                    <a:pt x="141" y="3435"/>
                    <a:pt x="269" y="3427"/>
                    <a:pt x="397" y="3427"/>
                  </a:cubicBezTo>
                  <a:cubicBezTo>
                    <a:pt x="834" y="3427"/>
                    <a:pt x="1276" y="3519"/>
                    <a:pt x="1677" y="3709"/>
                  </a:cubicBezTo>
                  <a:cubicBezTo>
                    <a:pt x="1455" y="3658"/>
                    <a:pt x="1232" y="3633"/>
                    <a:pt x="1009" y="3633"/>
                  </a:cubicBezTo>
                  <a:cubicBezTo>
                    <a:pt x="696" y="3633"/>
                    <a:pt x="385" y="3682"/>
                    <a:pt x="83" y="3777"/>
                  </a:cubicBezTo>
                  <a:cubicBezTo>
                    <a:pt x="83" y="4362"/>
                    <a:pt x="42" y="4962"/>
                    <a:pt x="164" y="5548"/>
                  </a:cubicBezTo>
                  <a:cubicBezTo>
                    <a:pt x="246" y="5357"/>
                    <a:pt x="409" y="5221"/>
                    <a:pt x="587" y="5139"/>
                  </a:cubicBezTo>
                  <a:cubicBezTo>
                    <a:pt x="723" y="5071"/>
                    <a:pt x="859" y="5030"/>
                    <a:pt x="996" y="4989"/>
                  </a:cubicBezTo>
                  <a:cubicBezTo>
                    <a:pt x="1511" y="4848"/>
                    <a:pt x="2050" y="4743"/>
                    <a:pt x="2579" y="4743"/>
                  </a:cubicBezTo>
                  <a:cubicBezTo>
                    <a:pt x="2609" y="4743"/>
                    <a:pt x="2640" y="4743"/>
                    <a:pt x="2670" y="4744"/>
                  </a:cubicBezTo>
                  <a:cubicBezTo>
                    <a:pt x="3072" y="4757"/>
                    <a:pt x="3473" y="4827"/>
                    <a:pt x="3864" y="4827"/>
                  </a:cubicBezTo>
                  <a:cubicBezTo>
                    <a:pt x="3898" y="4827"/>
                    <a:pt x="3931" y="4826"/>
                    <a:pt x="3965" y="4825"/>
                  </a:cubicBezTo>
                  <a:lnTo>
                    <a:pt x="3965" y="4825"/>
                  </a:lnTo>
                  <a:cubicBezTo>
                    <a:pt x="2616" y="4894"/>
                    <a:pt x="1323" y="5288"/>
                    <a:pt x="273" y="6160"/>
                  </a:cubicBezTo>
                  <a:cubicBezTo>
                    <a:pt x="246" y="6187"/>
                    <a:pt x="206" y="6215"/>
                    <a:pt x="192" y="6256"/>
                  </a:cubicBezTo>
                  <a:cubicBezTo>
                    <a:pt x="178" y="6296"/>
                    <a:pt x="178" y="6338"/>
                    <a:pt x="178" y="6378"/>
                  </a:cubicBezTo>
                  <a:cubicBezTo>
                    <a:pt x="192" y="6583"/>
                    <a:pt x="233" y="6774"/>
                    <a:pt x="301" y="6964"/>
                  </a:cubicBezTo>
                  <a:cubicBezTo>
                    <a:pt x="396" y="6623"/>
                    <a:pt x="642" y="6351"/>
                    <a:pt x="941" y="6160"/>
                  </a:cubicBezTo>
                  <a:cubicBezTo>
                    <a:pt x="1728" y="5643"/>
                    <a:pt x="2627" y="5288"/>
                    <a:pt x="3559" y="5288"/>
                  </a:cubicBezTo>
                  <a:cubicBezTo>
                    <a:pt x="3707" y="5288"/>
                    <a:pt x="3856" y="5297"/>
                    <a:pt x="4005" y="5316"/>
                  </a:cubicBezTo>
                  <a:cubicBezTo>
                    <a:pt x="5027" y="5452"/>
                    <a:pt x="6035" y="5657"/>
                    <a:pt x="7043" y="5820"/>
                  </a:cubicBezTo>
                  <a:cubicBezTo>
                    <a:pt x="7074" y="5828"/>
                    <a:pt x="7111" y="5836"/>
                    <a:pt x="7146" y="5836"/>
                  </a:cubicBezTo>
                  <a:cubicBezTo>
                    <a:pt x="7171" y="5836"/>
                    <a:pt x="7197" y="5832"/>
                    <a:pt x="7219" y="5820"/>
                  </a:cubicBezTo>
                  <a:cubicBezTo>
                    <a:pt x="7274" y="5806"/>
                    <a:pt x="7315" y="5779"/>
                    <a:pt x="7342" y="5751"/>
                  </a:cubicBezTo>
                  <a:cubicBezTo>
                    <a:pt x="7669" y="5493"/>
                    <a:pt x="7873" y="5098"/>
                    <a:pt x="7914" y="4676"/>
                  </a:cubicBezTo>
                  <a:cubicBezTo>
                    <a:pt x="7492" y="4553"/>
                    <a:pt x="7083" y="4404"/>
                    <a:pt x="6716" y="4159"/>
                  </a:cubicBezTo>
                  <a:cubicBezTo>
                    <a:pt x="6375" y="3954"/>
                    <a:pt x="6089" y="3668"/>
                    <a:pt x="5844" y="3354"/>
                  </a:cubicBezTo>
                  <a:cubicBezTo>
                    <a:pt x="5272" y="2646"/>
                    <a:pt x="4836" y="1829"/>
                    <a:pt x="4141" y="1230"/>
                  </a:cubicBezTo>
                  <a:cubicBezTo>
                    <a:pt x="3569" y="739"/>
                    <a:pt x="2930" y="481"/>
                    <a:pt x="2235" y="236"/>
                  </a:cubicBezTo>
                  <a:cubicBezTo>
                    <a:pt x="2087" y="190"/>
                    <a:pt x="1237" y="0"/>
                    <a:pt x="7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5325545" y="1586235"/>
              <a:ext cx="49077" cy="39945"/>
            </a:xfrm>
            <a:custGeom>
              <a:avLst/>
              <a:gdLst/>
              <a:ahLst/>
              <a:cxnLst/>
              <a:rect l="l" t="t" r="r" b="b"/>
              <a:pathLst>
                <a:path w="2698" h="2196" extrusionOk="0">
                  <a:moveTo>
                    <a:pt x="638" y="1"/>
                  </a:moveTo>
                  <a:cubicBezTo>
                    <a:pt x="630" y="1"/>
                    <a:pt x="621" y="1"/>
                    <a:pt x="613" y="2"/>
                  </a:cubicBezTo>
                  <a:cubicBezTo>
                    <a:pt x="586" y="2"/>
                    <a:pt x="558" y="2"/>
                    <a:pt x="545" y="29"/>
                  </a:cubicBezTo>
                  <a:cubicBezTo>
                    <a:pt x="518" y="57"/>
                    <a:pt x="531" y="98"/>
                    <a:pt x="545" y="138"/>
                  </a:cubicBezTo>
                  <a:cubicBezTo>
                    <a:pt x="654" y="683"/>
                    <a:pt x="436" y="1215"/>
                    <a:pt x="68" y="1596"/>
                  </a:cubicBezTo>
                  <a:cubicBezTo>
                    <a:pt x="41" y="1636"/>
                    <a:pt x="1" y="1678"/>
                    <a:pt x="14" y="1718"/>
                  </a:cubicBezTo>
                  <a:cubicBezTo>
                    <a:pt x="28" y="1732"/>
                    <a:pt x="41" y="1745"/>
                    <a:pt x="68" y="1760"/>
                  </a:cubicBezTo>
                  <a:cubicBezTo>
                    <a:pt x="682" y="2168"/>
                    <a:pt x="1457" y="2195"/>
                    <a:pt x="2193" y="2195"/>
                  </a:cubicBezTo>
                  <a:cubicBezTo>
                    <a:pt x="2302" y="2195"/>
                    <a:pt x="2398" y="2195"/>
                    <a:pt x="2479" y="2127"/>
                  </a:cubicBezTo>
                  <a:cubicBezTo>
                    <a:pt x="2534" y="2072"/>
                    <a:pt x="2547" y="1991"/>
                    <a:pt x="2561" y="1909"/>
                  </a:cubicBezTo>
                  <a:cubicBezTo>
                    <a:pt x="2656" y="1460"/>
                    <a:pt x="2697" y="1010"/>
                    <a:pt x="2683" y="547"/>
                  </a:cubicBezTo>
                  <a:cubicBezTo>
                    <a:pt x="2683" y="547"/>
                    <a:pt x="1145" y="275"/>
                    <a:pt x="967" y="153"/>
                  </a:cubicBezTo>
                  <a:cubicBezTo>
                    <a:pt x="865" y="88"/>
                    <a:pt x="763"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4884310" y="1752001"/>
              <a:ext cx="283437" cy="409766"/>
            </a:xfrm>
            <a:custGeom>
              <a:avLst/>
              <a:gdLst/>
              <a:ahLst/>
              <a:cxnLst/>
              <a:rect l="l" t="t" r="r" b="b"/>
              <a:pathLst>
                <a:path w="15582" h="22527" extrusionOk="0">
                  <a:moveTo>
                    <a:pt x="5614" y="0"/>
                  </a:moveTo>
                  <a:cubicBezTo>
                    <a:pt x="5381" y="0"/>
                    <a:pt x="5018" y="179"/>
                    <a:pt x="4781" y="205"/>
                  </a:cubicBezTo>
                  <a:cubicBezTo>
                    <a:pt x="4632" y="224"/>
                    <a:pt x="4484" y="233"/>
                    <a:pt x="4337" y="233"/>
                  </a:cubicBezTo>
                  <a:cubicBezTo>
                    <a:pt x="4069" y="233"/>
                    <a:pt x="3805" y="203"/>
                    <a:pt x="3541" y="150"/>
                  </a:cubicBezTo>
                  <a:cubicBezTo>
                    <a:pt x="3173" y="81"/>
                    <a:pt x="2796" y="17"/>
                    <a:pt x="2426" y="17"/>
                  </a:cubicBezTo>
                  <a:cubicBezTo>
                    <a:pt x="2004" y="17"/>
                    <a:pt x="1591" y="101"/>
                    <a:pt x="1213" y="355"/>
                  </a:cubicBezTo>
                  <a:cubicBezTo>
                    <a:pt x="695" y="709"/>
                    <a:pt x="491" y="1540"/>
                    <a:pt x="941" y="1976"/>
                  </a:cubicBezTo>
                  <a:cubicBezTo>
                    <a:pt x="478" y="2248"/>
                    <a:pt x="218" y="2847"/>
                    <a:pt x="354" y="3365"/>
                  </a:cubicBezTo>
                  <a:cubicBezTo>
                    <a:pt x="423" y="3651"/>
                    <a:pt x="587" y="3924"/>
                    <a:pt x="559" y="4209"/>
                  </a:cubicBezTo>
                  <a:cubicBezTo>
                    <a:pt x="505" y="4645"/>
                    <a:pt x="0" y="5068"/>
                    <a:pt x="245" y="5435"/>
                  </a:cubicBezTo>
                  <a:cubicBezTo>
                    <a:pt x="341" y="5571"/>
                    <a:pt x="532" y="5640"/>
                    <a:pt x="614" y="5803"/>
                  </a:cubicBezTo>
                  <a:cubicBezTo>
                    <a:pt x="804" y="6170"/>
                    <a:pt x="191" y="6606"/>
                    <a:pt x="369" y="6988"/>
                  </a:cubicBezTo>
                  <a:cubicBezTo>
                    <a:pt x="436" y="7138"/>
                    <a:pt x="600" y="7205"/>
                    <a:pt x="750" y="7274"/>
                  </a:cubicBezTo>
                  <a:cubicBezTo>
                    <a:pt x="1186" y="7451"/>
                    <a:pt x="1622" y="7614"/>
                    <a:pt x="2057" y="7792"/>
                  </a:cubicBezTo>
                  <a:cubicBezTo>
                    <a:pt x="2194" y="7846"/>
                    <a:pt x="2330" y="7901"/>
                    <a:pt x="2479" y="7901"/>
                  </a:cubicBezTo>
                  <a:cubicBezTo>
                    <a:pt x="2529" y="7905"/>
                    <a:pt x="2578" y="7906"/>
                    <a:pt x="2625" y="7906"/>
                  </a:cubicBezTo>
                  <a:cubicBezTo>
                    <a:pt x="2719" y="7906"/>
                    <a:pt x="2806" y="7901"/>
                    <a:pt x="2888" y="7901"/>
                  </a:cubicBezTo>
                  <a:cubicBezTo>
                    <a:pt x="2977" y="7895"/>
                    <a:pt x="3058" y="7889"/>
                    <a:pt x="3135" y="7889"/>
                  </a:cubicBezTo>
                  <a:cubicBezTo>
                    <a:pt x="3411" y="7889"/>
                    <a:pt x="3631" y="7958"/>
                    <a:pt x="3950" y="8309"/>
                  </a:cubicBezTo>
                  <a:cubicBezTo>
                    <a:pt x="4373" y="8785"/>
                    <a:pt x="4618" y="9426"/>
                    <a:pt x="4945" y="9971"/>
                  </a:cubicBezTo>
                  <a:cubicBezTo>
                    <a:pt x="5353" y="10665"/>
                    <a:pt x="5748" y="11373"/>
                    <a:pt x="6171" y="12068"/>
                  </a:cubicBezTo>
                  <a:cubicBezTo>
                    <a:pt x="7178" y="13703"/>
                    <a:pt x="8199" y="15323"/>
                    <a:pt x="9249" y="16930"/>
                  </a:cubicBezTo>
                  <a:cubicBezTo>
                    <a:pt x="9865" y="17868"/>
                    <a:pt x="12287" y="22526"/>
                    <a:pt x="13532" y="22526"/>
                  </a:cubicBezTo>
                  <a:cubicBezTo>
                    <a:pt x="13607" y="22526"/>
                    <a:pt x="13677" y="22509"/>
                    <a:pt x="13743" y="22474"/>
                  </a:cubicBezTo>
                  <a:cubicBezTo>
                    <a:pt x="14519" y="22065"/>
                    <a:pt x="15091" y="21288"/>
                    <a:pt x="15241" y="20417"/>
                  </a:cubicBezTo>
                  <a:cubicBezTo>
                    <a:pt x="15581" y="18497"/>
                    <a:pt x="13593" y="16848"/>
                    <a:pt x="12545" y="15473"/>
                  </a:cubicBezTo>
                  <a:cubicBezTo>
                    <a:pt x="11373" y="13948"/>
                    <a:pt x="10229" y="12395"/>
                    <a:pt x="9153" y="10815"/>
                  </a:cubicBezTo>
                  <a:cubicBezTo>
                    <a:pt x="8922" y="10815"/>
                    <a:pt x="7818" y="8922"/>
                    <a:pt x="7614" y="8636"/>
                  </a:cubicBezTo>
                  <a:cubicBezTo>
                    <a:pt x="7069" y="7941"/>
                    <a:pt x="6674" y="7178"/>
                    <a:pt x="6171" y="6470"/>
                  </a:cubicBezTo>
                  <a:cubicBezTo>
                    <a:pt x="6116" y="6388"/>
                    <a:pt x="6075" y="6321"/>
                    <a:pt x="6047" y="6225"/>
                  </a:cubicBezTo>
                  <a:cubicBezTo>
                    <a:pt x="6007" y="6130"/>
                    <a:pt x="6020" y="6021"/>
                    <a:pt x="6034" y="5925"/>
                  </a:cubicBezTo>
                  <a:cubicBezTo>
                    <a:pt x="6047" y="5667"/>
                    <a:pt x="6089" y="5422"/>
                    <a:pt x="6129" y="5177"/>
                  </a:cubicBezTo>
                  <a:cubicBezTo>
                    <a:pt x="6280" y="4278"/>
                    <a:pt x="6334" y="3379"/>
                    <a:pt x="6320" y="2480"/>
                  </a:cubicBezTo>
                  <a:cubicBezTo>
                    <a:pt x="6307" y="1948"/>
                    <a:pt x="6280" y="1295"/>
                    <a:pt x="6116" y="737"/>
                  </a:cubicBezTo>
                  <a:cubicBezTo>
                    <a:pt x="6075" y="546"/>
                    <a:pt x="6007" y="383"/>
                    <a:pt x="5925" y="219"/>
                  </a:cubicBezTo>
                  <a:cubicBezTo>
                    <a:pt x="5871" y="110"/>
                    <a:pt x="5762" y="14"/>
                    <a:pt x="5639" y="1"/>
                  </a:cubicBezTo>
                  <a:cubicBezTo>
                    <a:pt x="5631" y="1"/>
                    <a:pt x="5622" y="0"/>
                    <a:pt x="5614" y="0"/>
                  </a:cubicBezTo>
                  <a:close/>
                </a:path>
              </a:pathLst>
            </a:custGeom>
            <a:solidFill>
              <a:srgbClr val="B78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4909085" y="1896702"/>
              <a:ext cx="703862" cy="1404213"/>
            </a:xfrm>
            <a:custGeom>
              <a:avLst/>
              <a:gdLst/>
              <a:ahLst/>
              <a:cxnLst/>
              <a:rect l="l" t="t" r="r" b="b"/>
              <a:pathLst>
                <a:path w="38695" h="77197" extrusionOk="0">
                  <a:moveTo>
                    <a:pt x="38054" y="4331"/>
                  </a:moveTo>
                  <a:cubicBezTo>
                    <a:pt x="38054" y="4331"/>
                    <a:pt x="38053" y="4331"/>
                    <a:pt x="38053" y="4331"/>
                  </a:cubicBezTo>
                  <a:lnTo>
                    <a:pt x="38053" y="4331"/>
                  </a:lnTo>
                  <a:cubicBezTo>
                    <a:pt x="38053" y="4331"/>
                    <a:pt x="38054" y="4331"/>
                    <a:pt x="38054" y="4331"/>
                  </a:cubicBezTo>
                  <a:close/>
                  <a:moveTo>
                    <a:pt x="8281" y="0"/>
                  </a:moveTo>
                  <a:cubicBezTo>
                    <a:pt x="6374" y="749"/>
                    <a:pt x="4631" y="1907"/>
                    <a:pt x="3174" y="3364"/>
                  </a:cubicBezTo>
                  <a:cubicBezTo>
                    <a:pt x="2779" y="3745"/>
                    <a:pt x="0" y="7899"/>
                    <a:pt x="532" y="8172"/>
                  </a:cubicBezTo>
                  <a:cubicBezTo>
                    <a:pt x="4999" y="10419"/>
                    <a:pt x="7546" y="15690"/>
                    <a:pt x="10515" y="19489"/>
                  </a:cubicBezTo>
                  <a:cubicBezTo>
                    <a:pt x="10842" y="19898"/>
                    <a:pt x="11183" y="20334"/>
                    <a:pt x="11646" y="20593"/>
                  </a:cubicBezTo>
                  <a:cubicBezTo>
                    <a:pt x="11807" y="20684"/>
                    <a:pt x="12157" y="20725"/>
                    <a:pt x="12650" y="20725"/>
                  </a:cubicBezTo>
                  <a:cubicBezTo>
                    <a:pt x="16446" y="20725"/>
                    <a:pt x="28728" y="18308"/>
                    <a:pt x="28698" y="17692"/>
                  </a:cubicBezTo>
                  <a:lnTo>
                    <a:pt x="28698" y="17692"/>
                  </a:lnTo>
                  <a:cubicBezTo>
                    <a:pt x="29010" y="23481"/>
                    <a:pt x="29978" y="28642"/>
                    <a:pt x="28234" y="34471"/>
                  </a:cubicBezTo>
                  <a:cubicBezTo>
                    <a:pt x="27390" y="37304"/>
                    <a:pt x="26150" y="39987"/>
                    <a:pt x="24979" y="42684"/>
                  </a:cubicBezTo>
                  <a:cubicBezTo>
                    <a:pt x="20811" y="52354"/>
                    <a:pt x="17529" y="62391"/>
                    <a:pt x="15173" y="72647"/>
                  </a:cubicBezTo>
                  <a:cubicBezTo>
                    <a:pt x="16040" y="73988"/>
                    <a:pt x="17731" y="74475"/>
                    <a:pt x="19364" y="74475"/>
                  </a:cubicBezTo>
                  <a:cubicBezTo>
                    <a:pt x="19655" y="74475"/>
                    <a:pt x="19944" y="74460"/>
                    <a:pt x="20226" y="74431"/>
                  </a:cubicBezTo>
                  <a:cubicBezTo>
                    <a:pt x="21927" y="74257"/>
                    <a:pt x="23606" y="73721"/>
                    <a:pt x="25313" y="73721"/>
                  </a:cubicBezTo>
                  <a:cubicBezTo>
                    <a:pt x="25479" y="73721"/>
                    <a:pt x="25644" y="73726"/>
                    <a:pt x="25810" y="73737"/>
                  </a:cubicBezTo>
                  <a:cubicBezTo>
                    <a:pt x="29270" y="73968"/>
                    <a:pt x="32143" y="76664"/>
                    <a:pt x="35575" y="77196"/>
                  </a:cubicBezTo>
                  <a:cubicBezTo>
                    <a:pt x="33819" y="67594"/>
                    <a:pt x="35738" y="56658"/>
                    <a:pt x="36528" y="46988"/>
                  </a:cubicBezTo>
                  <a:cubicBezTo>
                    <a:pt x="37387" y="36487"/>
                    <a:pt x="38694" y="25863"/>
                    <a:pt x="38395" y="15322"/>
                  </a:cubicBezTo>
                  <a:cubicBezTo>
                    <a:pt x="38368" y="14274"/>
                    <a:pt x="37183" y="4417"/>
                    <a:pt x="38053" y="4331"/>
                  </a:cubicBezTo>
                  <a:lnTo>
                    <a:pt x="38053" y="4331"/>
                  </a:lnTo>
                  <a:cubicBezTo>
                    <a:pt x="35371" y="4589"/>
                    <a:pt x="32729" y="5421"/>
                    <a:pt x="30209" y="6387"/>
                  </a:cubicBezTo>
                  <a:cubicBezTo>
                    <a:pt x="28616" y="6986"/>
                    <a:pt x="26981" y="7545"/>
                    <a:pt x="25374" y="8117"/>
                  </a:cubicBezTo>
                  <a:cubicBezTo>
                    <a:pt x="24762" y="8338"/>
                    <a:pt x="18774" y="10735"/>
                    <a:pt x="17298" y="10735"/>
                  </a:cubicBezTo>
                  <a:cubicBezTo>
                    <a:pt x="17131" y="10735"/>
                    <a:pt x="17022" y="10704"/>
                    <a:pt x="16985" y="10636"/>
                  </a:cubicBezTo>
                  <a:cubicBezTo>
                    <a:pt x="16834" y="10351"/>
                    <a:pt x="16671" y="10051"/>
                    <a:pt x="16522" y="9752"/>
                  </a:cubicBezTo>
                  <a:cubicBezTo>
                    <a:pt x="16113" y="10024"/>
                    <a:pt x="15745" y="10351"/>
                    <a:pt x="15418" y="10718"/>
                  </a:cubicBezTo>
                  <a:cubicBezTo>
                    <a:pt x="15590" y="9715"/>
                    <a:pt x="14686" y="8686"/>
                    <a:pt x="13688" y="8686"/>
                  </a:cubicBezTo>
                  <a:cubicBezTo>
                    <a:pt x="13657" y="8686"/>
                    <a:pt x="13625" y="8687"/>
                    <a:pt x="13593" y="8689"/>
                  </a:cubicBezTo>
                  <a:cubicBezTo>
                    <a:pt x="11945" y="5720"/>
                    <a:pt x="10175" y="2819"/>
                    <a:pt x="8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5059716" y="1896702"/>
              <a:ext cx="39145" cy="60700"/>
            </a:xfrm>
            <a:custGeom>
              <a:avLst/>
              <a:gdLst/>
              <a:ahLst/>
              <a:cxnLst/>
              <a:rect l="l" t="t" r="r" b="b"/>
              <a:pathLst>
                <a:path w="2152" h="3337" extrusionOk="0">
                  <a:moveTo>
                    <a:pt x="0" y="1"/>
                  </a:moveTo>
                  <a:lnTo>
                    <a:pt x="0" y="1"/>
                  </a:lnTo>
                  <a:cubicBezTo>
                    <a:pt x="736" y="1090"/>
                    <a:pt x="1458" y="2207"/>
                    <a:pt x="2152" y="3336"/>
                  </a:cubicBezTo>
                  <a:cubicBezTo>
                    <a:pt x="1485" y="2192"/>
                    <a:pt x="736" y="1090"/>
                    <a:pt x="0" y="1"/>
                  </a:cubicBezTo>
                  <a:close/>
                </a:path>
              </a:pathLst>
            </a:custGeom>
            <a:solidFill>
              <a:srgbClr val="CC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5527454" y="2784338"/>
              <a:ext cx="44111" cy="508883"/>
            </a:xfrm>
            <a:custGeom>
              <a:avLst/>
              <a:gdLst/>
              <a:ahLst/>
              <a:cxnLst/>
              <a:rect l="l" t="t" r="r" b="b"/>
              <a:pathLst>
                <a:path w="2425" h="27976" extrusionOk="0">
                  <a:moveTo>
                    <a:pt x="2424" y="1"/>
                  </a:moveTo>
                  <a:lnTo>
                    <a:pt x="2343" y="328"/>
                  </a:lnTo>
                  <a:cubicBezTo>
                    <a:pt x="1498" y="9303"/>
                    <a:pt x="0" y="19177"/>
                    <a:pt x="1512" y="27975"/>
                  </a:cubicBezTo>
                  <a:cubicBezTo>
                    <a:pt x="831" y="21084"/>
                    <a:pt x="913" y="14519"/>
                    <a:pt x="1607" y="7600"/>
                  </a:cubicBezTo>
                  <a:cubicBezTo>
                    <a:pt x="1852" y="5081"/>
                    <a:pt x="2221" y="2534"/>
                    <a:pt x="2424" y="1"/>
                  </a:cubicBezTo>
                  <a:close/>
                </a:path>
              </a:pathLst>
            </a:custGeom>
            <a:solidFill>
              <a:srgbClr val="464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5466499" y="3266936"/>
              <a:ext cx="509" cy="782"/>
            </a:xfrm>
            <a:custGeom>
              <a:avLst/>
              <a:gdLst/>
              <a:ahLst/>
              <a:cxnLst/>
              <a:rect l="l" t="t" r="r" b="b"/>
              <a:pathLst>
                <a:path w="28" h="43" extrusionOk="0">
                  <a:moveTo>
                    <a:pt x="1" y="1"/>
                  </a:moveTo>
                  <a:lnTo>
                    <a:pt x="1" y="28"/>
                  </a:lnTo>
                  <a:cubicBezTo>
                    <a:pt x="15" y="28"/>
                    <a:pt x="28" y="42"/>
                    <a:pt x="28" y="42"/>
                  </a:cubicBezTo>
                  <a:lnTo>
                    <a:pt x="28" y="15"/>
                  </a:lnTo>
                  <a:cubicBezTo>
                    <a:pt x="28" y="1"/>
                    <a:pt x="15" y="1"/>
                    <a:pt x="1" y="1"/>
                  </a:cubicBezTo>
                  <a:close/>
                </a:path>
              </a:pathLst>
            </a:custGeom>
            <a:solidFill>
              <a:srgbClr val="9B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5466990" y="3267191"/>
              <a:ext cx="2765" cy="1255"/>
            </a:xfrm>
            <a:custGeom>
              <a:avLst/>
              <a:gdLst/>
              <a:ahLst/>
              <a:cxnLst/>
              <a:rect l="l" t="t" r="r" b="b"/>
              <a:pathLst>
                <a:path w="152" h="69" extrusionOk="0">
                  <a:moveTo>
                    <a:pt x="1" y="1"/>
                  </a:moveTo>
                  <a:lnTo>
                    <a:pt x="1" y="28"/>
                  </a:lnTo>
                  <a:cubicBezTo>
                    <a:pt x="55" y="41"/>
                    <a:pt x="97" y="55"/>
                    <a:pt x="151" y="68"/>
                  </a:cubicBezTo>
                  <a:cubicBezTo>
                    <a:pt x="97" y="41"/>
                    <a:pt x="55" y="14"/>
                    <a:pt x="1" y="1"/>
                  </a:cubicBezTo>
                  <a:close/>
                </a:path>
              </a:pathLst>
            </a:custGeom>
            <a:solidFill>
              <a:srgbClr val="464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4956161" y="1896702"/>
              <a:ext cx="613913" cy="1403449"/>
            </a:xfrm>
            <a:custGeom>
              <a:avLst/>
              <a:gdLst/>
              <a:ahLst/>
              <a:cxnLst/>
              <a:rect l="l" t="t" r="r" b="b"/>
              <a:pathLst>
                <a:path w="33750" h="77155" extrusionOk="0">
                  <a:moveTo>
                    <a:pt x="5693" y="0"/>
                  </a:moveTo>
                  <a:cubicBezTo>
                    <a:pt x="5039" y="258"/>
                    <a:pt x="4413" y="558"/>
                    <a:pt x="3814" y="899"/>
                  </a:cubicBezTo>
                  <a:cubicBezTo>
                    <a:pt x="2942" y="1402"/>
                    <a:pt x="2112" y="1989"/>
                    <a:pt x="1349" y="2642"/>
                  </a:cubicBezTo>
                  <a:cubicBezTo>
                    <a:pt x="1090" y="2873"/>
                    <a:pt x="831" y="3105"/>
                    <a:pt x="586" y="3364"/>
                  </a:cubicBezTo>
                  <a:cubicBezTo>
                    <a:pt x="559" y="3378"/>
                    <a:pt x="532" y="3432"/>
                    <a:pt x="477" y="3487"/>
                  </a:cubicBezTo>
                  <a:lnTo>
                    <a:pt x="0" y="9492"/>
                  </a:lnTo>
                  <a:cubicBezTo>
                    <a:pt x="3256" y="12107"/>
                    <a:pt x="5435" y="16316"/>
                    <a:pt x="7927" y="19489"/>
                  </a:cubicBezTo>
                  <a:cubicBezTo>
                    <a:pt x="8254" y="19898"/>
                    <a:pt x="8595" y="20334"/>
                    <a:pt x="9058" y="20593"/>
                  </a:cubicBezTo>
                  <a:cubicBezTo>
                    <a:pt x="9152" y="20647"/>
                    <a:pt x="9303" y="20675"/>
                    <a:pt x="9507" y="20702"/>
                  </a:cubicBezTo>
                  <a:cubicBezTo>
                    <a:pt x="9670" y="20715"/>
                    <a:pt x="9861" y="20729"/>
                    <a:pt x="10066" y="20729"/>
                  </a:cubicBezTo>
                  <a:cubicBezTo>
                    <a:pt x="13865" y="20729"/>
                    <a:pt x="26110" y="18318"/>
                    <a:pt x="26110" y="17691"/>
                  </a:cubicBezTo>
                  <a:cubicBezTo>
                    <a:pt x="26300" y="21301"/>
                    <a:pt x="27076" y="24570"/>
                    <a:pt x="27635" y="28111"/>
                  </a:cubicBezTo>
                  <a:cubicBezTo>
                    <a:pt x="27920" y="29976"/>
                    <a:pt x="27648" y="31883"/>
                    <a:pt x="27226" y="33722"/>
                  </a:cubicBezTo>
                  <a:cubicBezTo>
                    <a:pt x="26382" y="37427"/>
                    <a:pt x="24979" y="40968"/>
                    <a:pt x="23685" y="44536"/>
                  </a:cubicBezTo>
                  <a:cubicBezTo>
                    <a:pt x="20266" y="53934"/>
                    <a:pt x="17584" y="63685"/>
                    <a:pt x="16984" y="73655"/>
                  </a:cubicBezTo>
                  <a:cubicBezTo>
                    <a:pt x="16984" y="73859"/>
                    <a:pt x="16984" y="74091"/>
                    <a:pt x="17134" y="74213"/>
                  </a:cubicBezTo>
                  <a:cubicBezTo>
                    <a:pt x="17215" y="74282"/>
                    <a:pt x="17324" y="74295"/>
                    <a:pt x="17433" y="74295"/>
                  </a:cubicBezTo>
                  <a:cubicBezTo>
                    <a:pt x="17488" y="74295"/>
                    <a:pt x="17556" y="74295"/>
                    <a:pt x="17611" y="74282"/>
                  </a:cubicBezTo>
                  <a:cubicBezTo>
                    <a:pt x="18591" y="74173"/>
                    <a:pt x="19844" y="73723"/>
                    <a:pt x="20934" y="73723"/>
                  </a:cubicBezTo>
                  <a:cubicBezTo>
                    <a:pt x="21165" y="73723"/>
                    <a:pt x="21383" y="73750"/>
                    <a:pt x="21601" y="73791"/>
                  </a:cubicBezTo>
                  <a:cubicBezTo>
                    <a:pt x="21683" y="73777"/>
                    <a:pt x="21778" y="73777"/>
                    <a:pt x="21873" y="73764"/>
                  </a:cubicBezTo>
                  <a:cubicBezTo>
                    <a:pt x="22473" y="70263"/>
                    <a:pt x="23072" y="66749"/>
                    <a:pt x="23685" y="63250"/>
                  </a:cubicBezTo>
                  <a:cubicBezTo>
                    <a:pt x="24257" y="59885"/>
                    <a:pt x="24515" y="56235"/>
                    <a:pt x="25456" y="52953"/>
                  </a:cubicBezTo>
                  <a:cubicBezTo>
                    <a:pt x="27102" y="47223"/>
                    <a:pt x="30149" y="41739"/>
                    <a:pt x="30494" y="35670"/>
                  </a:cubicBezTo>
                  <a:lnTo>
                    <a:pt x="30494" y="35670"/>
                  </a:lnTo>
                  <a:cubicBezTo>
                    <a:pt x="30307" y="39016"/>
                    <a:pt x="31134" y="42511"/>
                    <a:pt x="30998" y="45911"/>
                  </a:cubicBezTo>
                  <a:cubicBezTo>
                    <a:pt x="30862" y="49126"/>
                    <a:pt x="30290" y="52231"/>
                    <a:pt x="29433" y="55323"/>
                  </a:cubicBezTo>
                  <a:cubicBezTo>
                    <a:pt x="27717" y="61492"/>
                    <a:pt x="24870" y="67499"/>
                    <a:pt x="24802" y="74009"/>
                  </a:cubicBezTo>
                  <a:cubicBezTo>
                    <a:pt x="25919" y="74309"/>
                    <a:pt x="26994" y="74812"/>
                    <a:pt x="28057" y="75330"/>
                  </a:cubicBezTo>
                  <a:cubicBezTo>
                    <a:pt x="28071" y="75330"/>
                    <a:pt x="28084" y="75330"/>
                    <a:pt x="28084" y="75344"/>
                  </a:cubicBezTo>
                  <a:cubicBezTo>
                    <a:pt x="28138" y="75357"/>
                    <a:pt x="28180" y="75384"/>
                    <a:pt x="28234" y="75411"/>
                  </a:cubicBezTo>
                  <a:cubicBezTo>
                    <a:pt x="29037" y="75644"/>
                    <a:pt x="29718" y="75820"/>
                    <a:pt x="29923" y="75902"/>
                  </a:cubicBezTo>
                  <a:cubicBezTo>
                    <a:pt x="30181" y="75998"/>
                    <a:pt x="32927" y="76989"/>
                    <a:pt x="32947" y="77154"/>
                  </a:cubicBezTo>
                  <a:lnTo>
                    <a:pt x="32947" y="77154"/>
                  </a:lnTo>
                  <a:cubicBezTo>
                    <a:pt x="32932" y="77018"/>
                    <a:pt x="32919" y="76896"/>
                    <a:pt x="32919" y="76773"/>
                  </a:cubicBezTo>
                  <a:cubicBezTo>
                    <a:pt x="31407" y="67975"/>
                    <a:pt x="32905" y="58101"/>
                    <a:pt x="33750" y="49126"/>
                  </a:cubicBezTo>
                  <a:lnTo>
                    <a:pt x="33750" y="49126"/>
                  </a:lnTo>
                  <a:cubicBezTo>
                    <a:pt x="33722" y="49235"/>
                    <a:pt x="33709" y="49343"/>
                    <a:pt x="33682" y="49439"/>
                  </a:cubicBezTo>
                  <a:cubicBezTo>
                    <a:pt x="33668" y="49425"/>
                    <a:pt x="33668" y="49412"/>
                    <a:pt x="33668" y="49385"/>
                  </a:cubicBezTo>
                  <a:cubicBezTo>
                    <a:pt x="33573" y="48826"/>
                    <a:pt x="33477" y="48254"/>
                    <a:pt x="33382" y="47682"/>
                  </a:cubicBezTo>
                  <a:cubicBezTo>
                    <a:pt x="33368" y="47627"/>
                    <a:pt x="33368" y="47587"/>
                    <a:pt x="33355" y="47533"/>
                  </a:cubicBezTo>
                  <a:cubicBezTo>
                    <a:pt x="33341" y="47382"/>
                    <a:pt x="33314" y="47233"/>
                    <a:pt x="33301" y="47097"/>
                  </a:cubicBezTo>
                  <a:cubicBezTo>
                    <a:pt x="32660" y="42793"/>
                    <a:pt x="32279" y="38435"/>
                    <a:pt x="31870" y="34117"/>
                  </a:cubicBezTo>
                  <a:cubicBezTo>
                    <a:pt x="31612" y="31516"/>
                    <a:pt x="31367" y="28901"/>
                    <a:pt x="30958" y="26299"/>
                  </a:cubicBezTo>
                  <a:cubicBezTo>
                    <a:pt x="30114" y="20933"/>
                    <a:pt x="28888" y="15581"/>
                    <a:pt x="27744" y="10255"/>
                  </a:cubicBezTo>
                  <a:cubicBezTo>
                    <a:pt x="27485" y="12911"/>
                    <a:pt x="27485" y="15594"/>
                    <a:pt x="27472" y="18278"/>
                  </a:cubicBezTo>
                  <a:cubicBezTo>
                    <a:pt x="26558" y="15703"/>
                    <a:pt x="26123" y="12966"/>
                    <a:pt x="26204" y="10228"/>
                  </a:cubicBezTo>
                  <a:cubicBezTo>
                    <a:pt x="26219" y="9465"/>
                    <a:pt x="26232" y="8580"/>
                    <a:pt x="25619" y="8117"/>
                  </a:cubicBezTo>
                  <a:cubicBezTo>
                    <a:pt x="24761" y="9588"/>
                    <a:pt x="24230" y="11236"/>
                    <a:pt x="24052" y="12939"/>
                  </a:cubicBezTo>
                  <a:lnTo>
                    <a:pt x="24025" y="12939"/>
                  </a:lnTo>
                  <a:cubicBezTo>
                    <a:pt x="23671" y="12939"/>
                    <a:pt x="23467" y="12598"/>
                    <a:pt x="23249" y="12258"/>
                  </a:cubicBezTo>
                  <a:cubicBezTo>
                    <a:pt x="23031" y="11917"/>
                    <a:pt x="22827" y="11577"/>
                    <a:pt x="22473" y="11577"/>
                  </a:cubicBezTo>
                  <a:lnTo>
                    <a:pt x="22445" y="11577"/>
                  </a:lnTo>
                  <a:cubicBezTo>
                    <a:pt x="22118" y="11590"/>
                    <a:pt x="21901" y="11904"/>
                    <a:pt x="21751" y="12189"/>
                  </a:cubicBezTo>
                  <a:cubicBezTo>
                    <a:pt x="21152" y="13320"/>
                    <a:pt x="20784" y="14559"/>
                    <a:pt x="20648" y="15826"/>
                  </a:cubicBezTo>
                  <a:cubicBezTo>
                    <a:pt x="19545" y="15812"/>
                    <a:pt x="19163" y="13974"/>
                    <a:pt x="18074" y="13974"/>
                  </a:cubicBezTo>
                  <a:lnTo>
                    <a:pt x="18060" y="13974"/>
                  </a:lnTo>
                  <a:cubicBezTo>
                    <a:pt x="17651" y="13974"/>
                    <a:pt x="17311" y="14246"/>
                    <a:pt x="17025" y="14532"/>
                  </a:cubicBezTo>
                  <a:cubicBezTo>
                    <a:pt x="16099" y="15418"/>
                    <a:pt x="15377" y="16520"/>
                    <a:pt x="14927" y="17733"/>
                  </a:cubicBezTo>
                  <a:cubicBezTo>
                    <a:pt x="13402" y="16235"/>
                    <a:pt x="13607" y="13783"/>
                    <a:pt x="13919" y="11672"/>
                  </a:cubicBezTo>
                  <a:lnTo>
                    <a:pt x="13919" y="11672"/>
                  </a:lnTo>
                  <a:cubicBezTo>
                    <a:pt x="13035" y="13075"/>
                    <a:pt x="12476" y="14655"/>
                    <a:pt x="12285" y="16302"/>
                  </a:cubicBezTo>
                  <a:cubicBezTo>
                    <a:pt x="11849" y="14954"/>
                    <a:pt x="11945" y="13456"/>
                    <a:pt x="12530" y="12176"/>
                  </a:cubicBezTo>
                  <a:lnTo>
                    <a:pt x="12530" y="12176"/>
                  </a:lnTo>
                  <a:cubicBezTo>
                    <a:pt x="11822" y="12939"/>
                    <a:pt x="11319" y="13905"/>
                    <a:pt x="11101" y="14927"/>
                  </a:cubicBezTo>
                  <a:cubicBezTo>
                    <a:pt x="11114" y="13524"/>
                    <a:pt x="11564" y="12122"/>
                    <a:pt x="12394" y="10978"/>
                  </a:cubicBezTo>
                  <a:lnTo>
                    <a:pt x="12394" y="10978"/>
                  </a:lnTo>
                  <a:cubicBezTo>
                    <a:pt x="10487" y="12216"/>
                    <a:pt x="9152" y="14301"/>
                    <a:pt x="8840" y="16562"/>
                  </a:cubicBezTo>
                  <a:cubicBezTo>
                    <a:pt x="8349" y="14273"/>
                    <a:pt x="8731" y="11835"/>
                    <a:pt x="9861" y="9806"/>
                  </a:cubicBezTo>
                  <a:lnTo>
                    <a:pt x="9861" y="9806"/>
                  </a:lnTo>
                  <a:cubicBezTo>
                    <a:pt x="8431" y="10991"/>
                    <a:pt x="7314" y="12585"/>
                    <a:pt x="6688" y="14355"/>
                  </a:cubicBezTo>
                  <a:cubicBezTo>
                    <a:pt x="6116" y="13469"/>
                    <a:pt x="5544" y="12570"/>
                    <a:pt x="4972" y="11686"/>
                  </a:cubicBezTo>
                  <a:cubicBezTo>
                    <a:pt x="4821" y="11454"/>
                    <a:pt x="4672" y="11223"/>
                    <a:pt x="4618" y="10963"/>
                  </a:cubicBezTo>
                  <a:cubicBezTo>
                    <a:pt x="4563" y="10651"/>
                    <a:pt x="4631" y="10324"/>
                    <a:pt x="4740" y="10010"/>
                  </a:cubicBezTo>
                  <a:cubicBezTo>
                    <a:pt x="5393" y="7954"/>
                    <a:pt x="6933" y="6183"/>
                    <a:pt x="8894" y="5243"/>
                  </a:cubicBezTo>
                  <a:cubicBezTo>
                    <a:pt x="8567" y="4589"/>
                    <a:pt x="8226" y="3950"/>
                    <a:pt x="7845" y="3336"/>
                  </a:cubicBezTo>
                  <a:cubicBezTo>
                    <a:pt x="7151" y="2206"/>
                    <a:pt x="6429" y="1090"/>
                    <a:pt x="5693" y="0"/>
                  </a:cubicBezTo>
                  <a:close/>
                  <a:moveTo>
                    <a:pt x="32947" y="77154"/>
                  </a:moveTo>
                  <a:cubicBezTo>
                    <a:pt x="32947" y="77154"/>
                    <a:pt x="32947" y="77155"/>
                    <a:pt x="32947" y="77155"/>
                  </a:cubicBezTo>
                  <a:cubicBezTo>
                    <a:pt x="32947" y="77155"/>
                    <a:pt x="32947" y="77154"/>
                    <a:pt x="32947" y="77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5179115" y="3152485"/>
              <a:ext cx="376588" cy="148430"/>
            </a:xfrm>
            <a:custGeom>
              <a:avLst/>
              <a:gdLst/>
              <a:ahLst/>
              <a:cxnLst/>
              <a:rect l="l" t="t" r="r" b="b"/>
              <a:pathLst>
                <a:path w="20703" h="8160" extrusionOk="0">
                  <a:moveTo>
                    <a:pt x="1199" y="0"/>
                  </a:moveTo>
                  <a:cubicBezTo>
                    <a:pt x="1036" y="518"/>
                    <a:pt x="1" y="3147"/>
                    <a:pt x="315" y="3610"/>
                  </a:cubicBezTo>
                  <a:cubicBezTo>
                    <a:pt x="1181" y="4951"/>
                    <a:pt x="2862" y="5438"/>
                    <a:pt x="4492" y="5438"/>
                  </a:cubicBezTo>
                  <a:cubicBezTo>
                    <a:pt x="4783" y="5438"/>
                    <a:pt x="5072" y="5423"/>
                    <a:pt x="5354" y="5394"/>
                  </a:cubicBezTo>
                  <a:cubicBezTo>
                    <a:pt x="7067" y="5220"/>
                    <a:pt x="8747" y="4684"/>
                    <a:pt x="10444" y="4684"/>
                  </a:cubicBezTo>
                  <a:cubicBezTo>
                    <a:pt x="10609" y="4684"/>
                    <a:pt x="10773" y="4689"/>
                    <a:pt x="10938" y="4700"/>
                  </a:cubicBezTo>
                  <a:cubicBezTo>
                    <a:pt x="14410" y="4931"/>
                    <a:pt x="17271" y="7627"/>
                    <a:pt x="20703" y="8159"/>
                  </a:cubicBezTo>
                  <a:cubicBezTo>
                    <a:pt x="20444" y="8118"/>
                    <a:pt x="20267" y="4931"/>
                    <a:pt x="20199" y="4468"/>
                  </a:cubicBezTo>
                  <a:cubicBezTo>
                    <a:pt x="20066" y="4490"/>
                    <a:pt x="19932" y="4500"/>
                    <a:pt x="19799" y="4500"/>
                  </a:cubicBezTo>
                  <a:cubicBezTo>
                    <a:pt x="18942" y="4500"/>
                    <a:pt x="18103" y="4079"/>
                    <a:pt x="17325" y="3678"/>
                  </a:cubicBezTo>
                  <a:cubicBezTo>
                    <a:pt x="15881" y="2942"/>
                    <a:pt x="14370" y="2275"/>
                    <a:pt x="12790" y="1962"/>
                  </a:cubicBezTo>
                  <a:cubicBezTo>
                    <a:pt x="12585" y="1921"/>
                    <a:pt x="12382" y="1880"/>
                    <a:pt x="12177" y="1853"/>
                  </a:cubicBezTo>
                  <a:cubicBezTo>
                    <a:pt x="11594" y="1773"/>
                    <a:pt x="11009" y="1747"/>
                    <a:pt x="10423" y="1747"/>
                  </a:cubicBezTo>
                  <a:cubicBezTo>
                    <a:pt x="9230" y="1747"/>
                    <a:pt x="8031" y="1857"/>
                    <a:pt x="6837" y="1857"/>
                  </a:cubicBezTo>
                  <a:cubicBezTo>
                    <a:pt x="6710" y="1857"/>
                    <a:pt x="6583" y="1855"/>
                    <a:pt x="6457" y="1853"/>
                  </a:cubicBezTo>
                  <a:cubicBezTo>
                    <a:pt x="4550" y="1825"/>
                    <a:pt x="2507" y="1390"/>
                    <a:pt x="1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4909085" y="1896702"/>
              <a:ext cx="195724" cy="192487"/>
            </a:xfrm>
            <a:custGeom>
              <a:avLst/>
              <a:gdLst/>
              <a:ahLst/>
              <a:cxnLst/>
              <a:rect l="l" t="t" r="r" b="b"/>
              <a:pathLst>
                <a:path w="10760" h="10582" extrusionOk="0">
                  <a:moveTo>
                    <a:pt x="8281" y="0"/>
                  </a:moveTo>
                  <a:cubicBezTo>
                    <a:pt x="8281" y="0"/>
                    <a:pt x="8281" y="0"/>
                    <a:pt x="8281" y="0"/>
                  </a:cubicBezTo>
                  <a:cubicBezTo>
                    <a:pt x="6374" y="749"/>
                    <a:pt x="4631" y="1907"/>
                    <a:pt x="3174" y="3364"/>
                  </a:cubicBezTo>
                  <a:cubicBezTo>
                    <a:pt x="2779" y="3745"/>
                    <a:pt x="0" y="7899"/>
                    <a:pt x="532" y="8172"/>
                  </a:cubicBezTo>
                  <a:cubicBezTo>
                    <a:pt x="1771" y="8784"/>
                    <a:pt x="2615" y="9561"/>
                    <a:pt x="3514" y="10582"/>
                  </a:cubicBezTo>
                  <a:cubicBezTo>
                    <a:pt x="5285" y="7491"/>
                    <a:pt x="7805" y="5557"/>
                    <a:pt x="10760" y="3718"/>
                  </a:cubicBezTo>
                  <a:cubicBezTo>
                    <a:pt x="10665" y="3324"/>
                    <a:pt x="8291" y="0"/>
                    <a:pt x="8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5442725" y="1975483"/>
              <a:ext cx="167748" cy="820533"/>
            </a:xfrm>
            <a:custGeom>
              <a:avLst/>
              <a:gdLst/>
              <a:ahLst/>
              <a:cxnLst/>
              <a:rect l="l" t="t" r="r" b="b"/>
              <a:pathLst>
                <a:path w="9222" h="45109" extrusionOk="0">
                  <a:moveTo>
                    <a:pt x="8717" y="0"/>
                  </a:moveTo>
                  <a:cubicBezTo>
                    <a:pt x="7941" y="68"/>
                    <a:pt x="0" y="1171"/>
                    <a:pt x="205" y="2179"/>
                  </a:cubicBezTo>
                  <a:cubicBezTo>
                    <a:pt x="1540" y="8757"/>
                    <a:pt x="3160" y="15336"/>
                    <a:pt x="4209" y="21968"/>
                  </a:cubicBezTo>
                  <a:cubicBezTo>
                    <a:pt x="4618" y="24570"/>
                    <a:pt x="4863" y="27185"/>
                    <a:pt x="5121" y="29786"/>
                  </a:cubicBezTo>
                  <a:cubicBezTo>
                    <a:pt x="5611" y="34894"/>
                    <a:pt x="6047" y="40069"/>
                    <a:pt x="6933" y="45108"/>
                  </a:cubicBezTo>
                  <a:cubicBezTo>
                    <a:pt x="7545" y="42739"/>
                    <a:pt x="7409" y="40015"/>
                    <a:pt x="7627" y="37576"/>
                  </a:cubicBezTo>
                  <a:cubicBezTo>
                    <a:pt x="7900" y="34567"/>
                    <a:pt x="8186" y="31570"/>
                    <a:pt x="8431" y="28560"/>
                  </a:cubicBezTo>
                  <a:cubicBezTo>
                    <a:pt x="8894" y="22718"/>
                    <a:pt x="9221" y="16847"/>
                    <a:pt x="9058" y="10991"/>
                  </a:cubicBezTo>
                  <a:cubicBezTo>
                    <a:pt x="9031" y="9942"/>
                    <a:pt x="7845" y="82"/>
                    <a:pt x="8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5485326" y="1974482"/>
              <a:ext cx="115961" cy="21573"/>
            </a:xfrm>
            <a:custGeom>
              <a:avLst/>
              <a:gdLst/>
              <a:ahLst/>
              <a:cxnLst/>
              <a:rect l="l" t="t" r="r" b="b"/>
              <a:pathLst>
                <a:path w="6375" h="1186" extrusionOk="0">
                  <a:moveTo>
                    <a:pt x="6375" y="1"/>
                  </a:moveTo>
                  <a:cubicBezTo>
                    <a:pt x="6369" y="1"/>
                    <a:pt x="6363" y="1"/>
                    <a:pt x="6357" y="2"/>
                  </a:cubicBezTo>
                  <a:lnTo>
                    <a:pt x="6357" y="2"/>
                  </a:lnTo>
                  <a:cubicBezTo>
                    <a:pt x="6363" y="2"/>
                    <a:pt x="6369" y="1"/>
                    <a:pt x="6375" y="1"/>
                  </a:cubicBezTo>
                  <a:close/>
                  <a:moveTo>
                    <a:pt x="6357" y="2"/>
                  </a:moveTo>
                  <a:lnTo>
                    <a:pt x="6357" y="2"/>
                  </a:lnTo>
                  <a:cubicBezTo>
                    <a:pt x="4278" y="206"/>
                    <a:pt x="1970" y="466"/>
                    <a:pt x="1" y="1185"/>
                  </a:cubicBezTo>
                  <a:cubicBezTo>
                    <a:pt x="1540" y="791"/>
                    <a:pt x="3569" y="450"/>
                    <a:pt x="4931" y="246"/>
                  </a:cubicBezTo>
                  <a:cubicBezTo>
                    <a:pt x="5381" y="164"/>
                    <a:pt x="5817" y="110"/>
                    <a:pt x="6266" y="68"/>
                  </a:cubicBezTo>
                  <a:cubicBezTo>
                    <a:pt x="6289" y="34"/>
                    <a:pt x="6322" y="9"/>
                    <a:pt x="6357" y="2"/>
                  </a:cubicBezTo>
                  <a:close/>
                </a:path>
              </a:pathLst>
            </a:custGeom>
            <a:solidFill>
              <a:srgbClr val="632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5575021" y="1975719"/>
              <a:ext cx="24284" cy="3238"/>
            </a:xfrm>
            <a:custGeom>
              <a:avLst/>
              <a:gdLst/>
              <a:ahLst/>
              <a:cxnLst/>
              <a:rect l="l" t="t" r="r" b="b"/>
              <a:pathLst>
                <a:path w="1335" h="178" extrusionOk="0">
                  <a:moveTo>
                    <a:pt x="1335" y="0"/>
                  </a:moveTo>
                  <a:lnTo>
                    <a:pt x="1335" y="0"/>
                  </a:lnTo>
                  <a:cubicBezTo>
                    <a:pt x="886" y="42"/>
                    <a:pt x="450" y="96"/>
                    <a:pt x="0" y="178"/>
                  </a:cubicBezTo>
                  <a:cubicBezTo>
                    <a:pt x="613" y="82"/>
                    <a:pt x="1090" y="27"/>
                    <a:pt x="1335" y="0"/>
                  </a:cubicBezTo>
                  <a:close/>
                </a:path>
              </a:pathLst>
            </a:custGeom>
            <a:solidFill>
              <a:srgbClr val="353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7"/>
            <p:cNvSpPr/>
            <p:nvPr/>
          </p:nvSpPr>
          <p:spPr>
            <a:xfrm>
              <a:off x="5561888" y="2753378"/>
              <a:ext cx="1510" cy="10659"/>
            </a:xfrm>
            <a:custGeom>
              <a:avLst/>
              <a:gdLst/>
              <a:ahLst/>
              <a:cxnLst/>
              <a:rect l="l" t="t" r="r" b="b"/>
              <a:pathLst>
                <a:path w="83" h="586" extrusionOk="0">
                  <a:moveTo>
                    <a:pt x="1" y="1"/>
                  </a:moveTo>
                  <a:cubicBezTo>
                    <a:pt x="14" y="137"/>
                    <a:pt x="41" y="286"/>
                    <a:pt x="55" y="437"/>
                  </a:cubicBezTo>
                  <a:cubicBezTo>
                    <a:pt x="68" y="491"/>
                    <a:pt x="68" y="531"/>
                    <a:pt x="82" y="586"/>
                  </a:cubicBezTo>
                  <a:cubicBezTo>
                    <a:pt x="55" y="395"/>
                    <a:pt x="28" y="191"/>
                    <a:pt x="1" y="1"/>
                  </a:cubicBezTo>
                  <a:close/>
                </a:path>
              </a:pathLst>
            </a:custGeom>
            <a:solidFill>
              <a:srgbClr val="2A3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7"/>
            <p:cNvSpPr/>
            <p:nvPr/>
          </p:nvSpPr>
          <p:spPr>
            <a:xfrm>
              <a:off x="5474685" y="1975719"/>
              <a:ext cx="135534" cy="819296"/>
            </a:xfrm>
            <a:custGeom>
              <a:avLst/>
              <a:gdLst/>
              <a:ahLst/>
              <a:cxnLst/>
              <a:rect l="l" t="t" r="r" b="b"/>
              <a:pathLst>
                <a:path w="7451" h="45041" extrusionOk="0">
                  <a:moveTo>
                    <a:pt x="6851" y="0"/>
                  </a:moveTo>
                  <a:lnTo>
                    <a:pt x="6851" y="0"/>
                  </a:lnTo>
                  <a:cubicBezTo>
                    <a:pt x="6606" y="27"/>
                    <a:pt x="6129" y="82"/>
                    <a:pt x="5516" y="178"/>
                  </a:cubicBezTo>
                  <a:cubicBezTo>
                    <a:pt x="4154" y="382"/>
                    <a:pt x="2125" y="723"/>
                    <a:pt x="586" y="1117"/>
                  </a:cubicBezTo>
                  <a:cubicBezTo>
                    <a:pt x="491" y="1144"/>
                    <a:pt x="409" y="1186"/>
                    <a:pt x="313" y="1226"/>
                  </a:cubicBezTo>
                  <a:cubicBezTo>
                    <a:pt x="164" y="1280"/>
                    <a:pt x="1" y="1362"/>
                    <a:pt x="14" y="1513"/>
                  </a:cubicBezTo>
                  <a:cubicBezTo>
                    <a:pt x="28" y="1607"/>
                    <a:pt x="95" y="1676"/>
                    <a:pt x="164" y="1730"/>
                  </a:cubicBezTo>
                  <a:cubicBezTo>
                    <a:pt x="1103" y="2493"/>
                    <a:pt x="2588" y="2466"/>
                    <a:pt x="3351" y="3405"/>
                  </a:cubicBezTo>
                  <a:cubicBezTo>
                    <a:pt x="3664" y="3801"/>
                    <a:pt x="3800" y="4318"/>
                    <a:pt x="3923" y="4808"/>
                  </a:cubicBezTo>
                  <a:cubicBezTo>
                    <a:pt x="4713" y="8104"/>
                    <a:pt x="4971" y="11509"/>
                    <a:pt x="5122" y="14900"/>
                  </a:cubicBezTo>
                  <a:cubicBezTo>
                    <a:pt x="5353" y="20103"/>
                    <a:pt x="5340" y="25320"/>
                    <a:pt x="5231" y="30522"/>
                  </a:cubicBezTo>
                  <a:cubicBezTo>
                    <a:pt x="5189" y="33150"/>
                    <a:pt x="5107" y="35793"/>
                    <a:pt x="5013" y="38422"/>
                  </a:cubicBezTo>
                  <a:cubicBezTo>
                    <a:pt x="4985" y="39566"/>
                    <a:pt x="4931" y="40668"/>
                    <a:pt x="4781" y="41799"/>
                  </a:cubicBezTo>
                  <a:cubicBezTo>
                    <a:pt x="4740" y="42126"/>
                    <a:pt x="4753" y="42439"/>
                    <a:pt x="4795" y="42753"/>
                  </a:cubicBezTo>
                  <a:cubicBezTo>
                    <a:pt x="4822" y="42943"/>
                    <a:pt x="4849" y="43147"/>
                    <a:pt x="4876" y="43338"/>
                  </a:cubicBezTo>
                  <a:cubicBezTo>
                    <a:pt x="4985" y="43842"/>
                    <a:pt x="5258" y="44632"/>
                    <a:pt x="5162" y="45041"/>
                  </a:cubicBezTo>
                  <a:cubicBezTo>
                    <a:pt x="5775" y="42671"/>
                    <a:pt x="5639" y="39947"/>
                    <a:pt x="5870" y="37509"/>
                  </a:cubicBezTo>
                  <a:cubicBezTo>
                    <a:pt x="6129" y="34512"/>
                    <a:pt x="6415" y="31503"/>
                    <a:pt x="6660" y="28507"/>
                  </a:cubicBezTo>
                  <a:cubicBezTo>
                    <a:pt x="7123" y="22650"/>
                    <a:pt x="7450" y="16794"/>
                    <a:pt x="7287" y="10923"/>
                  </a:cubicBezTo>
                  <a:cubicBezTo>
                    <a:pt x="7259" y="9915"/>
                    <a:pt x="6170" y="832"/>
                    <a:pt x="6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4867721" y="1519405"/>
              <a:ext cx="130077" cy="598506"/>
            </a:xfrm>
            <a:custGeom>
              <a:avLst/>
              <a:gdLst/>
              <a:ahLst/>
              <a:cxnLst/>
              <a:rect l="l" t="t" r="r" b="b"/>
              <a:pathLst>
                <a:path w="7151" h="32903" extrusionOk="0">
                  <a:moveTo>
                    <a:pt x="4570" y="1"/>
                  </a:moveTo>
                  <a:cubicBezTo>
                    <a:pt x="3634" y="1"/>
                    <a:pt x="2708" y="357"/>
                    <a:pt x="2288" y="1021"/>
                  </a:cubicBezTo>
                  <a:lnTo>
                    <a:pt x="0" y="31324"/>
                  </a:lnTo>
                  <a:cubicBezTo>
                    <a:pt x="412" y="32326"/>
                    <a:pt x="1519" y="32903"/>
                    <a:pt x="2606" y="32903"/>
                  </a:cubicBezTo>
                  <a:cubicBezTo>
                    <a:pt x="3426" y="32903"/>
                    <a:pt x="4234" y="32575"/>
                    <a:pt x="4726" y="31856"/>
                  </a:cubicBezTo>
                  <a:lnTo>
                    <a:pt x="7150" y="1729"/>
                  </a:lnTo>
                  <a:cubicBezTo>
                    <a:pt x="6902" y="546"/>
                    <a:pt x="5729" y="1"/>
                    <a:pt x="4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4867466" y="2089443"/>
              <a:ext cx="11660" cy="15607"/>
            </a:xfrm>
            <a:custGeom>
              <a:avLst/>
              <a:gdLst/>
              <a:ahLst/>
              <a:cxnLst/>
              <a:rect l="l" t="t" r="r" b="b"/>
              <a:pathLst>
                <a:path w="641" h="858" extrusionOk="0">
                  <a:moveTo>
                    <a:pt x="14" y="0"/>
                  </a:moveTo>
                  <a:cubicBezTo>
                    <a:pt x="0" y="300"/>
                    <a:pt x="273" y="612"/>
                    <a:pt x="641" y="858"/>
                  </a:cubicBezTo>
                  <a:cubicBezTo>
                    <a:pt x="382" y="627"/>
                    <a:pt x="151" y="327"/>
                    <a:pt x="14" y="0"/>
                  </a:cubicBezTo>
                  <a:close/>
                </a:path>
              </a:pathLst>
            </a:custGeom>
            <a:solidFill>
              <a:srgbClr val="EAE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4867721" y="2071599"/>
              <a:ext cx="80782" cy="45348"/>
            </a:xfrm>
            <a:custGeom>
              <a:avLst/>
              <a:gdLst/>
              <a:ahLst/>
              <a:cxnLst/>
              <a:rect l="l" t="t" r="r" b="b"/>
              <a:pathLst>
                <a:path w="4441" h="2493" extrusionOk="0">
                  <a:moveTo>
                    <a:pt x="2016" y="1"/>
                  </a:moveTo>
                  <a:cubicBezTo>
                    <a:pt x="1457" y="1"/>
                    <a:pt x="899" y="123"/>
                    <a:pt x="422" y="422"/>
                  </a:cubicBezTo>
                  <a:cubicBezTo>
                    <a:pt x="286" y="504"/>
                    <a:pt x="150" y="600"/>
                    <a:pt x="68" y="736"/>
                  </a:cubicBezTo>
                  <a:cubicBezTo>
                    <a:pt x="28" y="818"/>
                    <a:pt x="0" y="899"/>
                    <a:pt x="0" y="981"/>
                  </a:cubicBezTo>
                  <a:cubicBezTo>
                    <a:pt x="137" y="1308"/>
                    <a:pt x="368" y="1608"/>
                    <a:pt x="627" y="1839"/>
                  </a:cubicBezTo>
                  <a:cubicBezTo>
                    <a:pt x="1130" y="2180"/>
                    <a:pt x="1784" y="2411"/>
                    <a:pt x="2071" y="2465"/>
                  </a:cubicBezTo>
                  <a:cubicBezTo>
                    <a:pt x="2234" y="2479"/>
                    <a:pt x="2397" y="2492"/>
                    <a:pt x="2574" y="2492"/>
                  </a:cubicBezTo>
                  <a:cubicBezTo>
                    <a:pt x="2969" y="2492"/>
                    <a:pt x="3364" y="2425"/>
                    <a:pt x="3745" y="2247"/>
                  </a:cubicBezTo>
                  <a:lnTo>
                    <a:pt x="3745" y="2247"/>
                  </a:lnTo>
                  <a:cubicBezTo>
                    <a:pt x="3664" y="2274"/>
                    <a:pt x="3596" y="2289"/>
                    <a:pt x="3514" y="2289"/>
                  </a:cubicBezTo>
                  <a:cubicBezTo>
                    <a:pt x="3405" y="2316"/>
                    <a:pt x="3296" y="2316"/>
                    <a:pt x="3187" y="2316"/>
                  </a:cubicBezTo>
                  <a:lnTo>
                    <a:pt x="3133" y="2316"/>
                  </a:lnTo>
                  <a:cubicBezTo>
                    <a:pt x="3078" y="2316"/>
                    <a:pt x="3010" y="2316"/>
                    <a:pt x="2942" y="2302"/>
                  </a:cubicBezTo>
                  <a:cubicBezTo>
                    <a:pt x="2874" y="2289"/>
                    <a:pt x="2819" y="2274"/>
                    <a:pt x="2752" y="2261"/>
                  </a:cubicBezTo>
                  <a:cubicBezTo>
                    <a:pt x="2643" y="2234"/>
                    <a:pt x="2519" y="2207"/>
                    <a:pt x="2397" y="2166"/>
                  </a:cubicBezTo>
                  <a:cubicBezTo>
                    <a:pt x="2288" y="2125"/>
                    <a:pt x="2165" y="2084"/>
                    <a:pt x="2056" y="2029"/>
                  </a:cubicBezTo>
                  <a:cubicBezTo>
                    <a:pt x="1947" y="1975"/>
                    <a:pt x="1838" y="1920"/>
                    <a:pt x="1730" y="1853"/>
                  </a:cubicBezTo>
                  <a:cubicBezTo>
                    <a:pt x="1621" y="1784"/>
                    <a:pt x="1512" y="1717"/>
                    <a:pt x="1430" y="1621"/>
                  </a:cubicBezTo>
                  <a:cubicBezTo>
                    <a:pt x="1375" y="1580"/>
                    <a:pt x="1335" y="1526"/>
                    <a:pt x="1294" y="1471"/>
                  </a:cubicBezTo>
                  <a:cubicBezTo>
                    <a:pt x="1253" y="1417"/>
                    <a:pt x="1226" y="1363"/>
                    <a:pt x="1199" y="1294"/>
                  </a:cubicBezTo>
                  <a:cubicBezTo>
                    <a:pt x="1185" y="1226"/>
                    <a:pt x="1172" y="1158"/>
                    <a:pt x="1172" y="1090"/>
                  </a:cubicBezTo>
                  <a:cubicBezTo>
                    <a:pt x="1185" y="1021"/>
                    <a:pt x="1199" y="940"/>
                    <a:pt x="1226" y="885"/>
                  </a:cubicBezTo>
                  <a:cubicBezTo>
                    <a:pt x="1226" y="872"/>
                    <a:pt x="1239" y="858"/>
                    <a:pt x="1239" y="845"/>
                  </a:cubicBezTo>
                  <a:cubicBezTo>
                    <a:pt x="1253" y="818"/>
                    <a:pt x="1253" y="804"/>
                    <a:pt x="1266" y="790"/>
                  </a:cubicBezTo>
                  <a:cubicBezTo>
                    <a:pt x="1281" y="776"/>
                    <a:pt x="1281" y="763"/>
                    <a:pt x="1294" y="749"/>
                  </a:cubicBezTo>
                  <a:lnTo>
                    <a:pt x="1335" y="709"/>
                  </a:lnTo>
                  <a:cubicBezTo>
                    <a:pt x="1375" y="654"/>
                    <a:pt x="1430" y="613"/>
                    <a:pt x="1484" y="586"/>
                  </a:cubicBezTo>
                  <a:cubicBezTo>
                    <a:pt x="1607" y="518"/>
                    <a:pt x="1730" y="477"/>
                    <a:pt x="1838" y="449"/>
                  </a:cubicBezTo>
                  <a:cubicBezTo>
                    <a:pt x="2016" y="409"/>
                    <a:pt x="2193" y="382"/>
                    <a:pt x="2370" y="382"/>
                  </a:cubicBezTo>
                  <a:cubicBezTo>
                    <a:pt x="2438" y="382"/>
                    <a:pt x="2506" y="395"/>
                    <a:pt x="2588" y="395"/>
                  </a:cubicBezTo>
                  <a:cubicBezTo>
                    <a:pt x="2833" y="422"/>
                    <a:pt x="3064" y="518"/>
                    <a:pt x="3269" y="667"/>
                  </a:cubicBezTo>
                  <a:cubicBezTo>
                    <a:pt x="3364" y="749"/>
                    <a:pt x="3446" y="845"/>
                    <a:pt x="3487" y="981"/>
                  </a:cubicBezTo>
                  <a:cubicBezTo>
                    <a:pt x="3514" y="1036"/>
                    <a:pt x="3514" y="1103"/>
                    <a:pt x="3514" y="1172"/>
                  </a:cubicBezTo>
                  <a:cubicBezTo>
                    <a:pt x="3514" y="1199"/>
                    <a:pt x="3500" y="1226"/>
                    <a:pt x="3500" y="1267"/>
                  </a:cubicBezTo>
                  <a:lnTo>
                    <a:pt x="3460" y="1348"/>
                  </a:lnTo>
                  <a:cubicBezTo>
                    <a:pt x="3418" y="1403"/>
                    <a:pt x="3364" y="1444"/>
                    <a:pt x="3309" y="1485"/>
                  </a:cubicBezTo>
                  <a:cubicBezTo>
                    <a:pt x="3255" y="1512"/>
                    <a:pt x="3200" y="1526"/>
                    <a:pt x="3133" y="1553"/>
                  </a:cubicBezTo>
                  <a:cubicBezTo>
                    <a:pt x="3037" y="1580"/>
                    <a:pt x="2928" y="1593"/>
                    <a:pt x="2819" y="1593"/>
                  </a:cubicBezTo>
                  <a:lnTo>
                    <a:pt x="2779" y="1593"/>
                  </a:lnTo>
                  <a:cubicBezTo>
                    <a:pt x="2534" y="1580"/>
                    <a:pt x="2288" y="1512"/>
                    <a:pt x="2098" y="1376"/>
                  </a:cubicBezTo>
                  <a:lnTo>
                    <a:pt x="2098" y="1376"/>
                  </a:lnTo>
                  <a:cubicBezTo>
                    <a:pt x="2193" y="1430"/>
                    <a:pt x="2302" y="1485"/>
                    <a:pt x="2425" y="1512"/>
                  </a:cubicBezTo>
                  <a:lnTo>
                    <a:pt x="2465" y="1526"/>
                  </a:lnTo>
                  <a:lnTo>
                    <a:pt x="2506" y="1526"/>
                  </a:lnTo>
                  <a:cubicBezTo>
                    <a:pt x="2534" y="1539"/>
                    <a:pt x="2561" y="1539"/>
                    <a:pt x="2601" y="1553"/>
                  </a:cubicBezTo>
                  <a:lnTo>
                    <a:pt x="2779" y="1553"/>
                  </a:lnTo>
                  <a:cubicBezTo>
                    <a:pt x="2888" y="1553"/>
                    <a:pt x="3010" y="1539"/>
                    <a:pt x="3119" y="1499"/>
                  </a:cubicBezTo>
                  <a:cubicBezTo>
                    <a:pt x="3173" y="1485"/>
                    <a:pt x="3228" y="1457"/>
                    <a:pt x="3282" y="1430"/>
                  </a:cubicBezTo>
                  <a:cubicBezTo>
                    <a:pt x="3337" y="1403"/>
                    <a:pt x="3378" y="1363"/>
                    <a:pt x="3405" y="1321"/>
                  </a:cubicBezTo>
                  <a:cubicBezTo>
                    <a:pt x="3460" y="1226"/>
                    <a:pt x="3460" y="1103"/>
                    <a:pt x="3418" y="994"/>
                  </a:cubicBezTo>
                  <a:cubicBezTo>
                    <a:pt x="3378" y="899"/>
                    <a:pt x="3309" y="804"/>
                    <a:pt x="3215" y="736"/>
                  </a:cubicBezTo>
                  <a:cubicBezTo>
                    <a:pt x="3173" y="709"/>
                    <a:pt x="3119" y="682"/>
                    <a:pt x="3064" y="654"/>
                  </a:cubicBezTo>
                  <a:lnTo>
                    <a:pt x="3024" y="627"/>
                  </a:lnTo>
                  <a:lnTo>
                    <a:pt x="2997" y="613"/>
                  </a:lnTo>
                  <a:cubicBezTo>
                    <a:pt x="2983" y="613"/>
                    <a:pt x="2969" y="600"/>
                    <a:pt x="2955" y="600"/>
                  </a:cubicBezTo>
                  <a:lnTo>
                    <a:pt x="2915" y="586"/>
                  </a:lnTo>
                  <a:cubicBezTo>
                    <a:pt x="2806" y="545"/>
                    <a:pt x="2683" y="518"/>
                    <a:pt x="2574" y="518"/>
                  </a:cubicBezTo>
                  <a:cubicBezTo>
                    <a:pt x="2519" y="504"/>
                    <a:pt x="2479" y="504"/>
                    <a:pt x="2425" y="504"/>
                  </a:cubicBezTo>
                  <a:cubicBezTo>
                    <a:pt x="2247" y="504"/>
                    <a:pt x="2056" y="531"/>
                    <a:pt x="1880" y="586"/>
                  </a:cubicBezTo>
                  <a:cubicBezTo>
                    <a:pt x="1771" y="613"/>
                    <a:pt x="1662" y="654"/>
                    <a:pt x="1566" y="709"/>
                  </a:cubicBezTo>
                  <a:cubicBezTo>
                    <a:pt x="1512" y="736"/>
                    <a:pt x="1471" y="776"/>
                    <a:pt x="1444" y="804"/>
                  </a:cubicBezTo>
                  <a:cubicBezTo>
                    <a:pt x="1444" y="818"/>
                    <a:pt x="1430" y="831"/>
                    <a:pt x="1417" y="845"/>
                  </a:cubicBezTo>
                  <a:cubicBezTo>
                    <a:pt x="1417" y="845"/>
                    <a:pt x="1403" y="858"/>
                    <a:pt x="1403" y="872"/>
                  </a:cubicBezTo>
                  <a:cubicBezTo>
                    <a:pt x="1403" y="885"/>
                    <a:pt x="1390" y="899"/>
                    <a:pt x="1390" y="899"/>
                  </a:cubicBezTo>
                  <a:cubicBezTo>
                    <a:pt x="1375" y="913"/>
                    <a:pt x="1375" y="927"/>
                    <a:pt x="1375" y="940"/>
                  </a:cubicBezTo>
                  <a:cubicBezTo>
                    <a:pt x="1348" y="994"/>
                    <a:pt x="1348" y="1036"/>
                    <a:pt x="1335" y="1090"/>
                  </a:cubicBezTo>
                  <a:cubicBezTo>
                    <a:pt x="1335" y="1145"/>
                    <a:pt x="1348" y="1185"/>
                    <a:pt x="1362" y="1239"/>
                  </a:cubicBezTo>
                  <a:cubicBezTo>
                    <a:pt x="1390" y="1281"/>
                    <a:pt x="1403" y="1335"/>
                    <a:pt x="1444" y="1376"/>
                  </a:cubicBezTo>
                  <a:cubicBezTo>
                    <a:pt x="1471" y="1417"/>
                    <a:pt x="1512" y="1457"/>
                    <a:pt x="1553" y="1499"/>
                  </a:cubicBezTo>
                  <a:cubicBezTo>
                    <a:pt x="1635" y="1566"/>
                    <a:pt x="1730" y="1635"/>
                    <a:pt x="1825" y="1689"/>
                  </a:cubicBezTo>
                  <a:cubicBezTo>
                    <a:pt x="1920" y="1757"/>
                    <a:pt x="2029" y="1798"/>
                    <a:pt x="2138" y="1853"/>
                  </a:cubicBezTo>
                  <a:cubicBezTo>
                    <a:pt x="2356" y="1935"/>
                    <a:pt x="2574" y="2002"/>
                    <a:pt x="2806" y="2057"/>
                  </a:cubicBezTo>
                  <a:cubicBezTo>
                    <a:pt x="2860" y="2071"/>
                    <a:pt x="2915" y="2071"/>
                    <a:pt x="2969" y="2084"/>
                  </a:cubicBezTo>
                  <a:lnTo>
                    <a:pt x="3146" y="2084"/>
                  </a:lnTo>
                  <a:cubicBezTo>
                    <a:pt x="3255" y="2084"/>
                    <a:pt x="3364" y="2084"/>
                    <a:pt x="3473" y="2057"/>
                  </a:cubicBezTo>
                  <a:cubicBezTo>
                    <a:pt x="3596" y="2043"/>
                    <a:pt x="3705" y="2016"/>
                    <a:pt x="3814" y="1989"/>
                  </a:cubicBezTo>
                  <a:cubicBezTo>
                    <a:pt x="3868" y="1962"/>
                    <a:pt x="3923" y="1948"/>
                    <a:pt x="3963" y="1920"/>
                  </a:cubicBezTo>
                  <a:cubicBezTo>
                    <a:pt x="4018" y="1907"/>
                    <a:pt x="4072" y="1880"/>
                    <a:pt x="4113" y="1853"/>
                  </a:cubicBezTo>
                  <a:cubicBezTo>
                    <a:pt x="4208" y="1798"/>
                    <a:pt x="4290" y="1730"/>
                    <a:pt x="4344" y="1648"/>
                  </a:cubicBezTo>
                  <a:lnTo>
                    <a:pt x="4372" y="1621"/>
                  </a:lnTo>
                  <a:cubicBezTo>
                    <a:pt x="4372" y="1608"/>
                    <a:pt x="4386" y="1593"/>
                    <a:pt x="4386" y="1580"/>
                  </a:cubicBezTo>
                  <a:cubicBezTo>
                    <a:pt x="4399" y="1580"/>
                    <a:pt x="4399" y="1566"/>
                    <a:pt x="4399" y="1553"/>
                  </a:cubicBezTo>
                  <a:cubicBezTo>
                    <a:pt x="4413" y="1539"/>
                    <a:pt x="4413" y="1526"/>
                    <a:pt x="4413" y="1526"/>
                  </a:cubicBezTo>
                  <a:cubicBezTo>
                    <a:pt x="4440" y="1485"/>
                    <a:pt x="4440" y="1430"/>
                    <a:pt x="4440" y="1390"/>
                  </a:cubicBezTo>
                  <a:cubicBezTo>
                    <a:pt x="4440" y="1308"/>
                    <a:pt x="4413" y="1212"/>
                    <a:pt x="4359" y="1117"/>
                  </a:cubicBezTo>
                  <a:cubicBezTo>
                    <a:pt x="4304" y="1036"/>
                    <a:pt x="4236" y="940"/>
                    <a:pt x="4154" y="872"/>
                  </a:cubicBezTo>
                  <a:cubicBezTo>
                    <a:pt x="4072" y="790"/>
                    <a:pt x="3990" y="722"/>
                    <a:pt x="3896" y="654"/>
                  </a:cubicBezTo>
                  <a:cubicBezTo>
                    <a:pt x="3841" y="627"/>
                    <a:pt x="3800" y="600"/>
                    <a:pt x="3745" y="573"/>
                  </a:cubicBezTo>
                  <a:cubicBezTo>
                    <a:pt x="3732" y="558"/>
                    <a:pt x="3705" y="545"/>
                    <a:pt x="3678" y="531"/>
                  </a:cubicBezTo>
                  <a:lnTo>
                    <a:pt x="3664" y="518"/>
                  </a:lnTo>
                  <a:lnTo>
                    <a:pt x="3650" y="518"/>
                  </a:lnTo>
                  <a:cubicBezTo>
                    <a:pt x="3636" y="504"/>
                    <a:pt x="3623" y="504"/>
                    <a:pt x="3609" y="504"/>
                  </a:cubicBezTo>
                  <a:cubicBezTo>
                    <a:pt x="3569" y="491"/>
                    <a:pt x="3500" y="464"/>
                    <a:pt x="3446" y="449"/>
                  </a:cubicBezTo>
                  <a:lnTo>
                    <a:pt x="3282" y="409"/>
                  </a:lnTo>
                  <a:cubicBezTo>
                    <a:pt x="3160" y="382"/>
                    <a:pt x="3051" y="355"/>
                    <a:pt x="2928" y="327"/>
                  </a:cubicBezTo>
                  <a:cubicBezTo>
                    <a:pt x="2819" y="300"/>
                    <a:pt x="2697" y="286"/>
                    <a:pt x="2588" y="259"/>
                  </a:cubicBezTo>
                  <a:cubicBezTo>
                    <a:pt x="2534" y="259"/>
                    <a:pt x="2479" y="246"/>
                    <a:pt x="2425" y="246"/>
                  </a:cubicBezTo>
                  <a:lnTo>
                    <a:pt x="2356" y="246"/>
                  </a:lnTo>
                  <a:cubicBezTo>
                    <a:pt x="2356" y="246"/>
                    <a:pt x="2356" y="232"/>
                    <a:pt x="2370" y="232"/>
                  </a:cubicBezTo>
                  <a:lnTo>
                    <a:pt x="2383" y="218"/>
                  </a:lnTo>
                  <a:lnTo>
                    <a:pt x="2397" y="218"/>
                  </a:lnTo>
                  <a:lnTo>
                    <a:pt x="2397" y="204"/>
                  </a:lnTo>
                  <a:cubicBezTo>
                    <a:pt x="2410" y="191"/>
                    <a:pt x="2410" y="177"/>
                    <a:pt x="2410" y="177"/>
                  </a:cubicBezTo>
                  <a:cubicBezTo>
                    <a:pt x="2425" y="164"/>
                    <a:pt x="2425" y="150"/>
                    <a:pt x="2425" y="137"/>
                  </a:cubicBezTo>
                  <a:lnTo>
                    <a:pt x="2111" y="110"/>
                  </a:lnTo>
                  <a:cubicBezTo>
                    <a:pt x="2111" y="68"/>
                    <a:pt x="2111" y="41"/>
                    <a:pt x="2125"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4941281" y="2100339"/>
              <a:ext cx="11423" cy="10423"/>
            </a:xfrm>
            <a:custGeom>
              <a:avLst/>
              <a:gdLst/>
              <a:ahLst/>
              <a:cxnLst/>
              <a:rect l="l" t="t" r="r" b="b"/>
              <a:pathLst>
                <a:path w="628" h="573" extrusionOk="0">
                  <a:moveTo>
                    <a:pt x="627" y="0"/>
                  </a:moveTo>
                  <a:lnTo>
                    <a:pt x="627" y="0"/>
                  </a:lnTo>
                  <a:cubicBezTo>
                    <a:pt x="451" y="246"/>
                    <a:pt x="246" y="436"/>
                    <a:pt x="1" y="572"/>
                  </a:cubicBezTo>
                  <a:lnTo>
                    <a:pt x="15" y="572"/>
                  </a:lnTo>
                  <a:cubicBezTo>
                    <a:pt x="83" y="545"/>
                    <a:pt x="137" y="518"/>
                    <a:pt x="192" y="491"/>
                  </a:cubicBezTo>
                  <a:cubicBezTo>
                    <a:pt x="315" y="422"/>
                    <a:pt x="424" y="340"/>
                    <a:pt x="505" y="218"/>
                  </a:cubicBezTo>
                  <a:lnTo>
                    <a:pt x="546" y="177"/>
                  </a:lnTo>
                  <a:cubicBezTo>
                    <a:pt x="546" y="164"/>
                    <a:pt x="560" y="150"/>
                    <a:pt x="573" y="137"/>
                  </a:cubicBezTo>
                  <a:cubicBezTo>
                    <a:pt x="573" y="122"/>
                    <a:pt x="587" y="109"/>
                    <a:pt x="600" y="82"/>
                  </a:cubicBezTo>
                  <a:cubicBezTo>
                    <a:pt x="600" y="68"/>
                    <a:pt x="614" y="55"/>
                    <a:pt x="614" y="41"/>
                  </a:cubicBezTo>
                  <a:cubicBezTo>
                    <a:pt x="627" y="28"/>
                    <a:pt x="627" y="13"/>
                    <a:pt x="627" y="0"/>
                  </a:cubicBezTo>
                  <a:close/>
                </a:path>
              </a:pathLst>
            </a:custGeom>
            <a:solidFill>
              <a:srgbClr val="B4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4906374" y="1519641"/>
              <a:ext cx="50550" cy="592848"/>
            </a:xfrm>
            <a:custGeom>
              <a:avLst/>
              <a:gdLst/>
              <a:ahLst/>
              <a:cxnLst/>
              <a:rect l="l" t="t" r="r" b="b"/>
              <a:pathLst>
                <a:path w="2779" h="32592" extrusionOk="0">
                  <a:moveTo>
                    <a:pt x="2778" y="0"/>
                  </a:moveTo>
                  <a:lnTo>
                    <a:pt x="2669" y="1893"/>
                  </a:lnTo>
                  <a:cubicBezTo>
                    <a:pt x="2642" y="2533"/>
                    <a:pt x="2588" y="3173"/>
                    <a:pt x="2546" y="3799"/>
                  </a:cubicBezTo>
                  <a:cubicBezTo>
                    <a:pt x="2465" y="5080"/>
                    <a:pt x="2370" y="6347"/>
                    <a:pt x="2274" y="7613"/>
                  </a:cubicBezTo>
                  <a:cubicBezTo>
                    <a:pt x="2165" y="8893"/>
                    <a:pt x="2056" y="10160"/>
                    <a:pt x="1934" y="11426"/>
                  </a:cubicBezTo>
                  <a:cubicBezTo>
                    <a:pt x="1811" y="12694"/>
                    <a:pt x="1675" y="13960"/>
                    <a:pt x="1539" y="15227"/>
                  </a:cubicBezTo>
                  <a:cubicBezTo>
                    <a:pt x="1498" y="15539"/>
                    <a:pt x="1457" y="15866"/>
                    <a:pt x="1430" y="16180"/>
                  </a:cubicBezTo>
                  <a:lnTo>
                    <a:pt x="1375" y="16656"/>
                  </a:lnTo>
                  <a:lnTo>
                    <a:pt x="1321" y="17119"/>
                  </a:lnTo>
                  <a:cubicBezTo>
                    <a:pt x="1280" y="17446"/>
                    <a:pt x="1239" y="17760"/>
                    <a:pt x="1199" y="18073"/>
                  </a:cubicBezTo>
                  <a:lnTo>
                    <a:pt x="1075" y="19026"/>
                  </a:lnTo>
                  <a:lnTo>
                    <a:pt x="830" y="20920"/>
                  </a:lnTo>
                  <a:cubicBezTo>
                    <a:pt x="749" y="21546"/>
                    <a:pt x="681" y="22186"/>
                    <a:pt x="612" y="22827"/>
                  </a:cubicBezTo>
                  <a:cubicBezTo>
                    <a:pt x="354" y="25333"/>
                    <a:pt x="191" y="27839"/>
                    <a:pt x="0" y="30345"/>
                  </a:cubicBezTo>
                  <a:cubicBezTo>
                    <a:pt x="585" y="30358"/>
                    <a:pt x="1171" y="30521"/>
                    <a:pt x="1689" y="30793"/>
                  </a:cubicBezTo>
                  <a:cubicBezTo>
                    <a:pt x="1988" y="30944"/>
                    <a:pt x="2288" y="31148"/>
                    <a:pt x="2410" y="31461"/>
                  </a:cubicBezTo>
                  <a:cubicBezTo>
                    <a:pt x="2519" y="31707"/>
                    <a:pt x="2506" y="31883"/>
                    <a:pt x="2410" y="32033"/>
                  </a:cubicBezTo>
                  <a:cubicBezTo>
                    <a:pt x="2301" y="32197"/>
                    <a:pt x="2111" y="32319"/>
                    <a:pt x="1907" y="32442"/>
                  </a:cubicBezTo>
                  <a:cubicBezTo>
                    <a:pt x="1811" y="32496"/>
                    <a:pt x="1716" y="32551"/>
                    <a:pt x="1620" y="32591"/>
                  </a:cubicBezTo>
                  <a:cubicBezTo>
                    <a:pt x="1662" y="32591"/>
                    <a:pt x="1716" y="32578"/>
                    <a:pt x="1756" y="32564"/>
                  </a:cubicBezTo>
                  <a:cubicBezTo>
                    <a:pt x="1811" y="32537"/>
                    <a:pt x="1865" y="32524"/>
                    <a:pt x="1920" y="32496"/>
                  </a:cubicBezTo>
                  <a:cubicBezTo>
                    <a:pt x="2165" y="32360"/>
                    <a:pt x="2370" y="32170"/>
                    <a:pt x="2546" y="31924"/>
                  </a:cubicBezTo>
                  <a:cubicBezTo>
                    <a:pt x="2574" y="31870"/>
                    <a:pt x="2588" y="31801"/>
                    <a:pt x="2588" y="31734"/>
                  </a:cubicBezTo>
                  <a:cubicBezTo>
                    <a:pt x="2588" y="31665"/>
                    <a:pt x="2574" y="31583"/>
                    <a:pt x="2546" y="31516"/>
                  </a:cubicBezTo>
                  <a:cubicBezTo>
                    <a:pt x="2533" y="31447"/>
                    <a:pt x="2506" y="31393"/>
                    <a:pt x="2465" y="31325"/>
                  </a:cubicBezTo>
                  <a:cubicBezTo>
                    <a:pt x="2397" y="31216"/>
                    <a:pt x="2315" y="31107"/>
                    <a:pt x="2219" y="31011"/>
                  </a:cubicBezTo>
                  <a:cubicBezTo>
                    <a:pt x="2138" y="30917"/>
                    <a:pt x="2043" y="30835"/>
                    <a:pt x="1934" y="30766"/>
                  </a:cubicBezTo>
                  <a:cubicBezTo>
                    <a:pt x="1880" y="30726"/>
                    <a:pt x="1825" y="30699"/>
                    <a:pt x="1771" y="30657"/>
                  </a:cubicBezTo>
                  <a:lnTo>
                    <a:pt x="1689" y="30617"/>
                  </a:lnTo>
                  <a:lnTo>
                    <a:pt x="1662" y="30603"/>
                  </a:lnTo>
                  <a:cubicBezTo>
                    <a:pt x="1647" y="30590"/>
                    <a:pt x="1647" y="30590"/>
                    <a:pt x="1634" y="30590"/>
                  </a:cubicBezTo>
                  <a:cubicBezTo>
                    <a:pt x="1620" y="30576"/>
                    <a:pt x="1607" y="30576"/>
                    <a:pt x="1580" y="30562"/>
                  </a:cubicBezTo>
                  <a:cubicBezTo>
                    <a:pt x="1525" y="30548"/>
                    <a:pt x="1471" y="30535"/>
                    <a:pt x="1402" y="30508"/>
                  </a:cubicBezTo>
                  <a:cubicBezTo>
                    <a:pt x="1348" y="30494"/>
                    <a:pt x="1293" y="30481"/>
                    <a:pt x="1226" y="30467"/>
                  </a:cubicBezTo>
                  <a:cubicBezTo>
                    <a:pt x="1117" y="30426"/>
                    <a:pt x="994" y="30399"/>
                    <a:pt x="872" y="30372"/>
                  </a:cubicBezTo>
                  <a:cubicBezTo>
                    <a:pt x="749" y="30345"/>
                    <a:pt x="640" y="30317"/>
                    <a:pt x="518" y="30303"/>
                  </a:cubicBezTo>
                  <a:cubicBezTo>
                    <a:pt x="449" y="30290"/>
                    <a:pt x="381" y="30290"/>
                    <a:pt x="327" y="30276"/>
                  </a:cubicBezTo>
                  <a:lnTo>
                    <a:pt x="313" y="30276"/>
                  </a:lnTo>
                  <a:cubicBezTo>
                    <a:pt x="545" y="27797"/>
                    <a:pt x="721" y="25333"/>
                    <a:pt x="994" y="22867"/>
                  </a:cubicBezTo>
                  <a:cubicBezTo>
                    <a:pt x="1062" y="22227"/>
                    <a:pt x="1130" y="21601"/>
                    <a:pt x="1212" y="20960"/>
                  </a:cubicBezTo>
                  <a:lnTo>
                    <a:pt x="1457" y="19067"/>
                  </a:lnTo>
                  <a:lnTo>
                    <a:pt x="1580" y="18114"/>
                  </a:lnTo>
                  <a:cubicBezTo>
                    <a:pt x="1607" y="17800"/>
                    <a:pt x="1647" y="17488"/>
                    <a:pt x="1689" y="17174"/>
                  </a:cubicBezTo>
                  <a:lnTo>
                    <a:pt x="1743" y="16698"/>
                  </a:lnTo>
                  <a:lnTo>
                    <a:pt x="1798" y="16220"/>
                  </a:lnTo>
                  <a:cubicBezTo>
                    <a:pt x="1825" y="15894"/>
                    <a:pt x="1865" y="15581"/>
                    <a:pt x="1893" y="15267"/>
                  </a:cubicBezTo>
                  <a:lnTo>
                    <a:pt x="1988" y="14314"/>
                  </a:lnTo>
                  <a:cubicBezTo>
                    <a:pt x="2029" y="14001"/>
                    <a:pt x="2056" y="13674"/>
                    <a:pt x="2083" y="13360"/>
                  </a:cubicBezTo>
                  <a:lnTo>
                    <a:pt x="2125" y="12884"/>
                  </a:lnTo>
                  <a:lnTo>
                    <a:pt x="2165" y="12407"/>
                  </a:lnTo>
                  <a:cubicBezTo>
                    <a:pt x="2192" y="12094"/>
                    <a:pt x="2219" y="11767"/>
                    <a:pt x="2247" y="11454"/>
                  </a:cubicBezTo>
                  <a:lnTo>
                    <a:pt x="2328" y="10500"/>
                  </a:lnTo>
                  <a:cubicBezTo>
                    <a:pt x="2343" y="10187"/>
                    <a:pt x="2370" y="9861"/>
                    <a:pt x="2397" y="9547"/>
                  </a:cubicBezTo>
                  <a:lnTo>
                    <a:pt x="2424" y="9071"/>
                  </a:lnTo>
                  <a:lnTo>
                    <a:pt x="2452" y="8593"/>
                  </a:lnTo>
                  <a:lnTo>
                    <a:pt x="2519" y="7640"/>
                  </a:lnTo>
                  <a:cubicBezTo>
                    <a:pt x="2588" y="6360"/>
                    <a:pt x="2655" y="5080"/>
                    <a:pt x="2697" y="3814"/>
                  </a:cubicBezTo>
                  <a:lnTo>
                    <a:pt x="2724" y="2860"/>
                  </a:lnTo>
                  <a:cubicBezTo>
                    <a:pt x="2737" y="2533"/>
                    <a:pt x="2751" y="2219"/>
                    <a:pt x="2751" y="1893"/>
                  </a:cubicBezTo>
                  <a:cubicBezTo>
                    <a:pt x="2764" y="1580"/>
                    <a:pt x="2764" y="1266"/>
                    <a:pt x="2778" y="939"/>
                  </a:cubicBezTo>
                  <a:lnTo>
                    <a:pt x="27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4889021" y="2071599"/>
              <a:ext cx="63192" cy="42128"/>
            </a:xfrm>
            <a:custGeom>
              <a:avLst/>
              <a:gdLst/>
              <a:ahLst/>
              <a:cxnLst/>
              <a:rect l="l" t="t" r="r" b="b"/>
              <a:pathLst>
                <a:path w="3474" h="2316" extrusionOk="0">
                  <a:moveTo>
                    <a:pt x="954" y="1"/>
                  </a:moveTo>
                  <a:cubicBezTo>
                    <a:pt x="940" y="41"/>
                    <a:pt x="940" y="68"/>
                    <a:pt x="940" y="110"/>
                  </a:cubicBezTo>
                  <a:lnTo>
                    <a:pt x="1254" y="137"/>
                  </a:lnTo>
                  <a:cubicBezTo>
                    <a:pt x="1254" y="150"/>
                    <a:pt x="1254" y="164"/>
                    <a:pt x="1239" y="177"/>
                  </a:cubicBezTo>
                  <a:cubicBezTo>
                    <a:pt x="1239" y="177"/>
                    <a:pt x="1239" y="191"/>
                    <a:pt x="1226" y="204"/>
                  </a:cubicBezTo>
                  <a:lnTo>
                    <a:pt x="1226" y="218"/>
                  </a:lnTo>
                  <a:lnTo>
                    <a:pt x="1212" y="218"/>
                  </a:lnTo>
                  <a:lnTo>
                    <a:pt x="1199" y="232"/>
                  </a:lnTo>
                  <a:cubicBezTo>
                    <a:pt x="1185" y="232"/>
                    <a:pt x="1185" y="246"/>
                    <a:pt x="1185" y="246"/>
                  </a:cubicBezTo>
                  <a:lnTo>
                    <a:pt x="1254" y="246"/>
                  </a:lnTo>
                  <a:cubicBezTo>
                    <a:pt x="1308" y="246"/>
                    <a:pt x="1363" y="259"/>
                    <a:pt x="1417" y="259"/>
                  </a:cubicBezTo>
                  <a:cubicBezTo>
                    <a:pt x="1526" y="286"/>
                    <a:pt x="1648" y="300"/>
                    <a:pt x="1757" y="327"/>
                  </a:cubicBezTo>
                  <a:cubicBezTo>
                    <a:pt x="1880" y="355"/>
                    <a:pt x="1989" y="382"/>
                    <a:pt x="2111" y="409"/>
                  </a:cubicBezTo>
                  <a:lnTo>
                    <a:pt x="2275" y="449"/>
                  </a:lnTo>
                  <a:cubicBezTo>
                    <a:pt x="2329" y="464"/>
                    <a:pt x="2398" y="491"/>
                    <a:pt x="2438" y="504"/>
                  </a:cubicBezTo>
                  <a:cubicBezTo>
                    <a:pt x="2452" y="504"/>
                    <a:pt x="2465" y="504"/>
                    <a:pt x="2479" y="518"/>
                  </a:cubicBezTo>
                  <a:lnTo>
                    <a:pt x="2493" y="518"/>
                  </a:lnTo>
                  <a:lnTo>
                    <a:pt x="2507" y="531"/>
                  </a:lnTo>
                  <a:cubicBezTo>
                    <a:pt x="2534" y="545"/>
                    <a:pt x="2561" y="558"/>
                    <a:pt x="2574" y="573"/>
                  </a:cubicBezTo>
                  <a:cubicBezTo>
                    <a:pt x="2629" y="600"/>
                    <a:pt x="2670" y="627"/>
                    <a:pt x="2725" y="654"/>
                  </a:cubicBezTo>
                  <a:cubicBezTo>
                    <a:pt x="2819" y="722"/>
                    <a:pt x="2901" y="790"/>
                    <a:pt x="2983" y="872"/>
                  </a:cubicBezTo>
                  <a:cubicBezTo>
                    <a:pt x="3065" y="940"/>
                    <a:pt x="3133" y="1036"/>
                    <a:pt x="3188" y="1117"/>
                  </a:cubicBezTo>
                  <a:cubicBezTo>
                    <a:pt x="3242" y="1212"/>
                    <a:pt x="3269" y="1308"/>
                    <a:pt x="3269" y="1390"/>
                  </a:cubicBezTo>
                  <a:cubicBezTo>
                    <a:pt x="3269" y="1430"/>
                    <a:pt x="3269" y="1485"/>
                    <a:pt x="3242" y="1526"/>
                  </a:cubicBezTo>
                  <a:cubicBezTo>
                    <a:pt x="3242" y="1526"/>
                    <a:pt x="3242" y="1539"/>
                    <a:pt x="3228" y="1553"/>
                  </a:cubicBezTo>
                  <a:cubicBezTo>
                    <a:pt x="3228" y="1566"/>
                    <a:pt x="3228" y="1580"/>
                    <a:pt x="3215" y="1580"/>
                  </a:cubicBezTo>
                  <a:cubicBezTo>
                    <a:pt x="3215" y="1593"/>
                    <a:pt x="3201" y="1608"/>
                    <a:pt x="3201" y="1621"/>
                  </a:cubicBezTo>
                  <a:lnTo>
                    <a:pt x="3173" y="1648"/>
                  </a:lnTo>
                  <a:cubicBezTo>
                    <a:pt x="3119" y="1730"/>
                    <a:pt x="3037" y="1798"/>
                    <a:pt x="2942" y="1853"/>
                  </a:cubicBezTo>
                  <a:cubicBezTo>
                    <a:pt x="2901" y="1880"/>
                    <a:pt x="2847" y="1907"/>
                    <a:pt x="2792" y="1920"/>
                  </a:cubicBezTo>
                  <a:cubicBezTo>
                    <a:pt x="2752" y="1948"/>
                    <a:pt x="2697" y="1962"/>
                    <a:pt x="2643" y="1989"/>
                  </a:cubicBezTo>
                  <a:cubicBezTo>
                    <a:pt x="2534" y="2016"/>
                    <a:pt x="2425" y="2043"/>
                    <a:pt x="2302" y="2057"/>
                  </a:cubicBezTo>
                  <a:cubicBezTo>
                    <a:pt x="2193" y="2084"/>
                    <a:pt x="2084" y="2084"/>
                    <a:pt x="1975" y="2084"/>
                  </a:cubicBezTo>
                  <a:lnTo>
                    <a:pt x="1798" y="2084"/>
                  </a:lnTo>
                  <a:cubicBezTo>
                    <a:pt x="1744" y="2071"/>
                    <a:pt x="1689" y="2071"/>
                    <a:pt x="1635" y="2057"/>
                  </a:cubicBezTo>
                  <a:cubicBezTo>
                    <a:pt x="1403" y="2002"/>
                    <a:pt x="1185" y="1935"/>
                    <a:pt x="967" y="1853"/>
                  </a:cubicBezTo>
                  <a:cubicBezTo>
                    <a:pt x="858" y="1798"/>
                    <a:pt x="749" y="1757"/>
                    <a:pt x="654" y="1689"/>
                  </a:cubicBezTo>
                  <a:cubicBezTo>
                    <a:pt x="559" y="1635"/>
                    <a:pt x="464" y="1566"/>
                    <a:pt x="382" y="1499"/>
                  </a:cubicBezTo>
                  <a:cubicBezTo>
                    <a:pt x="341" y="1457"/>
                    <a:pt x="300" y="1417"/>
                    <a:pt x="273" y="1376"/>
                  </a:cubicBezTo>
                  <a:cubicBezTo>
                    <a:pt x="232" y="1335"/>
                    <a:pt x="219" y="1281"/>
                    <a:pt x="191" y="1239"/>
                  </a:cubicBezTo>
                  <a:cubicBezTo>
                    <a:pt x="177" y="1185"/>
                    <a:pt x="164" y="1145"/>
                    <a:pt x="164" y="1090"/>
                  </a:cubicBezTo>
                  <a:cubicBezTo>
                    <a:pt x="177" y="1036"/>
                    <a:pt x="177" y="994"/>
                    <a:pt x="204" y="940"/>
                  </a:cubicBezTo>
                  <a:cubicBezTo>
                    <a:pt x="204" y="927"/>
                    <a:pt x="204" y="913"/>
                    <a:pt x="219" y="899"/>
                  </a:cubicBezTo>
                  <a:cubicBezTo>
                    <a:pt x="219" y="899"/>
                    <a:pt x="232" y="885"/>
                    <a:pt x="232" y="872"/>
                  </a:cubicBezTo>
                  <a:cubicBezTo>
                    <a:pt x="232" y="858"/>
                    <a:pt x="246" y="845"/>
                    <a:pt x="246" y="845"/>
                  </a:cubicBezTo>
                  <a:cubicBezTo>
                    <a:pt x="259" y="831"/>
                    <a:pt x="273" y="818"/>
                    <a:pt x="273" y="804"/>
                  </a:cubicBezTo>
                  <a:cubicBezTo>
                    <a:pt x="300" y="776"/>
                    <a:pt x="341" y="736"/>
                    <a:pt x="395" y="709"/>
                  </a:cubicBezTo>
                  <a:cubicBezTo>
                    <a:pt x="491" y="654"/>
                    <a:pt x="600" y="613"/>
                    <a:pt x="709" y="586"/>
                  </a:cubicBezTo>
                  <a:cubicBezTo>
                    <a:pt x="885" y="531"/>
                    <a:pt x="1076" y="504"/>
                    <a:pt x="1254" y="504"/>
                  </a:cubicBezTo>
                  <a:cubicBezTo>
                    <a:pt x="1308" y="504"/>
                    <a:pt x="1348" y="504"/>
                    <a:pt x="1403" y="518"/>
                  </a:cubicBezTo>
                  <a:cubicBezTo>
                    <a:pt x="1512" y="518"/>
                    <a:pt x="1635" y="545"/>
                    <a:pt x="1744" y="586"/>
                  </a:cubicBezTo>
                  <a:lnTo>
                    <a:pt x="1784" y="600"/>
                  </a:lnTo>
                  <a:cubicBezTo>
                    <a:pt x="1798" y="600"/>
                    <a:pt x="1812" y="613"/>
                    <a:pt x="1826" y="613"/>
                  </a:cubicBezTo>
                  <a:lnTo>
                    <a:pt x="1853" y="627"/>
                  </a:lnTo>
                  <a:lnTo>
                    <a:pt x="1893" y="654"/>
                  </a:lnTo>
                  <a:cubicBezTo>
                    <a:pt x="1948" y="682"/>
                    <a:pt x="2002" y="709"/>
                    <a:pt x="2044" y="736"/>
                  </a:cubicBezTo>
                  <a:cubicBezTo>
                    <a:pt x="2138" y="804"/>
                    <a:pt x="2207" y="899"/>
                    <a:pt x="2247" y="994"/>
                  </a:cubicBezTo>
                  <a:cubicBezTo>
                    <a:pt x="2289" y="1103"/>
                    <a:pt x="2289" y="1226"/>
                    <a:pt x="2234" y="1321"/>
                  </a:cubicBezTo>
                  <a:cubicBezTo>
                    <a:pt x="2207" y="1363"/>
                    <a:pt x="2166" y="1403"/>
                    <a:pt x="2111" y="1430"/>
                  </a:cubicBezTo>
                  <a:cubicBezTo>
                    <a:pt x="2057" y="1457"/>
                    <a:pt x="2002" y="1485"/>
                    <a:pt x="1948" y="1499"/>
                  </a:cubicBezTo>
                  <a:cubicBezTo>
                    <a:pt x="1839" y="1539"/>
                    <a:pt x="1717" y="1553"/>
                    <a:pt x="1608" y="1553"/>
                  </a:cubicBezTo>
                  <a:lnTo>
                    <a:pt x="1430" y="1553"/>
                  </a:lnTo>
                  <a:cubicBezTo>
                    <a:pt x="1390" y="1539"/>
                    <a:pt x="1363" y="1539"/>
                    <a:pt x="1335" y="1526"/>
                  </a:cubicBezTo>
                  <a:lnTo>
                    <a:pt x="1294" y="1526"/>
                  </a:lnTo>
                  <a:lnTo>
                    <a:pt x="1254" y="1512"/>
                  </a:lnTo>
                  <a:cubicBezTo>
                    <a:pt x="1131" y="1485"/>
                    <a:pt x="1022" y="1430"/>
                    <a:pt x="927" y="1376"/>
                  </a:cubicBezTo>
                  <a:lnTo>
                    <a:pt x="927" y="1376"/>
                  </a:lnTo>
                  <a:cubicBezTo>
                    <a:pt x="1117" y="1512"/>
                    <a:pt x="1363" y="1580"/>
                    <a:pt x="1608" y="1593"/>
                  </a:cubicBezTo>
                  <a:lnTo>
                    <a:pt x="1648" y="1593"/>
                  </a:lnTo>
                  <a:cubicBezTo>
                    <a:pt x="1757" y="1593"/>
                    <a:pt x="1866" y="1580"/>
                    <a:pt x="1962" y="1553"/>
                  </a:cubicBezTo>
                  <a:cubicBezTo>
                    <a:pt x="2029" y="1526"/>
                    <a:pt x="2084" y="1512"/>
                    <a:pt x="2138" y="1485"/>
                  </a:cubicBezTo>
                  <a:cubicBezTo>
                    <a:pt x="2193" y="1444"/>
                    <a:pt x="2247" y="1403"/>
                    <a:pt x="2289" y="1348"/>
                  </a:cubicBezTo>
                  <a:lnTo>
                    <a:pt x="2329" y="1267"/>
                  </a:lnTo>
                  <a:cubicBezTo>
                    <a:pt x="2329" y="1226"/>
                    <a:pt x="2343" y="1199"/>
                    <a:pt x="2343" y="1172"/>
                  </a:cubicBezTo>
                  <a:cubicBezTo>
                    <a:pt x="2343" y="1103"/>
                    <a:pt x="2343" y="1036"/>
                    <a:pt x="2316" y="981"/>
                  </a:cubicBezTo>
                  <a:cubicBezTo>
                    <a:pt x="2275" y="845"/>
                    <a:pt x="2193" y="749"/>
                    <a:pt x="2098" y="667"/>
                  </a:cubicBezTo>
                  <a:cubicBezTo>
                    <a:pt x="1893" y="518"/>
                    <a:pt x="1662" y="422"/>
                    <a:pt x="1417" y="395"/>
                  </a:cubicBezTo>
                  <a:cubicBezTo>
                    <a:pt x="1335" y="395"/>
                    <a:pt x="1267" y="382"/>
                    <a:pt x="1199" y="382"/>
                  </a:cubicBezTo>
                  <a:cubicBezTo>
                    <a:pt x="1022" y="382"/>
                    <a:pt x="845" y="409"/>
                    <a:pt x="667" y="449"/>
                  </a:cubicBezTo>
                  <a:cubicBezTo>
                    <a:pt x="559" y="477"/>
                    <a:pt x="436" y="518"/>
                    <a:pt x="313" y="586"/>
                  </a:cubicBezTo>
                  <a:cubicBezTo>
                    <a:pt x="259" y="613"/>
                    <a:pt x="204" y="654"/>
                    <a:pt x="164" y="709"/>
                  </a:cubicBezTo>
                  <a:lnTo>
                    <a:pt x="123" y="749"/>
                  </a:lnTo>
                  <a:cubicBezTo>
                    <a:pt x="110" y="763"/>
                    <a:pt x="110" y="776"/>
                    <a:pt x="95" y="790"/>
                  </a:cubicBezTo>
                  <a:cubicBezTo>
                    <a:pt x="82" y="804"/>
                    <a:pt x="82" y="818"/>
                    <a:pt x="68" y="845"/>
                  </a:cubicBezTo>
                  <a:cubicBezTo>
                    <a:pt x="68" y="858"/>
                    <a:pt x="55" y="872"/>
                    <a:pt x="55" y="885"/>
                  </a:cubicBezTo>
                  <a:cubicBezTo>
                    <a:pt x="28" y="940"/>
                    <a:pt x="14" y="1021"/>
                    <a:pt x="1" y="1090"/>
                  </a:cubicBezTo>
                  <a:cubicBezTo>
                    <a:pt x="1" y="1158"/>
                    <a:pt x="14" y="1226"/>
                    <a:pt x="28" y="1294"/>
                  </a:cubicBezTo>
                  <a:cubicBezTo>
                    <a:pt x="55" y="1363"/>
                    <a:pt x="82" y="1417"/>
                    <a:pt x="123" y="1471"/>
                  </a:cubicBezTo>
                  <a:cubicBezTo>
                    <a:pt x="164" y="1526"/>
                    <a:pt x="204" y="1580"/>
                    <a:pt x="259" y="1621"/>
                  </a:cubicBezTo>
                  <a:cubicBezTo>
                    <a:pt x="341" y="1717"/>
                    <a:pt x="450" y="1784"/>
                    <a:pt x="559" y="1853"/>
                  </a:cubicBezTo>
                  <a:cubicBezTo>
                    <a:pt x="667" y="1920"/>
                    <a:pt x="776" y="1975"/>
                    <a:pt x="885" y="2029"/>
                  </a:cubicBezTo>
                  <a:cubicBezTo>
                    <a:pt x="994" y="2084"/>
                    <a:pt x="1117" y="2125"/>
                    <a:pt x="1226" y="2166"/>
                  </a:cubicBezTo>
                  <a:cubicBezTo>
                    <a:pt x="1348" y="2207"/>
                    <a:pt x="1472" y="2234"/>
                    <a:pt x="1581" y="2261"/>
                  </a:cubicBezTo>
                  <a:cubicBezTo>
                    <a:pt x="1648" y="2274"/>
                    <a:pt x="1703" y="2289"/>
                    <a:pt x="1771" y="2302"/>
                  </a:cubicBezTo>
                  <a:cubicBezTo>
                    <a:pt x="1839" y="2316"/>
                    <a:pt x="1907" y="2316"/>
                    <a:pt x="1962" y="2316"/>
                  </a:cubicBezTo>
                  <a:lnTo>
                    <a:pt x="2016" y="2316"/>
                  </a:lnTo>
                  <a:cubicBezTo>
                    <a:pt x="2125" y="2316"/>
                    <a:pt x="2234" y="2316"/>
                    <a:pt x="2343" y="2289"/>
                  </a:cubicBezTo>
                  <a:cubicBezTo>
                    <a:pt x="2425" y="2289"/>
                    <a:pt x="2493" y="2274"/>
                    <a:pt x="2574" y="2247"/>
                  </a:cubicBezTo>
                  <a:cubicBezTo>
                    <a:pt x="2670" y="2207"/>
                    <a:pt x="2765" y="2152"/>
                    <a:pt x="2861" y="2098"/>
                  </a:cubicBezTo>
                  <a:cubicBezTo>
                    <a:pt x="3065" y="1975"/>
                    <a:pt x="3255" y="1853"/>
                    <a:pt x="3364" y="1689"/>
                  </a:cubicBezTo>
                  <a:cubicBezTo>
                    <a:pt x="3460" y="1539"/>
                    <a:pt x="3473" y="1363"/>
                    <a:pt x="3364" y="1117"/>
                  </a:cubicBezTo>
                  <a:cubicBezTo>
                    <a:pt x="3242" y="804"/>
                    <a:pt x="2942" y="600"/>
                    <a:pt x="2643" y="449"/>
                  </a:cubicBezTo>
                  <a:cubicBezTo>
                    <a:pt x="2125" y="177"/>
                    <a:pt x="1539" y="14"/>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4875888" y="1896702"/>
              <a:ext cx="95643" cy="55498"/>
            </a:xfrm>
            <a:custGeom>
              <a:avLst/>
              <a:gdLst/>
              <a:ahLst/>
              <a:cxnLst/>
              <a:rect l="l" t="t" r="r" b="b"/>
              <a:pathLst>
                <a:path w="5258" h="3051" extrusionOk="0">
                  <a:moveTo>
                    <a:pt x="1771" y="0"/>
                  </a:moveTo>
                  <a:cubicBezTo>
                    <a:pt x="1267" y="0"/>
                    <a:pt x="750" y="27"/>
                    <a:pt x="260" y="82"/>
                  </a:cubicBezTo>
                  <a:cubicBezTo>
                    <a:pt x="123" y="817"/>
                    <a:pt x="0" y="1566"/>
                    <a:pt x="109" y="2315"/>
                  </a:cubicBezTo>
                  <a:cubicBezTo>
                    <a:pt x="84" y="2112"/>
                    <a:pt x="1822" y="2028"/>
                    <a:pt x="2213" y="2028"/>
                  </a:cubicBezTo>
                  <a:cubicBezTo>
                    <a:pt x="2241" y="2028"/>
                    <a:pt x="2262" y="2028"/>
                    <a:pt x="2275" y="2029"/>
                  </a:cubicBezTo>
                  <a:cubicBezTo>
                    <a:pt x="3011" y="2070"/>
                    <a:pt x="3759" y="2247"/>
                    <a:pt x="4454" y="2479"/>
                  </a:cubicBezTo>
                  <a:cubicBezTo>
                    <a:pt x="4740" y="2561"/>
                    <a:pt x="4903" y="2751"/>
                    <a:pt x="4999" y="3051"/>
                  </a:cubicBezTo>
                  <a:cubicBezTo>
                    <a:pt x="5081" y="2315"/>
                    <a:pt x="5163" y="1593"/>
                    <a:pt x="5244" y="858"/>
                  </a:cubicBezTo>
                  <a:cubicBezTo>
                    <a:pt x="5257" y="790"/>
                    <a:pt x="5257" y="708"/>
                    <a:pt x="5217" y="640"/>
                  </a:cubicBezTo>
                  <a:cubicBezTo>
                    <a:pt x="5190" y="599"/>
                    <a:pt x="5121" y="572"/>
                    <a:pt x="5067" y="545"/>
                  </a:cubicBezTo>
                  <a:cubicBezTo>
                    <a:pt x="4032" y="122"/>
                    <a:pt x="2902" y="0"/>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4817680" y="1930881"/>
              <a:ext cx="113215" cy="128094"/>
            </a:xfrm>
            <a:custGeom>
              <a:avLst/>
              <a:gdLst/>
              <a:ahLst/>
              <a:cxnLst/>
              <a:rect l="l" t="t" r="r" b="b"/>
              <a:pathLst>
                <a:path w="6224" h="7042" extrusionOk="0">
                  <a:moveTo>
                    <a:pt x="4889" y="1"/>
                  </a:moveTo>
                  <a:cubicBezTo>
                    <a:pt x="4753" y="640"/>
                    <a:pt x="4235" y="1145"/>
                    <a:pt x="3677" y="1499"/>
                  </a:cubicBezTo>
                  <a:cubicBezTo>
                    <a:pt x="3133" y="1853"/>
                    <a:pt x="2506" y="2098"/>
                    <a:pt x="1961" y="2479"/>
                  </a:cubicBezTo>
                  <a:cubicBezTo>
                    <a:pt x="830" y="3242"/>
                    <a:pt x="95" y="4550"/>
                    <a:pt x="0" y="5912"/>
                  </a:cubicBezTo>
                  <a:cubicBezTo>
                    <a:pt x="204" y="5639"/>
                    <a:pt x="449" y="5407"/>
                    <a:pt x="736" y="5231"/>
                  </a:cubicBezTo>
                  <a:cubicBezTo>
                    <a:pt x="736" y="5843"/>
                    <a:pt x="830" y="6456"/>
                    <a:pt x="1008" y="7041"/>
                  </a:cubicBezTo>
                  <a:cubicBezTo>
                    <a:pt x="1293" y="5979"/>
                    <a:pt x="1743" y="4904"/>
                    <a:pt x="2574" y="4168"/>
                  </a:cubicBezTo>
                  <a:cubicBezTo>
                    <a:pt x="3133" y="3651"/>
                    <a:pt x="3827" y="3324"/>
                    <a:pt x="4426" y="2847"/>
                  </a:cubicBezTo>
                  <a:cubicBezTo>
                    <a:pt x="5325" y="2138"/>
                    <a:pt x="5979" y="1117"/>
                    <a:pt x="6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4866466" y="1751055"/>
              <a:ext cx="85511" cy="130350"/>
            </a:xfrm>
            <a:custGeom>
              <a:avLst/>
              <a:gdLst/>
              <a:ahLst/>
              <a:cxnLst/>
              <a:rect l="l" t="t" r="r" b="b"/>
              <a:pathLst>
                <a:path w="4701" h="7166" extrusionOk="0">
                  <a:moveTo>
                    <a:pt x="1273" y="0"/>
                  </a:moveTo>
                  <a:cubicBezTo>
                    <a:pt x="1239" y="0"/>
                    <a:pt x="1206" y="3"/>
                    <a:pt x="1172" y="12"/>
                  </a:cubicBezTo>
                  <a:cubicBezTo>
                    <a:pt x="1077" y="39"/>
                    <a:pt x="1009" y="108"/>
                    <a:pt x="941" y="189"/>
                  </a:cubicBezTo>
                  <a:cubicBezTo>
                    <a:pt x="736" y="435"/>
                    <a:pt x="573" y="802"/>
                    <a:pt x="641" y="1129"/>
                  </a:cubicBezTo>
                  <a:cubicBezTo>
                    <a:pt x="682" y="1388"/>
                    <a:pt x="696" y="1619"/>
                    <a:pt x="927" y="1769"/>
                  </a:cubicBezTo>
                  <a:cubicBezTo>
                    <a:pt x="396" y="2014"/>
                    <a:pt x="110" y="2681"/>
                    <a:pt x="300" y="3226"/>
                  </a:cubicBezTo>
                  <a:cubicBezTo>
                    <a:pt x="342" y="3349"/>
                    <a:pt x="409" y="3471"/>
                    <a:pt x="437" y="3607"/>
                  </a:cubicBezTo>
                  <a:cubicBezTo>
                    <a:pt x="573" y="4139"/>
                    <a:pt x="1" y="4479"/>
                    <a:pt x="69" y="4956"/>
                  </a:cubicBezTo>
                  <a:cubicBezTo>
                    <a:pt x="137" y="5365"/>
                    <a:pt x="736" y="5514"/>
                    <a:pt x="518" y="5991"/>
                  </a:cubicBezTo>
                  <a:cubicBezTo>
                    <a:pt x="369" y="6304"/>
                    <a:pt x="110" y="6618"/>
                    <a:pt x="464" y="6863"/>
                  </a:cubicBezTo>
                  <a:cubicBezTo>
                    <a:pt x="778" y="7094"/>
                    <a:pt x="1404" y="7149"/>
                    <a:pt x="1785" y="7163"/>
                  </a:cubicBezTo>
                  <a:cubicBezTo>
                    <a:pt x="1812" y="7165"/>
                    <a:pt x="1840" y="7166"/>
                    <a:pt x="1868" y="7166"/>
                  </a:cubicBezTo>
                  <a:cubicBezTo>
                    <a:pt x="2036" y="7166"/>
                    <a:pt x="2211" y="7127"/>
                    <a:pt x="2316" y="6999"/>
                  </a:cubicBezTo>
                  <a:cubicBezTo>
                    <a:pt x="2821" y="6413"/>
                    <a:pt x="1431" y="5705"/>
                    <a:pt x="1104" y="5460"/>
                  </a:cubicBezTo>
                  <a:lnTo>
                    <a:pt x="1104" y="5460"/>
                  </a:lnTo>
                  <a:cubicBezTo>
                    <a:pt x="1513" y="5556"/>
                    <a:pt x="1935" y="5637"/>
                    <a:pt x="2343" y="5719"/>
                  </a:cubicBezTo>
                  <a:cubicBezTo>
                    <a:pt x="2488" y="5750"/>
                    <a:pt x="2645" y="5779"/>
                    <a:pt x="2796" y="5779"/>
                  </a:cubicBezTo>
                  <a:cubicBezTo>
                    <a:pt x="2971" y="5779"/>
                    <a:pt x="3138" y="5740"/>
                    <a:pt x="3269" y="5623"/>
                  </a:cubicBezTo>
                  <a:cubicBezTo>
                    <a:pt x="3515" y="5419"/>
                    <a:pt x="3502" y="5024"/>
                    <a:pt x="3324" y="4751"/>
                  </a:cubicBezTo>
                  <a:cubicBezTo>
                    <a:pt x="3160" y="4479"/>
                    <a:pt x="2861" y="4316"/>
                    <a:pt x="2575" y="4166"/>
                  </a:cubicBezTo>
                  <a:cubicBezTo>
                    <a:pt x="2291" y="4031"/>
                    <a:pt x="1994" y="3909"/>
                    <a:pt x="1764" y="3695"/>
                  </a:cubicBezTo>
                  <a:lnTo>
                    <a:pt x="1764" y="3695"/>
                  </a:lnTo>
                  <a:cubicBezTo>
                    <a:pt x="1984" y="3897"/>
                    <a:pt x="2601" y="4023"/>
                    <a:pt x="3067" y="4023"/>
                  </a:cubicBezTo>
                  <a:cubicBezTo>
                    <a:pt x="3251" y="4023"/>
                    <a:pt x="3411" y="4004"/>
                    <a:pt x="3515" y="3962"/>
                  </a:cubicBezTo>
                  <a:cubicBezTo>
                    <a:pt x="3965" y="3785"/>
                    <a:pt x="3992" y="3213"/>
                    <a:pt x="3760" y="2832"/>
                  </a:cubicBezTo>
                  <a:cubicBezTo>
                    <a:pt x="3596" y="2572"/>
                    <a:pt x="3338" y="2396"/>
                    <a:pt x="3093" y="2218"/>
                  </a:cubicBezTo>
                  <a:lnTo>
                    <a:pt x="3093" y="2218"/>
                  </a:lnTo>
                  <a:cubicBezTo>
                    <a:pt x="3268" y="2259"/>
                    <a:pt x="3459" y="2301"/>
                    <a:pt x="3649" y="2301"/>
                  </a:cubicBezTo>
                  <a:cubicBezTo>
                    <a:pt x="3709" y="2301"/>
                    <a:pt x="3769" y="2297"/>
                    <a:pt x="3828" y="2287"/>
                  </a:cubicBezTo>
                  <a:cubicBezTo>
                    <a:pt x="4564" y="2164"/>
                    <a:pt x="4700" y="1279"/>
                    <a:pt x="4155" y="843"/>
                  </a:cubicBezTo>
                  <a:cubicBezTo>
                    <a:pt x="3828" y="584"/>
                    <a:pt x="3406" y="475"/>
                    <a:pt x="2997" y="380"/>
                  </a:cubicBezTo>
                  <a:cubicBezTo>
                    <a:pt x="2712" y="311"/>
                    <a:pt x="2412" y="244"/>
                    <a:pt x="2112" y="175"/>
                  </a:cubicBezTo>
                  <a:cubicBezTo>
                    <a:pt x="1907" y="121"/>
                    <a:pt x="1690" y="80"/>
                    <a:pt x="1486" y="26"/>
                  </a:cubicBezTo>
                  <a:cubicBezTo>
                    <a:pt x="1420" y="16"/>
                    <a:pt x="1347" y="0"/>
                    <a:pt x="1273" y="0"/>
                  </a:cubicBezTo>
                  <a:close/>
                </a:path>
              </a:pathLst>
            </a:custGeom>
            <a:solidFill>
              <a:srgbClr val="B78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4868703" y="1842187"/>
              <a:ext cx="41382" cy="26776"/>
            </a:xfrm>
            <a:custGeom>
              <a:avLst/>
              <a:gdLst/>
              <a:ahLst/>
              <a:cxnLst/>
              <a:rect l="l" t="t" r="r" b="b"/>
              <a:pathLst>
                <a:path w="2275" h="1472" extrusionOk="0">
                  <a:moveTo>
                    <a:pt x="1" y="1"/>
                  </a:moveTo>
                  <a:cubicBezTo>
                    <a:pt x="1" y="28"/>
                    <a:pt x="1" y="68"/>
                    <a:pt x="14" y="96"/>
                  </a:cubicBezTo>
                  <a:cubicBezTo>
                    <a:pt x="14" y="137"/>
                    <a:pt x="14" y="164"/>
                    <a:pt x="28" y="191"/>
                  </a:cubicBezTo>
                  <a:cubicBezTo>
                    <a:pt x="41" y="232"/>
                    <a:pt x="55" y="259"/>
                    <a:pt x="68" y="286"/>
                  </a:cubicBezTo>
                  <a:cubicBezTo>
                    <a:pt x="83" y="313"/>
                    <a:pt x="96" y="355"/>
                    <a:pt x="110" y="382"/>
                  </a:cubicBezTo>
                  <a:cubicBezTo>
                    <a:pt x="192" y="491"/>
                    <a:pt x="286" y="586"/>
                    <a:pt x="409" y="668"/>
                  </a:cubicBezTo>
                  <a:cubicBezTo>
                    <a:pt x="518" y="736"/>
                    <a:pt x="640" y="791"/>
                    <a:pt x="764" y="818"/>
                  </a:cubicBezTo>
                  <a:cubicBezTo>
                    <a:pt x="886" y="858"/>
                    <a:pt x="995" y="900"/>
                    <a:pt x="1118" y="913"/>
                  </a:cubicBezTo>
                  <a:cubicBezTo>
                    <a:pt x="1336" y="967"/>
                    <a:pt x="1553" y="1009"/>
                    <a:pt x="1744" y="1090"/>
                  </a:cubicBezTo>
                  <a:cubicBezTo>
                    <a:pt x="1839" y="1131"/>
                    <a:pt x="1935" y="1172"/>
                    <a:pt x="2017" y="1240"/>
                  </a:cubicBezTo>
                  <a:lnTo>
                    <a:pt x="2057" y="1267"/>
                  </a:lnTo>
                  <a:cubicBezTo>
                    <a:pt x="2071" y="1267"/>
                    <a:pt x="2071" y="1281"/>
                    <a:pt x="2084" y="1294"/>
                  </a:cubicBezTo>
                  <a:cubicBezTo>
                    <a:pt x="2111" y="1308"/>
                    <a:pt x="2126" y="1321"/>
                    <a:pt x="2153" y="1349"/>
                  </a:cubicBezTo>
                  <a:cubicBezTo>
                    <a:pt x="2153" y="1363"/>
                    <a:pt x="2166" y="1363"/>
                    <a:pt x="2180" y="1376"/>
                  </a:cubicBezTo>
                  <a:lnTo>
                    <a:pt x="2207" y="1403"/>
                  </a:lnTo>
                  <a:cubicBezTo>
                    <a:pt x="2234" y="1430"/>
                    <a:pt x="2248" y="1458"/>
                    <a:pt x="2275" y="1472"/>
                  </a:cubicBezTo>
                  <a:lnTo>
                    <a:pt x="2275" y="1376"/>
                  </a:lnTo>
                  <a:cubicBezTo>
                    <a:pt x="2275" y="1363"/>
                    <a:pt x="2262" y="1349"/>
                    <a:pt x="2262" y="1335"/>
                  </a:cubicBezTo>
                  <a:lnTo>
                    <a:pt x="2262" y="1281"/>
                  </a:lnTo>
                  <a:lnTo>
                    <a:pt x="2220" y="1199"/>
                  </a:lnTo>
                  <a:cubicBezTo>
                    <a:pt x="2220" y="1172"/>
                    <a:pt x="2220" y="1158"/>
                    <a:pt x="2207" y="1145"/>
                  </a:cubicBezTo>
                  <a:lnTo>
                    <a:pt x="2180" y="1103"/>
                  </a:lnTo>
                  <a:cubicBezTo>
                    <a:pt x="2126" y="981"/>
                    <a:pt x="2030" y="872"/>
                    <a:pt x="1921" y="791"/>
                  </a:cubicBezTo>
                  <a:cubicBezTo>
                    <a:pt x="1812" y="709"/>
                    <a:pt x="1690" y="640"/>
                    <a:pt x="1567" y="600"/>
                  </a:cubicBezTo>
                  <a:cubicBezTo>
                    <a:pt x="1445" y="559"/>
                    <a:pt x="1336" y="518"/>
                    <a:pt x="1212" y="491"/>
                  </a:cubicBezTo>
                  <a:cubicBezTo>
                    <a:pt x="981" y="437"/>
                    <a:pt x="749" y="409"/>
                    <a:pt x="559" y="355"/>
                  </a:cubicBezTo>
                  <a:cubicBezTo>
                    <a:pt x="450" y="313"/>
                    <a:pt x="355" y="286"/>
                    <a:pt x="273" y="232"/>
                  </a:cubicBezTo>
                  <a:lnTo>
                    <a:pt x="205" y="177"/>
                  </a:lnTo>
                  <a:cubicBezTo>
                    <a:pt x="177" y="164"/>
                    <a:pt x="150" y="150"/>
                    <a:pt x="137" y="137"/>
                  </a:cubicBezTo>
                  <a:lnTo>
                    <a:pt x="68" y="68"/>
                  </a:lnTo>
                  <a:lnTo>
                    <a:pt x="1" y="1"/>
                  </a:ln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4873905" y="1816430"/>
              <a:ext cx="55516" cy="20336"/>
            </a:xfrm>
            <a:custGeom>
              <a:avLst/>
              <a:gdLst/>
              <a:ahLst/>
              <a:cxnLst/>
              <a:rect l="l" t="t" r="r" b="b"/>
              <a:pathLst>
                <a:path w="3052" h="1118" extrusionOk="0">
                  <a:moveTo>
                    <a:pt x="423" y="0"/>
                  </a:moveTo>
                  <a:cubicBezTo>
                    <a:pt x="354" y="0"/>
                    <a:pt x="287" y="13"/>
                    <a:pt x="205" y="13"/>
                  </a:cubicBezTo>
                  <a:cubicBezTo>
                    <a:pt x="136" y="13"/>
                    <a:pt x="69" y="28"/>
                    <a:pt x="0" y="41"/>
                  </a:cubicBezTo>
                  <a:cubicBezTo>
                    <a:pt x="55" y="82"/>
                    <a:pt x="123" y="109"/>
                    <a:pt x="191" y="137"/>
                  </a:cubicBezTo>
                  <a:cubicBezTo>
                    <a:pt x="260" y="164"/>
                    <a:pt x="314" y="191"/>
                    <a:pt x="382" y="218"/>
                  </a:cubicBezTo>
                  <a:cubicBezTo>
                    <a:pt x="518" y="259"/>
                    <a:pt x="641" y="313"/>
                    <a:pt x="777" y="354"/>
                  </a:cubicBezTo>
                  <a:cubicBezTo>
                    <a:pt x="1035" y="436"/>
                    <a:pt x="1295" y="504"/>
                    <a:pt x="1553" y="572"/>
                  </a:cubicBezTo>
                  <a:cubicBezTo>
                    <a:pt x="1798" y="640"/>
                    <a:pt x="2043" y="722"/>
                    <a:pt x="2303" y="803"/>
                  </a:cubicBezTo>
                  <a:cubicBezTo>
                    <a:pt x="2425" y="845"/>
                    <a:pt x="2548" y="899"/>
                    <a:pt x="2670" y="940"/>
                  </a:cubicBezTo>
                  <a:lnTo>
                    <a:pt x="2766" y="981"/>
                  </a:lnTo>
                  <a:lnTo>
                    <a:pt x="2847" y="1021"/>
                  </a:lnTo>
                  <a:cubicBezTo>
                    <a:pt x="2888" y="1048"/>
                    <a:pt x="2915" y="1063"/>
                    <a:pt x="2942" y="1076"/>
                  </a:cubicBezTo>
                  <a:cubicBezTo>
                    <a:pt x="2984" y="1090"/>
                    <a:pt x="3011" y="1103"/>
                    <a:pt x="3051" y="1117"/>
                  </a:cubicBezTo>
                  <a:cubicBezTo>
                    <a:pt x="3024" y="1090"/>
                    <a:pt x="3011" y="1048"/>
                    <a:pt x="2997" y="1021"/>
                  </a:cubicBezTo>
                  <a:cubicBezTo>
                    <a:pt x="2969" y="994"/>
                    <a:pt x="2956" y="967"/>
                    <a:pt x="2929" y="926"/>
                  </a:cubicBezTo>
                  <a:cubicBezTo>
                    <a:pt x="2902" y="899"/>
                    <a:pt x="2888" y="872"/>
                    <a:pt x="2860" y="845"/>
                  </a:cubicBezTo>
                  <a:cubicBezTo>
                    <a:pt x="2833" y="818"/>
                    <a:pt x="2820" y="790"/>
                    <a:pt x="2793" y="763"/>
                  </a:cubicBezTo>
                  <a:cubicBezTo>
                    <a:pt x="2684" y="667"/>
                    <a:pt x="2575" y="572"/>
                    <a:pt x="2452" y="491"/>
                  </a:cubicBezTo>
                  <a:cubicBezTo>
                    <a:pt x="2207" y="340"/>
                    <a:pt x="1934" y="218"/>
                    <a:pt x="1662" y="150"/>
                  </a:cubicBezTo>
                  <a:cubicBezTo>
                    <a:pt x="1390" y="68"/>
                    <a:pt x="1117" y="28"/>
                    <a:pt x="845" y="13"/>
                  </a:cubicBezTo>
                  <a:cubicBezTo>
                    <a:pt x="695" y="0"/>
                    <a:pt x="559" y="0"/>
                    <a:pt x="423"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4876143" y="1779267"/>
              <a:ext cx="57735" cy="20336"/>
            </a:xfrm>
            <a:custGeom>
              <a:avLst/>
              <a:gdLst/>
              <a:ahLst/>
              <a:cxnLst/>
              <a:rect l="l" t="t" r="r" b="b"/>
              <a:pathLst>
                <a:path w="3174" h="1118" extrusionOk="0">
                  <a:moveTo>
                    <a:pt x="776" y="0"/>
                  </a:moveTo>
                  <a:cubicBezTo>
                    <a:pt x="694" y="13"/>
                    <a:pt x="627" y="28"/>
                    <a:pt x="545" y="41"/>
                  </a:cubicBezTo>
                  <a:cubicBezTo>
                    <a:pt x="504" y="55"/>
                    <a:pt x="463" y="68"/>
                    <a:pt x="436" y="82"/>
                  </a:cubicBezTo>
                  <a:cubicBezTo>
                    <a:pt x="409" y="95"/>
                    <a:pt x="395" y="95"/>
                    <a:pt x="382" y="109"/>
                  </a:cubicBezTo>
                  <a:cubicBezTo>
                    <a:pt x="355" y="109"/>
                    <a:pt x="340" y="122"/>
                    <a:pt x="327" y="137"/>
                  </a:cubicBezTo>
                  <a:cubicBezTo>
                    <a:pt x="259" y="164"/>
                    <a:pt x="191" y="218"/>
                    <a:pt x="137" y="273"/>
                  </a:cubicBezTo>
                  <a:cubicBezTo>
                    <a:pt x="82" y="327"/>
                    <a:pt x="28" y="395"/>
                    <a:pt x="0" y="463"/>
                  </a:cubicBezTo>
                  <a:cubicBezTo>
                    <a:pt x="137" y="382"/>
                    <a:pt x="259" y="340"/>
                    <a:pt x="395" y="327"/>
                  </a:cubicBezTo>
                  <a:cubicBezTo>
                    <a:pt x="431" y="327"/>
                    <a:pt x="474" y="321"/>
                    <a:pt x="518" y="321"/>
                  </a:cubicBezTo>
                  <a:cubicBezTo>
                    <a:pt x="540" y="321"/>
                    <a:pt x="563" y="323"/>
                    <a:pt x="586" y="327"/>
                  </a:cubicBezTo>
                  <a:cubicBezTo>
                    <a:pt x="640" y="327"/>
                    <a:pt x="709" y="327"/>
                    <a:pt x="763" y="340"/>
                  </a:cubicBezTo>
                  <a:cubicBezTo>
                    <a:pt x="885" y="368"/>
                    <a:pt x="1021" y="395"/>
                    <a:pt x="1144" y="436"/>
                  </a:cubicBezTo>
                  <a:cubicBezTo>
                    <a:pt x="1212" y="449"/>
                    <a:pt x="1281" y="477"/>
                    <a:pt x="1335" y="491"/>
                  </a:cubicBezTo>
                  <a:cubicBezTo>
                    <a:pt x="1403" y="518"/>
                    <a:pt x="1471" y="531"/>
                    <a:pt x="1539" y="558"/>
                  </a:cubicBezTo>
                  <a:cubicBezTo>
                    <a:pt x="1811" y="627"/>
                    <a:pt x="2071" y="709"/>
                    <a:pt x="2329" y="790"/>
                  </a:cubicBezTo>
                  <a:cubicBezTo>
                    <a:pt x="2588" y="872"/>
                    <a:pt x="2846" y="954"/>
                    <a:pt x="3092" y="1090"/>
                  </a:cubicBezTo>
                  <a:lnTo>
                    <a:pt x="3173" y="1117"/>
                  </a:lnTo>
                  <a:lnTo>
                    <a:pt x="3173" y="1049"/>
                  </a:lnTo>
                  <a:cubicBezTo>
                    <a:pt x="3173" y="1035"/>
                    <a:pt x="3160" y="1008"/>
                    <a:pt x="3160" y="981"/>
                  </a:cubicBezTo>
                  <a:cubicBezTo>
                    <a:pt x="3160" y="954"/>
                    <a:pt x="3146" y="927"/>
                    <a:pt x="3146" y="899"/>
                  </a:cubicBezTo>
                  <a:cubicBezTo>
                    <a:pt x="3133" y="927"/>
                    <a:pt x="3119" y="940"/>
                    <a:pt x="3119" y="967"/>
                  </a:cubicBezTo>
                  <a:lnTo>
                    <a:pt x="3118" y="968"/>
                  </a:lnTo>
                  <a:lnTo>
                    <a:pt x="3118" y="968"/>
                  </a:lnTo>
                  <a:cubicBezTo>
                    <a:pt x="3036" y="868"/>
                    <a:pt x="2951" y="776"/>
                    <a:pt x="2846" y="694"/>
                  </a:cubicBezTo>
                  <a:cubicBezTo>
                    <a:pt x="2737" y="600"/>
                    <a:pt x="2601" y="518"/>
                    <a:pt x="2479" y="449"/>
                  </a:cubicBezTo>
                  <a:cubicBezTo>
                    <a:pt x="2220" y="300"/>
                    <a:pt x="1934" y="204"/>
                    <a:pt x="1662" y="137"/>
                  </a:cubicBezTo>
                  <a:cubicBezTo>
                    <a:pt x="1593" y="109"/>
                    <a:pt x="1526" y="95"/>
                    <a:pt x="1457" y="82"/>
                  </a:cubicBezTo>
                  <a:cubicBezTo>
                    <a:pt x="1390" y="68"/>
                    <a:pt x="1308" y="55"/>
                    <a:pt x="1239" y="41"/>
                  </a:cubicBezTo>
                  <a:cubicBezTo>
                    <a:pt x="1090" y="13"/>
                    <a:pt x="940" y="0"/>
                    <a:pt x="776"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4881090" y="1747799"/>
              <a:ext cx="67903" cy="29504"/>
            </a:xfrm>
            <a:custGeom>
              <a:avLst/>
              <a:gdLst/>
              <a:ahLst/>
              <a:cxnLst/>
              <a:rect l="l" t="t" r="r" b="b"/>
              <a:pathLst>
                <a:path w="3733" h="1622" extrusionOk="0">
                  <a:moveTo>
                    <a:pt x="695" y="0"/>
                  </a:moveTo>
                  <a:cubicBezTo>
                    <a:pt x="640" y="0"/>
                    <a:pt x="586" y="0"/>
                    <a:pt x="531" y="14"/>
                  </a:cubicBezTo>
                  <a:lnTo>
                    <a:pt x="464" y="14"/>
                  </a:lnTo>
                  <a:cubicBezTo>
                    <a:pt x="450" y="27"/>
                    <a:pt x="437" y="27"/>
                    <a:pt x="422" y="27"/>
                  </a:cubicBezTo>
                  <a:cubicBezTo>
                    <a:pt x="409" y="27"/>
                    <a:pt x="395" y="42"/>
                    <a:pt x="382" y="42"/>
                  </a:cubicBezTo>
                  <a:cubicBezTo>
                    <a:pt x="273" y="69"/>
                    <a:pt x="191" y="123"/>
                    <a:pt x="110" y="205"/>
                  </a:cubicBezTo>
                  <a:cubicBezTo>
                    <a:pt x="83" y="232"/>
                    <a:pt x="55" y="287"/>
                    <a:pt x="28" y="327"/>
                  </a:cubicBezTo>
                  <a:cubicBezTo>
                    <a:pt x="14" y="368"/>
                    <a:pt x="1" y="423"/>
                    <a:pt x="1" y="463"/>
                  </a:cubicBezTo>
                  <a:cubicBezTo>
                    <a:pt x="41" y="381"/>
                    <a:pt x="110" y="327"/>
                    <a:pt x="191" y="300"/>
                  </a:cubicBezTo>
                  <a:cubicBezTo>
                    <a:pt x="259" y="273"/>
                    <a:pt x="341" y="245"/>
                    <a:pt x="422" y="245"/>
                  </a:cubicBezTo>
                  <a:cubicBezTo>
                    <a:pt x="437" y="245"/>
                    <a:pt x="450" y="245"/>
                    <a:pt x="477" y="259"/>
                  </a:cubicBezTo>
                  <a:lnTo>
                    <a:pt x="531" y="259"/>
                  </a:lnTo>
                  <a:cubicBezTo>
                    <a:pt x="573" y="273"/>
                    <a:pt x="613" y="273"/>
                    <a:pt x="655" y="287"/>
                  </a:cubicBezTo>
                  <a:cubicBezTo>
                    <a:pt x="722" y="314"/>
                    <a:pt x="804" y="341"/>
                    <a:pt x="886" y="368"/>
                  </a:cubicBezTo>
                  <a:cubicBezTo>
                    <a:pt x="967" y="409"/>
                    <a:pt x="1049" y="436"/>
                    <a:pt x="1131" y="477"/>
                  </a:cubicBezTo>
                  <a:cubicBezTo>
                    <a:pt x="1212" y="505"/>
                    <a:pt x="1294" y="545"/>
                    <a:pt x="1390" y="572"/>
                  </a:cubicBezTo>
                  <a:cubicBezTo>
                    <a:pt x="1553" y="627"/>
                    <a:pt x="1730" y="695"/>
                    <a:pt x="1893" y="750"/>
                  </a:cubicBezTo>
                  <a:cubicBezTo>
                    <a:pt x="2071" y="804"/>
                    <a:pt x="2248" y="859"/>
                    <a:pt x="2425" y="899"/>
                  </a:cubicBezTo>
                  <a:cubicBezTo>
                    <a:pt x="2507" y="926"/>
                    <a:pt x="2589" y="954"/>
                    <a:pt x="2683" y="968"/>
                  </a:cubicBezTo>
                  <a:cubicBezTo>
                    <a:pt x="2765" y="995"/>
                    <a:pt x="2847" y="1008"/>
                    <a:pt x="2929" y="1035"/>
                  </a:cubicBezTo>
                  <a:cubicBezTo>
                    <a:pt x="3092" y="1090"/>
                    <a:pt x="3242" y="1144"/>
                    <a:pt x="3378" y="1240"/>
                  </a:cubicBezTo>
                  <a:cubicBezTo>
                    <a:pt x="3515" y="1322"/>
                    <a:pt x="3651" y="1444"/>
                    <a:pt x="3718" y="1621"/>
                  </a:cubicBezTo>
                  <a:cubicBezTo>
                    <a:pt x="3733" y="1567"/>
                    <a:pt x="3733" y="1526"/>
                    <a:pt x="3718" y="1471"/>
                  </a:cubicBezTo>
                  <a:cubicBezTo>
                    <a:pt x="3705" y="1431"/>
                    <a:pt x="3691" y="1376"/>
                    <a:pt x="3678" y="1335"/>
                  </a:cubicBezTo>
                  <a:cubicBezTo>
                    <a:pt x="3664" y="1295"/>
                    <a:pt x="3637" y="1240"/>
                    <a:pt x="3609" y="1199"/>
                  </a:cubicBezTo>
                  <a:cubicBezTo>
                    <a:pt x="3596" y="1158"/>
                    <a:pt x="3555" y="1117"/>
                    <a:pt x="3528" y="1077"/>
                  </a:cubicBezTo>
                  <a:cubicBezTo>
                    <a:pt x="3460" y="995"/>
                    <a:pt x="3392" y="926"/>
                    <a:pt x="3310" y="872"/>
                  </a:cubicBezTo>
                  <a:cubicBezTo>
                    <a:pt x="3228" y="817"/>
                    <a:pt x="3146" y="763"/>
                    <a:pt x="3065" y="723"/>
                  </a:cubicBezTo>
                  <a:cubicBezTo>
                    <a:pt x="2970" y="668"/>
                    <a:pt x="2888" y="641"/>
                    <a:pt x="2806" y="599"/>
                  </a:cubicBezTo>
                  <a:cubicBezTo>
                    <a:pt x="2711" y="572"/>
                    <a:pt x="2629" y="532"/>
                    <a:pt x="2547" y="505"/>
                  </a:cubicBezTo>
                  <a:cubicBezTo>
                    <a:pt x="2371" y="436"/>
                    <a:pt x="2207" y="381"/>
                    <a:pt x="2030" y="327"/>
                  </a:cubicBezTo>
                  <a:cubicBezTo>
                    <a:pt x="1866" y="273"/>
                    <a:pt x="1690" y="218"/>
                    <a:pt x="1512" y="178"/>
                  </a:cubicBezTo>
                  <a:cubicBezTo>
                    <a:pt x="1430" y="151"/>
                    <a:pt x="1336" y="123"/>
                    <a:pt x="1254" y="109"/>
                  </a:cubicBezTo>
                  <a:cubicBezTo>
                    <a:pt x="1158" y="82"/>
                    <a:pt x="1076" y="69"/>
                    <a:pt x="981" y="42"/>
                  </a:cubicBezTo>
                  <a:cubicBezTo>
                    <a:pt x="886" y="27"/>
                    <a:pt x="791" y="0"/>
                    <a:pt x="695"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4908339" y="1737085"/>
              <a:ext cx="90695" cy="113633"/>
            </a:xfrm>
            <a:custGeom>
              <a:avLst/>
              <a:gdLst/>
              <a:ahLst/>
              <a:cxnLst/>
              <a:rect l="l" t="t" r="r" b="b"/>
              <a:pathLst>
                <a:path w="4986" h="6247" extrusionOk="0">
                  <a:moveTo>
                    <a:pt x="2436" y="0"/>
                  </a:moveTo>
                  <a:cubicBezTo>
                    <a:pt x="2424" y="0"/>
                    <a:pt x="2411" y="1"/>
                    <a:pt x="2398" y="4"/>
                  </a:cubicBezTo>
                  <a:cubicBezTo>
                    <a:pt x="2329" y="17"/>
                    <a:pt x="2275" y="59"/>
                    <a:pt x="2220" y="113"/>
                  </a:cubicBezTo>
                  <a:cubicBezTo>
                    <a:pt x="1717" y="535"/>
                    <a:pt x="940" y="848"/>
                    <a:pt x="314" y="1039"/>
                  </a:cubicBezTo>
                  <a:cubicBezTo>
                    <a:pt x="232" y="1066"/>
                    <a:pt x="150" y="1094"/>
                    <a:pt x="96" y="1161"/>
                  </a:cubicBezTo>
                  <a:cubicBezTo>
                    <a:pt x="1" y="1284"/>
                    <a:pt x="83" y="1475"/>
                    <a:pt x="192" y="1597"/>
                  </a:cubicBezTo>
                  <a:cubicBezTo>
                    <a:pt x="449" y="1855"/>
                    <a:pt x="818" y="1969"/>
                    <a:pt x="1177" y="1969"/>
                  </a:cubicBezTo>
                  <a:cubicBezTo>
                    <a:pt x="1216" y="1969"/>
                    <a:pt x="1255" y="1968"/>
                    <a:pt x="1294" y="1965"/>
                  </a:cubicBezTo>
                  <a:cubicBezTo>
                    <a:pt x="1594" y="1951"/>
                    <a:pt x="1866" y="1815"/>
                    <a:pt x="2166" y="1775"/>
                  </a:cubicBezTo>
                  <a:cubicBezTo>
                    <a:pt x="2192" y="1771"/>
                    <a:pt x="2217" y="1770"/>
                    <a:pt x="2242" y="1770"/>
                  </a:cubicBezTo>
                  <a:cubicBezTo>
                    <a:pt x="2544" y="1770"/>
                    <a:pt x="2772" y="1992"/>
                    <a:pt x="3010" y="2156"/>
                  </a:cubicBezTo>
                  <a:cubicBezTo>
                    <a:pt x="2752" y="2687"/>
                    <a:pt x="2807" y="3300"/>
                    <a:pt x="2888" y="3885"/>
                  </a:cubicBezTo>
                  <a:cubicBezTo>
                    <a:pt x="2956" y="4348"/>
                    <a:pt x="3052" y="4811"/>
                    <a:pt x="3256" y="5234"/>
                  </a:cubicBezTo>
                  <a:cubicBezTo>
                    <a:pt x="3351" y="5438"/>
                    <a:pt x="3473" y="5628"/>
                    <a:pt x="3624" y="5792"/>
                  </a:cubicBezTo>
                  <a:cubicBezTo>
                    <a:pt x="3800" y="5969"/>
                    <a:pt x="3991" y="6119"/>
                    <a:pt x="4223" y="6215"/>
                  </a:cubicBezTo>
                  <a:cubicBezTo>
                    <a:pt x="4263" y="6235"/>
                    <a:pt x="4310" y="6247"/>
                    <a:pt x="4359" y="6247"/>
                  </a:cubicBezTo>
                  <a:cubicBezTo>
                    <a:pt x="4377" y="6247"/>
                    <a:pt x="4395" y="6245"/>
                    <a:pt x="4414" y="6242"/>
                  </a:cubicBezTo>
                  <a:cubicBezTo>
                    <a:pt x="4577" y="6228"/>
                    <a:pt x="4659" y="6037"/>
                    <a:pt x="4699" y="5860"/>
                  </a:cubicBezTo>
                  <a:cubicBezTo>
                    <a:pt x="4931" y="4893"/>
                    <a:pt x="4986" y="3981"/>
                    <a:pt x="4917" y="2986"/>
                  </a:cubicBezTo>
                  <a:cubicBezTo>
                    <a:pt x="4890" y="2578"/>
                    <a:pt x="4850" y="2156"/>
                    <a:pt x="4741" y="1775"/>
                  </a:cubicBezTo>
                  <a:cubicBezTo>
                    <a:pt x="4686" y="1543"/>
                    <a:pt x="4672" y="1039"/>
                    <a:pt x="4509" y="889"/>
                  </a:cubicBezTo>
                  <a:cubicBezTo>
                    <a:pt x="4468" y="848"/>
                    <a:pt x="4427" y="834"/>
                    <a:pt x="4372" y="807"/>
                  </a:cubicBezTo>
                  <a:cubicBezTo>
                    <a:pt x="3787" y="562"/>
                    <a:pt x="3188" y="304"/>
                    <a:pt x="2589" y="44"/>
                  </a:cubicBezTo>
                  <a:cubicBezTo>
                    <a:pt x="2545" y="22"/>
                    <a:pt x="2491" y="0"/>
                    <a:pt x="2436" y="0"/>
                  </a:cubicBezTo>
                  <a:close/>
                </a:path>
              </a:pathLst>
            </a:custGeom>
            <a:solidFill>
              <a:srgbClr val="B78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4904119" y="1737394"/>
              <a:ext cx="62464" cy="79545"/>
            </a:xfrm>
            <a:custGeom>
              <a:avLst/>
              <a:gdLst/>
              <a:ahLst/>
              <a:cxnLst/>
              <a:rect l="l" t="t" r="r" b="b"/>
              <a:pathLst>
                <a:path w="3434" h="4373" extrusionOk="0">
                  <a:moveTo>
                    <a:pt x="2507" y="0"/>
                  </a:moveTo>
                  <a:lnTo>
                    <a:pt x="2507" y="0"/>
                  </a:lnTo>
                  <a:cubicBezTo>
                    <a:pt x="2316" y="109"/>
                    <a:pt x="2126" y="191"/>
                    <a:pt x="1935" y="287"/>
                  </a:cubicBezTo>
                  <a:cubicBezTo>
                    <a:pt x="1731" y="368"/>
                    <a:pt x="1540" y="450"/>
                    <a:pt x="1336" y="532"/>
                  </a:cubicBezTo>
                  <a:cubicBezTo>
                    <a:pt x="1295" y="545"/>
                    <a:pt x="1241" y="572"/>
                    <a:pt x="1186" y="586"/>
                  </a:cubicBezTo>
                  <a:cubicBezTo>
                    <a:pt x="1132" y="614"/>
                    <a:pt x="1090" y="641"/>
                    <a:pt x="1036" y="654"/>
                  </a:cubicBezTo>
                  <a:cubicBezTo>
                    <a:pt x="941" y="708"/>
                    <a:pt x="845" y="763"/>
                    <a:pt x="751" y="804"/>
                  </a:cubicBezTo>
                  <a:cubicBezTo>
                    <a:pt x="655" y="859"/>
                    <a:pt x="560" y="913"/>
                    <a:pt x="478" y="940"/>
                  </a:cubicBezTo>
                  <a:cubicBezTo>
                    <a:pt x="382" y="981"/>
                    <a:pt x="301" y="1008"/>
                    <a:pt x="206" y="1022"/>
                  </a:cubicBezTo>
                  <a:lnTo>
                    <a:pt x="1" y="1062"/>
                  </a:lnTo>
                  <a:lnTo>
                    <a:pt x="70" y="1280"/>
                  </a:lnTo>
                  <a:cubicBezTo>
                    <a:pt x="97" y="1362"/>
                    <a:pt x="137" y="1444"/>
                    <a:pt x="179" y="1512"/>
                  </a:cubicBezTo>
                  <a:cubicBezTo>
                    <a:pt x="233" y="1594"/>
                    <a:pt x="287" y="1662"/>
                    <a:pt x="342" y="1716"/>
                  </a:cubicBezTo>
                  <a:cubicBezTo>
                    <a:pt x="409" y="1785"/>
                    <a:pt x="478" y="1839"/>
                    <a:pt x="546" y="1894"/>
                  </a:cubicBezTo>
                  <a:cubicBezTo>
                    <a:pt x="614" y="1934"/>
                    <a:pt x="682" y="1976"/>
                    <a:pt x="764" y="2016"/>
                  </a:cubicBezTo>
                  <a:cubicBezTo>
                    <a:pt x="832" y="2057"/>
                    <a:pt x="914" y="2084"/>
                    <a:pt x="996" y="2112"/>
                  </a:cubicBezTo>
                  <a:cubicBezTo>
                    <a:pt x="1077" y="2125"/>
                    <a:pt x="1159" y="2152"/>
                    <a:pt x="1241" y="2152"/>
                  </a:cubicBezTo>
                  <a:cubicBezTo>
                    <a:pt x="1336" y="2166"/>
                    <a:pt x="1417" y="2166"/>
                    <a:pt x="1513" y="2166"/>
                  </a:cubicBezTo>
                  <a:cubicBezTo>
                    <a:pt x="1526" y="2166"/>
                    <a:pt x="1554" y="2166"/>
                    <a:pt x="1568" y="2152"/>
                  </a:cubicBezTo>
                  <a:lnTo>
                    <a:pt x="1635" y="2152"/>
                  </a:lnTo>
                  <a:lnTo>
                    <a:pt x="1677" y="2139"/>
                  </a:lnTo>
                  <a:lnTo>
                    <a:pt x="1704" y="2139"/>
                  </a:lnTo>
                  <a:lnTo>
                    <a:pt x="1744" y="2125"/>
                  </a:lnTo>
                  <a:lnTo>
                    <a:pt x="1771" y="2112"/>
                  </a:lnTo>
                  <a:cubicBezTo>
                    <a:pt x="1853" y="2084"/>
                    <a:pt x="1922" y="2057"/>
                    <a:pt x="1989" y="2030"/>
                  </a:cubicBezTo>
                  <a:cubicBezTo>
                    <a:pt x="2071" y="2003"/>
                    <a:pt x="2126" y="1976"/>
                    <a:pt x="2194" y="1948"/>
                  </a:cubicBezTo>
                  <a:cubicBezTo>
                    <a:pt x="2249" y="1934"/>
                    <a:pt x="2303" y="1907"/>
                    <a:pt x="2358" y="1907"/>
                  </a:cubicBezTo>
                  <a:cubicBezTo>
                    <a:pt x="2412" y="1894"/>
                    <a:pt x="2467" y="1894"/>
                    <a:pt x="2521" y="1894"/>
                  </a:cubicBezTo>
                  <a:cubicBezTo>
                    <a:pt x="2717" y="1906"/>
                    <a:pt x="2924" y="2017"/>
                    <a:pt x="3043" y="2188"/>
                  </a:cubicBezTo>
                  <a:lnTo>
                    <a:pt x="3043" y="2188"/>
                  </a:lnTo>
                  <a:lnTo>
                    <a:pt x="3024" y="2234"/>
                  </a:lnTo>
                  <a:lnTo>
                    <a:pt x="2970" y="2384"/>
                  </a:lnTo>
                  <a:lnTo>
                    <a:pt x="2943" y="2533"/>
                  </a:lnTo>
                  <a:lnTo>
                    <a:pt x="2916" y="2670"/>
                  </a:lnTo>
                  <a:cubicBezTo>
                    <a:pt x="2875" y="2874"/>
                    <a:pt x="2875" y="3078"/>
                    <a:pt x="2888" y="3269"/>
                  </a:cubicBezTo>
                  <a:cubicBezTo>
                    <a:pt x="2902" y="3474"/>
                    <a:pt x="2930" y="3664"/>
                    <a:pt x="2984" y="3855"/>
                  </a:cubicBezTo>
                  <a:cubicBezTo>
                    <a:pt x="3039" y="4032"/>
                    <a:pt x="3120" y="4209"/>
                    <a:pt x="3215" y="4373"/>
                  </a:cubicBezTo>
                  <a:cubicBezTo>
                    <a:pt x="3161" y="4195"/>
                    <a:pt x="3133" y="4004"/>
                    <a:pt x="3120" y="3828"/>
                  </a:cubicBezTo>
                  <a:cubicBezTo>
                    <a:pt x="3093" y="3637"/>
                    <a:pt x="3093" y="3460"/>
                    <a:pt x="3106" y="3269"/>
                  </a:cubicBezTo>
                  <a:cubicBezTo>
                    <a:pt x="3133" y="3092"/>
                    <a:pt x="3161" y="2915"/>
                    <a:pt x="3215" y="2738"/>
                  </a:cubicBezTo>
                  <a:lnTo>
                    <a:pt x="3242" y="2615"/>
                  </a:lnTo>
                  <a:lnTo>
                    <a:pt x="3297" y="2493"/>
                  </a:lnTo>
                  <a:lnTo>
                    <a:pt x="3351" y="2370"/>
                  </a:lnTo>
                  <a:lnTo>
                    <a:pt x="3406" y="2248"/>
                  </a:lnTo>
                  <a:lnTo>
                    <a:pt x="3433" y="2179"/>
                  </a:lnTo>
                  <a:lnTo>
                    <a:pt x="3406" y="2098"/>
                  </a:lnTo>
                  <a:cubicBezTo>
                    <a:pt x="3324" y="1921"/>
                    <a:pt x="3215" y="1785"/>
                    <a:pt x="3066" y="1676"/>
                  </a:cubicBezTo>
                  <a:cubicBezTo>
                    <a:pt x="2930" y="1567"/>
                    <a:pt x="2752" y="1498"/>
                    <a:pt x="2576" y="1485"/>
                  </a:cubicBezTo>
                  <a:cubicBezTo>
                    <a:pt x="2528" y="1478"/>
                    <a:pt x="2480" y="1475"/>
                    <a:pt x="2432" y="1475"/>
                  </a:cubicBezTo>
                  <a:cubicBezTo>
                    <a:pt x="2385" y="1475"/>
                    <a:pt x="2337" y="1478"/>
                    <a:pt x="2289" y="1485"/>
                  </a:cubicBezTo>
                  <a:cubicBezTo>
                    <a:pt x="2207" y="1498"/>
                    <a:pt x="2126" y="1526"/>
                    <a:pt x="2044" y="1553"/>
                  </a:cubicBezTo>
                  <a:cubicBezTo>
                    <a:pt x="1962" y="1567"/>
                    <a:pt x="1895" y="1607"/>
                    <a:pt x="1826" y="1634"/>
                  </a:cubicBezTo>
                  <a:cubicBezTo>
                    <a:pt x="1758" y="1649"/>
                    <a:pt x="1704" y="1676"/>
                    <a:pt x="1649" y="1703"/>
                  </a:cubicBezTo>
                  <a:lnTo>
                    <a:pt x="1595" y="1703"/>
                  </a:lnTo>
                  <a:lnTo>
                    <a:pt x="1581" y="1716"/>
                  </a:lnTo>
                  <a:lnTo>
                    <a:pt x="1513" y="1716"/>
                  </a:lnTo>
                  <a:cubicBezTo>
                    <a:pt x="1499" y="1730"/>
                    <a:pt x="1486" y="1730"/>
                    <a:pt x="1472" y="1730"/>
                  </a:cubicBezTo>
                  <a:lnTo>
                    <a:pt x="1295" y="1730"/>
                  </a:lnTo>
                  <a:cubicBezTo>
                    <a:pt x="1241" y="1716"/>
                    <a:pt x="1172" y="1703"/>
                    <a:pt x="1118" y="1689"/>
                  </a:cubicBezTo>
                  <a:cubicBezTo>
                    <a:pt x="1050" y="1676"/>
                    <a:pt x="996" y="1649"/>
                    <a:pt x="941" y="1634"/>
                  </a:cubicBezTo>
                  <a:cubicBezTo>
                    <a:pt x="887" y="1607"/>
                    <a:pt x="832" y="1567"/>
                    <a:pt x="778" y="1540"/>
                  </a:cubicBezTo>
                  <a:cubicBezTo>
                    <a:pt x="723" y="1512"/>
                    <a:pt x="682" y="1471"/>
                    <a:pt x="627" y="1431"/>
                  </a:cubicBezTo>
                  <a:cubicBezTo>
                    <a:pt x="592" y="1395"/>
                    <a:pt x="556" y="1360"/>
                    <a:pt x="530" y="1315"/>
                  </a:cubicBezTo>
                  <a:lnTo>
                    <a:pt x="530" y="1315"/>
                  </a:lnTo>
                  <a:cubicBezTo>
                    <a:pt x="563" y="1300"/>
                    <a:pt x="595" y="1283"/>
                    <a:pt x="627" y="1267"/>
                  </a:cubicBezTo>
                  <a:cubicBezTo>
                    <a:pt x="736" y="1213"/>
                    <a:pt x="832" y="1158"/>
                    <a:pt x="914" y="1090"/>
                  </a:cubicBezTo>
                  <a:lnTo>
                    <a:pt x="1186" y="913"/>
                  </a:lnTo>
                  <a:lnTo>
                    <a:pt x="1308" y="831"/>
                  </a:lnTo>
                  <a:cubicBezTo>
                    <a:pt x="1363" y="804"/>
                    <a:pt x="1404" y="777"/>
                    <a:pt x="1445" y="750"/>
                  </a:cubicBezTo>
                  <a:cubicBezTo>
                    <a:pt x="1635" y="641"/>
                    <a:pt x="1826" y="532"/>
                    <a:pt x="2004" y="409"/>
                  </a:cubicBezTo>
                  <a:cubicBezTo>
                    <a:pt x="2180" y="287"/>
                    <a:pt x="2358" y="150"/>
                    <a:pt x="2507"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5918884" y="2461229"/>
              <a:ext cx="139499" cy="219135"/>
            </a:xfrm>
            <a:custGeom>
              <a:avLst/>
              <a:gdLst/>
              <a:ahLst/>
              <a:cxnLst/>
              <a:rect l="l" t="t" r="r" b="b"/>
              <a:pathLst>
                <a:path w="7669" h="12047" extrusionOk="0">
                  <a:moveTo>
                    <a:pt x="651" y="1"/>
                  </a:moveTo>
                  <a:cubicBezTo>
                    <a:pt x="371" y="1"/>
                    <a:pt x="212" y="145"/>
                    <a:pt x="136" y="372"/>
                  </a:cubicBezTo>
                  <a:cubicBezTo>
                    <a:pt x="0" y="781"/>
                    <a:pt x="151" y="1462"/>
                    <a:pt x="368" y="1979"/>
                  </a:cubicBezTo>
                  <a:cubicBezTo>
                    <a:pt x="1295" y="4307"/>
                    <a:pt x="2629" y="6378"/>
                    <a:pt x="4019" y="8448"/>
                  </a:cubicBezTo>
                  <a:cubicBezTo>
                    <a:pt x="4241" y="8788"/>
                    <a:pt x="6250" y="12047"/>
                    <a:pt x="6841" y="12047"/>
                  </a:cubicBezTo>
                  <a:cubicBezTo>
                    <a:pt x="6865" y="12047"/>
                    <a:pt x="6887" y="12041"/>
                    <a:pt x="6906" y="12030"/>
                  </a:cubicBezTo>
                  <a:cubicBezTo>
                    <a:pt x="7273" y="11798"/>
                    <a:pt x="7382" y="11322"/>
                    <a:pt x="7437" y="10886"/>
                  </a:cubicBezTo>
                  <a:cubicBezTo>
                    <a:pt x="7669" y="8707"/>
                    <a:pt x="7191" y="6459"/>
                    <a:pt x="6102" y="4553"/>
                  </a:cubicBezTo>
                  <a:cubicBezTo>
                    <a:pt x="5012" y="2646"/>
                    <a:pt x="3310" y="1093"/>
                    <a:pt x="1322" y="181"/>
                  </a:cubicBezTo>
                  <a:cubicBezTo>
                    <a:pt x="1045" y="56"/>
                    <a:pt x="825" y="1"/>
                    <a:pt x="6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5848780" y="2350415"/>
              <a:ext cx="268303" cy="419443"/>
            </a:xfrm>
            <a:custGeom>
              <a:avLst/>
              <a:gdLst/>
              <a:ahLst/>
              <a:cxnLst/>
              <a:rect l="l" t="t" r="r" b="b"/>
              <a:pathLst>
                <a:path w="14750" h="23059" extrusionOk="0">
                  <a:moveTo>
                    <a:pt x="11329" y="1"/>
                  </a:moveTo>
                  <a:cubicBezTo>
                    <a:pt x="11294" y="1"/>
                    <a:pt x="11258" y="3"/>
                    <a:pt x="11223" y="8"/>
                  </a:cubicBezTo>
                  <a:cubicBezTo>
                    <a:pt x="10991" y="35"/>
                    <a:pt x="10800" y="185"/>
                    <a:pt x="10610" y="321"/>
                  </a:cubicBezTo>
                  <a:cubicBezTo>
                    <a:pt x="9193" y="1438"/>
                    <a:pt x="7845" y="2664"/>
                    <a:pt x="6620" y="3998"/>
                  </a:cubicBezTo>
                  <a:cubicBezTo>
                    <a:pt x="5380" y="5320"/>
                    <a:pt x="4426" y="6791"/>
                    <a:pt x="3242" y="8153"/>
                  </a:cubicBezTo>
                  <a:lnTo>
                    <a:pt x="1771" y="9827"/>
                  </a:lnTo>
                  <a:cubicBezTo>
                    <a:pt x="1417" y="10236"/>
                    <a:pt x="736" y="10713"/>
                    <a:pt x="477" y="11149"/>
                  </a:cubicBezTo>
                  <a:cubicBezTo>
                    <a:pt x="0" y="11912"/>
                    <a:pt x="246" y="13859"/>
                    <a:pt x="504" y="14717"/>
                  </a:cubicBezTo>
                  <a:cubicBezTo>
                    <a:pt x="1212" y="17087"/>
                    <a:pt x="2492" y="19375"/>
                    <a:pt x="3868" y="21431"/>
                  </a:cubicBezTo>
                  <a:cubicBezTo>
                    <a:pt x="4208" y="21936"/>
                    <a:pt x="4590" y="22439"/>
                    <a:pt x="5080" y="22793"/>
                  </a:cubicBezTo>
                  <a:cubicBezTo>
                    <a:pt x="5286" y="22940"/>
                    <a:pt x="5533" y="23059"/>
                    <a:pt x="5772" y="23059"/>
                  </a:cubicBezTo>
                  <a:cubicBezTo>
                    <a:pt x="5866" y="23059"/>
                    <a:pt x="5959" y="23040"/>
                    <a:pt x="6048" y="22998"/>
                  </a:cubicBezTo>
                  <a:cubicBezTo>
                    <a:pt x="6102" y="22984"/>
                    <a:pt x="6156" y="22944"/>
                    <a:pt x="6156" y="22875"/>
                  </a:cubicBezTo>
                  <a:cubicBezTo>
                    <a:pt x="6156" y="22835"/>
                    <a:pt x="6129" y="22793"/>
                    <a:pt x="6088" y="22753"/>
                  </a:cubicBezTo>
                  <a:cubicBezTo>
                    <a:pt x="5489" y="22154"/>
                    <a:pt x="4889" y="21540"/>
                    <a:pt x="4290" y="20928"/>
                  </a:cubicBezTo>
                  <a:lnTo>
                    <a:pt x="4290" y="20928"/>
                  </a:lnTo>
                  <a:cubicBezTo>
                    <a:pt x="4808" y="21173"/>
                    <a:pt x="5325" y="21404"/>
                    <a:pt x="5830" y="21636"/>
                  </a:cubicBezTo>
                  <a:cubicBezTo>
                    <a:pt x="6049" y="21734"/>
                    <a:pt x="6268" y="21831"/>
                    <a:pt x="6497" y="21831"/>
                  </a:cubicBezTo>
                  <a:cubicBezTo>
                    <a:pt x="6524" y="21831"/>
                    <a:pt x="6551" y="21830"/>
                    <a:pt x="6578" y="21827"/>
                  </a:cubicBezTo>
                  <a:cubicBezTo>
                    <a:pt x="6837" y="21813"/>
                    <a:pt x="7096" y="21595"/>
                    <a:pt x="7083" y="21337"/>
                  </a:cubicBezTo>
                  <a:cubicBezTo>
                    <a:pt x="7055" y="21023"/>
                    <a:pt x="6714" y="20874"/>
                    <a:pt x="6429" y="20778"/>
                  </a:cubicBezTo>
                  <a:cubicBezTo>
                    <a:pt x="5209" y="20317"/>
                    <a:pt x="4164" y="19411"/>
                    <a:pt x="3523" y="18288"/>
                  </a:cubicBezTo>
                  <a:lnTo>
                    <a:pt x="3523" y="18288"/>
                  </a:lnTo>
                  <a:cubicBezTo>
                    <a:pt x="3936" y="18995"/>
                    <a:pt x="5622" y="19476"/>
                    <a:pt x="6476" y="19476"/>
                  </a:cubicBezTo>
                  <a:cubicBezTo>
                    <a:pt x="6532" y="19476"/>
                    <a:pt x="6584" y="19474"/>
                    <a:pt x="6633" y="19470"/>
                  </a:cubicBezTo>
                  <a:cubicBezTo>
                    <a:pt x="6742" y="19470"/>
                    <a:pt x="6892" y="19416"/>
                    <a:pt x="6892" y="19307"/>
                  </a:cubicBezTo>
                  <a:cubicBezTo>
                    <a:pt x="6878" y="19239"/>
                    <a:pt x="6837" y="19198"/>
                    <a:pt x="6783" y="19157"/>
                  </a:cubicBezTo>
                  <a:cubicBezTo>
                    <a:pt x="5857" y="18368"/>
                    <a:pt x="4644" y="17836"/>
                    <a:pt x="4045" y="16773"/>
                  </a:cubicBezTo>
                  <a:cubicBezTo>
                    <a:pt x="3364" y="15562"/>
                    <a:pt x="3678" y="14050"/>
                    <a:pt x="3337" y="12702"/>
                  </a:cubicBezTo>
                  <a:cubicBezTo>
                    <a:pt x="3337" y="12688"/>
                    <a:pt x="3337" y="12688"/>
                    <a:pt x="3324" y="12675"/>
                  </a:cubicBezTo>
                  <a:cubicBezTo>
                    <a:pt x="3296" y="12551"/>
                    <a:pt x="3269" y="12429"/>
                    <a:pt x="3309" y="12320"/>
                  </a:cubicBezTo>
                  <a:cubicBezTo>
                    <a:pt x="3337" y="12225"/>
                    <a:pt x="3418" y="12157"/>
                    <a:pt x="3500" y="12102"/>
                  </a:cubicBezTo>
                  <a:cubicBezTo>
                    <a:pt x="4631" y="11189"/>
                    <a:pt x="6170" y="10590"/>
                    <a:pt x="7395" y="9760"/>
                  </a:cubicBezTo>
                  <a:cubicBezTo>
                    <a:pt x="8799" y="8834"/>
                    <a:pt x="10146" y="7839"/>
                    <a:pt x="11454" y="6791"/>
                  </a:cubicBezTo>
                  <a:cubicBezTo>
                    <a:pt x="12585" y="5878"/>
                    <a:pt x="13688" y="4897"/>
                    <a:pt x="14396" y="3631"/>
                  </a:cubicBezTo>
                  <a:cubicBezTo>
                    <a:pt x="14587" y="3277"/>
                    <a:pt x="14750" y="2868"/>
                    <a:pt x="14628" y="2487"/>
                  </a:cubicBezTo>
                  <a:cubicBezTo>
                    <a:pt x="14546" y="2228"/>
                    <a:pt x="14356" y="2037"/>
                    <a:pt x="14165" y="1846"/>
                  </a:cubicBezTo>
                  <a:cubicBezTo>
                    <a:pt x="13524" y="1247"/>
                    <a:pt x="12816" y="702"/>
                    <a:pt x="12053" y="253"/>
                  </a:cubicBezTo>
                  <a:cubicBezTo>
                    <a:pt x="11827" y="122"/>
                    <a:pt x="11579" y="1"/>
                    <a:pt x="11329" y="1"/>
                  </a:cubicBezTo>
                  <a:close/>
                </a:path>
              </a:pathLst>
            </a:custGeom>
            <a:solidFill>
              <a:srgbClr val="B78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5892618" y="2655280"/>
              <a:ext cx="67412" cy="48804"/>
            </a:xfrm>
            <a:custGeom>
              <a:avLst/>
              <a:gdLst/>
              <a:ahLst/>
              <a:cxnLst/>
              <a:rect l="l" t="t" r="r" b="b"/>
              <a:pathLst>
                <a:path w="3706" h="2683" extrusionOk="0">
                  <a:moveTo>
                    <a:pt x="1" y="0"/>
                  </a:moveTo>
                  <a:cubicBezTo>
                    <a:pt x="15" y="55"/>
                    <a:pt x="28" y="95"/>
                    <a:pt x="42" y="150"/>
                  </a:cubicBezTo>
                  <a:cubicBezTo>
                    <a:pt x="55" y="191"/>
                    <a:pt x="69" y="246"/>
                    <a:pt x="96" y="286"/>
                  </a:cubicBezTo>
                  <a:cubicBezTo>
                    <a:pt x="124" y="382"/>
                    <a:pt x="164" y="477"/>
                    <a:pt x="218" y="572"/>
                  </a:cubicBezTo>
                  <a:cubicBezTo>
                    <a:pt x="314" y="749"/>
                    <a:pt x="409" y="927"/>
                    <a:pt x="532" y="1090"/>
                  </a:cubicBezTo>
                  <a:lnTo>
                    <a:pt x="627" y="1226"/>
                  </a:lnTo>
                  <a:cubicBezTo>
                    <a:pt x="654" y="1253"/>
                    <a:pt x="681" y="1294"/>
                    <a:pt x="723" y="1335"/>
                  </a:cubicBezTo>
                  <a:cubicBezTo>
                    <a:pt x="777" y="1417"/>
                    <a:pt x="845" y="1499"/>
                    <a:pt x="927" y="1566"/>
                  </a:cubicBezTo>
                  <a:cubicBezTo>
                    <a:pt x="1063" y="1716"/>
                    <a:pt x="1213" y="1866"/>
                    <a:pt x="1377" y="1989"/>
                  </a:cubicBezTo>
                  <a:cubicBezTo>
                    <a:pt x="1417" y="2029"/>
                    <a:pt x="1458" y="2056"/>
                    <a:pt x="1499" y="2084"/>
                  </a:cubicBezTo>
                  <a:cubicBezTo>
                    <a:pt x="1540" y="2125"/>
                    <a:pt x="1580" y="2152"/>
                    <a:pt x="1622" y="2180"/>
                  </a:cubicBezTo>
                  <a:lnTo>
                    <a:pt x="1689" y="2220"/>
                  </a:lnTo>
                  <a:cubicBezTo>
                    <a:pt x="1717" y="2234"/>
                    <a:pt x="1731" y="2261"/>
                    <a:pt x="1758" y="2274"/>
                  </a:cubicBezTo>
                  <a:lnTo>
                    <a:pt x="1826" y="2302"/>
                  </a:lnTo>
                  <a:cubicBezTo>
                    <a:pt x="1840" y="2316"/>
                    <a:pt x="1853" y="2316"/>
                    <a:pt x="1867" y="2329"/>
                  </a:cubicBezTo>
                  <a:lnTo>
                    <a:pt x="1894" y="2343"/>
                  </a:lnTo>
                  <a:lnTo>
                    <a:pt x="1976" y="2383"/>
                  </a:lnTo>
                  <a:cubicBezTo>
                    <a:pt x="2003" y="2383"/>
                    <a:pt x="2016" y="2397"/>
                    <a:pt x="2043" y="2411"/>
                  </a:cubicBezTo>
                  <a:cubicBezTo>
                    <a:pt x="2071" y="2425"/>
                    <a:pt x="2098" y="2425"/>
                    <a:pt x="2125" y="2438"/>
                  </a:cubicBezTo>
                  <a:lnTo>
                    <a:pt x="2194" y="2465"/>
                  </a:lnTo>
                  <a:cubicBezTo>
                    <a:pt x="2248" y="2479"/>
                    <a:pt x="2289" y="2492"/>
                    <a:pt x="2343" y="2506"/>
                  </a:cubicBezTo>
                  <a:cubicBezTo>
                    <a:pt x="2398" y="2534"/>
                    <a:pt x="2439" y="2534"/>
                    <a:pt x="2493" y="2547"/>
                  </a:cubicBezTo>
                  <a:cubicBezTo>
                    <a:pt x="2697" y="2601"/>
                    <a:pt x="2902" y="2628"/>
                    <a:pt x="3093" y="2643"/>
                  </a:cubicBezTo>
                  <a:cubicBezTo>
                    <a:pt x="3202" y="2656"/>
                    <a:pt x="3296" y="2670"/>
                    <a:pt x="3405" y="2670"/>
                  </a:cubicBezTo>
                  <a:cubicBezTo>
                    <a:pt x="3501" y="2683"/>
                    <a:pt x="3596" y="2683"/>
                    <a:pt x="3705" y="2683"/>
                  </a:cubicBezTo>
                  <a:lnTo>
                    <a:pt x="3420" y="2561"/>
                  </a:lnTo>
                  <a:cubicBezTo>
                    <a:pt x="3324" y="2534"/>
                    <a:pt x="3229" y="2492"/>
                    <a:pt x="3147" y="2465"/>
                  </a:cubicBezTo>
                  <a:cubicBezTo>
                    <a:pt x="2957" y="2397"/>
                    <a:pt x="2766" y="2329"/>
                    <a:pt x="2588" y="2261"/>
                  </a:cubicBezTo>
                  <a:cubicBezTo>
                    <a:pt x="2534" y="2247"/>
                    <a:pt x="2493" y="2220"/>
                    <a:pt x="2452" y="2207"/>
                  </a:cubicBezTo>
                  <a:cubicBezTo>
                    <a:pt x="2412" y="2193"/>
                    <a:pt x="2357" y="2165"/>
                    <a:pt x="2316" y="2152"/>
                  </a:cubicBezTo>
                  <a:lnTo>
                    <a:pt x="2261" y="2125"/>
                  </a:lnTo>
                  <a:lnTo>
                    <a:pt x="2194" y="2084"/>
                  </a:lnTo>
                  <a:cubicBezTo>
                    <a:pt x="2180" y="2071"/>
                    <a:pt x="2152" y="2071"/>
                    <a:pt x="2125" y="2056"/>
                  </a:cubicBezTo>
                  <a:lnTo>
                    <a:pt x="2071" y="2016"/>
                  </a:lnTo>
                  <a:cubicBezTo>
                    <a:pt x="2030" y="2002"/>
                    <a:pt x="1989" y="1975"/>
                    <a:pt x="1949" y="1947"/>
                  </a:cubicBezTo>
                  <a:cubicBezTo>
                    <a:pt x="1934" y="1934"/>
                    <a:pt x="1921" y="1920"/>
                    <a:pt x="1894" y="1907"/>
                  </a:cubicBezTo>
                  <a:lnTo>
                    <a:pt x="1840" y="1866"/>
                  </a:lnTo>
                  <a:lnTo>
                    <a:pt x="1731" y="1784"/>
                  </a:lnTo>
                  <a:cubicBezTo>
                    <a:pt x="1689" y="1757"/>
                    <a:pt x="1649" y="1730"/>
                    <a:pt x="1622" y="1689"/>
                  </a:cubicBezTo>
                  <a:cubicBezTo>
                    <a:pt x="1471" y="1580"/>
                    <a:pt x="1322" y="1444"/>
                    <a:pt x="1186" y="1308"/>
                  </a:cubicBezTo>
                  <a:cubicBezTo>
                    <a:pt x="1036" y="1185"/>
                    <a:pt x="899" y="1049"/>
                    <a:pt x="763" y="899"/>
                  </a:cubicBezTo>
                  <a:cubicBezTo>
                    <a:pt x="627" y="763"/>
                    <a:pt x="505" y="613"/>
                    <a:pt x="369" y="463"/>
                  </a:cubicBezTo>
                  <a:cubicBezTo>
                    <a:pt x="314" y="395"/>
                    <a:pt x="246" y="313"/>
                    <a:pt x="178" y="231"/>
                  </a:cubicBezTo>
                  <a:lnTo>
                    <a:pt x="96" y="122"/>
                  </a:lnTo>
                  <a:cubicBezTo>
                    <a:pt x="55" y="82"/>
                    <a:pt x="28" y="41"/>
                    <a:pt x="1" y="0"/>
                  </a:cubicBezTo>
                  <a:close/>
                </a:path>
              </a:pathLst>
            </a:custGeom>
            <a:solidFill>
              <a:srgbClr val="8E5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5682287" y="1976320"/>
              <a:ext cx="497496" cy="1285596"/>
            </a:xfrm>
            <a:custGeom>
              <a:avLst/>
              <a:gdLst/>
              <a:ahLst/>
              <a:cxnLst/>
              <a:rect l="l" t="t" r="r" b="b"/>
              <a:pathLst>
                <a:path w="27350" h="70676" extrusionOk="0">
                  <a:moveTo>
                    <a:pt x="8404" y="70340"/>
                  </a:moveTo>
                  <a:lnTo>
                    <a:pt x="8404" y="70340"/>
                  </a:lnTo>
                  <a:cubicBezTo>
                    <a:pt x="8404" y="70340"/>
                    <a:pt x="8404" y="70340"/>
                    <a:pt x="8404" y="70340"/>
                  </a:cubicBezTo>
                  <a:lnTo>
                    <a:pt x="8404" y="70340"/>
                  </a:lnTo>
                  <a:cubicBezTo>
                    <a:pt x="8404" y="70340"/>
                    <a:pt x="8404" y="70340"/>
                    <a:pt x="8404" y="70340"/>
                  </a:cubicBezTo>
                  <a:close/>
                  <a:moveTo>
                    <a:pt x="1722" y="1"/>
                  </a:moveTo>
                  <a:cubicBezTo>
                    <a:pt x="1408" y="1"/>
                    <a:pt x="1097" y="23"/>
                    <a:pt x="791" y="76"/>
                  </a:cubicBezTo>
                  <a:cubicBezTo>
                    <a:pt x="816" y="72"/>
                    <a:pt x="840" y="70"/>
                    <a:pt x="863" y="70"/>
                  </a:cubicBezTo>
                  <a:cubicBezTo>
                    <a:pt x="1214" y="70"/>
                    <a:pt x="1421" y="523"/>
                    <a:pt x="1472" y="880"/>
                  </a:cubicBezTo>
                  <a:cubicBezTo>
                    <a:pt x="1853" y="3305"/>
                    <a:pt x="1022" y="5947"/>
                    <a:pt x="804" y="8384"/>
                  </a:cubicBezTo>
                  <a:cubicBezTo>
                    <a:pt x="532" y="11380"/>
                    <a:pt x="341" y="14377"/>
                    <a:pt x="232" y="17387"/>
                  </a:cubicBezTo>
                  <a:cubicBezTo>
                    <a:pt x="1" y="23475"/>
                    <a:pt x="83" y="29576"/>
                    <a:pt x="504" y="35651"/>
                  </a:cubicBezTo>
                  <a:cubicBezTo>
                    <a:pt x="777" y="39737"/>
                    <a:pt x="1090" y="43973"/>
                    <a:pt x="2193" y="47908"/>
                  </a:cubicBezTo>
                  <a:cubicBezTo>
                    <a:pt x="3473" y="52417"/>
                    <a:pt x="5162" y="56843"/>
                    <a:pt x="6633" y="61297"/>
                  </a:cubicBezTo>
                  <a:cubicBezTo>
                    <a:pt x="6837" y="61920"/>
                    <a:pt x="9239" y="70341"/>
                    <a:pt x="8416" y="70341"/>
                  </a:cubicBezTo>
                  <a:cubicBezTo>
                    <a:pt x="8412" y="70341"/>
                    <a:pt x="8408" y="70341"/>
                    <a:pt x="8404" y="70340"/>
                  </a:cubicBezTo>
                  <a:lnTo>
                    <a:pt x="8404" y="70340"/>
                  </a:lnTo>
                  <a:cubicBezTo>
                    <a:pt x="10332" y="70521"/>
                    <a:pt x="12255" y="70675"/>
                    <a:pt x="14175" y="70675"/>
                  </a:cubicBezTo>
                  <a:cubicBezTo>
                    <a:pt x="15864" y="70675"/>
                    <a:pt x="17550" y="70556"/>
                    <a:pt x="19232" y="70231"/>
                  </a:cubicBezTo>
                  <a:cubicBezTo>
                    <a:pt x="20703" y="69945"/>
                    <a:pt x="21983" y="69115"/>
                    <a:pt x="23086" y="68120"/>
                  </a:cubicBezTo>
                  <a:cubicBezTo>
                    <a:pt x="23372" y="67862"/>
                    <a:pt x="26109" y="64784"/>
                    <a:pt x="25755" y="64538"/>
                  </a:cubicBezTo>
                  <a:cubicBezTo>
                    <a:pt x="22868" y="62590"/>
                    <a:pt x="20948" y="59485"/>
                    <a:pt x="19532" y="56298"/>
                  </a:cubicBezTo>
                  <a:cubicBezTo>
                    <a:pt x="18115" y="53111"/>
                    <a:pt x="17107" y="49747"/>
                    <a:pt x="15500" y="46655"/>
                  </a:cubicBezTo>
                  <a:cubicBezTo>
                    <a:pt x="14696" y="45117"/>
                    <a:pt x="13770" y="43659"/>
                    <a:pt x="12925" y="42148"/>
                  </a:cubicBezTo>
                  <a:cubicBezTo>
                    <a:pt x="10597" y="37939"/>
                    <a:pt x="8908" y="33295"/>
                    <a:pt x="8349" y="28501"/>
                  </a:cubicBezTo>
                  <a:cubicBezTo>
                    <a:pt x="7750" y="23298"/>
                    <a:pt x="7913" y="17673"/>
                    <a:pt x="9030" y="12579"/>
                  </a:cubicBezTo>
                  <a:lnTo>
                    <a:pt x="9030" y="12579"/>
                  </a:lnTo>
                  <a:cubicBezTo>
                    <a:pt x="8990" y="12770"/>
                    <a:pt x="12586" y="15072"/>
                    <a:pt x="12953" y="15357"/>
                  </a:cubicBezTo>
                  <a:cubicBezTo>
                    <a:pt x="14315" y="16392"/>
                    <a:pt x="15691" y="17400"/>
                    <a:pt x="17039" y="18463"/>
                  </a:cubicBezTo>
                  <a:cubicBezTo>
                    <a:pt x="16982" y="18435"/>
                    <a:pt x="16924" y="18423"/>
                    <a:pt x="16866" y="18423"/>
                  </a:cubicBezTo>
                  <a:cubicBezTo>
                    <a:pt x="16550" y="18423"/>
                    <a:pt x="16254" y="18796"/>
                    <a:pt x="16358" y="19131"/>
                  </a:cubicBezTo>
                  <a:cubicBezTo>
                    <a:pt x="16445" y="19437"/>
                    <a:pt x="16771" y="19611"/>
                    <a:pt x="17100" y="19611"/>
                  </a:cubicBezTo>
                  <a:cubicBezTo>
                    <a:pt x="17180" y="19611"/>
                    <a:pt x="17261" y="19601"/>
                    <a:pt x="17338" y="19579"/>
                  </a:cubicBezTo>
                  <a:lnTo>
                    <a:pt x="17338" y="19579"/>
                  </a:lnTo>
                  <a:cubicBezTo>
                    <a:pt x="16957" y="19784"/>
                    <a:pt x="16630" y="20084"/>
                    <a:pt x="16385" y="20438"/>
                  </a:cubicBezTo>
                  <a:cubicBezTo>
                    <a:pt x="16590" y="20629"/>
                    <a:pt x="16793" y="20832"/>
                    <a:pt x="16984" y="21023"/>
                  </a:cubicBezTo>
                  <a:lnTo>
                    <a:pt x="12940" y="27070"/>
                  </a:lnTo>
                  <a:cubicBezTo>
                    <a:pt x="12945" y="27063"/>
                    <a:pt x="12954" y="27059"/>
                    <a:pt x="12967" y="27059"/>
                  </a:cubicBezTo>
                  <a:cubicBezTo>
                    <a:pt x="13269" y="27059"/>
                    <a:pt x="15592" y="28917"/>
                    <a:pt x="15813" y="29100"/>
                  </a:cubicBezTo>
                  <a:cubicBezTo>
                    <a:pt x="16726" y="29876"/>
                    <a:pt x="17257" y="30720"/>
                    <a:pt x="17910" y="31715"/>
                  </a:cubicBezTo>
                  <a:cubicBezTo>
                    <a:pt x="19245" y="33731"/>
                    <a:pt x="20322" y="35910"/>
                    <a:pt x="20131" y="38429"/>
                  </a:cubicBezTo>
                  <a:cubicBezTo>
                    <a:pt x="22786" y="32560"/>
                    <a:pt x="25074" y="26512"/>
                    <a:pt x="26968" y="20356"/>
                  </a:cubicBezTo>
                  <a:cubicBezTo>
                    <a:pt x="27159" y="19757"/>
                    <a:pt x="27349" y="19131"/>
                    <a:pt x="27281" y="18504"/>
                  </a:cubicBezTo>
                  <a:cubicBezTo>
                    <a:pt x="27226" y="17972"/>
                    <a:pt x="26995" y="17482"/>
                    <a:pt x="26750" y="17006"/>
                  </a:cubicBezTo>
                  <a:cubicBezTo>
                    <a:pt x="24952" y="13587"/>
                    <a:pt x="22201" y="11898"/>
                    <a:pt x="19395" y="9515"/>
                  </a:cubicBezTo>
                  <a:cubicBezTo>
                    <a:pt x="16249" y="6846"/>
                    <a:pt x="12967" y="4340"/>
                    <a:pt x="9562" y="2010"/>
                  </a:cubicBezTo>
                  <a:cubicBezTo>
                    <a:pt x="9317" y="1834"/>
                    <a:pt x="9072" y="1670"/>
                    <a:pt x="8826" y="1520"/>
                  </a:cubicBezTo>
                  <a:cubicBezTo>
                    <a:pt x="8581" y="1371"/>
                    <a:pt x="8336" y="1247"/>
                    <a:pt x="8077" y="1138"/>
                  </a:cubicBezTo>
                  <a:cubicBezTo>
                    <a:pt x="7383" y="839"/>
                    <a:pt x="6633" y="730"/>
                    <a:pt x="5898" y="621"/>
                  </a:cubicBezTo>
                  <a:cubicBezTo>
                    <a:pt x="4534" y="433"/>
                    <a:pt x="3098" y="1"/>
                    <a:pt x="1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5696657" y="1976956"/>
              <a:ext cx="6203" cy="2510"/>
            </a:xfrm>
            <a:custGeom>
              <a:avLst/>
              <a:gdLst/>
              <a:ahLst/>
              <a:cxnLst/>
              <a:rect l="l" t="t" r="r" b="b"/>
              <a:pathLst>
                <a:path w="341" h="138" extrusionOk="0">
                  <a:moveTo>
                    <a:pt x="80" y="28"/>
                  </a:moveTo>
                  <a:lnTo>
                    <a:pt x="80" y="28"/>
                  </a:lnTo>
                  <a:cubicBezTo>
                    <a:pt x="54" y="28"/>
                    <a:pt x="27" y="28"/>
                    <a:pt x="1" y="41"/>
                  </a:cubicBezTo>
                  <a:lnTo>
                    <a:pt x="80" y="28"/>
                  </a:lnTo>
                  <a:close/>
                  <a:moveTo>
                    <a:pt x="246" y="1"/>
                  </a:moveTo>
                  <a:lnTo>
                    <a:pt x="80" y="28"/>
                  </a:lnTo>
                  <a:lnTo>
                    <a:pt x="80" y="28"/>
                  </a:lnTo>
                  <a:cubicBezTo>
                    <a:pt x="81" y="28"/>
                    <a:pt x="82" y="28"/>
                    <a:pt x="83" y="28"/>
                  </a:cubicBezTo>
                  <a:cubicBezTo>
                    <a:pt x="177" y="28"/>
                    <a:pt x="259" y="68"/>
                    <a:pt x="341" y="137"/>
                  </a:cubicBezTo>
                  <a:cubicBezTo>
                    <a:pt x="314" y="83"/>
                    <a:pt x="273" y="41"/>
                    <a:pt x="246" y="1"/>
                  </a:cubicBezTo>
                  <a:close/>
                </a:path>
              </a:pathLst>
            </a:custGeom>
            <a:solidFill>
              <a:srgbClr val="30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5827971" y="2315127"/>
              <a:ext cx="251713" cy="349830"/>
            </a:xfrm>
            <a:custGeom>
              <a:avLst/>
              <a:gdLst/>
              <a:ahLst/>
              <a:cxnLst/>
              <a:rect l="l" t="t" r="r" b="b"/>
              <a:pathLst>
                <a:path w="13838" h="19232" extrusionOk="0">
                  <a:moveTo>
                    <a:pt x="150" y="0"/>
                  </a:moveTo>
                  <a:lnTo>
                    <a:pt x="150" y="0"/>
                  </a:lnTo>
                  <a:cubicBezTo>
                    <a:pt x="147" y="26"/>
                    <a:pt x="145" y="51"/>
                    <a:pt x="143" y="77"/>
                  </a:cubicBezTo>
                  <a:lnTo>
                    <a:pt x="143" y="77"/>
                  </a:lnTo>
                  <a:cubicBezTo>
                    <a:pt x="145" y="51"/>
                    <a:pt x="147" y="26"/>
                    <a:pt x="150" y="0"/>
                  </a:cubicBezTo>
                  <a:close/>
                  <a:moveTo>
                    <a:pt x="143" y="77"/>
                  </a:moveTo>
                  <a:lnTo>
                    <a:pt x="143" y="77"/>
                  </a:lnTo>
                  <a:cubicBezTo>
                    <a:pt x="66" y="1031"/>
                    <a:pt x="27" y="1974"/>
                    <a:pt x="0" y="2929"/>
                  </a:cubicBezTo>
                  <a:lnTo>
                    <a:pt x="0" y="2929"/>
                  </a:lnTo>
                  <a:cubicBezTo>
                    <a:pt x="0" y="2926"/>
                    <a:pt x="1" y="2914"/>
                    <a:pt x="13" y="2902"/>
                  </a:cubicBezTo>
                  <a:cubicBezTo>
                    <a:pt x="66" y="1960"/>
                    <a:pt x="68" y="1019"/>
                    <a:pt x="143" y="77"/>
                  </a:cubicBezTo>
                  <a:close/>
                  <a:moveTo>
                    <a:pt x="0" y="2929"/>
                  </a:moveTo>
                  <a:cubicBezTo>
                    <a:pt x="0" y="2929"/>
                    <a:pt x="0" y="2929"/>
                    <a:pt x="0" y="2929"/>
                  </a:cubicBezTo>
                  <a:cubicBezTo>
                    <a:pt x="0" y="2929"/>
                    <a:pt x="0" y="2929"/>
                    <a:pt x="0" y="2929"/>
                  </a:cubicBezTo>
                  <a:close/>
                  <a:moveTo>
                    <a:pt x="13838" y="15881"/>
                  </a:moveTo>
                  <a:lnTo>
                    <a:pt x="13838" y="15881"/>
                  </a:lnTo>
                  <a:cubicBezTo>
                    <a:pt x="13405" y="16894"/>
                    <a:pt x="12973" y="17907"/>
                    <a:pt x="12530" y="18911"/>
                  </a:cubicBezTo>
                  <a:lnTo>
                    <a:pt x="12530" y="18911"/>
                  </a:lnTo>
                  <a:cubicBezTo>
                    <a:pt x="12988" y="17932"/>
                    <a:pt x="13457" y="16912"/>
                    <a:pt x="13838" y="15881"/>
                  </a:cubicBezTo>
                  <a:close/>
                  <a:moveTo>
                    <a:pt x="12530" y="18911"/>
                  </a:moveTo>
                  <a:cubicBezTo>
                    <a:pt x="12480" y="19018"/>
                    <a:pt x="12430" y="19125"/>
                    <a:pt x="12380" y="19231"/>
                  </a:cubicBezTo>
                  <a:lnTo>
                    <a:pt x="12394" y="19218"/>
                  </a:lnTo>
                  <a:cubicBezTo>
                    <a:pt x="12440" y="19116"/>
                    <a:pt x="12485" y="19013"/>
                    <a:pt x="12530" y="18911"/>
                  </a:cubicBezTo>
                  <a:close/>
                </a:path>
              </a:pathLst>
            </a:custGeom>
            <a:solidFill>
              <a:srgbClr val="CC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048688" y="2664684"/>
              <a:ext cx="4748" cy="10168"/>
            </a:xfrm>
            <a:custGeom>
              <a:avLst/>
              <a:gdLst/>
              <a:ahLst/>
              <a:cxnLst/>
              <a:rect l="l" t="t" r="r" b="b"/>
              <a:pathLst>
                <a:path w="261" h="559" extrusionOk="0">
                  <a:moveTo>
                    <a:pt x="260" y="1"/>
                  </a:moveTo>
                  <a:lnTo>
                    <a:pt x="246" y="14"/>
                  </a:lnTo>
                  <a:cubicBezTo>
                    <a:pt x="221" y="72"/>
                    <a:pt x="196" y="129"/>
                    <a:pt x="171" y="185"/>
                  </a:cubicBezTo>
                  <a:lnTo>
                    <a:pt x="171" y="185"/>
                  </a:lnTo>
                  <a:cubicBezTo>
                    <a:pt x="200" y="124"/>
                    <a:pt x="229" y="63"/>
                    <a:pt x="260" y="1"/>
                  </a:cubicBezTo>
                  <a:close/>
                  <a:moveTo>
                    <a:pt x="171" y="185"/>
                  </a:moveTo>
                  <a:cubicBezTo>
                    <a:pt x="111" y="313"/>
                    <a:pt x="56" y="439"/>
                    <a:pt x="1" y="559"/>
                  </a:cubicBezTo>
                  <a:cubicBezTo>
                    <a:pt x="58" y="436"/>
                    <a:pt x="114" y="313"/>
                    <a:pt x="171" y="185"/>
                  </a:cubicBezTo>
                  <a:close/>
                </a:path>
              </a:pathLst>
            </a:custGeom>
            <a:solidFill>
              <a:srgbClr val="232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5701368" y="2001968"/>
              <a:ext cx="453877" cy="1258311"/>
            </a:xfrm>
            <a:custGeom>
              <a:avLst/>
              <a:gdLst/>
              <a:ahLst/>
              <a:cxnLst/>
              <a:rect l="l" t="t" r="r" b="b"/>
              <a:pathLst>
                <a:path w="24952" h="69176" extrusionOk="0">
                  <a:moveTo>
                    <a:pt x="11898" y="25649"/>
                  </a:moveTo>
                  <a:cubicBezTo>
                    <a:pt x="11894" y="25651"/>
                    <a:pt x="11891" y="25654"/>
                    <a:pt x="11891" y="25660"/>
                  </a:cubicBezTo>
                  <a:lnTo>
                    <a:pt x="11898" y="25649"/>
                  </a:lnTo>
                  <a:close/>
                  <a:moveTo>
                    <a:pt x="7369" y="1"/>
                  </a:moveTo>
                  <a:cubicBezTo>
                    <a:pt x="7355" y="55"/>
                    <a:pt x="7327" y="124"/>
                    <a:pt x="7314" y="178"/>
                  </a:cubicBezTo>
                  <a:cubicBezTo>
                    <a:pt x="3937" y="9480"/>
                    <a:pt x="2193" y="19219"/>
                    <a:pt x="1117" y="29038"/>
                  </a:cubicBezTo>
                  <a:cubicBezTo>
                    <a:pt x="872" y="31204"/>
                    <a:pt x="668" y="33383"/>
                    <a:pt x="477" y="35548"/>
                  </a:cubicBezTo>
                  <a:cubicBezTo>
                    <a:pt x="381" y="36652"/>
                    <a:pt x="287" y="37769"/>
                    <a:pt x="205" y="38871"/>
                  </a:cubicBezTo>
                  <a:cubicBezTo>
                    <a:pt x="164" y="39376"/>
                    <a:pt x="69" y="39948"/>
                    <a:pt x="0" y="40506"/>
                  </a:cubicBezTo>
                  <a:cubicBezTo>
                    <a:pt x="409" y="42072"/>
                    <a:pt x="1267" y="43529"/>
                    <a:pt x="2016" y="44946"/>
                  </a:cubicBezTo>
                  <a:cubicBezTo>
                    <a:pt x="5775" y="51960"/>
                    <a:pt x="7859" y="59709"/>
                    <a:pt x="10269" y="67296"/>
                  </a:cubicBezTo>
                  <a:cubicBezTo>
                    <a:pt x="10392" y="67718"/>
                    <a:pt x="10542" y="68168"/>
                    <a:pt x="10869" y="68467"/>
                  </a:cubicBezTo>
                  <a:cubicBezTo>
                    <a:pt x="11182" y="68767"/>
                    <a:pt x="11631" y="68889"/>
                    <a:pt x="12054" y="68971"/>
                  </a:cubicBezTo>
                  <a:cubicBezTo>
                    <a:pt x="12762" y="69107"/>
                    <a:pt x="13484" y="69176"/>
                    <a:pt x="14206" y="69176"/>
                  </a:cubicBezTo>
                  <a:cubicBezTo>
                    <a:pt x="14655" y="69176"/>
                    <a:pt x="15105" y="69148"/>
                    <a:pt x="15554" y="69094"/>
                  </a:cubicBezTo>
                  <a:cubicBezTo>
                    <a:pt x="15881" y="69052"/>
                    <a:pt x="16235" y="68985"/>
                    <a:pt x="16467" y="68753"/>
                  </a:cubicBezTo>
                  <a:cubicBezTo>
                    <a:pt x="16834" y="68371"/>
                    <a:pt x="16725" y="67732"/>
                    <a:pt x="16576" y="67227"/>
                  </a:cubicBezTo>
                  <a:cubicBezTo>
                    <a:pt x="14355" y="59519"/>
                    <a:pt x="9834" y="52696"/>
                    <a:pt x="6879" y="45245"/>
                  </a:cubicBezTo>
                  <a:cubicBezTo>
                    <a:pt x="3991" y="37932"/>
                    <a:pt x="2629" y="29937"/>
                    <a:pt x="3583" y="22133"/>
                  </a:cubicBezTo>
                  <a:lnTo>
                    <a:pt x="3583" y="22133"/>
                  </a:lnTo>
                  <a:cubicBezTo>
                    <a:pt x="5054" y="30441"/>
                    <a:pt x="6892" y="38804"/>
                    <a:pt x="10638" y="46376"/>
                  </a:cubicBezTo>
                  <a:cubicBezTo>
                    <a:pt x="14083" y="53308"/>
                    <a:pt x="19204" y="59778"/>
                    <a:pt x="19926" y="67500"/>
                  </a:cubicBezTo>
                  <a:cubicBezTo>
                    <a:pt x="21125" y="66764"/>
                    <a:pt x="22460" y="65756"/>
                    <a:pt x="22391" y="64354"/>
                  </a:cubicBezTo>
                  <a:cubicBezTo>
                    <a:pt x="22364" y="63891"/>
                    <a:pt x="22187" y="63468"/>
                    <a:pt x="21996" y="63033"/>
                  </a:cubicBezTo>
                  <a:cubicBezTo>
                    <a:pt x="20171" y="58770"/>
                    <a:pt x="18183" y="54575"/>
                    <a:pt x="16031" y="50448"/>
                  </a:cubicBezTo>
                  <a:cubicBezTo>
                    <a:pt x="13770" y="46158"/>
                    <a:pt x="11346" y="41936"/>
                    <a:pt x="9521" y="37442"/>
                  </a:cubicBezTo>
                  <a:cubicBezTo>
                    <a:pt x="7832" y="33314"/>
                    <a:pt x="6661" y="28983"/>
                    <a:pt x="5680" y="24625"/>
                  </a:cubicBezTo>
                  <a:cubicBezTo>
                    <a:pt x="4876" y="21002"/>
                    <a:pt x="4195" y="17298"/>
                    <a:pt x="4509" y="13593"/>
                  </a:cubicBezTo>
                  <a:lnTo>
                    <a:pt x="4509" y="13593"/>
                  </a:lnTo>
                  <a:cubicBezTo>
                    <a:pt x="4890" y="16577"/>
                    <a:pt x="5666" y="19504"/>
                    <a:pt x="6797" y="22283"/>
                  </a:cubicBezTo>
                  <a:cubicBezTo>
                    <a:pt x="6592" y="21738"/>
                    <a:pt x="6919" y="20717"/>
                    <a:pt x="6960" y="20145"/>
                  </a:cubicBezTo>
                  <a:cubicBezTo>
                    <a:pt x="6988" y="19164"/>
                    <a:pt x="7028" y="18197"/>
                    <a:pt x="7110" y="17216"/>
                  </a:cubicBezTo>
                  <a:lnTo>
                    <a:pt x="7110" y="17162"/>
                  </a:lnTo>
                  <a:cubicBezTo>
                    <a:pt x="7260" y="15215"/>
                    <a:pt x="7532" y="13266"/>
                    <a:pt x="7941" y="11360"/>
                  </a:cubicBezTo>
                  <a:lnTo>
                    <a:pt x="7941" y="11347"/>
                  </a:lnTo>
                  <a:cubicBezTo>
                    <a:pt x="7941" y="11347"/>
                    <a:pt x="7941" y="11332"/>
                    <a:pt x="7954" y="11332"/>
                  </a:cubicBezTo>
                  <a:lnTo>
                    <a:pt x="7954" y="11319"/>
                  </a:lnTo>
                  <a:lnTo>
                    <a:pt x="7954" y="11305"/>
                  </a:lnTo>
                  <a:lnTo>
                    <a:pt x="7954" y="11292"/>
                  </a:lnTo>
                  <a:cubicBezTo>
                    <a:pt x="7954" y="11278"/>
                    <a:pt x="7954" y="11278"/>
                    <a:pt x="7968" y="11265"/>
                  </a:cubicBezTo>
                  <a:lnTo>
                    <a:pt x="7968" y="11251"/>
                  </a:lnTo>
                  <a:lnTo>
                    <a:pt x="7968" y="11238"/>
                  </a:lnTo>
                  <a:lnTo>
                    <a:pt x="7968" y="11223"/>
                  </a:lnTo>
                  <a:lnTo>
                    <a:pt x="7968" y="11210"/>
                  </a:lnTo>
                  <a:cubicBezTo>
                    <a:pt x="7981" y="11210"/>
                    <a:pt x="7981" y="11210"/>
                    <a:pt x="7981" y="11196"/>
                  </a:cubicBezTo>
                  <a:lnTo>
                    <a:pt x="7981" y="11183"/>
                  </a:lnTo>
                  <a:cubicBezTo>
                    <a:pt x="7981" y="11387"/>
                    <a:pt x="11537" y="13675"/>
                    <a:pt x="11904" y="13947"/>
                  </a:cubicBezTo>
                  <a:cubicBezTo>
                    <a:pt x="13266" y="14982"/>
                    <a:pt x="14642" y="15990"/>
                    <a:pt x="15990" y="17053"/>
                  </a:cubicBezTo>
                  <a:cubicBezTo>
                    <a:pt x="15935" y="17025"/>
                    <a:pt x="15881" y="17012"/>
                    <a:pt x="15813" y="17012"/>
                  </a:cubicBezTo>
                  <a:cubicBezTo>
                    <a:pt x="15554" y="17012"/>
                    <a:pt x="15281" y="17298"/>
                    <a:pt x="15281" y="17584"/>
                  </a:cubicBezTo>
                  <a:cubicBezTo>
                    <a:pt x="15281" y="17625"/>
                    <a:pt x="15296" y="17666"/>
                    <a:pt x="15309" y="17721"/>
                  </a:cubicBezTo>
                  <a:cubicBezTo>
                    <a:pt x="15405" y="18020"/>
                    <a:pt x="15731" y="18197"/>
                    <a:pt x="16058" y="18197"/>
                  </a:cubicBezTo>
                  <a:cubicBezTo>
                    <a:pt x="16126" y="18197"/>
                    <a:pt x="16208" y="18197"/>
                    <a:pt x="16289" y="18169"/>
                  </a:cubicBezTo>
                  <a:lnTo>
                    <a:pt x="16289" y="18169"/>
                  </a:lnTo>
                  <a:cubicBezTo>
                    <a:pt x="15908" y="18374"/>
                    <a:pt x="15581" y="18674"/>
                    <a:pt x="15336" y="19028"/>
                  </a:cubicBezTo>
                  <a:cubicBezTo>
                    <a:pt x="15541" y="19219"/>
                    <a:pt x="15744" y="19422"/>
                    <a:pt x="15935" y="19613"/>
                  </a:cubicBezTo>
                  <a:lnTo>
                    <a:pt x="11898" y="25649"/>
                  </a:lnTo>
                  <a:lnTo>
                    <a:pt x="11898" y="25649"/>
                  </a:lnTo>
                  <a:cubicBezTo>
                    <a:pt x="11903" y="25647"/>
                    <a:pt x="11910" y="25647"/>
                    <a:pt x="11918" y="25647"/>
                  </a:cubicBezTo>
                  <a:cubicBezTo>
                    <a:pt x="12218" y="25647"/>
                    <a:pt x="14546" y="27513"/>
                    <a:pt x="14764" y="27690"/>
                  </a:cubicBezTo>
                  <a:cubicBezTo>
                    <a:pt x="15677" y="28466"/>
                    <a:pt x="16208" y="29310"/>
                    <a:pt x="16861" y="30305"/>
                  </a:cubicBezTo>
                  <a:cubicBezTo>
                    <a:pt x="18101" y="32170"/>
                    <a:pt x="19109" y="34173"/>
                    <a:pt x="19109" y="36461"/>
                  </a:cubicBezTo>
                  <a:cubicBezTo>
                    <a:pt x="19109" y="36638"/>
                    <a:pt x="19095" y="36828"/>
                    <a:pt x="19082" y="37019"/>
                  </a:cubicBezTo>
                  <a:cubicBezTo>
                    <a:pt x="19082" y="37019"/>
                    <a:pt x="19095" y="37006"/>
                    <a:pt x="19095" y="36992"/>
                  </a:cubicBezTo>
                  <a:cubicBezTo>
                    <a:pt x="19177" y="36815"/>
                    <a:pt x="19258" y="36625"/>
                    <a:pt x="19354" y="36434"/>
                  </a:cubicBezTo>
                  <a:cubicBezTo>
                    <a:pt x="19845" y="35330"/>
                    <a:pt x="20321" y="34213"/>
                    <a:pt x="20798" y="33097"/>
                  </a:cubicBezTo>
                  <a:cubicBezTo>
                    <a:pt x="21764" y="30387"/>
                    <a:pt x="22064" y="27621"/>
                    <a:pt x="19545" y="25348"/>
                  </a:cubicBezTo>
                  <a:cubicBezTo>
                    <a:pt x="19367" y="25184"/>
                    <a:pt x="19164" y="24993"/>
                    <a:pt x="19191" y="24748"/>
                  </a:cubicBezTo>
                  <a:cubicBezTo>
                    <a:pt x="19218" y="24421"/>
                    <a:pt x="19640" y="24298"/>
                    <a:pt x="19967" y="24298"/>
                  </a:cubicBezTo>
                  <a:lnTo>
                    <a:pt x="20103" y="24298"/>
                  </a:lnTo>
                  <a:cubicBezTo>
                    <a:pt x="20402" y="24298"/>
                    <a:pt x="20716" y="24271"/>
                    <a:pt x="20893" y="24040"/>
                  </a:cubicBezTo>
                  <a:cubicBezTo>
                    <a:pt x="21056" y="23822"/>
                    <a:pt x="20989" y="23495"/>
                    <a:pt x="20893" y="23236"/>
                  </a:cubicBezTo>
                  <a:cubicBezTo>
                    <a:pt x="20526" y="22255"/>
                    <a:pt x="19872" y="21384"/>
                    <a:pt x="19013" y="20771"/>
                  </a:cubicBezTo>
                  <a:cubicBezTo>
                    <a:pt x="19300" y="20308"/>
                    <a:pt x="19912" y="20212"/>
                    <a:pt x="20444" y="20185"/>
                  </a:cubicBezTo>
                  <a:lnTo>
                    <a:pt x="20771" y="20185"/>
                  </a:lnTo>
                  <a:cubicBezTo>
                    <a:pt x="22105" y="20185"/>
                    <a:pt x="23426" y="20430"/>
                    <a:pt x="24666" y="20921"/>
                  </a:cubicBezTo>
                  <a:cubicBezTo>
                    <a:pt x="24407" y="19709"/>
                    <a:pt x="23399" y="18714"/>
                    <a:pt x="22214" y="18306"/>
                  </a:cubicBezTo>
                  <a:cubicBezTo>
                    <a:pt x="21683" y="18102"/>
                    <a:pt x="21111" y="18020"/>
                    <a:pt x="20553" y="18020"/>
                  </a:cubicBezTo>
                  <a:cubicBezTo>
                    <a:pt x="19872" y="18020"/>
                    <a:pt x="19191" y="18142"/>
                    <a:pt x="18537" y="18347"/>
                  </a:cubicBezTo>
                  <a:cubicBezTo>
                    <a:pt x="17992" y="18524"/>
                    <a:pt x="17433" y="18769"/>
                    <a:pt x="16875" y="18769"/>
                  </a:cubicBezTo>
                  <a:cubicBezTo>
                    <a:pt x="16739" y="18769"/>
                    <a:pt x="16603" y="18756"/>
                    <a:pt x="16480" y="18728"/>
                  </a:cubicBezTo>
                  <a:cubicBezTo>
                    <a:pt x="18728" y="17461"/>
                    <a:pt x="21301" y="16808"/>
                    <a:pt x="23876" y="16808"/>
                  </a:cubicBezTo>
                  <a:cubicBezTo>
                    <a:pt x="24230" y="16808"/>
                    <a:pt x="24584" y="16822"/>
                    <a:pt x="24951" y="16849"/>
                  </a:cubicBezTo>
                  <a:cubicBezTo>
                    <a:pt x="24270" y="15800"/>
                    <a:pt x="22990" y="15351"/>
                    <a:pt x="21724" y="15351"/>
                  </a:cubicBezTo>
                  <a:cubicBezTo>
                    <a:pt x="21410" y="15351"/>
                    <a:pt x="21111" y="15378"/>
                    <a:pt x="20811" y="15432"/>
                  </a:cubicBezTo>
                  <a:cubicBezTo>
                    <a:pt x="19300" y="15691"/>
                    <a:pt x="17911" y="16426"/>
                    <a:pt x="16440" y="16903"/>
                  </a:cubicBezTo>
                  <a:cubicBezTo>
                    <a:pt x="17693" y="16018"/>
                    <a:pt x="19027" y="15242"/>
                    <a:pt x="20417" y="14615"/>
                  </a:cubicBezTo>
                  <a:cubicBezTo>
                    <a:pt x="20253" y="14588"/>
                    <a:pt x="20090" y="14588"/>
                    <a:pt x="19912" y="14588"/>
                  </a:cubicBezTo>
                  <a:cubicBezTo>
                    <a:pt x="19122" y="14588"/>
                    <a:pt x="18332" y="14806"/>
                    <a:pt x="17665" y="15215"/>
                  </a:cubicBezTo>
                  <a:cubicBezTo>
                    <a:pt x="18496" y="13744"/>
                    <a:pt x="20321" y="13199"/>
                    <a:pt x="21982" y="12845"/>
                  </a:cubicBezTo>
                  <a:cubicBezTo>
                    <a:pt x="20798" y="12164"/>
                    <a:pt x="19422" y="11823"/>
                    <a:pt x="18060" y="11823"/>
                  </a:cubicBezTo>
                  <a:cubicBezTo>
                    <a:pt x="16344" y="11823"/>
                    <a:pt x="14628" y="12354"/>
                    <a:pt x="13253" y="13375"/>
                  </a:cubicBezTo>
                  <a:cubicBezTo>
                    <a:pt x="12844" y="12068"/>
                    <a:pt x="13579" y="10693"/>
                    <a:pt x="14288" y="9522"/>
                  </a:cubicBezTo>
                  <a:cubicBezTo>
                    <a:pt x="13961" y="9453"/>
                    <a:pt x="13647" y="9413"/>
                    <a:pt x="13320" y="9413"/>
                  </a:cubicBezTo>
                  <a:cubicBezTo>
                    <a:pt x="11945" y="9413"/>
                    <a:pt x="10569" y="9998"/>
                    <a:pt x="9657" y="11033"/>
                  </a:cubicBezTo>
                  <a:cubicBezTo>
                    <a:pt x="10569" y="8214"/>
                    <a:pt x="10596" y="5109"/>
                    <a:pt x="9711" y="2276"/>
                  </a:cubicBezTo>
                  <a:lnTo>
                    <a:pt x="9711" y="2276"/>
                  </a:lnTo>
                  <a:cubicBezTo>
                    <a:pt x="9725" y="3992"/>
                    <a:pt x="9494" y="5708"/>
                    <a:pt x="9016" y="7355"/>
                  </a:cubicBezTo>
                  <a:cubicBezTo>
                    <a:pt x="9058" y="5530"/>
                    <a:pt x="8826" y="3705"/>
                    <a:pt x="8350" y="1949"/>
                  </a:cubicBezTo>
                  <a:cubicBezTo>
                    <a:pt x="8295" y="3365"/>
                    <a:pt x="8241" y="4795"/>
                    <a:pt x="8172" y="6211"/>
                  </a:cubicBezTo>
                  <a:cubicBezTo>
                    <a:pt x="8090" y="7764"/>
                    <a:pt x="7981" y="9385"/>
                    <a:pt x="7233" y="10747"/>
                  </a:cubicBezTo>
                  <a:cubicBezTo>
                    <a:pt x="7001" y="7737"/>
                    <a:pt x="7082" y="4700"/>
                    <a:pt x="7491" y="1704"/>
                  </a:cubicBezTo>
                  <a:cubicBezTo>
                    <a:pt x="7545" y="1268"/>
                    <a:pt x="7614" y="818"/>
                    <a:pt x="7518" y="382"/>
                  </a:cubicBezTo>
                  <a:cubicBezTo>
                    <a:pt x="7505" y="328"/>
                    <a:pt x="7491" y="260"/>
                    <a:pt x="7478" y="219"/>
                  </a:cubicBezTo>
                  <a:cubicBezTo>
                    <a:pt x="7451" y="137"/>
                    <a:pt x="7409" y="70"/>
                    <a:pt x="7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5684015" y="2411988"/>
              <a:ext cx="18" cy="255"/>
            </a:xfrm>
            <a:custGeom>
              <a:avLst/>
              <a:gdLst/>
              <a:ahLst/>
              <a:cxnLst/>
              <a:rect l="l" t="t" r="r" b="b"/>
              <a:pathLst>
                <a:path w="1" h="14" extrusionOk="0">
                  <a:moveTo>
                    <a:pt x="1" y="1"/>
                  </a:moveTo>
                  <a:lnTo>
                    <a:pt x="1" y="1"/>
                  </a:lnTo>
                  <a:lnTo>
                    <a:pt x="1" y="14"/>
                  </a:lnTo>
                  <a:lnTo>
                    <a:pt x="1" y="1"/>
                  </a:lnTo>
                  <a:close/>
                </a:path>
              </a:pathLst>
            </a:custGeom>
            <a:solidFill>
              <a:srgbClr val="30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5692201" y="2639909"/>
              <a:ext cx="1510" cy="25793"/>
            </a:xfrm>
            <a:custGeom>
              <a:avLst/>
              <a:gdLst/>
              <a:ahLst/>
              <a:cxnLst/>
              <a:rect l="l" t="t" r="r" b="b"/>
              <a:pathLst>
                <a:path w="83" h="1418" extrusionOk="0">
                  <a:moveTo>
                    <a:pt x="1" y="1"/>
                  </a:moveTo>
                  <a:cubicBezTo>
                    <a:pt x="28" y="464"/>
                    <a:pt x="55" y="940"/>
                    <a:pt x="82" y="1417"/>
                  </a:cubicBezTo>
                  <a:cubicBezTo>
                    <a:pt x="55" y="940"/>
                    <a:pt x="28" y="464"/>
                    <a:pt x="1" y="1"/>
                  </a:cubicBezTo>
                  <a:close/>
                </a:path>
              </a:pathLst>
            </a:custGeom>
            <a:solidFill>
              <a:srgbClr val="CCC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5830445" y="3109866"/>
              <a:ext cx="326783" cy="152050"/>
            </a:xfrm>
            <a:custGeom>
              <a:avLst/>
              <a:gdLst/>
              <a:ahLst/>
              <a:cxnLst/>
              <a:rect l="l" t="t" r="r" b="b"/>
              <a:pathLst>
                <a:path w="17965" h="8359" extrusionOk="0">
                  <a:moveTo>
                    <a:pt x="259" y="8023"/>
                  </a:moveTo>
                  <a:lnTo>
                    <a:pt x="259" y="8023"/>
                  </a:lnTo>
                  <a:cubicBezTo>
                    <a:pt x="260" y="8024"/>
                    <a:pt x="261" y="8024"/>
                    <a:pt x="263" y="8024"/>
                  </a:cubicBezTo>
                  <a:lnTo>
                    <a:pt x="263" y="8024"/>
                  </a:lnTo>
                  <a:cubicBezTo>
                    <a:pt x="261" y="8024"/>
                    <a:pt x="260" y="8023"/>
                    <a:pt x="259" y="8023"/>
                  </a:cubicBezTo>
                  <a:close/>
                  <a:moveTo>
                    <a:pt x="15009" y="1"/>
                  </a:moveTo>
                  <a:lnTo>
                    <a:pt x="15009" y="1"/>
                  </a:lnTo>
                  <a:cubicBezTo>
                    <a:pt x="15091" y="1431"/>
                    <a:pt x="13797" y="2534"/>
                    <a:pt x="12558" y="3242"/>
                  </a:cubicBezTo>
                  <a:cubicBezTo>
                    <a:pt x="9753" y="4833"/>
                    <a:pt x="6534" y="5669"/>
                    <a:pt x="3315" y="5669"/>
                  </a:cubicBezTo>
                  <a:cubicBezTo>
                    <a:pt x="2204" y="5669"/>
                    <a:pt x="1094" y="5570"/>
                    <a:pt x="1" y="5367"/>
                  </a:cubicBezTo>
                  <a:lnTo>
                    <a:pt x="1" y="5367"/>
                  </a:lnTo>
                  <a:cubicBezTo>
                    <a:pt x="121" y="5636"/>
                    <a:pt x="762" y="8024"/>
                    <a:pt x="275" y="8024"/>
                  </a:cubicBezTo>
                  <a:cubicBezTo>
                    <a:pt x="271" y="8024"/>
                    <a:pt x="267" y="8024"/>
                    <a:pt x="263" y="8024"/>
                  </a:cubicBezTo>
                  <a:lnTo>
                    <a:pt x="263" y="8024"/>
                  </a:lnTo>
                  <a:cubicBezTo>
                    <a:pt x="2189" y="8204"/>
                    <a:pt x="4112" y="8358"/>
                    <a:pt x="6030" y="8358"/>
                  </a:cubicBezTo>
                  <a:cubicBezTo>
                    <a:pt x="7719" y="8358"/>
                    <a:pt x="9405" y="8239"/>
                    <a:pt x="11087" y="7914"/>
                  </a:cubicBezTo>
                  <a:cubicBezTo>
                    <a:pt x="12558" y="7628"/>
                    <a:pt x="13838" y="6798"/>
                    <a:pt x="14941" y="5803"/>
                  </a:cubicBezTo>
                  <a:cubicBezTo>
                    <a:pt x="15227" y="5545"/>
                    <a:pt x="17964" y="2467"/>
                    <a:pt x="17610" y="2221"/>
                  </a:cubicBezTo>
                  <a:cubicBezTo>
                    <a:pt x="16753" y="1649"/>
                    <a:pt x="15609" y="859"/>
                    <a:pt x="15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5917648" y="2413625"/>
              <a:ext cx="183101" cy="261736"/>
            </a:xfrm>
            <a:custGeom>
              <a:avLst/>
              <a:gdLst/>
              <a:ahLst/>
              <a:cxnLst/>
              <a:rect l="l" t="t" r="r" b="b"/>
              <a:pathLst>
                <a:path w="10066" h="14389" extrusionOk="0">
                  <a:moveTo>
                    <a:pt x="2232" y="1"/>
                  </a:moveTo>
                  <a:cubicBezTo>
                    <a:pt x="2200" y="1"/>
                    <a:pt x="2169" y="2"/>
                    <a:pt x="2138" y="6"/>
                  </a:cubicBezTo>
                  <a:cubicBezTo>
                    <a:pt x="2098" y="20"/>
                    <a:pt x="2057" y="33"/>
                    <a:pt x="2029" y="47"/>
                  </a:cubicBezTo>
                  <a:cubicBezTo>
                    <a:pt x="1920" y="102"/>
                    <a:pt x="1853" y="211"/>
                    <a:pt x="1784" y="305"/>
                  </a:cubicBezTo>
                  <a:cubicBezTo>
                    <a:pt x="1172" y="1191"/>
                    <a:pt x="600" y="2117"/>
                    <a:pt x="1" y="3029"/>
                  </a:cubicBezTo>
                  <a:cubicBezTo>
                    <a:pt x="6" y="3022"/>
                    <a:pt x="15" y="3018"/>
                    <a:pt x="28" y="3018"/>
                  </a:cubicBezTo>
                  <a:cubicBezTo>
                    <a:pt x="330" y="3018"/>
                    <a:pt x="2653" y="4876"/>
                    <a:pt x="2874" y="5059"/>
                  </a:cubicBezTo>
                  <a:cubicBezTo>
                    <a:pt x="3787" y="5835"/>
                    <a:pt x="4318" y="6679"/>
                    <a:pt x="4971" y="7674"/>
                  </a:cubicBezTo>
                  <a:cubicBezTo>
                    <a:pt x="6306" y="9690"/>
                    <a:pt x="7383" y="11869"/>
                    <a:pt x="7192" y="14388"/>
                  </a:cubicBezTo>
                  <a:cubicBezTo>
                    <a:pt x="8254" y="12032"/>
                    <a:pt x="10065" y="9417"/>
                    <a:pt x="9139" y="6775"/>
                  </a:cubicBezTo>
                  <a:cubicBezTo>
                    <a:pt x="8281" y="4324"/>
                    <a:pt x="6551" y="2199"/>
                    <a:pt x="4332" y="837"/>
                  </a:cubicBezTo>
                  <a:cubicBezTo>
                    <a:pt x="3760" y="496"/>
                    <a:pt x="3160" y="196"/>
                    <a:pt x="2520" y="47"/>
                  </a:cubicBezTo>
                  <a:cubicBezTo>
                    <a:pt x="2428" y="16"/>
                    <a:pt x="2328" y="1"/>
                    <a:pt x="22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5682287" y="1972554"/>
              <a:ext cx="154851" cy="794230"/>
            </a:xfrm>
            <a:custGeom>
              <a:avLst/>
              <a:gdLst/>
              <a:ahLst/>
              <a:cxnLst/>
              <a:rect l="l" t="t" r="r" b="b"/>
              <a:pathLst>
                <a:path w="8513" h="43663" extrusionOk="0">
                  <a:moveTo>
                    <a:pt x="2019" y="0"/>
                  </a:moveTo>
                  <a:cubicBezTo>
                    <a:pt x="1659" y="0"/>
                    <a:pt x="1302" y="37"/>
                    <a:pt x="954" y="134"/>
                  </a:cubicBezTo>
                  <a:cubicBezTo>
                    <a:pt x="1185" y="447"/>
                    <a:pt x="1403" y="706"/>
                    <a:pt x="1472" y="1115"/>
                  </a:cubicBezTo>
                  <a:cubicBezTo>
                    <a:pt x="1853" y="3539"/>
                    <a:pt x="1022" y="6181"/>
                    <a:pt x="804" y="8618"/>
                  </a:cubicBezTo>
                  <a:cubicBezTo>
                    <a:pt x="532" y="11615"/>
                    <a:pt x="341" y="14611"/>
                    <a:pt x="232" y="17621"/>
                  </a:cubicBezTo>
                  <a:cubicBezTo>
                    <a:pt x="1" y="23709"/>
                    <a:pt x="83" y="29811"/>
                    <a:pt x="504" y="35885"/>
                  </a:cubicBezTo>
                  <a:cubicBezTo>
                    <a:pt x="680" y="38462"/>
                    <a:pt x="709" y="41026"/>
                    <a:pt x="1000" y="43590"/>
                  </a:cubicBezTo>
                  <a:lnTo>
                    <a:pt x="1000" y="43590"/>
                  </a:lnTo>
                  <a:cubicBezTo>
                    <a:pt x="900" y="42623"/>
                    <a:pt x="1174" y="41459"/>
                    <a:pt x="1254" y="40488"/>
                  </a:cubicBezTo>
                  <a:cubicBezTo>
                    <a:pt x="1336" y="39386"/>
                    <a:pt x="1430" y="38269"/>
                    <a:pt x="1526" y="37165"/>
                  </a:cubicBezTo>
                  <a:cubicBezTo>
                    <a:pt x="1717" y="35000"/>
                    <a:pt x="1921" y="32821"/>
                    <a:pt x="2166" y="30655"/>
                  </a:cubicBezTo>
                  <a:cubicBezTo>
                    <a:pt x="3242" y="20836"/>
                    <a:pt x="4986" y="11097"/>
                    <a:pt x="8363" y="1795"/>
                  </a:cubicBezTo>
                  <a:cubicBezTo>
                    <a:pt x="8404" y="1659"/>
                    <a:pt x="8458" y="1509"/>
                    <a:pt x="8513" y="1373"/>
                  </a:cubicBezTo>
                  <a:cubicBezTo>
                    <a:pt x="8118" y="1115"/>
                    <a:pt x="7641" y="991"/>
                    <a:pt x="7165" y="882"/>
                  </a:cubicBezTo>
                  <a:cubicBezTo>
                    <a:pt x="6021" y="624"/>
                    <a:pt x="4850" y="392"/>
                    <a:pt x="3691" y="188"/>
                  </a:cubicBezTo>
                  <a:cubicBezTo>
                    <a:pt x="3138" y="89"/>
                    <a:pt x="2574" y="0"/>
                    <a:pt x="2019" y="0"/>
                  </a:cubicBezTo>
                  <a:close/>
                  <a:moveTo>
                    <a:pt x="1000" y="43590"/>
                  </a:moveTo>
                  <a:lnTo>
                    <a:pt x="1000" y="43590"/>
                  </a:lnTo>
                  <a:cubicBezTo>
                    <a:pt x="1003" y="43614"/>
                    <a:pt x="1006" y="43638"/>
                    <a:pt x="1009" y="43662"/>
                  </a:cubicBezTo>
                  <a:cubicBezTo>
                    <a:pt x="1006" y="43638"/>
                    <a:pt x="1003" y="43614"/>
                    <a:pt x="1000" y="4359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5815329" y="1988853"/>
              <a:ext cx="1000" cy="746"/>
            </a:xfrm>
            <a:custGeom>
              <a:avLst/>
              <a:gdLst/>
              <a:ahLst/>
              <a:cxnLst/>
              <a:rect l="l" t="t" r="r" b="b"/>
              <a:pathLst>
                <a:path w="55" h="41" extrusionOk="0">
                  <a:moveTo>
                    <a:pt x="0" y="1"/>
                  </a:moveTo>
                  <a:lnTo>
                    <a:pt x="0" y="14"/>
                  </a:lnTo>
                  <a:lnTo>
                    <a:pt x="0" y="28"/>
                  </a:lnTo>
                  <a:cubicBezTo>
                    <a:pt x="27" y="28"/>
                    <a:pt x="42" y="28"/>
                    <a:pt x="55" y="41"/>
                  </a:cubicBezTo>
                  <a:cubicBezTo>
                    <a:pt x="42" y="28"/>
                    <a:pt x="27" y="14"/>
                    <a:pt x="0" y="1"/>
                  </a:cubicBezTo>
                  <a:close/>
                </a:path>
              </a:pathLst>
            </a:custGeom>
            <a:solidFill>
              <a:srgbClr val="CD8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5786843" y="1980176"/>
              <a:ext cx="28504" cy="9186"/>
            </a:xfrm>
            <a:custGeom>
              <a:avLst/>
              <a:gdLst/>
              <a:ahLst/>
              <a:cxnLst/>
              <a:rect l="l" t="t" r="r" b="b"/>
              <a:pathLst>
                <a:path w="1567" h="505" extrusionOk="0">
                  <a:moveTo>
                    <a:pt x="0" y="0"/>
                  </a:moveTo>
                  <a:lnTo>
                    <a:pt x="0" y="164"/>
                  </a:lnTo>
                  <a:cubicBezTo>
                    <a:pt x="477" y="260"/>
                    <a:pt x="954" y="369"/>
                    <a:pt x="1417" y="463"/>
                  </a:cubicBezTo>
                  <a:cubicBezTo>
                    <a:pt x="1471" y="478"/>
                    <a:pt x="1526" y="491"/>
                    <a:pt x="1566" y="505"/>
                  </a:cubicBezTo>
                  <a:lnTo>
                    <a:pt x="1566" y="491"/>
                  </a:lnTo>
                  <a:lnTo>
                    <a:pt x="1566" y="478"/>
                  </a:lnTo>
                  <a:cubicBezTo>
                    <a:pt x="1172" y="246"/>
                    <a:pt x="586" y="96"/>
                    <a:pt x="0" y="0"/>
                  </a:cubicBezTo>
                  <a:close/>
                </a:path>
              </a:pathLst>
            </a:custGeom>
            <a:solidFill>
              <a:srgbClr val="783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5699640" y="1972009"/>
              <a:ext cx="87221" cy="11150"/>
            </a:xfrm>
            <a:custGeom>
              <a:avLst/>
              <a:gdLst/>
              <a:ahLst/>
              <a:cxnLst/>
              <a:rect l="l" t="t" r="r" b="b"/>
              <a:pathLst>
                <a:path w="4795" h="613" extrusionOk="0">
                  <a:moveTo>
                    <a:pt x="1048" y="0"/>
                  </a:moveTo>
                  <a:cubicBezTo>
                    <a:pt x="694" y="0"/>
                    <a:pt x="340" y="41"/>
                    <a:pt x="0" y="122"/>
                  </a:cubicBezTo>
                  <a:cubicBezTo>
                    <a:pt x="0" y="137"/>
                    <a:pt x="13" y="150"/>
                    <a:pt x="13" y="150"/>
                  </a:cubicBezTo>
                  <a:cubicBezTo>
                    <a:pt x="354" y="68"/>
                    <a:pt x="694" y="28"/>
                    <a:pt x="1048" y="28"/>
                  </a:cubicBezTo>
                  <a:cubicBezTo>
                    <a:pt x="1607" y="28"/>
                    <a:pt x="2179" y="122"/>
                    <a:pt x="2737" y="218"/>
                  </a:cubicBezTo>
                  <a:cubicBezTo>
                    <a:pt x="3418" y="340"/>
                    <a:pt x="4113" y="464"/>
                    <a:pt x="4794" y="613"/>
                  </a:cubicBezTo>
                  <a:lnTo>
                    <a:pt x="4794" y="449"/>
                  </a:lnTo>
                  <a:cubicBezTo>
                    <a:pt x="4004" y="313"/>
                    <a:pt x="3187" y="273"/>
                    <a:pt x="2737" y="191"/>
                  </a:cubicBezTo>
                  <a:cubicBezTo>
                    <a:pt x="2179" y="95"/>
                    <a:pt x="1607" y="0"/>
                    <a:pt x="1048" y="0"/>
                  </a:cubicBezTo>
                  <a:close/>
                </a:path>
              </a:pathLst>
            </a:custGeom>
            <a:solidFill>
              <a:srgbClr val="632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5684015" y="2016847"/>
              <a:ext cx="26776" cy="393650"/>
            </a:xfrm>
            <a:custGeom>
              <a:avLst/>
              <a:gdLst/>
              <a:ahLst/>
              <a:cxnLst/>
              <a:rect l="l" t="t" r="r" b="b"/>
              <a:pathLst>
                <a:path w="1472" h="21641" extrusionOk="0">
                  <a:moveTo>
                    <a:pt x="1472" y="0"/>
                  </a:moveTo>
                  <a:cubicBezTo>
                    <a:pt x="1472" y="2030"/>
                    <a:pt x="887" y="4168"/>
                    <a:pt x="709" y="6156"/>
                  </a:cubicBezTo>
                  <a:cubicBezTo>
                    <a:pt x="887" y="4168"/>
                    <a:pt x="1472" y="2043"/>
                    <a:pt x="1472" y="14"/>
                  </a:cubicBezTo>
                  <a:lnTo>
                    <a:pt x="1472" y="0"/>
                  </a:lnTo>
                  <a:close/>
                  <a:moveTo>
                    <a:pt x="709" y="6156"/>
                  </a:moveTo>
                  <a:cubicBezTo>
                    <a:pt x="437" y="9139"/>
                    <a:pt x="246" y="12149"/>
                    <a:pt x="137" y="15145"/>
                  </a:cubicBezTo>
                  <a:cubicBezTo>
                    <a:pt x="43" y="17311"/>
                    <a:pt x="2" y="19475"/>
                    <a:pt x="1" y="21640"/>
                  </a:cubicBezTo>
                  <a:lnTo>
                    <a:pt x="1" y="21640"/>
                  </a:lnTo>
                  <a:cubicBezTo>
                    <a:pt x="2" y="19475"/>
                    <a:pt x="43" y="17324"/>
                    <a:pt x="137" y="15159"/>
                  </a:cubicBezTo>
                  <a:cubicBezTo>
                    <a:pt x="246" y="12149"/>
                    <a:pt x="437" y="9152"/>
                    <a:pt x="709" y="6156"/>
                  </a:cubicBezTo>
                  <a:close/>
                </a:path>
              </a:pathLst>
            </a:custGeom>
            <a:solidFill>
              <a:srgbClr val="DFC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5684015" y="2017811"/>
              <a:ext cx="26776" cy="394195"/>
            </a:xfrm>
            <a:custGeom>
              <a:avLst/>
              <a:gdLst/>
              <a:ahLst/>
              <a:cxnLst/>
              <a:rect l="l" t="t" r="r" b="b"/>
              <a:pathLst>
                <a:path w="1472" h="21671" extrusionOk="0">
                  <a:moveTo>
                    <a:pt x="1472" y="1"/>
                  </a:moveTo>
                  <a:lnTo>
                    <a:pt x="1472" y="1"/>
                  </a:lnTo>
                  <a:cubicBezTo>
                    <a:pt x="1464" y="2017"/>
                    <a:pt x="885" y="4128"/>
                    <a:pt x="709" y="6103"/>
                  </a:cubicBezTo>
                  <a:cubicBezTo>
                    <a:pt x="437" y="9099"/>
                    <a:pt x="246" y="12096"/>
                    <a:pt x="137" y="15106"/>
                  </a:cubicBezTo>
                  <a:cubicBezTo>
                    <a:pt x="42" y="17298"/>
                    <a:pt x="1" y="19478"/>
                    <a:pt x="1" y="21671"/>
                  </a:cubicBezTo>
                  <a:cubicBezTo>
                    <a:pt x="1" y="19492"/>
                    <a:pt x="42" y="17313"/>
                    <a:pt x="137" y="15133"/>
                  </a:cubicBezTo>
                  <a:cubicBezTo>
                    <a:pt x="246" y="12123"/>
                    <a:pt x="437" y="9127"/>
                    <a:pt x="709" y="6130"/>
                  </a:cubicBezTo>
                  <a:cubicBezTo>
                    <a:pt x="885" y="4142"/>
                    <a:pt x="1464" y="2018"/>
                    <a:pt x="1472" y="1"/>
                  </a:cubicBezTo>
                  <a:close/>
                </a:path>
              </a:pathLst>
            </a:custGeom>
            <a:solidFill>
              <a:srgbClr val="2A3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7"/>
            <p:cNvSpPr/>
            <p:nvPr/>
          </p:nvSpPr>
          <p:spPr>
            <a:xfrm>
              <a:off x="5700132" y="2757089"/>
              <a:ext cx="509" cy="8440"/>
            </a:xfrm>
            <a:custGeom>
              <a:avLst/>
              <a:gdLst/>
              <a:ahLst/>
              <a:cxnLst/>
              <a:rect l="l" t="t" r="r" b="b"/>
              <a:pathLst>
                <a:path w="28" h="464" extrusionOk="0">
                  <a:moveTo>
                    <a:pt x="1" y="1"/>
                  </a:moveTo>
                  <a:cubicBezTo>
                    <a:pt x="1" y="124"/>
                    <a:pt x="1" y="233"/>
                    <a:pt x="14" y="355"/>
                  </a:cubicBezTo>
                  <a:cubicBezTo>
                    <a:pt x="14" y="373"/>
                    <a:pt x="20" y="397"/>
                    <a:pt x="24" y="422"/>
                  </a:cubicBezTo>
                  <a:lnTo>
                    <a:pt x="24" y="422"/>
                  </a:lnTo>
                  <a:cubicBezTo>
                    <a:pt x="11" y="285"/>
                    <a:pt x="1" y="137"/>
                    <a:pt x="1" y="1"/>
                  </a:cubicBezTo>
                  <a:close/>
                  <a:moveTo>
                    <a:pt x="24" y="422"/>
                  </a:moveTo>
                  <a:cubicBezTo>
                    <a:pt x="25" y="436"/>
                    <a:pt x="26" y="450"/>
                    <a:pt x="28" y="464"/>
                  </a:cubicBezTo>
                  <a:cubicBezTo>
                    <a:pt x="28" y="450"/>
                    <a:pt x="26" y="436"/>
                    <a:pt x="24" y="422"/>
                  </a:cubicBezTo>
                  <a:close/>
                </a:path>
              </a:pathLst>
            </a:custGeom>
            <a:solidFill>
              <a:srgbClr val="4C4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7"/>
            <p:cNvSpPr/>
            <p:nvPr/>
          </p:nvSpPr>
          <p:spPr>
            <a:xfrm>
              <a:off x="5684015" y="1972500"/>
              <a:ext cx="139008" cy="791047"/>
            </a:xfrm>
            <a:custGeom>
              <a:avLst/>
              <a:gdLst/>
              <a:ahLst/>
              <a:cxnLst/>
              <a:rect l="l" t="t" r="r" b="b"/>
              <a:pathLst>
                <a:path w="7642" h="43488" extrusionOk="0">
                  <a:moveTo>
                    <a:pt x="1907" y="1"/>
                  </a:moveTo>
                  <a:cubicBezTo>
                    <a:pt x="1553" y="1"/>
                    <a:pt x="1213" y="41"/>
                    <a:pt x="872" y="123"/>
                  </a:cubicBezTo>
                  <a:cubicBezTo>
                    <a:pt x="1104" y="437"/>
                    <a:pt x="1322" y="695"/>
                    <a:pt x="1377" y="1090"/>
                  </a:cubicBezTo>
                  <a:cubicBezTo>
                    <a:pt x="1444" y="1526"/>
                    <a:pt x="1472" y="1989"/>
                    <a:pt x="1472" y="2438"/>
                  </a:cubicBezTo>
                  <a:lnTo>
                    <a:pt x="1472" y="2452"/>
                  </a:lnTo>
                  <a:cubicBezTo>
                    <a:pt x="1472" y="4481"/>
                    <a:pt x="887" y="6620"/>
                    <a:pt x="709" y="8621"/>
                  </a:cubicBezTo>
                  <a:cubicBezTo>
                    <a:pt x="437" y="11618"/>
                    <a:pt x="246" y="14614"/>
                    <a:pt x="137" y="17624"/>
                  </a:cubicBezTo>
                  <a:cubicBezTo>
                    <a:pt x="42" y="19804"/>
                    <a:pt x="1" y="21983"/>
                    <a:pt x="1" y="24162"/>
                  </a:cubicBezTo>
                  <a:cubicBezTo>
                    <a:pt x="1" y="28070"/>
                    <a:pt x="137" y="31965"/>
                    <a:pt x="409" y="35861"/>
                  </a:cubicBezTo>
                  <a:cubicBezTo>
                    <a:pt x="573" y="38408"/>
                    <a:pt x="600" y="40941"/>
                    <a:pt x="900" y="43488"/>
                  </a:cubicBezTo>
                  <a:cubicBezTo>
                    <a:pt x="887" y="43366"/>
                    <a:pt x="887" y="43257"/>
                    <a:pt x="887" y="43134"/>
                  </a:cubicBezTo>
                  <a:cubicBezTo>
                    <a:pt x="887" y="42262"/>
                    <a:pt x="1090" y="41295"/>
                    <a:pt x="1159" y="40464"/>
                  </a:cubicBezTo>
                  <a:cubicBezTo>
                    <a:pt x="1622" y="34649"/>
                    <a:pt x="1472" y="28793"/>
                    <a:pt x="1840" y="22936"/>
                  </a:cubicBezTo>
                  <a:cubicBezTo>
                    <a:pt x="2234" y="16889"/>
                    <a:pt x="2902" y="10869"/>
                    <a:pt x="3569" y="4849"/>
                  </a:cubicBezTo>
                  <a:cubicBezTo>
                    <a:pt x="3610" y="4495"/>
                    <a:pt x="3651" y="4127"/>
                    <a:pt x="3787" y="3800"/>
                  </a:cubicBezTo>
                  <a:cubicBezTo>
                    <a:pt x="4428" y="2371"/>
                    <a:pt x="6525" y="2398"/>
                    <a:pt x="7642" y="1294"/>
                  </a:cubicBezTo>
                  <a:cubicBezTo>
                    <a:pt x="7560" y="1158"/>
                    <a:pt x="7437" y="1036"/>
                    <a:pt x="7274" y="940"/>
                  </a:cubicBezTo>
                  <a:cubicBezTo>
                    <a:pt x="7261" y="927"/>
                    <a:pt x="7246" y="927"/>
                    <a:pt x="7219" y="927"/>
                  </a:cubicBezTo>
                  <a:cubicBezTo>
                    <a:pt x="7179" y="913"/>
                    <a:pt x="7124" y="900"/>
                    <a:pt x="7070" y="885"/>
                  </a:cubicBezTo>
                  <a:cubicBezTo>
                    <a:pt x="6607" y="791"/>
                    <a:pt x="6130" y="682"/>
                    <a:pt x="5653" y="586"/>
                  </a:cubicBezTo>
                  <a:cubicBezTo>
                    <a:pt x="4972" y="437"/>
                    <a:pt x="4277" y="313"/>
                    <a:pt x="3596" y="191"/>
                  </a:cubicBezTo>
                  <a:cubicBezTo>
                    <a:pt x="3038" y="95"/>
                    <a:pt x="2466" y="1"/>
                    <a:pt x="1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7"/>
            <p:cNvSpPr/>
            <p:nvPr/>
          </p:nvSpPr>
          <p:spPr>
            <a:xfrm>
              <a:off x="7399878" y="1506599"/>
              <a:ext cx="708828" cy="1378311"/>
            </a:xfrm>
            <a:custGeom>
              <a:avLst/>
              <a:gdLst/>
              <a:ahLst/>
              <a:cxnLst/>
              <a:rect l="l" t="t" r="r" b="b"/>
              <a:pathLst>
                <a:path w="38968" h="75773" extrusionOk="0">
                  <a:moveTo>
                    <a:pt x="17677" y="1"/>
                  </a:moveTo>
                  <a:cubicBezTo>
                    <a:pt x="15222" y="1"/>
                    <a:pt x="12710" y="652"/>
                    <a:pt x="10706" y="1997"/>
                  </a:cubicBezTo>
                  <a:cubicBezTo>
                    <a:pt x="8132" y="3713"/>
                    <a:pt x="6702" y="7513"/>
                    <a:pt x="6334" y="10482"/>
                  </a:cubicBezTo>
                  <a:cubicBezTo>
                    <a:pt x="6102" y="12307"/>
                    <a:pt x="6211" y="14159"/>
                    <a:pt x="6117" y="15998"/>
                  </a:cubicBezTo>
                  <a:cubicBezTo>
                    <a:pt x="5953" y="18858"/>
                    <a:pt x="5245" y="22304"/>
                    <a:pt x="4168" y="24960"/>
                  </a:cubicBezTo>
                  <a:cubicBezTo>
                    <a:pt x="3079" y="27615"/>
                    <a:pt x="1704" y="29863"/>
                    <a:pt x="1118" y="32750"/>
                  </a:cubicBezTo>
                  <a:cubicBezTo>
                    <a:pt x="1" y="38362"/>
                    <a:pt x="832" y="44409"/>
                    <a:pt x="3678" y="49407"/>
                  </a:cubicBezTo>
                  <a:cubicBezTo>
                    <a:pt x="4441" y="50741"/>
                    <a:pt x="5340" y="52009"/>
                    <a:pt x="6471" y="53057"/>
                  </a:cubicBezTo>
                  <a:cubicBezTo>
                    <a:pt x="7546" y="54065"/>
                    <a:pt x="8826" y="54854"/>
                    <a:pt x="10079" y="55659"/>
                  </a:cubicBezTo>
                  <a:cubicBezTo>
                    <a:pt x="12776" y="57388"/>
                    <a:pt x="15418" y="59267"/>
                    <a:pt x="17543" y="61664"/>
                  </a:cubicBezTo>
                  <a:cubicBezTo>
                    <a:pt x="19668" y="64076"/>
                    <a:pt x="21275" y="67045"/>
                    <a:pt x="21561" y="70232"/>
                  </a:cubicBezTo>
                  <a:cubicBezTo>
                    <a:pt x="21697" y="71784"/>
                    <a:pt x="21602" y="73541"/>
                    <a:pt x="22705" y="74644"/>
                  </a:cubicBezTo>
                  <a:cubicBezTo>
                    <a:pt x="23236" y="75175"/>
                    <a:pt x="23999" y="75462"/>
                    <a:pt x="24734" y="75611"/>
                  </a:cubicBezTo>
                  <a:cubicBezTo>
                    <a:pt x="25275" y="75720"/>
                    <a:pt x="25796" y="75772"/>
                    <a:pt x="26298" y="75772"/>
                  </a:cubicBezTo>
                  <a:cubicBezTo>
                    <a:pt x="31732" y="75772"/>
                    <a:pt x="34902" y="69696"/>
                    <a:pt x="35276" y="64784"/>
                  </a:cubicBezTo>
                  <a:cubicBezTo>
                    <a:pt x="35548" y="61134"/>
                    <a:pt x="34649" y="57511"/>
                    <a:pt x="34228" y="53874"/>
                  </a:cubicBezTo>
                  <a:cubicBezTo>
                    <a:pt x="33968" y="51640"/>
                    <a:pt x="33901" y="49325"/>
                    <a:pt x="34391" y="47105"/>
                  </a:cubicBezTo>
                  <a:cubicBezTo>
                    <a:pt x="34909" y="44749"/>
                    <a:pt x="36311" y="42883"/>
                    <a:pt x="37278" y="40717"/>
                  </a:cubicBezTo>
                  <a:cubicBezTo>
                    <a:pt x="38599" y="37762"/>
                    <a:pt x="38967" y="34357"/>
                    <a:pt x="37972" y="31252"/>
                  </a:cubicBezTo>
                  <a:cubicBezTo>
                    <a:pt x="36910" y="27969"/>
                    <a:pt x="33532" y="25763"/>
                    <a:pt x="31626" y="23012"/>
                  </a:cubicBezTo>
                  <a:cubicBezTo>
                    <a:pt x="28861" y="18980"/>
                    <a:pt x="28398" y="13874"/>
                    <a:pt x="27391" y="9065"/>
                  </a:cubicBezTo>
                  <a:cubicBezTo>
                    <a:pt x="27349" y="8902"/>
                    <a:pt x="27322" y="8738"/>
                    <a:pt x="27282" y="8575"/>
                  </a:cubicBezTo>
                  <a:cubicBezTo>
                    <a:pt x="26477" y="4898"/>
                    <a:pt x="24585" y="1207"/>
                    <a:pt x="20608" y="321"/>
                  </a:cubicBezTo>
                  <a:cubicBezTo>
                    <a:pt x="19666" y="109"/>
                    <a:pt x="18676" y="1"/>
                    <a:pt x="176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7"/>
            <p:cNvSpPr/>
            <p:nvPr/>
          </p:nvSpPr>
          <p:spPr>
            <a:xfrm>
              <a:off x="7497995" y="1645989"/>
              <a:ext cx="544809" cy="816076"/>
            </a:xfrm>
            <a:custGeom>
              <a:avLst/>
              <a:gdLst/>
              <a:ahLst/>
              <a:cxnLst/>
              <a:rect l="l" t="t" r="r" b="b"/>
              <a:pathLst>
                <a:path w="29951" h="44864" extrusionOk="0">
                  <a:moveTo>
                    <a:pt x="4890" y="899"/>
                  </a:moveTo>
                  <a:lnTo>
                    <a:pt x="4890" y="899"/>
                  </a:lnTo>
                  <a:cubicBezTo>
                    <a:pt x="3446" y="1675"/>
                    <a:pt x="1621" y="2751"/>
                    <a:pt x="1267" y="4317"/>
                  </a:cubicBezTo>
                  <a:cubicBezTo>
                    <a:pt x="1035" y="5312"/>
                    <a:pt x="1240" y="6496"/>
                    <a:pt x="1335" y="7504"/>
                  </a:cubicBezTo>
                  <a:cubicBezTo>
                    <a:pt x="1594" y="10296"/>
                    <a:pt x="1730" y="13129"/>
                    <a:pt x="1335" y="15921"/>
                  </a:cubicBezTo>
                  <a:cubicBezTo>
                    <a:pt x="1131" y="17351"/>
                    <a:pt x="736" y="18672"/>
                    <a:pt x="287" y="20007"/>
                  </a:cubicBezTo>
                  <a:cubicBezTo>
                    <a:pt x="586" y="19816"/>
                    <a:pt x="926" y="19640"/>
                    <a:pt x="1349" y="19462"/>
                  </a:cubicBezTo>
                  <a:cubicBezTo>
                    <a:pt x="1471" y="19407"/>
                    <a:pt x="1852" y="19313"/>
                    <a:pt x="2343" y="19204"/>
                  </a:cubicBezTo>
                  <a:cubicBezTo>
                    <a:pt x="2575" y="19108"/>
                    <a:pt x="2820" y="19026"/>
                    <a:pt x="3092" y="18944"/>
                  </a:cubicBezTo>
                  <a:cubicBezTo>
                    <a:pt x="3732" y="18754"/>
                    <a:pt x="4386" y="18604"/>
                    <a:pt x="5054" y="18454"/>
                  </a:cubicBezTo>
                  <a:cubicBezTo>
                    <a:pt x="5517" y="17814"/>
                    <a:pt x="6688" y="17869"/>
                    <a:pt x="7518" y="17746"/>
                  </a:cubicBezTo>
                  <a:cubicBezTo>
                    <a:pt x="7587" y="17746"/>
                    <a:pt x="7669" y="17733"/>
                    <a:pt x="7750" y="17733"/>
                  </a:cubicBezTo>
                  <a:cubicBezTo>
                    <a:pt x="7900" y="17733"/>
                    <a:pt x="8077" y="17746"/>
                    <a:pt x="8254" y="17760"/>
                  </a:cubicBezTo>
                  <a:cubicBezTo>
                    <a:pt x="8417" y="17773"/>
                    <a:pt x="8608" y="17787"/>
                    <a:pt x="8771" y="17787"/>
                  </a:cubicBezTo>
                  <a:cubicBezTo>
                    <a:pt x="8962" y="17787"/>
                    <a:pt x="9140" y="17773"/>
                    <a:pt x="9262" y="17719"/>
                  </a:cubicBezTo>
                  <a:lnTo>
                    <a:pt x="9262" y="17719"/>
                  </a:lnTo>
                  <a:cubicBezTo>
                    <a:pt x="9112" y="17787"/>
                    <a:pt x="8949" y="17855"/>
                    <a:pt x="8798" y="17923"/>
                  </a:cubicBezTo>
                  <a:cubicBezTo>
                    <a:pt x="9016" y="17896"/>
                    <a:pt x="9234" y="17869"/>
                    <a:pt x="9466" y="17842"/>
                  </a:cubicBezTo>
                  <a:cubicBezTo>
                    <a:pt x="9902" y="17310"/>
                    <a:pt x="10202" y="16616"/>
                    <a:pt x="10297" y="15908"/>
                  </a:cubicBezTo>
                  <a:cubicBezTo>
                    <a:pt x="10311" y="15785"/>
                    <a:pt x="10269" y="15118"/>
                    <a:pt x="10188" y="14437"/>
                  </a:cubicBezTo>
                  <a:cubicBezTo>
                    <a:pt x="8758" y="14178"/>
                    <a:pt x="7396" y="13592"/>
                    <a:pt x="6416" y="12503"/>
                  </a:cubicBezTo>
                  <a:cubicBezTo>
                    <a:pt x="5857" y="11904"/>
                    <a:pt x="5475" y="11168"/>
                    <a:pt x="5176" y="10391"/>
                  </a:cubicBezTo>
                  <a:cubicBezTo>
                    <a:pt x="5067" y="10092"/>
                    <a:pt x="4277" y="8390"/>
                    <a:pt x="4427" y="8199"/>
                  </a:cubicBezTo>
                  <a:lnTo>
                    <a:pt x="4427" y="8199"/>
                  </a:lnTo>
                  <a:cubicBezTo>
                    <a:pt x="4195" y="8485"/>
                    <a:pt x="3841" y="8621"/>
                    <a:pt x="3487" y="8621"/>
                  </a:cubicBezTo>
                  <a:cubicBezTo>
                    <a:pt x="3160" y="8621"/>
                    <a:pt x="2833" y="8512"/>
                    <a:pt x="2588" y="8321"/>
                  </a:cubicBezTo>
                  <a:cubicBezTo>
                    <a:pt x="1662" y="7627"/>
                    <a:pt x="1267" y="6006"/>
                    <a:pt x="1498" y="4834"/>
                  </a:cubicBezTo>
                  <a:cubicBezTo>
                    <a:pt x="1594" y="4371"/>
                    <a:pt x="1867" y="3936"/>
                    <a:pt x="2261" y="3732"/>
                  </a:cubicBezTo>
                  <a:cubicBezTo>
                    <a:pt x="2424" y="3650"/>
                    <a:pt x="2588" y="3623"/>
                    <a:pt x="2765" y="3623"/>
                  </a:cubicBezTo>
                  <a:cubicBezTo>
                    <a:pt x="3092" y="3623"/>
                    <a:pt x="3432" y="3759"/>
                    <a:pt x="3692" y="3977"/>
                  </a:cubicBezTo>
                  <a:cubicBezTo>
                    <a:pt x="4073" y="4304"/>
                    <a:pt x="4141" y="4644"/>
                    <a:pt x="4264" y="5148"/>
                  </a:cubicBezTo>
                  <a:cubicBezTo>
                    <a:pt x="4250" y="3690"/>
                    <a:pt x="4400" y="2261"/>
                    <a:pt x="4890" y="899"/>
                  </a:cubicBezTo>
                  <a:close/>
                  <a:moveTo>
                    <a:pt x="17938" y="0"/>
                  </a:moveTo>
                  <a:lnTo>
                    <a:pt x="17938" y="0"/>
                  </a:lnTo>
                  <a:cubicBezTo>
                    <a:pt x="18523" y="1321"/>
                    <a:pt x="18714" y="2833"/>
                    <a:pt x="18673" y="4317"/>
                  </a:cubicBezTo>
                  <a:cubicBezTo>
                    <a:pt x="18810" y="3895"/>
                    <a:pt x="18959" y="3445"/>
                    <a:pt x="19258" y="3118"/>
                  </a:cubicBezTo>
                  <a:cubicBezTo>
                    <a:pt x="19463" y="2915"/>
                    <a:pt x="19749" y="2778"/>
                    <a:pt x="20021" y="2778"/>
                  </a:cubicBezTo>
                  <a:cubicBezTo>
                    <a:pt x="20157" y="2778"/>
                    <a:pt x="20308" y="2819"/>
                    <a:pt x="20417" y="2900"/>
                  </a:cubicBezTo>
                  <a:cubicBezTo>
                    <a:pt x="20662" y="3091"/>
                    <a:pt x="20757" y="3418"/>
                    <a:pt x="20798" y="3718"/>
                  </a:cubicBezTo>
                  <a:cubicBezTo>
                    <a:pt x="20961" y="4780"/>
                    <a:pt x="20729" y="5924"/>
                    <a:pt x="20157" y="6837"/>
                  </a:cubicBezTo>
                  <a:cubicBezTo>
                    <a:pt x="19967" y="7150"/>
                    <a:pt x="19736" y="7436"/>
                    <a:pt x="19436" y="7600"/>
                  </a:cubicBezTo>
                  <a:cubicBezTo>
                    <a:pt x="19286" y="7681"/>
                    <a:pt x="19122" y="7722"/>
                    <a:pt x="18959" y="7722"/>
                  </a:cubicBezTo>
                  <a:cubicBezTo>
                    <a:pt x="18782" y="7722"/>
                    <a:pt x="18619" y="7667"/>
                    <a:pt x="18483" y="7558"/>
                  </a:cubicBezTo>
                  <a:cubicBezTo>
                    <a:pt x="17896" y="10418"/>
                    <a:pt x="16167" y="13320"/>
                    <a:pt x="13580" y="14259"/>
                  </a:cubicBezTo>
                  <a:cubicBezTo>
                    <a:pt x="13580" y="14341"/>
                    <a:pt x="13580" y="14437"/>
                    <a:pt x="13593" y="14519"/>
                  </a:cubicBezTo>
                  <a:cubicBezTo>
                    <a:pt x="13607" y="14736"/>
                    <a:pt x="13620" y="14940"/>
                    <a:pt x="13647" y="15158"/>
                  </a:cubicBezTo>
                  <a:cubicBezTo>
                    <a:pt x="13688" y="15403"/>
                    <a:pt x="13743" y="15648"/>
                    <a:pt x="13783" y="15894"/>
                  </a:cubicBezTo>
                  <a:cubicBezTo>
                    <a:pt x="13825" y="16139"/>
                    <a:pt x="13852" y="16384"/>
                    <a:pt x="13934" y="16629"/>
                  </a:cubicBezTo>
                  <a:lnTo>
                    <a:pt x="13906" y="16629"/>
                  </a:lnTo>
                  <a:cubicBezTo>
                    <a:pt x="13974" y="16847"/>
                    <a:pt x="14043" y="17052"/>
                    <a:pt x="14137" y="17256"/>
                  </a:cubicBezTo>
                  <a:cubicBezTo>
                    <a:pt x="14219" y="17460"/>
                    <a:pt x="14342" y="17651"/>
                    <a:pt x="14464" y="17828"/>
                  </a:cubicBezTo>
                  <a:cubicBezTo>
                    <a:pt x="14669" y="17842"/>
                    <a:pt x="14887" y="17855"/>
                    <a:pt x="15105" y="17869"/>
                  </a:cubicBezTo>
                  <a:cubicBezTo>
                    <a:pt x="14996" y="17787"/>
                    <a:pt x="14887" y="17706"/>
                    <a:pt x="14791" y="17624"/>
                  </a:cubicBezTo>
                  <a:cubicBezTo>
                    <a:pt x="15377" y="17610"/>
                    <a:pt x="15908" y="17582"/>
                    <a:pt x="16453" y="17582"/>
                  </a:cubicBezTo>
                  <a:cubicBezTo>
                    <a:pt x="16794" y="17582"/>
                    <a:pt x="17121" y="17597"/>
                    <a:pt x="17475" y="17624"/>
                  </a:cubicBezTo>
                  <a:cubicBezTo>
                    <a:pt x="17869" y="17664"/>
                    <a:pt x="18156" y="17760"/>
                    <a:pt x="18387" y="17896"/>
                  </a:cubicBezTo>
                  <a:cubicBezTo>
                    <a:pt x="19531" y="18018"/>
                    <a:pt x="21192" y="18332"/>
                    <a:pt x="21438" y="18372"/>
                  </a:cubicBezTo>
                  <a:cubicBezTo>
                    <a:pt x="21410" y="18414"/>
                    <a:pt x="21370" y="18441"/>
                    <a:pt x="21343" y="18481"/>
                  </a:cubicBezTo>
                  <a:cubicBezTo>
                    <a:pt x="21479" y="18509"/>
                    <a:pt x="21628" y="18536"/>
                    <a:pt x="21764" y="18577"/>
                  </a:cubicBezTo>
                  <a:cubicBezTo>
                    <a:pt x="21792" y="18550"/>
                    <a:pt x="21819" y="18523"/>
                    <a:pt x="21860" y="18495"/>
                  </a:cubicBezTo>
                  <a:lnTo>
                    <a:pt x="21928" y="18495"/>
                  </a:lnTo>
                  <a:cubicBezTo>
                    <a:pt x="21982" y="18495"/>
                    <a:pt x="22037" y="18509"/>
                    <a:pt x="22091" y="18536"/>
                  </a:cubicBezTo>
                  <a:cubicBezTo>
                    <a:pt x="22487" y="18726"/>
                    <a:pt x="22759" y="19122"/>
                    <a:pt x="23059" y="19449"/>
                  </a:cubicBezTo>
                  <a:cubicBezTo>
                    <a:pt x="25714" y="22363"/>
                    <a:pt x="27799" y="25414"/>
                    <a:pt x="29624" y="28737"/>
                  </a:cubicBezTo>
                  <a:cubicBezTo>
                    <a:pt x="29950" y="25496"/>
                    <a:pt x="28479" y="22104"/>
                    <a:pt x="26150" y="19748"/>
                  </a:cubicBezTo>
                  <a:cubicBezTo>
                    <a:pt x="23985" y="17569"/>
                    <a:pt x="20974" y="15772"/>
                    <a:pt x="20498" y="12748"/>
                  </a:cubicBezTo>
                  <a:cubicBezTo>
                    <a:pt x="20076" y="10160"/>
                    <a:pt x="21779" y="7586"/>
                    <a:pt x="21370" y="4998"/>
                  </a:cubicBezTo>
                  <a:cubicBezTo>
                    <a:pt x="21016" y="2751"/>
                    <a:pt x="19694" y="1075"/>
                    <a:pt x="17938" y="0"/>
                  </a:cubicBezTo>
                  <a:close/>
                  <a:moveTo>
                    <a:pt x="300" y="37549"/>
                  </a:moveTo>
                  <a:cubicBezTo>
                    <a:pt x="136" y="38353"/>
                    <a:pt x="109" y="39156"/>
                    <a:pt x="0" y="39973"/>
                  </a:cubicBezTo>
                  <a:cubicBezTo>
                    <a:pt x="42" y="40096"/>
                    <a:pt x="96" y="40218"/>
                    <a:pt x="151" y="40341"/>
                  </a:cubicBezTo>
                  <a:cubicBezTo>
                    <a:pt x="205" y="39906"/>
                    <a:pt x="259" y="39470"/>
                    <a:pt x="300" y="39034"/>
                  </a:cubicBezTo>
                  <a:cubicBezTo>
                    <a:pt x="314" y="38544"/>
                    <a:pt x="314" y="38053"/>
                    <a:pt x="300" y="37549"/>
                  </a:cubicBezTo>
                  <a:close/>
                  <a:moveTo>
                    <a:pt x="22105" y="32700"/>
                  </a:moveTo>
                  <a:lnTo>
                    <a:pt x="22105" y="32700"/>
                  </a:lnTo>
                  <a:cubicBezTo>
                    <a:pt x="22596" y="36759"/>
                    <a:pt x="23195" y="40804"/>
                    <a:pt x="23889" y="44836"/>
                  </a:cubicBezTo>
                  <a:lnTo>
                    <a:pt x="24121" y="44836"/>
                  </a:lnTo>
                  <a:cubicBezTo>
                    <a:pt x="24257" y="44836"/>
                    <a:pt x="24394" y="44836"/>
                    <a:pt x="24516" y="44863"/>
                  </a:cubicBezTo>
                  <a:cubicBezTo>
                    <a:pt x="24829" y="44781"/>
                    <a:pt x="25129" y="44713"/>
                    <a:pt x="25442" y="44631"/>
                  </a:cubicBezTo>
                  <a:cubicBezTo>
                    <a:pt x="25224" y="42724"/>
                    <a:pt x="24993" y="40777"/>
                    <a:pt x="25292" y="38911"/>
                  </a:cubicBezTo>
                  <a:cubicBezTo>
                    <a:pt x="24394" y="36732"/>
                    <a:pt x="23481" y="34471"/>
                    <a:pt x="22105" y="3270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7"/>
            <p:cNvSpPr/>
            <p:nvPr/>
          </p:nvSpPr>
          <p:spPr>
            <a:xfrm>
              <a:off x="7361242" y="2721800"/>
              <a:ext cx="707827" cy="533931"/>
            </a:xfrm>
            <a:custGeom>
              <a:avLst/>
              <a:gdLst/>
              <a:ahLst/>
              <a:cxnLst/>
              <a:rect l="l" t="t" r="r" b="b"/>
              <a:pathLst>
                <a:path w="38913" h="29353" extrusionOk="0">
                  <a:moveTo>
                    <a:pt x="20493" y="0"/>
                  </a:moveTo>
                  <a:cubicBezTo>
                    <a:pt x="20408" y="0"/>
                    <a:pt x="20323" y="3"/>
                    <a:pt x="20239" y="7"/>
                  </a:cubicBezTo>
                  <a:cubicBezTo>
                    <a:pt x="18686" y="75"/>
                    <a:pt x="17188" y="620"/>
                    <a:pt x="15704" y="1138"/>
                  </a:cubicBezTo>
                  <a:cubicBezTo>
                    <a:pt x="13198" y="2049"/>
                    <a:pt x="10596" y="2990"/>
                    <a:pt x="8649" y="4924"/>
                  </a:cubicBezTo>
                  <a:cubicBezTo>
                    <a:pt x="7164" y="6367"/>
                    <a:pt x="6170" y="8287"/>
                    <a:pt x="5190" y="10154"/>
                  </a:cubicBezTo>
                  <a:cubicBezTo>
                    <a:pt x="4277" y="11910"/>
                    <a:pt x="3365" y="13653"/>
                    <a:pt x="2520" y="15438"/>
                  </a:cubicBezTo>
                  <a:cubicBezTo>
                    <a:pt x="2179" y="16146"/>
                    <a:pt x="1852" y="16855"/>
                    <a:pt x="1621" y="17603"/>
                  </a:cubicBezTo>
                  <a:cubicBezTo>
                    <a:pt x="1389" y="18339"/>
                    <a:pt x="1253" y="19088"/>
                    <a:pt x="1117" y="19851"/>
                  </a:cubicBezTo>
                  <a:cubicBezTo>
                    <a:pt x="777" y="21798"/>
                    <a:pt x="423" y="23746"/>
                    <a:pt x="82" y="25707"/>
                  </a:cubicBezTo>
                  <a:cubicBezTo>
                    <a:pt x="41" y="25938"/>
                    <a:pt x="0" y="26183"/>
                    <a:pt x="82" y="26401"/>
                  </a:cubicBezTo>
                  <a:cubicBezTo>
                    <a:pt x="164" y="26619"/>
                    <a:pt x="327" y="26770"/>
                    <a:pt x="505" y="26906"/>
                  </a:cubicBezTo>
                  <a:cubicBezTo>
                    <a:pt x="2506" y="28451"/>
                    <a:pt x="5020" y="28990"/>
                    <a:pt x="7503" y="28990"/>
                  </a:cubicBezTo>
                  <a:cubicBezTo>
                    <a:pt x="7909" y="28990"/>
                    <a:pt x="8315" y="28976"/>
                    <a:pt x="8717" y="28949"/>
                  </a:cubicBezTo>
                  <a:cubicBezTo>
                    <a:pt x="11564" y="28771"/>
                    <a:pt x="14369" y="28023"/>
                    <a:pt x="17215" y="27669"/>
                  </a:cubicBezTo>
                  <a:cubicBezTo>
                    <a:pt x="18457" y="27517"/>
                    <a:pt x="19706" y="27441"/>
                    <a:pt x="20955" y="27441"/>
                  </a:cubicBezTo>
                  <a:cubicBezTo>
                    <a:pt x="23297" y="27441"/>
                    <a:pt x="25638" y="27708"/>
                    <a:pt x="27920" y="28241"/>
                  </a:cubicBezTo>
                  <a:cubicBezTo>
                    <a:pt x="29446" y="28595"/>
                    <a:pt x="30958" y="29071"/>
                    <a:pt x="32497" y="29261"/>
                  </a:cubicBezTo>
                  <a:cubicBezTo>
                    <a:pt x="33002" y="29322"/>
                    <a:pt x="33510" y="29352"/>
                    <a:pt x="34018" y="29352"/>
                  </a:cubicBezTo>
                  <a:cubicBezTo>
                    <a:pt x="35688" y="29352"/>
                    <a:pt x="37356" y="29027"/>
                    <a:pt x="38912" y="28390"/>
                  </a:cubicBezTo>
                  <a:cubicBezTo>
                    <a:pt x="38081" y="28104"/>
                    <a:pt x="37523" y="27287"/>
                    <a:pt x="37018" y="26524"/>
                  </a:cubicBezTo>
                  <a:cubicBezTo>
                    <a:pt x="35902" y="24794"/>
                    <a:pt x="34772" y="23065"/>
                    <a:pt x="33641" y="21322"/>
                  </a:cubicBezTo>
                  <a:cubicBezTo>
                    <a:pt x="31925" y="18707"/>
                    <a:pt x="30209" y="16078"/>
                    <a:pt x="28752" y="13286"/>
                  </a:cubicBezTo>
                  <a:cubicBezTo>
                    <a:pt x="26709" y="9350"/>
                    <a:pt x="25169" y="5100"/>
                    <a:pt x="22814" y="1368"/>
                  </a:cubicBezTo>
                  <a:cubicBezTo>
                    <a:pt x="22568" y="1001"/>
                    <a:pt x="22323" y="633"/>
                    <a:pt x="21982" y="388"/>
                  </a:cubicBezTo>
                  <a:cubicBezTo>
                    <a:pt x="21550" y="83"/>
                    <a:pt x="21015" y="0"/>
                    <a:pt x="20493" y="0"/>
                  </a:cubicBezTo>
                  <a:close/>
                </a:path>
              </a:pathLst>
            </a:custGeom>
            <a:solidFill>
              <a:srgbClr val="424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7"/>
            <p:cNvSpPr/>
            <p:nvPr/>
          </p:nvSpPr>
          <p:spPr>
            <a:xfrm>
              <a:off x="7379323" y="2721800"/>
              <a:ext cx="707809" cy="533931"/>
            </a:xfrm>
            <a:custGeom>
              <a:avLst/>
              <a:gdLst/>
              <a:ahLst/>
              <a:cxnLst/>
              <a:rect l="l" t="t" r="r" b="b"/>
              <a:pathLst>
                <a:path w="38912" h="29353" extrusionOk="0">
                  <a:moveTo>
                    <a:pt x="20494" y="0"/>
                  </a:moveTo>
                  <a:cubicBezTo>
                    <a:pt x="20409" y="0"/>
                    <a:pt x="20324" y="3"/>
                    <a:pt x="20240" y="7"/>
                  </a:cubicBezTo>
                  <a:cubicBezTo>
                    <a:pt x="18687" y="75"/>
                    <a:pt x="17189" y="620"/>
                    <a:pt x="15704" y="1138"/>
                  </a:cubicBezTo>
                  <a:cubicBezTo>
                    <a:pt x="13185" y="2049"/>
                    <a:pt x="10597" y="2990"/>
                    <a:pt x="8649" y="4924"/>
                  </a:cubicBezTo>
                  <a:cubicBezTo>
                    <a:pt x="7165" y="6367"/>
                    <a:pt x="6170" y="8287"/>
                    <a:pt x="5189" y="10154"/>
                  </a:cubicBezTo>
                  <a:cubicBezTo>
                    <a:pt x="4277" y="11910"/>
                    <a:pt x="3364" y="13653"/>
                    <a:pt x="2507" y="15438"/>
                  </a:cubicBezTo>
                  <a:cubicBezTo>
                    <a:pt x="2180" y="16146"/>
                    <a:pt x="1853" y="16855"/>
                    <a:pt x="1621" y="17603"/>
                  </a:cubicBezTo>
                  <a:cubicBezTo>
                    <a:pt x="1390" y="18339"/>
                    <a:pt x="1254" y="19088"/>
                    <a:pt x="1118" y="19851"/>
                  </a:cubicBezTo>
                  <a:cubicBezTo>
                    <a:pt x="777" y="21798"/>
                    <a:pt x="423" y="23746"/>
                    <a:pt x="83" y="25707"/>
                  </a:cubicBezTo>
                  <a:cubicBezTo>
                    <a:pt x="41" y="25938"/>
                    <a:pt x="1" y="26183"/>
                    <a:pt x="83" y="26401"/>
                  </a:cubicBezTo>
                  <a:cubicBezTo>
                    <a:pt x="150" y="26619"/>
                    <a:pt x="328" y="26770"/>
                    <a:pt x="504" y="26906"/>
                  </a:cubicBezTo>
                  <a:cubicBezTo>
                    <a:pt x="2506" y="28451"/>
                    <a:pt x="5011" y="28990"/>
                    <a:pt x="7491" y="28990"/>
                  </a:cubicBezTo>
                  <a:cubicBezTo>
                    <a:pt x="7896" y="28990"/>
                    <a:pt x="8301" y="28976"/>
                    <a:pt x="8703" y="28949"/>
                  </a:cubicBezTo>
                  <a:cubicBezTo>
                    <a:pt x="11563" y="28771"/>
                    <a:pt x="14369" y="28023"/>
                    <a:pt x="17216" y="27669"/>
                  </a:cubicBezTo>
                  <a:cubicBezTo>
                    <a:pt x="18457" y="27517"/>
                    <a:pt x="19707" y="27441"/>
                    <a:pt x="20956" y="27441"/>
                  </a:cubicBezTo>
                  <a:cubicBezTo>
                    <a:pt x="23298" y="27441"/>
                    <a:pt x="25638" y="27708"/>
                    <a:pt x="27921" y="28241"/>
                  </a:cubicBezTo>
                  <a:cubicBezTo>
                    <a:pt x="29447" y="28595"/>
                    <a:pt x="30958" y="29071"/>
                    <a:pt x="32497" y="29261"/>
                  </a:cubicBezTo>
                  <a:cubicBezTo>
                    <a:pt x="33003" y="29322"/>
                    <a:pt x="33511" y="29352"/>
                    <a:pt x="34019" y="29352"/>
                  </a:cubicBezTo>
                  <a:cubicBezTo>
                    <a:pt x="35688" y="29352"/>
                    <a:pt x="37356" y="29027"/>
                    <a:pt x="38912" y="28390"/>
                  </a:cubicBezTo>
                  <a:cubicBezTo>
                    <a:pt x="38082" y="28104"/>
                    <a:pt x="37523" y="27287"/>
                    <a:pt x="37019" y="26524"/>
                  </a:cubicBezTo>
                  <a:cubicBezTo>
                    <a:pt x="35888" y="24794"/>
                    <a:pt x="34758" y="23065"/>
                    <a:pt x="33627" y="21322"/>
                  </a:cubicBezTo>
                  <a:cubicBezTo>
                    <a:pt x="31925" y="18707"/>
                    <a:pt x="30209" y="16078"/>
                    <a:pt x="28752" y="13286"/>
                  </a:cubicBezTo>
                  <a:cubicBezTo>
                    <a:pt x="26709" y="9350"/>
                    <a:pt x="25170" y="5100"/>
                    <a:pt x="22800" y="1368"/>
                  </a:cubicBezTo>
                  <a:cubicBezTo>
                    <a:pt x="22568" y="1001"/>
                    <a:pt x="22323" y="633"/>
                    <a:pt x="21969" y="388"/>
                  </a:cubicBezTo>
                  <a:cubicBezTo>
                    <a:pt x="21547" y="83"/>
                    <a:pt x="21016" y="0"/>
                    <a:pt x="20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7"/>
            <p:cNvSpPr/>
            <p:nvPr/>
          </p:nvSpPr>
          <p:spPr>
            <a:xfrm>
              <a:off x="7342670" y="3902149"/>
              <a:ext cx="273032" cy="148976"/>
            </a:xfrm>
            <a:custGeom>
              <a:avLst/>
              <a:gdLst/>
              <a:ahLst/>
              <a:cxnLst/>
              <a:rect l="l" t="t" r="r" b="b"/>
              <a:pathLst>
                <a:path w="15010" h="8190" extrusionOk="0">
                  <a:moveTo>
                    <a:pt x="13456" y="15"/>
                  </a:moveTo>
                  <a:cubicBezTo>
                    <a:pt x="12598" y="28"/>
                    <a:pt x="11713" y="0"/>
                    <a:pt x="10869" y="82"/>
                  </a:cubicBezTo>
                  <a:cubicBezTo>
                    <a:pt x="10896" y="436"/>
                    <a:pt x="10827" y="805"/>
                    <a:pt x="10691" y="1159"/>
                  </a:cubicBezTo>
                  <a:cubicBezTo>
                    <a:pt x="10160" y="2602"/>
                    <a:pt x="8539" y="3923"/>
                    <a:pt x="7382" y="4549"/>
                  </a:cubicBezTo>
                  <a:cubicBezTo>
                    <a:pt x="7273" y="4604"/>
                    <a:pt x="7177" y="4645"/>
                    <a:pt x="7095" y="4686"/>
                  </a:cubicBezTo>
                  <a:cubicBezTo>
                    <a:pt x="5788" y="5299"/>
                    <a:pt x="4399" y="5448"/>
                    <a:pt x="3051" y="5830"/>
                  </a:cubicBezTo>
                  <a:lnTo>
                    <a:pt x="2274" y="5993"/>
                  </a:lnTo>
                  <a:cubicBezTo>
                    <a:pt x="1308" y="6211"/>
                    <a:pt x="449" y="6483"/>
                    <a:pt x="149" y="7369"/>
                  </a:cubicBezTo>
                  <a:lnTo>
                    <a:pt x="13" y="7369"/>
                  </a:lnTo>
                  <a:cubicBezTo>
                    <a:pt x="0" y="7533"/>
                    <a:pt x="13" y="7669"/>
                    <a:pt x="55" y="7778"/>
                  </a:cubicBezTo>
                  <a:cubicBezTo>
                    <a:pt x="55" y="7860"/>
                    <a:pt x="40" y="7941"/>
                    <a:pt x="40" y="8036"/>
                  </a:cubicBezTo>
                  <a:cubicBezTo>
                    <a:pt x="136" y="8050"/>
                    <a:pt x="231" y="8050"/>
                    <a:pt x="327" y="8063"/>
                  </a:cubicBezTo>
                  <a:cubicBezTo>
                    <a:pt x="531" y="8162"/>
                    <a:pt x="806" y="8190"/>
                    <a:pt x="1089" y="8190"/>
                  </a:cubicBezTo>
                  <a:cubicBezTo>
                    <a:pt x="1240" y="8190"/>
                    <a:pt x="1393" y="8182"/>
                    <a:pt x="1539" y="8172"/>
                  </a:cubicBezTo>
                  <a:cubicBezTo>
                    <a:pt x="1716" y="8172"/>
                    <a:pt x="1893" y="8159"/>
                    <a:pt x="2043" y="8159"/>
                  </a:cubicBezTo>
                  <a:lnTo>
                    <a:pt x="2288" y="8159"/>
                  </a:lnTo>
                  <a:cubicBezTo>
                    <a:pt x="2445" y="8166"/>
                    <a:pt x="2601" y="8169"/>
                    <a:pt x="2758" y="8169"/>
                  </a:cubicBezTo>
                  <a:cubicBezTo>
                    <a:pt x="2914" y="8169"/>
                    <a:pt x="3071" y="8166"/>
                    <a:pt x="3227" y="8159"/>
                  </a:cubicBezTo>
                  <a:lnTo>
                    <a:pt x="3691" y="8159"/>
                  </a:lnTo>
                  <a:cubicBezTo>
                    <a:pt x="4154" y="8159"/>
                    <a:pt x="4604" y="8145"/>
                    <a:pt x="5067" y="8118"/>
                  </a:cubicBezTo>
                  <a:lnTo>
                    <a:pt x="5134" y="8118"/>
                  </a:lnTo>
                  <a:cubicBezTo>
                    <a:pt x="5543" y="8105"/>
                    <a:pt x="5938" y="8091"/>
                    <a:pt x="6333" y="8063"/>
                  </a:cubicBezTo>
                  <a:cubicBezTo>
                    <a:pt x="6523" y="8063"/>
                    <a:pt x="6714" y="8050"/>
                    <a:pt x="6905" y="8036"/>
                  </a:cubicBezTo>
                  <a:cubicBezTo>
                    <a:pt x="7177" y="8036"/>
                    <a:pt x="7437" y="8023"/>
                    <a:pt x="7695" y="8009"/>
                  </a:cubicBezTo>
                  <a:cubicBezTo>
                    <a:pt x="7900" y="7996"/>
                    <a:pt x="8117" y="7982"/>
                    <a:pt x="8321" y="7982"/>
                  </a:cubicBezTo>
                  <a:cubicBezTo>
                    <a:pt x="8566" y="7968"/>
                    <a:pt x="8826" y="7954"/>
                    <a:pt x="9071" y="7927"/>
                  </a:cubicBezTo>
                  <a:cubicBezTo>
                    <a:pt x="9275" y="7927"/>
                    <a:pt x="9465" y="7914"/>
                    <a:pt x="9670" y="7900"/>
                  </a:cubicBezTo>
                  <a:cubicBezTo>
                    <a:pt x="9943" y="7887"/>
                    <a:pt x="10201" y="7860"/>
                    <a:pt x="10473" y="7845"/>
                  </a:cubicBezTo>
                  <a:cubicBezTo>
                    <a:pt x="10596" y="7832"/>
                    <a:pt x="10718" y="7832"/>
                    <a:pt x="10827" y="7818"/>
                  </a:cubicBezTo>
                  <a:cubicBezTo>
                    <a:pt x="10896" y="7818"/>
                    <a:pt x="10950" y="7805"/>
                    <a:pt x="11018" y="7805"/>
                  </a:cubicBezTo>
                  <a:cubicBezTo>
                    <a:pt x="11127" y="7791"/>
                    <a:pt x="11250" y="7778"/>
                    <a:pt x="11359" y="7778"/>
                  </a:cubicBezTo>
                  <a:cubicBezTo>
                    <a:pt x="11495" y="7764"/>
                    <a:pt x="11631" y="7751"/>
                    <a:pt x="11753" y="7736"/>
                  </a:cubicBezTo>
                  <a:cubicBezTo>
                    <a:pt x="11808" y="7736"/>
                    <a:pt x="11849" y="7723"/>
                    <a:pt x="11890" y="7723"/>
                  </a:cubicBezTo>
                  <a:lnTo>
                    <a:pt x="12380" y="7682"/>
                  </a:lnTo>
                  <a:cubicBezTo>
                    <a:pt x="12558" y="7655"/>
                    <a:pt x="12748" y="7642"/>
                    <a:pt x="12925" y="7614"/>
                  </a:cubicBezTo>
                  <a:cubicBezTo>
                    <a:pt x="13224" y="7587"/>
                    <a:pt x="13524" y="7560"/>
                    <a:pt x="13824" y="7518"/>
                  </a:cubicBezTo>
                  <a:cubicBezTo>
                    <a:pt x="14123" y="7505"/>
                    <a:pt x="14737" y="7491"/>
                    <a:pt x="14859" y="7369"/>
                  </a:cubicBezTo>
                  <a:cubicBezTo>
                    <a:pt x="14913" y="7355"/>
                    <a:pt x="14955" y="7355"/>
                    <a:pt x="14995" y="7342"/>
                  </a:cubicBezTo>
                  <a:cubicBezTo>
                    <a:pt x="15009" y="7342"/>
                    <a:pt x="14995" y="7287"/>
                    <a:pt x="14995" y="7192"/>
                  </a:cubicBezTo>
                  <a:cubicBezTo>
                    <a:pt x="14995" y="7179"/>
                    <a:pt x="14982" y="7164"/>
                    <a:pt x="14982" y="7151"/>
                  </a:cubicBezTo>
                  <a:cubicBezTo>
                    <a:pt x="14982" y="7097"/>
                    <a:pt x="14968" y="7015"/>
                    <a:pt x="14968" y="6919"/>
                  </a:cubicBezTo>
                  <a:lnTo>
                    <a:pt x="14955" y="6919"/>
                  </a:lnTo>
                  <a:cubicBezTo>
                    <a:pt x="14886" y="6252"/>
                    <a:pt x="14695" y="4876"/>
                    <a:pt x="14532" y="3583"/>
                  </a:cubicBezTo>
                  <a:cubicBezTo>
                    <a:pt x="14505" y="3433"/>
                    <a:pt x="14492" y="3296"/>
                    <a:pt x="14464" y="3160"/>
                  </a:cubicBezTo>
                  <a:cubicBezTo>
                    <a:pt x="14437" y="2915"/>
                    <a:pt x="14410" y="2684"/>
                    <a:pt x="14368" y="2466"/>
                  </a:cubicBezTo>
                  <a:cubicBezTo>
                    <a:pt x="14368" y="2384"/>
                    <a:pt x="14355" y="2316"/>
                    <a:pt x="14341" y="2248"/>
                  </a:cubicBezTo>
                  <a:cubicBezTo>
                    <a:pt x="14301" y="1880"/>
                    <a:pt x="14246" y="1553"/>
                    <a:pt x="14205" y="1281"/>
                  </a:cubicBezTo>
                  <a:cubicBezTo>
                    <a:pt x="14205" y="1213"/>
                    <a:pt x="14192" y="1144"/>
                    <a:pt x="14178" y="1090"/>
                  </a:cubicBezTo>
                  <a:cubicBezTo>
                    <a:pt x="14178" y="1008"/>
                    <a:pt x="14165" y="927"/>
                    <a:pt x="14150" y="859"/>
                  </a:cubicBezTo>
                  <a:cubicBezTo>
                    <a:pt x="14137" y="805"/>
                    <a:pt x="14137" y="750"/>
                    <a:pt x="14123" y="709"/>
                  </a:cubicBezTo>
                  <a:cubicBezTo>
                    <a:pt x="14123" y="641"/>
                    <a:pt x="14110" y="587"/>
                    <a:pt x="14110" y="559"/>
                  </a:cubicBezTo>
                  <a:cubicBezTo>
                    <a:pt x="14083" y="409"/>
                    <a:pt x="14056" y="260"/>
                    <a:pt x="13947" y="151"/>
                  </a:cubicBezTo>
                  <a:cubicBezTo>
                    <a:pt x="13878" y="82"/>
                    <a:pt x="13796" y="42"/>
                    <a:pt x="13687" y="28"/>
                  </a:cubicBezTo>
                  <a:cubicBezTo>
                    <a:pt x="13620" y="15"/>
                    <a:pt x="13538" y="15"/>
                    <a:pt x="13456" y="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7"/>
            <p:cNvSpPr/>
            <p:nvPr/>
          </p:nvSpPr>
          <p:spPr>
            <a:xfrm>
              <a:off x="8076710" y="3895437"/>
              <a:ext cx="261136" cy="140263"/>
            </a:xfrm>
            <a:custGeom>
              <a:avLst/>
              <a:gdLst/>
              <a:ahLst/>
              <a:cxnLst/>
              <a:rect l="l" t="t" r="r" b="b"/>
              <a:pathLst>
                <a:path w="14356" h="7711" extrusionOk="0">
                  <a:moveTo>
                    <a:pt x="3254" y="1"/>
                  </a:moveTo>
                  <a:cubicBezTo>
                    <a:pt x="2489" y="1"/>
                    <a:pt x="1703" y="88"/>
                    <a:pt x="941" y="138"/>
                  </a:cubicBezTo>
                  <a:cubicBezTo>
                    <a:pt x="859" y="138"/>
                    <a:pt x="791" y="152"/>
                    <a:pt x="709" y="166"/>
                  </a:cubicBezTo>
                  <a:cubicBezTo>
                    <a:pt x="627" y="193"/>
                    <a:pt x="532" y="233"/>
                    <a:pt x="478" y="302"/>
                  </a:cubicBezTo>
                  <a:cubicBezTo>
                    <a:pt x="396" y="411"/>
                    <a:pt x="369" y="574"/>
                    <a:pt x="355" y="724"/>
                  </a:cubicBezTo>
                  <a:lnTo>
                    <a:pt x="355" y="778"/>
                  </a:lnTo>
                  <a:cubicBezTo>
                    <a:pt x="342" y="914"/>
                    <a:pt x="328" y="1201"/>
                    <a:pt x="315" y="1582"/>
                  </a:cubicBezTo>
                  <a:cubicBezTo>
                    <a:pt x="206" y="3434"/>
                    <a:pt x="1" y="7548"/>
                    <a:pt x="42" y="7548"/>
                  </a:cubicBezTo>
                  <a:cubicBezTo>
                    <a:pt x="82" y="7561"/>
                    <a:pt x="124" y="7561"/>
                    <a:pt x="164" y="7561"/>
                  </a:cubicBezTo>
                  <a:cubicBezTo>
                    <a:pt x="246" y="7634"/>
                    <a:pt x="488" y="7649"/>
                    <a:pt x="731" y="7649"/>
                  </a:cubicBezTo>
                  <a:cubicBezTo>
                    <a:pt x="894" y="7649"/>
                    <a:pt x="1057" y="7642"/>
                    <a:pt x="1172" y="7642"/>
                  </a:cubicBezTo>
                  <a:cubicBezTo>
                    <a:pt x="1459" y="7656"/>
                    <a:pt x="1744" y="7670"/>
                    <a:pt x="2031" y="7670"/>
                  </a:cubicBezTo>
                  <a:cubicBezTo>
                    <a:pt x="2207" y="7684"/>
                    <a:pt x="2385" y="7684"/>
                    <a:pt x="2561" y="7697"/>
                  </a:cubicBezTo>
                  <a:lnTo>
                    <a:pt x="3161" y="7697"/>
                  </a:lnTo>
                  <a:cubicBezTo>
                    <a:pt x="3284" y="7711"/>
                    <a:pt x="3406" y="7711"/>
                    <a:pt x="3542" y="7711"/>
                  </a:cubicBezTo>
                  <a:lnTo>
                    <a:pt x="5163" y="7711"/>
                  </a:lnTo>
                  <a:cubicBezTo>
                    <a:pt x="5354" y="7711"/>
                    <a:pt x="5545" y="7711"/>
                    <a:pt x="5735" y="7697"/>
                  </a:cubicBezTo>
                  <a:cubicBezTo>
                    <a:pt x="5980" y="7697"/>
                    <a:pt x="6226" y="7697"/>
                    <a:pt x="6457" y="7684"/>
                  </a:cubicBezTo>
                  <a:cubicBezTo>
                    <a:pt x="6661" y="7684"/>
                    <a:pt x="6852" y="7684"/>
                    <a:pt x="7043" y="7670"/>
                  </a:cubicBezTo>
                  <a:cubicBezTo>
                    <a:pt x="7301" y="7670"/>
                    <a:pt x="7573" y="7656"/>
                    <a:pt x="7833" y="7656"/>
                  </a:cubicBezTo>
                  <a:cubicBezTo>
                    <a:pt x="8009" y="7642"/>
                    <a:pt x="8173" y="7642"/>
                    <a:pt x="8350" y="7629"/>
                  </a:cubicBezTo>
                  <a:cubicBezTo>
                    <a:pt x="8759" y="7615"/>
                    <a:pt x="9153" y="7602"/>
                    <a:pt x="9562" y="7588"/>
                  </a:cubicBezTo>
                  <a:cubicBezTo>
                    <a:pt x="10012" y="7575"/>
                    <a:pt x="10448" y="7561"/>
                    <a:pt x="10883" y="7533"/>
                  </a:cubicBezTo>
                  <a:cubicBezTo>
                    <a:pt x="11033" y="7520"/>
                    <a:pt x="11169" y="7506"/>
                    <a:pt x="11319" y="7506"/>
                  </a:cubicBezTo>
                  <a:cubicBezTo>
                    <a:pt x="11619" y="7479"/>
                    <a:pt x="11932" y="7452"/>
                    <a:pt x="12231" y="7424"/>
                  </a:cubicBezTo>
                  <a:cubicBezTo>
                    <a:pt x="12300" y="7424"/>
                    <a:pt x="12382" y="7411"/>
                    <a:pt x="12449" y="7411"/>
                  </a:cubicBezTo>
                  <a:cubicBezTo>
                    <a:pt x="12939" y="7357"/>
                    <a:pt x="13675" y="7439"/>
                    <a:pt x="14070" y="7179"/>
                  </a:cubicBezTo>
                  <a:lnTo>
                    <a:pt x="14356" y="7139"/>
                  </a:lnTo>
                  <a:cubicBezTo>
                    <a:pt x="14343" y="7043"/>
                    <a:pt x="14329" y="6961"/>
                    <a:pt x="14316" y="6880"/>
                  </a:cubicBezTo>
                  <a:cubicBezTo>
                    <a:pt x="14343" y="6758"/>
                    <a:pt x="14356" y="6634"/>
                    <a:pt x="14329" y="6458"/>
                  </a:cubicBezTo>
                  <a:lnTo>
                    <a:pt x="14329" y="6458"/>
                  </a:lnTo>
                  <a:cubicBezTo>
                    <a:pt x="14288" y="6471"/>
                    <a:pt x="14234" y="6471"/>
                    <a:pt x="14192" y="6471"/>
                  </a:cubicBezTo>
                  <a:cubicBezTo>
                    <a:pt x="13838" y="5614"/>
                    <a:pt x="13008" y="5409"/>
                    <a:pt x="12068" y="5259"/>
                  </a:cubicBezTo>
                  <a:cubicBezTo>
                    <a:pt x="11810" y="5232"/>
                    <a:pt x="11564" y="5191"/>
                    <a:pt x="11319" y="5164"/>
                  </a:cubicBezTo>
                  <a:cubicBezTo>
                    <a:pt x="9998" y="4878"/>
                    <a:pt x="8663" y="4824"/>
                    <a:pt x="7370" y="4319"/>
                  </a:cubicBezTo>
                  <a:cubicBezTo>
                    <a:pt x="5939" y="3761"/>
                    <a:pt x="3420" y="1936"/>
                    <a:pt x="3420" y="2"/>
                  </a:cubicBezTo>
                  <a:cubicBezTo>
                    <a:pt x="3365" y="1"/>
                    <a:pt x="3309" y="1"/>
                    <a:pt x="32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7"/>
            <p:cNvSpPr/>
            <p:nvPr/>
          </p:nvSpPr>
          <p:spPr>
            <a:xfrm>
              <a:off x="7452411" y="2571042"/>
              <a:ext cx="746208" cy="1394209"/>
            </a:xfrm>
            <a:custGeom>
              <a:avLst/>
              <a:gdLst/>
              <a:ahLst/>
              <a:cxnLst/>
              <a:rect l="l" t="t" r="r" b="b"/>
              <a:pathLst>
                <a:path w="41023" h="76647" extrusionOk="0">
                  <a:moveTo>
                    <a:pt x="23428" y="0"/>
                  </a:moveTo>
                  <a:cubicBezTo>
                    <a:pt x="23427" y="0"/>
                    <a:pt x="23426" y="0"/>
                    <a:pt x="23426" y="1"/>
                  </a:cubicBezTo>
                  <a:cubicBezTo>
                    <a:pt x="21285" y="1777"/>
                    <a:pt x="18501" y="2213"/>
                    <a:pt x="15753" y="2213"/>
                  </a:cubicBezTo>
                  <a:cubicBezTo>
                    <a:pt x="15110" y="2213"/>
                    <a:pt x="14468" y="2189"/>
                    <a:pt x="13838" y="2153"/>
                  </a:cubicBezTo>
                  <a:cubicBezTo>
                    <a:pt x="9943" y="1948"/>
                    <a:pt x="6061" y="1430"/>
                    <a:pt x="2234" y="600"/>
                  </a:cubicBezTo>
                  <a:cubicBezTo>
                    <a:pt x="641" y="9384"/>
                    <a:pt x="0" y="18673"/>
                    <a:pt x="150" y="27634"/>
                  </a:cubicBezTo>
                  <a:cubicBezTo>
                    <a:pt x="300" y="36365"/>
                    <a:pt x="1743" y="45163"/>
                    <a:pt x="2670" y="53866"/>
                  </a:cubicBezTo>
                  <a:cubicBezTo>
                    <a:pt x="3078" y="57802"/>
                    <a:pt x="3664" y="61725"/>
                    <a:pt x="3950" y="65675"/>
                  </a:cubicBezTo>
                  <a:cubicBezTo>
                    <a:pt x="4182" y="68929"/>
                    <a:pt x="4645" y="72852"/>
                    <a:pt x="3051" y="75848"/>
                  </a:cubicBezTo>
                  <a:cubicBezTo>
                    <a:pt x="4435" y="76371"/>
                    <a:pt x="5919" y="76647"/>
                    <a:pt x="7398" y="76647"/>
                  </a:cubicBezTo>
                  <a:cubicBezTo>
                    <a:pt x="7885" y="76647"/>
                    <a:pt x="8371" y="76617"/>
                    <a:pt x="8853" y="76556"/>
                  </a:cubicBezTo>
                  <a:cubicBezTo>
                    <a:pt x="8976" y="76529"/>
                    <a:pt x="9125" y="76502"/>
                    <a:pt x="9180" y="76380"/>
                  </a:cubicBezTo>
                  <a:cubicBezTo>
                    <a:pt x="9207" y="76311"/>
                    <a:pt x="9180" y="76229"/>
                    <a:pt x="9167" y="76162"/>
                  </a:cubicBezTo>
                  <a:cubicBezTo>
                    <a:pt x="7778" y="70932"/>
                    <a:pt x="9521" y="66356"/>
                    <a:pt x="9997" y="61153"/>
                  </a:cubicBezTo>
                  <a:cubicBezTo>
                    <a:pt x="10583" y="56181"/>
                    <a:pt x="10324" y="51102"/>
                    <a:pt x="9248" y="46226"/>
                  </a:cubicBezTo>
                  <a:cubicBezTo>
                    <a:pt x="8077" y="40996"/>
                    <a:pt x="9003" y="36433"/>
                    <a:pt x="9739" y="31162"/>
                  </a:cubicBezTo>
                  <a:cubicBezTo>
                    <a:pt x="10610" y="24843"/>
                    <a:pt x="12231" y="18564"/>
                    <a:pt x="11564" y="12122"/>
                  </a:cubicBezTo>
                  <a:lnTo>
                    <a:pt x="11564" y="12122"/>
                  </a:lnTo>
                  <a:cubicBezTo>
                    <a:pt x="12094" y="12217"/>
                    <a:pt x="12639" y="12299"/>
                    <a:pt x="13171" y="12395"/>
                  </a:cubicBezTo>
                  <a:cubicBezTo>
                    <a:pt x="15091" y="19586"/>
                    <a:pt x="17488" y="26205"/>
                    <a:pt x="20689" y="32837"/>
                  </a:cubicBezTo>
                  <a:cubicBezTo>
                    <a:pt x="22255" y="36066"/>
                    <a:pt x="23849" y="39293"/>
                    <a:pt x="24911" y="42725"/>
                  </a:cubicBezTo>
                  <a:cubicBezTo>
                    <a:pt x="26341" y="47274"/>
                    <a:pt x="27430" y="51905"/>
                    <a:pt x="28888" y="56440"/>
                  </a:cubicBezTo>
                  <a:cubicBezTo>
                    <a:pt x="29909" y="59600"/>
                    <a:pt x="30849" y="62787"/>
                    <a:pt x="31734" y="65974"/>
                  </a:cubicBezTo>
                  <a:cubicBezTo>
                    <a:pt x="32184" y="67594"/>
                    <a:pt x="32769" y="69256"/>
                    <a:pt x="33042" y="70905"/>
                  </a:cubicBezTo>
                  <a:cubicBezTo>
                    <a:pt x="33137" y="71462"/>
                    <a:pt x="33150" y="75058"/>
                    <a:pt x="33600" y="75263"/>
                  </a:cubicBezTo>
                  <a:cubicBezTo>
                    <a:pt x="34569" y="75680"/>
                    <a:pt x="35623" y="75886"/>
                    <a:pt x="36680" y="75886"/>
                  </a:cubicBezTo>
                  <a:cubicBezTo>
                    <a:pt x="38209" y="75886"/>
                    <a:pt x="39742" y="75455"/>
                    <a:pt x="41023" y="74609"/>
                  </a:cubicBezTo>
                  <a:cubicBezTo>
                    <a:pt x="39157" y="73928"/>
                    <a:pt x="38680" y="70823"/>
                    <a:pt x="38190" y="69174"/>
                  </a:cubicBezTo>
                  <a:cubicBezTo>
                    <a:pt x="37509" y="66873"/>
                    <a:pt x="37005" y="64516"/>
                    <a:pt x="36515" y="62174"/>
                  </a:cubicBezTo>
                  <a:cubicBezTo>
                    <a:pt x="35166" y="55909"/>
                    <a:pt x="33831" y="49631"/>
                    <a:pt x="32497" y="43366"/>
                  </a:cubicBezTo>
                  <a:cubicBezTo>
                    <a:pt x="31231" y="37482"/>
                    <a:pt x="29609" y="31639"/>
                    <a:pt x="28683" y="25673"/>
                  </a:cubicBezTo>
                  <a:cubicBezTo>
                    <a:pt x="27812" y="20076"/>
                    <a:pt x="26818" y="14505"/>
                    <a:pt x="25714" y="8948"/>
                  </a:cubicBezTo>
                  <a:cubicBezTo>
                    <a:pt x="25566" y="8203"/>
                    <a:pt x="23542" y="0"/>
                    <a:pt x="23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7"/>
            <p:cNvSpPr/>
            <p:nvPr/>
          </p:nvSpPr>
          <p:spPr>
            <a:xfrm>
              <a:off x="7858466" y="3233012"/>
              <a:ext cx="172441" cy="353796"/>
            </a:xfrm>
            <a:custGeom>
              <a:avLst/>
              <a:gdLst/>
              <a:ahLst/>
              <a:cxnLst/>
              <a:rect l="l" t="t" r="r" b="b"/>
              <a:pathLst>
                <a:path w="9480" h="19450" extrusionOk="0">
                  <a:moveTo>
                    <a:pt x="9262" y="2465"/>
                  </a:moveTo>
                  <a:cubicBezTo>
                    <a:pt x="9220" y="2479"/>
                    <a:pt x="9193" y="2479"/>
                    <a:pt x="9153" y="2492"/>
                  </a:cubicBezTo>
                  <a:lnTo>
                    <a:pt x="9480" y="3881"/>
                  </a:lnTo>
                  <a:cubicBezTo>
                    <a:pt x="9411" y="3418"/>
                    <a:pt x="9329" y="2942"/>
                    <a:pt x="9262" y="2465"/>
                  </a:cubicBezTo>
                  <a:close/>
                  <a:moveTo>
                    <a:pt x="0" y="0"/>
                  </a:moveTo>
                  <a:lnTo>
                    <a:pt x="0" y="0"/>
                  </a:lnTo>
                  <a:cubicBezTo>
                    <a:pt x="1362" y="3160"/>
                    <a:pt x="2547" y="6387"/>
                    <a:pt x="3555" y="9670"/>
                  </a:cubicBezTo>
                  <a:cubicBezTo>
                    <a:pt x="4236" y="11863"/>
                    <a:pt x="4562" y="14083"/>
                    <a:pt x="5271" y="16235"/>
                  </a:cubicBezTo>
                  <a:cubicBezTo>
                    <a:pt x="5625" y="17310"/>
                    <a:pt x="6006" y="18387"/>
                    <a:pt x="6374" y="19449"/>
                  </a:cubicBezTo>
                  <a:cubicBezTo>
                    <a:pt x="5012" y="15118"/>
                    <a:pt x="3950" y="10691"/>
                    <a:pt x="2588" y="6333"/>
                  </a:cubicBezTo>
                  <a:cubicBezTo>
                    <a:pt x="1920" y="4168"/>
                    <a:pt x="1035" y="2084"/>
                    <a:pt x="82" y="28"/>
                  </a:cubicBezTo>
                  <a:cubicBezTo>
                    <a:pt x="55" y="13"/>
                    <a:pt x="28" y="13"/>
                    <a:pt x="0" y="0"/>
                  </a:cubicBezTo>
                  <a:close/>
                </a:path>
              </a:pathLst>
            </a:custGeom>
            <a:solidFill>
              <a:srgbClr val="E1D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7"/>
            <p:cNvSpPr/>
            <p:nvPr/>
          </p:nvSpPr>
          <p:spPr>
            <a:xfrm>
              <a:off x="7856720" y="3229283"/>
              <a:ext cx="3256" cy="4238"/>
            </a:xfrm>
            <a:custGeom>
              <a:avLst/>
              <a:gdLst/>
              <a:ahLst/>
              <a:cxnLst/>
              <a:rect l="l" t="t" r="r" b="b"/>
              <a:pathLst>
                <a:path w="179" h="233" extrusionOk="0">
                  <a:moveTo>
                    <a:pt x="0" y="1"/>
                  </a:moveTo>
                  <a:cubicBezTo>
                    <a:pt x="28" y="69"/>
                    <a:pt x="69" y="137"/>
                    <a:pt x="96" y="205"/>
                  </a:cubicBezTo>
                  <a:cubicBezTo>
                    <a:pt x="124" y="218"/>
                    <a:pt x="151" y="218"/>
                    <a:pt x="178" y="233"/>
                  </a:cubicBezTo>
                  <a:cubicBezTo>
                    <a:pt x="137" y="151"/>
                    <a:pt x="109" y="82"/>
                    <a:pt x="82" y="15"/>
                  </a:cubicBezTo>
                  <a:cubicBezTo>
                    <a:pt x="55" y="15"/>
                    <a:pt x="28" y="1"/>
                    <a:pt x="0" y="1"/>
                  </a:cubicBezTo>
                  <a:close/>
                </a:path>
              </a:pathLst>
            </a:custGeom>
            <a:solidFill>
              <a:srgbClr val="3A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7"/>
            <p:cNvSpPr/>
            <p:nvPr/>
          </p:nvSpPr>
          <p:spPr>
            <a:xfrm>
              <a:off x="7828725" y="3168347"/>
              <a:ext cx="29504" cy="61209"/>
            </a:xfrm>
            <a:custGeom>
              <a:avLst/>
              <a:gdLst/>
              <a:ahLst/>
              <a:cxnLst/>
              <a:rect l="l" t="t" r="r" b="b"/>
              <a:pathLst>
                <a:path w="1622" h="3365" extrusionOk="0">
                  <a:moveTo>
                    <a:pt x="1" y="0"/>
                  </a:moveTo>
                  <a:cubicBezTo>
                    <a:pt x="77" y="155"/>
                    <a:pt x="152" y="310"/>
                    <a:pt x="228" y="465"/>
                  </a:cubicBezTo>
                  <a:lnTo>
                    <a:pt x="228" y="465"/>
                  </a:lnTo>
                  <a:cubicBezTo>
                    <a:pt x="153" y="310"/>
                    <a:pt x="77" y="155"/>
                    <a:pt x="1" y="0"/>
                  </a:cubicBezTo>
                  <a:close/>
                  <a:moveTo>
                    <a:pt x="228" y="465"/>
                  </a:moveTo>
                  <a:lnTo>
                    <a:pt x="228" y="465"/>
                  </a:lnTo>
                  <a:cubicBezTo>
                    <a:pt x="687" y="1417"/>
                    <a:pt x="1118" y="2379"/>
                    <a:pt x="1539" y="3351"/>
                  </a:cubicBezTo>
                  <a:cubicBezTo>
                    <a:pt x="1567" y="3351"/>
                    <a:pt x="1594" y="3365"/>
                    <a:pt x="1621" y="3365"/>
                  </a:cubicBezTo>
                  <a:cubicBezTo>
                    <a:pt x="1164" y="2391"/>
                    <a:pt x="697" y="1427"/>
                    <a:pt x="228" y="465"/>
                  </a:cubicBezTo>
                  <a:close/>
                </a:path>
              </a:pathLst>
            </a:custGeom>
            <a:solidFill>
              <a:srgbClr val="272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7"/>
            <p:cNvSpPr/>
            <p:nvPr/>
          </p:nvSpPr>
          <p:spPr>
            <a:xfrm>
              <a:off x="7603024" y="3669263"/>
              <a:ext cx="454641" cy="262136"/>
            </a:xfrm>
            <a:custGeom>
              <a:avLst/>
              <a:gdLst/>
              <a:ahLst/>
              <a:cxnLst/>
              <a:rect l="l" t="t" r="r" b="b"/>
              <a:pathLst>
                <a:path w="24994" h="14411" extrusionOk="0">
                  <a:moveTo>
                    <a:pt x="21834" y="1"/>
                  </a:moveTo>
                  <a:lnTo>
                    <a:pt x="21834" y="1"/>
                  </a:lnTo>
                  <a:cubicBezTo>
                    <a:pt x="21901" y="355"/>
                    <a:pt x="22025" y="736"/>
                    <a:pt x="22174" y="1118"/>
                  </a:cubicBezTo>
                  <a:cubicBezTo>
                    <a:pt x="22065" y="751"/>
                    <a:pt x="21943" y="369"/>
                    <a:pt x="21834" y="1"/>
                  </a:cubicBezTo>
                  <a:close/>
                  <a:moveTo>
                    <a:pt x="24204" y="8173"/>
                  </a:moveTo>
                  <a:lnTo>
                    <a:pt x="24204" y="8173"/>
                  </a:lnTo>
                  <a:cubicBezTo>
                    <a:pt x="24489" y="9426"/>
                    <a:pt x="24721" y="10666"/>
                    <a:pt x="24843" y="11946"/>
                  </a:cubicBezTo>
                  <a:cubicBezTo>
                    <a:pt x="24816" y="11278"/>
                    <a:pt x="24789" y="10720"/>
                    <a:pt x="24762" y="10530"/>
                  </a:cubicBezTo>
                  <a:cubicBezTo>
                    <a:pt x="24625" y="9740"/>
                    <a:pt x="24435" y="8950"/>
                    <a:pt x="24204" y="8173"/>
                  </a:cubicBezTo>
                  <a:close/>
                  <a:moveTo>
                    <a:pt x="24952" y="13417"/>
                  </a:moveTo>
                  <a:cubicBezTo>
                    <a:pt x="24952" y="13526"/>
                    <a:pt x="24952" y="13621"/>
                    <a:pt x="24966" y="13717"/>
                  </a:cubicBezTo>
                  <a:lnTo>
                    <a:pt x="24966" y="13798"/>
                  </a:lnTo>
                  <a:lnTo>
                    <a:pt x="24994" y="13798"/>
                  </a:lnTo>
                  <a:cubicBezTo>
                    <a:pt x="24979" y="13675"/>
                    <a:pt x="24966" y="13553"/>
                    <a:pt x="24952" y="13417"/>
                  </a:cubicBezTo>
                  <a:close/>
                  <a:moveTo>
                    <a:pt x="1227" y="4387"/>
                  </a:moveTo>
                  <a:lnTo>
                    <a:pt x="1227" y="4387"/>
                  </a:lnTo>
                  <a:cubicBezTo>
                    <a:pt x="669" y="7737"/>
                    <a:pt x="1" y="10951"/>
                    <a:pt x="587" y="14411"/>
                  </a:cubicBezTo>
                  <a:cubicBezTo>
                    <a:pt x="273" y="10993"/>
                    <a:pt x="736" y="7724"/>
                    <a:pt x="1227" y="4387"/>
                  </a:cubicBezTo>
                  <a:close/>
                </a:path>
              </a:pathLst>
            </a:custGeom>
            <a:solidFill>
              <a:srgbClr val="CCB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7"/>
            <p:cNvSpPr/>
            <p:nvPr/>
          </p:nvSpPr>
          <p:spPr>
            <a:xfrm>
              <a:off x="7606498" y="3920249"/>
              <a:ext cx="474686" cy="46585"/>
            </a:xfrm>
            <a:custGeom>
              <a:avLst/>
              <a:gdLst/>
              <a:ahLst/>
              <a:cxnLst/>
              <a:rect l="l" t="t" r="r" b="b"/>
              <a:pathLst>
                <a:path w="26096" h="2561" extrusionOk="0">
                  <a:moveTo>
                    <a:pt x="24775" y="0"/>
                  </a:moveTo>
                  <a:cubicBezTo>
                    <a:pt x="24788" y="327"/>
                    <a:pt x="24816" y="681"/>
                    <a:pt x="25006" y="939"/>
                  </a:cubicBezTo>
                  <a:cubicBezTo>
                    <a:pt x="24925" y="749"/>
                    <a:pt x="24857" y="409"/>
                    <a:pt x="24803" y="0"/>
                  </a:cubicBezTo>
                  <a:close/>
                  <a:moveTo>
                    <a:pt x="25170" y="1103"/>
                  </a:moveTo>
                  <a:lnTo>
                    <a:pt x="25170" y="1103"/>
                  </a:lnTo>
                  <a:cubicBezTo>
                    <a:pt x="25442" y="1321"/>
                    <a:pt x="25756" y="1484"/>
                    <a:pt x="26083" y="1593"/>
                  </a:cubicBezTo>
                  <a:cubicBezTo>
                    <a:pt x="26096" y="1539"/>
                    <a:pt x="26096" y="1484"/>
                    <a:pt x="26096" y="1430"/>
                  </a:cubicBezTo>
                  <a:cubicBezTo>
                    <a:pt x="25783" y="1335"/>
                    <a:pt x="25469" y="1226"/>
                    <a:pt x="25170" y="1103"/>
                  </a:cubicBezTo>
                  <a:close/>
                  <a:moveTo>
                    <a:pt x="614" y="2316"/>
                  </a:moveTo>
                  <a:cubicBezTo>
                    <a:pt x="560" y="2356"/>
                    <a:pt x="464" y="2370"/>
                    <a:pt x="382" y="2383"/>
                  </a:cubicBezTo>
                  <a:cubicBezTo>
                    <a:pt x="260" y="2397"/>
                    <a:pt x="124" y="2410"/>
                    <a:pt x="1" y="2425"/>
                  </a:cubicBezTo>
                  <a:cubicBezTo>
                    <a:pt x="1" y="2465"/>
                    <a:pt x="15" y="2519"/>
                    <a:pt x="15" y="2561"/>
                  </a:cubicBezTo>
                  <a:cubicBezTo>
                    <a:pt x="233" y="2561"/>
                    <a:pt x="451" y="2547"/>
                    <a:pt x="654" y="2519"/>
                  </a:cubicBezTo>
                  <a:lnTo>
                    <a:pt x="614" y="2316"/>
                  </a:lnTo>
                  <a:close/>
                </a:path>
              </a:pathLst>
            </a:custGeom>
            <a:solidFill>
              <a:srgbClr val="A09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7"/>
            <p:cNvSpPr/>
            <p:nvPr/>
          </p:nvSpPr>
          <p:spPr>
            <a:xfrm>
              <a:off x="7519295" y="3954919"/>
              <a:ext cx="87476" cy="12151"/>
            </a:xfrm>
            <a:custGeom>
              <a:avLst/>
              <a:gdLst/>
              <a:ahLst/>
              <a:cxnLst/>
              <a:rect l="l" t="t" r="r" b="b"/>
              <a:pathLst>
                <a:path w="4809" h="668" extrusionOk="0">
                  <a:moveTo>
                    <a:pt x="42" y="1"/>
                  </a:moveTo>
                  <a:lnTo>
                    <a:pt x="0" y="41"/>
                  </a:lnTo>
                  <a:cubicBezTo>
                    <a:pt x="1377" y="450"/>
                    <a:pt x="2820" y="668"/>
                    <a:pt x="4264" y="668"/>
                  </a:cubicBezTo>
                  <a:cubicBezTo>
                    <a:pt x="4455" y="668"/>
                    <a:pt x="4631" y="668"/>
                    <a:pt x="4809" y="655"/>
                  </a:cubicBezTo>
                  <a:cubicBezTo>
                    <a:pt x="4809" y="613"/>
                    <a:pt x="4795" y="559"/>
                    <a:pt x="4795" y="519"/>
                  </a:cubicBezTo>
                  <a:cubicBezTo>
                    <a:pt x="4427" y="546"/>
                    <a:pt x="4073" y="559"/>
                    <a:pt x="3705" y="559"/>
                  </a:cubicBezTo>
                  <a:cubicBezTo>
                    <a:pt x="2466" y="559"/>
                    <a:pt x="1226" y="368"/>
                    <a:pt x="42" y="1"/>
                  </a:cubicBezTo>
                  <a:close/>
                </a:path>
              </a:pathLst>
            </a:custGeom>
            <a:solidFill>
              <a:srgbClr val="79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7"/>
            <p:cNvSpPr/>
            <p:nvPr/>
          </p:nvSpPr>
          <p:spPr>
            <a:xfrm>
              <a:off x="8080930" y="3946242"/>
              <a:ext cx="67903" cy="7458"/>
            </a:xfrm>
            <a:custGeom>
              <a:avLst/>
              <a:gdLst/>
              <a:ahLst/>
              <a:cxnLst/>
              <a:rect l="l" t="t" r="r" b="b"/>
              <a:pathLst>
                <a:path w="3733" h="410" extrusionOk="0">
                  <a:moveTo>
                    <a:pt x="14" y="1"/>
                  </a:moveTo>
                  <a:cubicBezTo>
                    <a:pt x="14" y="55"/>
                    <a:pt x="14" y="110"/>
                    <a:pt x="1" y="164"/>
                  </a:cubicBezTo>
                  <a:cubicBezTo>
                    <a:pt x="504" y="342"/>
                    <a:pt x="1049" y="409"/>
                    <a:pt x="1608" y="409"/>
                  </a:cubicBezTo>
                  <a:cubicBezTo>
                    <a:pt x="2316" y="409"/>
                    <a:pt x="3052" y="300"/>
                    <a:pt x="3733" y="124"/>
                  </a:cubicBezTo>
                  <a:lnTo>
                    <a:pt x="3733" y="124"/>
                  </a:lnTo>
                  <a:cubicBezTo>
                    <a:pt x="3201" y="233"/>
                    <a:pt x="2670" y="287"/>
                    <a:pt x="2126" y="287"/>
                  </a:cubicBezTo>
                  <a:cubicBezTo>
                    <a:pt x="1417" y="287"/>
                    <a:pt x="695" y="191"/>
                    <a:pt x="14" y="1"/>
                  </a:cubicBezTo>
                  <a:close/>
                </a:path>
              </a:pathLst>
            </a:custGeom>
            <a:solidFill>
              <a:srgbClr val="79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7"/>
            <p:cNvSpPr/>
            <p:nvPr/>
          </p:nvSpPr>
          <p:spPr>
            <a:xfrm>
              <a:off x="7469509" y="2692187"/>
              <a:ext cx="712520" cy="1272900"/>
            </a:xfrm>
            <a:custGeom>
              <a:avLst/>
              <a:gdLst/>
              <a:ahLst/>
              <a:cxnLst/>
              <a:rect l="l" t="t" r="r" b="b"/>
              <a:pathLst>
                <a:path w="39171" h="69978" extrusionOk="0">
                  <a:moveTo>
                    <a:pt x="10256" y="0"/>
                  </a:moveTo>
                  <a:cubicBezTo>
                    <a:pt x="10174" y="2588"/>
                    <a:pt x="10119" y="5163"/>
                    <a:pt x="10052" y="7750"/>
                  </a:cubicBezTo>
                  <a:cubicBezTo>
                    <a:pt x="10092" y="9984"/>
                    <a:pt x="10188" y="12218"/>
                    <a:pt x="10364" y="14437"/>
                  </a:cubicBezTo>
                  <a:cubicBezTo>
                    <a:pt x="10610" y="12517"/>
                    <a:pt x="10773" y="10583"/>
                    <a:pt x="10773" y="8635"/>
                  </a:cubicBezTo>
                  <a:cubicBezTo>
                    <a:pt x="10773" y="7587"/>
                    <a:pt x="10733" y="6525"/>
                    <a:pt x="10624" y="5462"/>
                  </a:cubicBezTo>
                  <a:lnTo>
                    <a:pt x="10624" y="5462"/>
                  </a:lnTo>
                  <a:cubicBezTo>
                    <a:pt x="11154" y="5557"/>
                    <a:pt x="11699" y="5639"/>
                    <a:pt x="12231" y="5735"/>
                  </a:cubicBezTo>
                  <a:cubicBezTo>
                    <a:pt x="14151" y="12926"/>
                    <a:pt x="16548" y="19545"/>
                    <a:pt x="19749" y="26177"/>
                  </a:cubicBezTo>
                  <a:cubicBezTo>
                    <a:pt x="20294" y="27294"/>
                    <a:pt x="20839" y="28411"/>
                    <a:pt x="21369" y="29542"/>
                  </a:cubicBezTo>
                  <a:cubicBezTo>
                    <a:pt x="21396" y="29609"/>
                    <a:pt x="21424" y="29678"/>
                    <a:pt x="21465" y="29760"/>
                  </a:cubicBezTo>
                  <a:cubicBezTo>
                    <a:pt x="22418" y="31816"/>
                    <a:pt x="23303" y="33900"/>
                    <a:pt x="23971" y="36065"/>
                  </a:cubicBezTo>
                  <a:cubicBezTo>
                    <a:pt x="25333" y="40423"/>
                    <a:pt x="26395" y="44850"/>
                    <a:pt x="27757" y="49181"/>
                  </a:cubicBezTo>
                  <a:cubicBezTo>
                    <a:pt x="28220" y="50502"/>
                    <a:pt x="28684" y="51823"/>
                    <a:pt x="29119" y="53158"/>
                  </a:cubicBezTo>
                  <a:cubicBezTo>
                    <a:pt x="29119" y="53335"/>
                    <a:pt x="29132" y="53512"/>
                    <a:pt x="29174" y="53716"/>
                  </a:cubicBezTo>
                  <a:cubicBezTo>
                    <a:pt x="29283" y="54084"/>
                    <a:pt x="29405" y="54466"/>
                    <a:pt x="29514" y="54833"/>
                  </a:cubicBezTo>
                  <a:cubicBezTo>
                    <a:pt x="29746" y="55487"/>
                    <a:pt x="30045" y="56140"/>
                    <a:pt x="30195" y="56672"/>
                  </a:cubicBezTo>
                  <a:cubicBezTo>
                    <a:pt x="30549" y="57925"/>
                    <a:pt x="30890" y="59178"/>
                    <a:pt x="31203" y="60444"/>
                  </a:cubicBezTo>
                  <a:cubicBezTo>
                    <a:pt x="31326" y="60934"/>
                    <a:pt x="31435" y="61412"/>
                    <a:pt x="31544" y="61888"/>
                  </a:cubicBezTo>
                  <a:cubicBezTo>
                    <a:pt x="31775" y="62665"/>
                    <a:pt x="31965" y="63455"/>
                    <a:pt x="32102" y="64245"/>
                  </a:cubicBezTo>
                  <a:cubicBezTo>
                    <a:pt x="32129" y="64435"/>
                    <a:pt x="32156" y="64993"/>
                    <a:pt x="32183" y="65661"/>
                  </a:cubicBezTo>
                  <a:cubicBezTo>
                    <a:pt x="32238" y="66137"/>
                    <a:pt x="32279" y="66642"/>
                    <a:pt x="32292" y="67132"/>
                  </a:cubicBezTo>
                  <a:cubicBezTo>
                    <a:pt x="32306" y="67268"/>
                    <a:pt x="32319" y="67390"/>
                    <a:pt x="32334" y="67513"/>
                  </a:cubicBezTo>
                  <a:cubicBezTo>
                    <a:pt x="32388" y="67922"/>
                    <a:pt x="32456" y="68262"/>
                    <a:pt x="32537" y="68452"/>
                  </a:cubicBezTo>
                  <a:cubicBezTo>
                    <a:pt x="32579" y="68507"/>
                    <a:pt x="32619" y="68548"/>
                    <a:pt x="32674" y="68589"/>
                  </a:cubicBezTo>
                  <a:lnTo>
                    <a:pt x="32701" y="68616"/>
                  </a:lnTo>
                  <a:cubicBezTo>
                    <a:pt x="33000" y="68739"/>
                    <a:pt x="33314" y="68848"/>
                    <a:pt x="33627" y="68943"/>
                  </a:cubicBezTo>
                  <a:cubicBezTo>
                    <a:pt x="34308" y="69133"/>
                    <a:pt x="35030" y="69229"/>
                    <a:pt x="35739" y="69229"/>
                  </a:cubicBezTo>
                  <a:cubicBezTo>
                    <a:pt x="36283" y="69229"/>
                    <a:pt x="36814" y="69175"/>
                    <a:pt x="37346" y="69066"/>
                  </a:cubicBezTo>
                  <a:cubicBezTo>
                    <a:pt x="38012" y="68888"/>
                    <a:pt x="38639" y="68670"/>
                    <a:pt x="39171" y="68439"/>
                  </a:cubicBezTo>
                  <a:lnTo>
                    <a:pt x="39171" y="68439"/>
                  </a:lnTo>
                  <a:cubicBezTo>
                    <a:pt x="39129" y="68452"/>
                    <a:pt x="39102" y="68452"/>
                    <a:pt x="39062" y="68452"/>
                  </a:cubicBezTo>
                  <a:cubicBezTo>
                    <a:pt x="38258" y="68452"/>
                    <a:pt x="36542" y="65456"/>
                    <a:pt x="36296" y="65034"/>
                  </a:cubicBezTo>
                  <a:cubicBezTo>
                    <a:pt x="35493" y="63564"/>
                    <a:pt x="35003" y="61929"/>
                    <a:pt x="34526" y="60322"/>
                  </a:cubicBezTo>
                  <a:cubicBezTo>
                    <a:pt x="33859" y="58047"/>
                    <a:pt x="33805" y="55950"/>
                    <a:pt x="33681" y="53648"/>
                  </a:cubicBezTo>
                  <a:cubicBezTo>
                    <a:pt x="33641" y="52831"/>
                    <a:pt x="33627" y="51960"/>
                    <a:pt x="33191" y="51279"/>
                  </a:cubicBezTo>
                  <a:cubicBezTo>
                    <a:pt x="32906" y="50829"/>
                    <a:pt x="32470" y="50529"/>
                    <a:pt x="32102" y="50148"/>
                  </a:cubicBezTo>
                  <a:cubicBezTo>
                    <a:pt x="31217" y="49249"/>
                    <a:pt x="30794" y="47955"/>
                    <a:pt x="30400" y="46716"/>
                  </a:cubicBezTo>
                  <a:cubicBezTo>
                    <a:pt x="30249" y="46252"/>
                    <a:pt x="30100" y="45749"/>
                    <a:pt x="30195" y="45272"/>
                  </a:cubicBezTo>
                  <a:cubicBezTo>
                    <a:pt x="30263" y="44823"/>
                    <a:pt x="30631" y="44400"/>
                    <a:pt x="31039" y="44400"/>
                  </a:cubicBezTo>
                  <a:cubicBezTo>
                    <a:pt x="31081" y="44400"/>
                    <a:pt x="31108" y="44400"/>
                    <a:pt x="31148" y="44414"/>
                  </a:cubicBezTo>
                  <a:cubicBezTo>
                    <a:pt x="28847" y="42072"/>
                    <a:pt x="27226" y="38980"/>
                    <a:pt x="26559" y="35658"/>
                  </a:cubicBezTo>
                  <a:lnTo>
                    <a:pt x="26559" y="35658"/>
                  </a:lnTo>
                  <a:cubicBezTo>
                    <a:pt x="26601" y="35862"/>
                    <a:pt x="27009" y="35943"/>
                    <a:pt x="27567" y="35943"/>
                  </a:cubicBezTo>
                  <a:cubicBezTo>
                    <a:pt x="28860" y="35943"/>
                    <a:pt x="30944" y="35493"/>
                    <a:pt x="31094" y="35099"/>
                  </a:cubicBezTo>
                  <a:cubicBezTo>
                    <a:pt x="31121" y="35044"/>
                    <a:pt x="31108" y="34975"/>
                    <a:pt x="31094" y="34921"/>
                  </a:cubicBezTo>
                  <a:cubicBezTo>
                    <a:pt x="31012" y="34485"/>
                    <a:pt x="30930" y="34049"/>
                    <a:pt x="30863" y="33613"/>
                  </a:cubicBezTo>
                  <a:lnTo>
                    <a:pt x="30536" y="32224"/>
                  </a:lnTo>
                  <a:cubicBezTo>
                    <a:pt x="28697" y="32497"/>
                    <a:pt x="26844" y="32674"/>
                    <a:pt x="24979" y="32756"/>
                  </a:cubicBezTo>
                  <a:cubicBezTo>
                    <a:pt x="24407" y="32756"/>
                    <a:pt x="23345" y="29391"/>
                    <a:pt x="23058" y="28697"/>
                  </a:cubicBezTo>
                  <a:cubicBezTo>
                    <a:pt x="20021" y="22187"/>
                    <a:pt x="17202" y="15513"/>
                    <a:pt x="15091" y="8649"/>
                  </a:cubicBezTo>
                  <a:cubicBezTo>
                    <a:pt x="13893" y="6034"/>
                    <a:pt x="13225" y="2942"/>
                    <a:pt x="12707" y="82"/>
                  </a:cubicBezTo>
                  <a:lnTo>
                    <a:pt x="12407" y="82"/>
                  </a:lnTo>
                  <a:cubicBezTo>
                    <a:pt x="11699" y="82"/>
                    <a:pt x="10978" y="55"/>
                    <a:pt x="10256" y="0"/>
                  </a:cubicBezTo>
                  <a:close/>
                  <a:moveTo>
                    <a:pt x="0" y="31652"/>
                  </a:moveTo>
                  <a:lnTo>
                    <a:pt x="0" y="31652"/>
                  </a:lnTo>
                  <a:cubicBezTo>
                    <a:pt x="246" y="33641"/>
                    <a:pt x="545" y="36038"/>
                    <a:pt x="422" y="36092"/>
                  </a:cubicBezTo>
                  <a:cubicBezTo>
                    <a:pt x="709" y="35970"/>
                    <a:pt x="994" y="35916"/>
                    <a:pt x="1294" y="35916"/>
                  </a:cubicBezTo>
                  <a:cubicBezTo>
                    <a:pt x="2247" y="35916"/>
                    <a:pt x="3201" y="36460"/>
                    <a:pt x="3800" y="37278"/>
                  </a:cubicBezTo>
                  <a:cubicBezTo>
                    <a:pt x="4577" y="38353"/>
                    <a:pt x="4795" y="39784"/>
                    <a:pt x="4699" y="41146"/>
                  </a:cubicBezTo>
                  <a:cubicBezTo>
                    <a:pt x="4590" y="42493"/>
                    <a:pt x="4181" y="43788"/>
                    <a:pt x="3787" y="45081"/>
                  </a:cubicBezTo>
                  <a:cubicBezTo>
                    <a:pt x="3691" y="45435"/>
                    <a:pt x="3582" y="45804"/>
                    <a:pt x="3651" y="46171"/>
                  </a:cubicBezTo>
                  <a:cubicBezTo>
                    <a:pt x="3745" y="46730"/>
                    <a:pt x="4236" y="47138"/>
                    <a:pt x="4753" y="47247"/>
                  </a:cubicBezTo>
                  <a:cubicBezTo>
                    <a:pt x="4876" y="47274"/>
                    <a:pt x="5012" y="47288"/>
                    <a:pt x="5149" y="47288"/>
                  </a:cubicBezTo>
                  <a:cubicBezTo>
                    <a:pt x="5543" y="47288"/>
                    <a:pt x="5939" y="47179"/>
                    <a:pt x="6306" y="47029"/>
                  </a:cubicBezTo>
                  <a:lnTo>
                    <a:pt x="6306" y="47029"/>
                  </a:lnTo>
                  <a:cubicBezTo>
                    <a:pt x="6320" y="49426"/>
                    <a:pt x="5870" y="51809"/>
                    <a:pt x="4985" y="54003"/>
                  </a:cubicBezTo>
                  <a:cubicBezTo>
                    <a:pt x="4644" y="54847"/>
                    <a:pt x="4223" y="55691"/>
                    <a:pt x="4250" y="56618"/>
                  </a:cubicBezTo>
                  <a:cubicBezTo>
                    <a:pt x="4277" y="57529"/>
                    <a:pt x="4740" y="58361"/>
                    <a:pt x="5067" y="59205"/>
                  </a:cubicBezTo>
                  <a:cubicBezTo>
                    <a:pt x="6388" y="62623"/>
                    <a:pt x="5612" y="66996"/>
                    <a:pt x="2779" y="69420"/>
                  </a:cubicBezTo>
                  <a:cubicBezTo>
                    <a:pt x="3963" y="69787"/>
                    <a:pt x="5203" y="69978"/>
                    <a:pt x="6442" y="69978"/>
                  </a:cubicBezTo>
                  <a:cubicBezTo>
                    <a:pt x="6810" y="69978"/>
                    <a:pt x="7164" y="69965"/>
                    <a:pt x="7532" y="69938"/>
                  </a:cubicBezTo>
                  <a:cubicBezTo>
                    <a:pt x="7655" y="69923"/>
                    <a:pt x="7791" y="69910"/>
                    <a:pt x="7913" y="69896"/>
                  </a:cubicBezTo>
                  <a:cubicBezTo>
                    <a:pt x="7995" y="69883"/>
                    <a:pt x="8091" y="69869"/>
                    <a:pt x="8145" y="69829"/>
                  </a:cubicBezTo>
                  <a:cubicBezTo>
                    <a:pt x="8049" y="69257"/>
                    <a:pt x="7982" y="68685"/>
                    <a:pt x="7927" y="68126"/>
                  </a:cubicBezTo>
                  <a:cubicBezTo>
                    <a:pt x="7341" y="64666"/>
                    <a:pt x="8009" y="61452"/>
                    <a:pt x="8567" y="58102"/>
                  </a:cubicBezTo>
                  <a:cubicBezTo>
                    <a:pt x="8744" y="56917"/>
                    <a:pt x="8921" y="55719"/>
                    <a:pt x="9057" y="54493"/>
                  </a:cubicBezTo>
                  <a:cubicBezTo>
                    <a:pt x="9262" y="52763"/>
                    <a:pt x="9357" y="51033"/>
                    <a:pt x="9357" y="49290"/>
                  </a:cubicBezTo>
                  <a:cubicBezTo>
                    <a:pt x="9357" y="46021"/>
                    <a:pt x="9003" y="42739"/>
                    <a:pt x="8308" y="39566"/>
                  </a:cubicBezTo>
                  <a:cubicBezTo>
                    <a:pt x="7900" y="37768"/>
                    <a:pt x="7749" y="36052"/>
                    <a:pt x="7749" y="34363"/>
                  </a:cubicBezTo>
                  <a:cubicBezTo>
                    <a:pt x="7749" y="33968"/>
                    <a:pt x="7764" y="33559"/>
                    <a:pt x="7777" y="33150"/>
                  </a:cubicBezTo>
                  <a:cubicBezTo>
                    <a:pt x="7368" y="33123"/>
                    <a:pt x="6974" y="33069"/>
                    <a:pt x="6565" y="33028"/>
                  </a:cubicBezTo>
                  <a:cubicBezTo>
                    <a:pt x="6374" y="33083"/>
                    <a:pt x="6184" y="33110"/>
                    <a:pt x="5993" y="33110"/>
                  </a:cubicBezTo>
                  <a:cubicBezTo>
                    <a:pt x="5543" y="33110"/>
                    <a:pt x="5107" y="32974"/>
                    <a:pt x="4699" y="32756"/>
                  </a:cubicBezTo>
                  <a:cubicBezTo>
                    <a:pt x="3119" y="32484"/>
                    <a:pt x="1539" y="32115"/>
                    <a:pt x="0" y="31652"/>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7"/>
            <p:cNvSpPr/>
            <p:nvPr/>
          </p:nvSpPr>
          <p:spPr>
            <a:xfrm>
              <a:off x="7474457" y="1968607"/>
              <a:ext cx="441235" cy="725053"/>
            </a:xfrm>
            <a:custGeom>
              <a:avLst/>
              <a:gdLst/>
              <a:ahLst/>
              <a:cxnLst/>
              <a:rect l="l" t="t" r="r" b="b"/>
              <a:pathLst>
                <a:path w="24257" h="39860" extrusionOk="0">
                  <a:moveTo>
                    <a:pt x="13162" y="1"/>
                  </a:moveTo>
                  <a:cubicBezTo>
                    <a:pt x="10884" y="1"/>
                    <a:pt x="8605" y="255"/>
                    <a:pt x="6442" y="1059"/>
                  </a:cubicBezTo>
                  <a:cubicBezTo>
                    <a:pt x="2289" y="2612"/>
                    <a:pt x="1826" y="7351"/>
                    <a:pt x="2411" y="11478"/>
                  </a:cubicBezTo>
                  <a:cubicBezTo>
                    <a:pt x="2806" y="14188"/>
                    <a:pt x="3637" y="16789"/>
                    <a:pt x="4345" y="19418"/>
                  </a:cubicBezTo>
                  <a:cubicBezTo>
                    <a:pt x="4550" y="20194"/>
                    <a:pt x="4754" y="21011"/>
                    <a:pt x="4672" y="21815"/>
                  </a:cubicBezTo>
                  <a:cubicBezTo>
                    <a:pt x="4590" y="22673"/>
                    <a:pt x="4196" y="23463"/>
                    <a:pt x="3842" y="24240"/>
                  </a:cubicBezTo>
                  <a:cubicBezTo>
                    <a:pt x="2017" y="28135"/>
                    <a:pt x="722" y="32316"/>
                    <a:pt x="1" y="36606"/>
                  </a:cubicBezTo>
                  <a:cubicBezTo>
                    <a:pt x="3391" y="38888"/>
                    <a:pt x="7760" y="39860"/>
                    <a:pt x="12137" y="39860"/>
                  </a:cubicBezTo>
                  <a:cubicBezTo>
                    <a:pt x="15988" y="39860"/>
                    <a:pt x="19845" y="39107"/>
                    <a:pt x="23045" y="37832"/>
                  </a:cubicBezTo>
                  <a:cubicBezTo>
                    <a:pt x="23427" y="37682"/>
                    <a:pt x="23794" y="37532"/>
                    <a:pt x="24162" y="37355"/>
                  </a:cubicBezTo>
                  <a:cubicBezTo>
                    <a:pt x="24257" y="37328"/>
                    <a:pt x="21520" y="28039"/>
                    <a:pt x="21288" y="27331"/>
                  </a:cubicBezTo>
                  <a:cubicBezTo>
                    <a:pt x="20812" y="25820"/>
                    <a:pt x="20321" y="24307"/>
                    <a:pt x="20198" y="22714"/>
                  </a:cubicBezTo>
                  <a:cubicBezTo>
                    <a:pt x="19940" y="19268"/>
                    <a:pt x="21424" y="15972"/>
                    <a:pt x="22119" y="12594"/>
                  </a:cubicBezTo>
                  <a:cubicBezTo>
                    <a:pt x="22718" y="9707"/>
                    <a:pt x="23154" y="5294"/>
                    <a:pt x="21833" y="2570"/>
                  </a:cubicBezTo>
                  <a:cubicBezTo>
                    <a:pt x="20661" y="160"/>
                    <a:pt x="17883" y="242"/>
                    <a:pt x="15704" y="92"/>
                  </a:cubicBezTo>
                  <a:cubicBezTo>
                    <a:pt x="14861" y="36"/>
                    <a:pt x="14011" y="1"/>
                    <a:pt x="13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7"/>
            <p:cNvSpPr/>
            <p:nvPr/>
          </p:nvSpPr>
          <p:spPr>
            <a:xfrm>
              <a:off x="7032003" y="2741737"/>
              <a:ext cx="213314" cy="298498"/>
            </a:xfrm>
            <a:custGeom>
              <a:avLst/>
              <a:gdLst/>
              <a:ahLst/>
              <a:cxnLst/>
              <a:rect l="l" t="t" r="r" b="b"/>
              <a:pathLst>
                <a:path w="11727" h="16410" extrusionOk="0">
                  <a:moveTo>
                    <a:pt x="9942" y="0"/>
                  </a:moveTo>
                  <a:cubicBezTo>
                    <a:pt x="9356" y="1867"/>
                    <a:pt x="8403" y="3623"/>
                    <a:pt x="7164" y="5135"/>
                  </a:cubicBezTo>
                  <a:cubicBezTo>
                    <a:pt x="6973" y="5366"/>
                    <a:pt x="6768" y="5584"/>
                    <a:pt x="6510" y="5720"/>
                  </a:cubicBezTo>
                  <a:cubicBezTo>
                    <a:pt x="6196" y="5857"/>
                    <a:pt x="5842" y="5843"/>
                    <a:pt x="5502" y="5898"/>
                  </a:cubicBezTo>
                  <a:cubicBezTo>
                    <a:pt x="4671" y="6047"/>
                    <a:pt x="4004" y="6619"/>
                    <a:pt x="3418" y="7219"/>
                  </a:cubicBezTo>
                  <a:cubicBezTo>
                    <a:pt x="1907" y="8717"/>
                    <a:pt x="572" y="10623"/>
                    <a:pt x="109" y="12735"/>
                  </a:cubicBezTo>
                  <a:cubicBezTo>
                    <a:pt x="13" y="13144"/>
                    <a:pt x="0" y="13647"/>
                    <a:pt x="340" y="13879"/>
                  </a:cubicBezTo>
                  <a:cubicBezTo>
                    <a:pt x="558" y="13280"/>
                    <a:pt x="736" y="12653"/>
                    <a:pt x="981" y="12054"/>
                  </a:cubicBezTo>
                  <a:cubicBezTo>
                    <a:pt x="1090" y="11767"/>
                    <a:pt x="1226" y="11468"/>
                    <a:pt x="1375" y="11195"/>
                  </a:cubicBezTo>
                  <a:cubicBezTo>
                    <a:pt x="1444" y="11073"/>
                    <a:pt x="1675" y="10514"/>
                    <a:pt x="1811" y="10487"/>
                  </a:cubicBezTo>
                  <a:cubicBezTo>
                    <a:pt x="1852" y="10487"/>
                    <a:pt x="1907" y="10501"/>
                    <a:pt x="1947" y="10542"/>
                  </a:cubicBezTo>
                  <a:cubicBezTo>
                    <a:pt x="1266" y="11836"/>
                    <a:pt x="627" y="13498"/>
                    <a:pt x="708" y="14982"/>
                  </a:cubicBezTo>
                  <a:cubicBezTo>
                    <a:pt x="721" y="15105"/>
                    <a:pt x="736" y="15227"/>
                    <a:pt x="790" y="15336"/>
                  </a:cubicBezTo>
                  <a:cubicBezTo>
                    <a:pt x="844" y="15445"/>
                    <a:pt x="953" y="15541"/>
                    <a:pt x="1075" y="15568"/>
                  </a:cubicBezTo>
                  <a:cubicBezTo>
                    <a:pt x="1293" y="14751"/>
                    <a:pt x="1457" y="13934"/>
                    <a:pt x="1702" y="13129"/>
                  </a:cubicBezTo>
                  <a:cubicBezTo>
                    <a:pt x="1770" y="12942"/>
                    <a:pt x="2602" y="10799"/>
                    <a:pt x="2745" y="10799"/>
                  </a:cubicBezTo>
                  <a:cubicBezTo>
                    <a:pt x="2747" y="10799"/>
                    <a:pt x="2749" y="10800"/>
                    <a:pt x="2751" y="10801"/>
                  </a:cubicBezTo>
                  <a:cubicBezTo>
                    <a:pt x="2806" y="10841"/>
                    <a:pt x="2860" y="10869"/>
                    <a:pt x="2915" y="10910"/>
                  </a:cubicBezTo>
                  <a:cubicBezTo>
                    <a:pt x="2533" y="11686"/>
                    <a:pt x="2247" y="12503"/>
                    <a:pt x="2097" y="13362"/>
                  </a:cubicBezTo>
                  <a:cubicBezTo>
                    <a:pt x="1947" y="14165"/>
                    <a:pt x="1662" y="14914"/>
                    <a:pt x="1620" y="15731"/>
                  </a:cubicBezTo>
                  <a:cubicBezTo>
                    <a:pt x="1607" y="15908"/>
                    <a:pt x="1607" y="16085"/>
                    <a:pt x="1689" y="16222"/>
                  </a:cubicBezTo>
                  <a:cubicBezTo>
                    <a:pt x="1757" y="16329"/>
                    <a:pt x="1876" y="16409"/>
                    <a:pt x="1993" y="16409"/>
                  </a:cubicBezTo>
                  <a:cubicBezTo>
                    <a:pt x="2038" y="16409"/>
                    <a:pt x="2083" y="16398"/>
                    <a:pt x="2125" y="16371"/>
                  </a:cubicBezTo>
                  <a:cubicBezTo>
                    <a:pt x="2261" y="15486"/>
                    <a:pt x="2479" y="14628"/>
                    <a:pt x="2764" y="13783"/>
                  </a:cubicBezTo>
                  <a:cubicBezTo>
                    <a:pt x="3037" y="13007"/>
                    <a:pt x="3323" y="12149"/>
                    <a:pt x="3745" y="11455"/>
                  </a:cubicBezTo>
                  <a:cubicBezTo>
                    <a:pt x="3786" y="11386"/>
                    <a:pt x="3827" y="11332"/>
                    <a:pt x="3895" y="11304"/>
                  </a:cubicBezTo>
                  <a:cubicBezTo>
                    <a:pt x="3917" y="11288"/>
                    <a:pt x="3945" y="11281"/>
                    <a:pt x="3972" y="11281"/>
                  </a:cubicBezTo>
                  <a:cubicBezTo>
                    <a:pt x="4014" y="11281"/>
                    <a:pt x="4055" y="11299"/>
                    <a:pt x="4072" y="11332"/>
                  </a:cubicBezTo>
                  <a:cubicBezTo>
                    <a:pt x="3473" y="12708"/>
                    <a:pt x="2873" y="14070"/>
                    <a:pt x="2873" y="15608"/>
                  </a:cubicBezTo>
                  <a:cubicBezTo>
                    <a:pt x="2873" y="15704"/>
                    <a:pt x="2873" y="15813"/>
                    <a:pt x="2928" y="15895"/>
                  </a:cubicBezTo>
                  <a:cubicBezTo>
                    <a:pt x="2968" y="15946"/>
                    <a:pt x="3029" y="15968"/>
                    <a:pt x="3095" y="15968"/>
                  </a:cubicBezTo>
                  <a:cubicBezTo>
                    <a:pt x="3187" y="15968"/>
                    <a:pt x="3287" y="15925"/>
                    <a:pt x="3350" y="15853"/>
                  </a:cubicBezTo>
                  <a:cubicBezTo>
                    <a:pt x="3445" y="15731"/>
                    <a:pt x="3487" y="15568"/>
                    <a:pt x="3514" y="15418"/>
                  </a:cubicBezTo>
                  <a:cubicBezTo>
                    <a:pt x="3881" y="13552"/>
                    <a:pt x="5012" y="11346"/>
                    <a:pt x="6741" y="10392"/>
                  </a:cubicBezTo>
                  <a:lnTo>
                    <a:pt x="6741" y="10392"/>
                  </a:lnTo>
                  <a:cubicBezTo>
                    <a:pt x="7177" y="10883"/>
                    <a:pt x="6986" y="11631"/>
                    <a:pt x="6728" y="12231"/>
                  </a:cubicBezTo>
                  <a:cubicBezTo>
                    <a:pt x="6469" y="12830"/>
                    <a:pt x="6156" y="13498"/>
                    <a:pt x="6401" y="14097"/>
                  </a:cubicBezTo>
                  <a:cubicBezTo>
                    <a:pt x="6646" y="13647"/>
                    <a:pt x="6986" y="13225"/>
                    <a:pt x="7382" y="12884"/>
                  </a:cubicBezTo>
                  <a:cubicBezTo>
                    <a:pt x="7477" y="12803"/>
                    <a:pt x="7573" y="12735"/>
                    <a:pt x="7640" y="12626"/>
                  </a:cubicBezTo>
                  <a:cubicBezTo>
                    <a:pt x="7722" y="12517"/>
                    <a:pt x="7763" y="12367"/>
                    <a:pt x="7791" y="12231"/>
                  </a:cubicBezTo>
                  <a:cubicBezTo>
                    <a:pt x="7981" y="11550"/>
                    <a:pt x="8172" y="10869"/>
                    <a:pt x="8348" y="10188"/>
                  </a:cubicBezTo>
                  <a:cubicBezTo>
                    <a:pt x="8457" y="9833"/>
                    <a:pt x="8553" y="9466"/>
                    <a:pt x="8553" y="9085"/>
                  </a:cubicBezTo>
                  <a:cubicBezTo>
                    <a:pt x="8553" y="8540"/>
                    <a:pt x="8335" y="8008"/>
                    <a:pt x="8130" y="7491"/>
                  </a:cubicBezTo>
                  <a:cubicBezTo>
                    <a:pt x="8090" y="7382"/>
                    <a:pt x="8049" y="7273"/>
                    <a:pt x="8063" y="7151"/>
                  </a:cubicBezTo>
                  <a:cubicBezTo>
                    <a:pt x="8090" y="7028"/>
                    <a:pt x="8158" y="6933"/>
                    <a:pt x="8239" y="6837"/>
                  </a:cubicBezTo>
                  <a:cubicBezTo>
                    <a:pt x="8853" y="6047"/>
                    <a:pt x="9465" y="5244"/>
                    <a:pt x="10119" y="4495"/>
                  </a:cubicBezTo>
                  <a:cubicBezTo>
                    <a:pt x="10745" y="3759"/>
                    <a:pt x="11304" y="3133"/>
                    <a:pt x="11631" y="2179"/>
                  </a:cubicBezTo>
                  <a:cubicBezTo>
                    <a:pt x="11686" y="2030"/>
                    <a:pt x="11726" y="1852"/>
                    <a:pt x="11699" y="1689"/>
                  </a:cubicBezTo>
                  <a:cubicBezTo>
                    <a:pt x="11659" y="1525"/>
                    <a:pt x="11563" y="1389"/>
                    <a:pt x="11468" y="1267"/>
                  </a:cubicBezTo>
                  <a:cubicBezTo>
                    <a:pt x="11290" y="1062"/>
                    <a:pt x="11114" y="872"/>
                    <a:pt x="10909" y="695"/>
                  </a:cubicBezTo>
                  <a:cubicBezTo>
                    <a:pt x="10623" y="423"/>
                    <a:pt x="10297" y="191"/>
                    <a:pt x="9942" y="0"/>
                  </a:cubicBezTo>
                  <a:close/>
                </a:path>
              </a:pathLst>
            </a:custGeom>
            <a:solidFill>
              <a:srgbClr val="B78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7"/>
            <p:cNvSpPr/>
            <p:nvPr/>
          </p:nvSpPr>
          <p:spPr>
            <a:xfrm>
              <a:off x="7161316" y="2829922"/>
              <a:ext cx="26521" cy="147175"/>
            </a:xfrm>
            <a:custGeom>
              <a:avLst/>
              <a:gdLst/>
              <a:ahLst/>
              <a:cxnLst/>
              <a:rect l="l" t="t" r="r" b="b"/>
              <a:pathLst>
                <a:path w="1458" h="8091" extrusionOk="0">
                  <a:moveTo>
                    <a:pt x="204" y="1"/>
                  </a:moveTo>
                  <a:cubicBezTo>
                    <a:pt x="137" y="97"/>
                    <a:pt x="68" y="206"/>
                    <a:pt x="1" y="314"/>
                  </a:cubicBezTo>
                  <a:cubicBezTo>
                    <a:pt x="14" y="314"/>
                    <a:pt x="14" y="314"/>
                    <a:pt x="28" y="328"/>
                  </a:cubicBezTo>
                  <a:cubicBezTo>
                    <a:pt x="28" y="314"/>
                    <a:pt x="41" y="300"/>
                    <a:pt x="55" y="287"/>
                  </a:cubicBezTo>
                  <a:cubicBezTo>
                    <a:pt x="123" y="206"/>
                    <a:pt x="191" y="124"/>
                    <a:pt x="246" y="42"/>
                  </a:cubicBezTo>
                  <a:lnTo>
                    <a:pt x="204" y="1"/>
                  </a:lnTo>
                  <a:close/>
                  <a:moveTo>
                    <a:pt x="981" y="2207"/>
                  </a:moveTo>
                  <a:cubicBezTo>
                    <a:pt x="967" y="2234"/>
                    <a:pt x="967" y="2276"/>
                    <a:pt x="954" y="2303"/>
                  </a:cubicBezTo>
                  <a:cubicBezTo>
                    <a:pt x="954" y="2371"/>
                    <a:pt x="954" y="2425"/>
                    <a:pt x="981" y="2494"/>
                  </a:cubicBezTo>
                  <a:cubicBezTo>
                    <a:pt x="954" y="2398"/>
                    <a:pt x="954" y="2303"/>
                    <a:pt x="981" y="2207"/>
                  </a:cubicBezTo>
                  <a:close/>
                  <a:moveTo>
                    <a:pt x="1145" y="2957"/>
                  </a:moveTo>
                  <a:cubicBezTo>
                    <a:pt x="1294" y="3351"/>
                    <a:pt x="1430" y="3760"/>
                    <a:pt x="1444" y="4168"/>
                  </a:cubicBezTo>
                  <a:cubicBezTo>
                    <a:pt x="1457" y="3910"/>
                    <a:pt x="1430" y="3638"/>
                    <a:pt x="1335" y="3365"/>
                  </a:cubicBezTo>
                  <a:cubicBezTo>
                    <a:pt x="1281" y="3229"/>
                    <a:pt x="1212" y="3093"/>
                    <a:pt x="1145" y="2957"/>
                  </a:cubicBezTo>
                  <a:close/>
                  <a:moveTo>
                    <a:pt x="531" y="7764"/>
                  </a:moveTo>
                  <a:cubicBezTo>
                    <a:pt x="529" y="7772"/>
                    <a:pt x="527" y="7780"/>
                    <a:pt x="525" y="7788"/>
                  </a:cubicBezTo>
                  <a:lnTo>
                    <a:pt x="525" y="7788"/>
                  </a:lnTo>
                  <a:cubicBezTo>
                    <a:pt x="527" y="7784"/>
                    <a:pt x="529" y="7781"/>
                    <a:pt x="531" y="7778"/>
                  </a:cubicBezTo>
                  <a:lnTo>
                    <a:pt x="531" y="7764"/>
                  </a:lnTo>
                  <a:close/>
                  <a:moveTo>
                    <a:pt x="525" y="7788"/>
                  </a:moveTo>
                  <a:lnTo>
                    <a:pt x="525" y="7788"/>
                  </a:lnTo>
                  <a:cubicBezTo>
                    <a:pt x="458" y="7891"/>
                    <a:pt x="365" y="7957"/>
                    <a:pt x="273" y="8036"/>
                  </a:cubicBezTo>
                  <a:cubicBezTo>
                    <a:pt x="259" y="8050"/>
                    <a:pt x="246" y="8064"/>
                    <a:pt x="218" y="8078"/>
                  </a:cubicBezTo>
                  <a:lnTo>
                    <a:pt x="232" y="8091"/>
                  </a:lnTo>
                  <a:cubicBezTo>
                    <a:pt x="327" y="8036"/>
                    <a:pt x="409" y="7982"/>
                    <a:pt x="464" y="7900"/>
                  </a:cubicBezTo>
                  <a:cubicBezTo>
                    <a:pt x="498" y="7866"/>
                    <a:pt x="513" y="7831"/>
                    <a:pt x="525" y="7788"/>
                  </a:cubicBezTo>
                  <a:close/>
                </a:path>
              </a:pathLst>
            </a:custGeom>
            <a:solidFill>
              <a:srgbClr val="E4D3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7"/>
            <p:cNvSpPr/>
            <p:nvPr/>
          </p:nvSpPr>
          <p:spPr>
            <a:xfrm>
              <a:off x="7163790" y="2976842"/>
              <a:ext cx="1746" cy="1510"/>
            </a:xfrm>
            <a:custGeom>
              <a:avLst/>
              <a:gdLst/>
              <a:ahLst/>
              <a:cxnLst/>
              <a:rect l="l" t="t" r="r" b="b"/>
              <a:pathLst>
                <a:path w="96" h="83" extrusionOk="0">
                  <a:moveTo>
                    <a:pt x="82" y="1"/>
                  </a:moveTo>
                  <a:lnTo>
                    <a:pt x="2" y="81"/>
                  </a:lnTo>
                  <a:lnTo>
                    <a:pt x="2" y="81"/>
                  </a:lnTo>
                  <a:cubicBezTo>
                    <a:pt x="16" y="68"/>
                    <a:pt x="42" y="68"/>
                    <a:pt x="55" y="55"/>
                  </a:cubicBezTo>
                  <a:lnTo>
                    <a:pt x="96" y="14"/>
                  </a:lnTo>
                  <a:lnTo>
                    <a:pt x="82" y="1"/>
                  </a:lnTo>
                  <a:close/>
                  <a:moveTo>
                    <a:pt x="2" y="81"/>
                  </a:moveTo>
                  <a:cubicBezTo>
                    <a:pt x="2" y="81"/>
                    <a:pt x="1" y="82"/>
                    <a:pt x="1" y="82"/>
                  </a:cubicBezTo>
                  <a:lnTo>
                    <a:pt x="2" y="81"/>
                  </a:lnTo>
                  <a:close/>
                </a:path>
              </a:pathLst>
            </a:custGeom>
            <a:solidFill>
              <a:srgbClr val="36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7"/>
            <p:cNvSpPr/>
            <p:nvPr/>
          </p:nvSpPr>
          <p:spPr>
            <a:xfrm>
              <a:off x="7163790" y="2978334"/>
              <a:ext cx="18" cy="18"/>
            </a:xfrm>
            <a:custGeom>
              <a:avLst/>
              <a:gdLst/>
              <a:ahLst/>
              <a:cxnLst/>
              <a:rect l="l" t="t" r="r" b="b"/>
              <a:pathLst>
                <a:path w="1" h="1" extrusionOk="0">
                  <a:moveTo>
                    <a:pt x="1" y="0"/>
                  </a:moveTo>
                  <a:lnTo>
                    <a:pt x="1" y="0"/>
                  </a:lnTo>
                  <a:lnTo>
                    <a:pt x="1" y="0"/>
                  </a:lnTo>
                  <a:close/>
                </a:path>
              </a:pathLst>
            </a:custGeom>
            <a:solidFill>
              <a:srgbClr val="2B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7"/>
            <p:cNvSpPr/>
            <p:nvPr/>
          </p:nvSpPr>
          <p:spPr>
            <a:xfrm>
              <a:off x="7089211" y="3031849"/>
              <a:ext cx="1019" cy="255"/>
            </a:xfrm>
            <a:custGeom>
              <a:avLst/>
              <a:gdLst/>
              <a:ahLst/>
              <a:cxnLst/>
              <a:rect l="l" t="t" r="r" b="b"/>
              <a:pathLst>
                <a:path w="56" h="14" extrusionOk="0">
                  <a:moveTo>
                    <a:pt x="55" y="0"/>
                  </a:moveTo>
                  <a:cubicBezTo>
                    <a:pt x="42" y="0"/>
                    <a:pt x="28" y="0"/>
                    <a:pt x="1" y="13"/>
                  </a:cubicBezTo>
                  <a:lnTo>
                    <a:pt x="15" y="13"/>
                  </a:lnTo>
                  <a:cubicBezTo>
                    <a:pt x="28" y="13"/>
                    <a:pt x="42" y="0"/>
                    <a:pt x="55" y="0"/>
                  </a:cubicBezTo>
                  <a:close/>
                </a:path>
              </a:pathLst>
            </a:custGeom>
            <a:solidFill>
              <a:srgbClr val="9B6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7"/>
            <p:cNvSpPr/>
            <p:nvPr/>
          </p:nvSpPr>
          <p:spPr>
            <a:xfrm>
              <a:off x="7064200" y="2830686"/>
              <a:ext cx="127603" cy="209349"/>
            </a:xfrm>
            <a:custGeom>
              <a:avLst/>
              <a:gdLst/>
              <a:ahLst/>
              <a:cxnLst/>
              <a:rect l="l" t="t" r="r" b="b"/>
              <a:pathLst>
                <a:path w="7015" h="11509" extrusionOk="0">
                  <a:moveTo>
                    <a:pt x="5585" y="0"/>
                  </a:moveTo>
                  <a:cubicBezTo>
                    <a:pt x="5530" y="82"/>
                    <a:pt x="5462" y="164"/>
                    <a:pt x="5394" y="245"/>
                  </a:cubicBezTo>
                  <a:cubicBezTo>
                    <a:pt x="5380" y="258"/>
                    <a:pt x="5367" y="272"/>
                    <a:pt x="5367" y="286"/>
                  </a:cubicBezTo>
                  <a:cubicBezTo>
                    <a:pt x="5585" y="395"/>
                    <a:pt x="5843" y="572"/>
                    <a:pt x="5803" y="803"/>
                  </a:cubicBezTo>
                  <a:cubicBezTo>
                    <a:pt x="5694" y="1402"/>
                    <a:pt x="4550" y="1907"/>
                    <a:pt x="4127" y="2261"/>
                  </a:cubicBezTo>
                  <a:cubicBezTo>
                    <a:pt x="2928" y="3242"/>
                    <a:pt x="2316" y="4726"/>
                    <a:pt x="1608" y="6060"/>
                  </a:cubicBezTo>
                  <a:cubicBezTo>
                    <a:pt x="804" y="7573"/>
                    <a:pt x="368" y="9383"/>
                    <a:pt x="41" y="11059"/>
                  </a:cubicBezTo>
                  <a:cubicBezTo>
                    <a:pt x="14" y="11168"/>
                    <a:pt x="1" y="11290"/>
                    <a:pt x="41" y="11386"/>
                  </a:cubicBezTo>
                  <a:cubicBezTo>
                    <a:pt x="82" y="11468"/>
                    <a:pt x="123" y="11508"/>
                    <a:pt x="164" y="11508"/>
                  </a:cubicBezTo>
                  <a:cubicBezTo>
                    <a:pt x="368" y="11508"/>
                    <a:pt x="518" y="10487"/>
                    <a:pt x="545" y="10378"/>
                  </a:cubicBezTo>
                  <a:cubicBezTo>
                    <a:pt x="667" y="9874"/>
                    <a:pt x="804" y="9370"/>
                    <a:pt x="981" y="8880"/>
                  </a:cubicBezTo>
                  <a:cubicBezTo>
                    <a:pt x="1239" y="8103"/>
                    <a:pt x="1539" y="7246"/>
                    <a:pt x="1962" y="6551"/>
                  </a:cubicBezTo>
                  <a:cubicBezTo>
                    <a:pt x="2044" y="6414"/>
                    <a:pt x="2166" y="6347"/>
                    <a:pt x="2275" y="6347"/>
                  </a:cubicBezTo>
                  <a:cubicBezTo>
                    <a:pt x="2411" y="6347"/>
                    <a:pt x="2534" y="6442"/>
                    <a:pt x="2574" y="6632"/>
                  </a:cubicBezTo>
                  <a:cubicBezTo>
                    <a:pt x="2616" y="6837"/>
                    <a:pt x="2520" y="7041"/>
                    <a:pt x="2438" y="7218"/>
                  </a:cubicBezTo>
                  <a:cubicBezTo>
                    <a:pt x="1935" y="8363"/>
                    <a:pt x="1608" y="9561"/>
                    <a:pt x="1281" y="10773"/>
                  </a:cubicBezTo>
                  <a:cubicBezTo>
                    <a:pt x="1267" y="10841"/>
                    <a:pt x="1239" y="10923"/>
                    <a:pt x="1281" y="10991"/>
                  </a:cubicBezTo>
                  <a:cubicBezTo>
                    <a:pt x="1321" y="11045"/>
                    <a:pt x="1348" y="11072"/>
                    <a:pt x="1376" y="11072"/>
                  </a:cubicBezTo>
                  <a:cubicBezTo>
                    <a:pt x="1403" y="11059"/>
                    <a:pt x="1417" y="11059"/>
                    <a:pt x="1430" y="11059"/>
                  </a:cubicBezTo>
                  <a:cubicBezTo>
                    <a:pt x="1580" y="10978"/>
                    <a:pt x="1717" y="10569"/>
                    <a:pt x="1717" y="10514"/>
                  </a:cubicBezTo>
                  <a:cubicBezTo>
                    <a:pt x="1948" y="9411"/>
                    <a:pt x="2370" y="8348"/>
                    <a:pt x="2983" y="7409"/>
                  </a:cubicBezTo>
                  <a:cubicBezTo>
                    <a:pt x="3255" y="7001"/>
                    <a:pt x="4426" y="5407"/>
                    <a:pt x="5162" y="5407"/>
                  </a:cubicBezTo>
                  <a:cubicBezTo>
                    <a:pt x="5271" y="5407"/>
                    <a:pt x="5367" y="5448"/>
                    <a:pt x="5462" y="5515"/>
                  </a:cubicBezTo>
                  <a:cubicBezTo>
                    <a:pt x="5612" y="5652"/>
                    <a:pt x="5666" y="5842"/>
                    <a:pt x="5694" y="6033"/>
                  </a:cubicBezTo>
                  <a:cubicBezTo>
                    <a:pt x="5748" y="6387"/>
                    <a:pt x="5679" y="6755"/>
                    <a:pt x="5516" y="7068"/>
                  </a:cubicBezTo>
                  <a:cubicBezTo>
                    <a:pt x="5367" y="7327"/>
                    <a:pt x="5162" y="7545"/>
                    <a:pt x="5013" y="7804"/>
                  </a:cubicBezTo>
                  <a:cubicBezTo>
                    <a:pt x="4795" y="8172"/>
                    <a:pt x="4686" y="8608"/>
                    <a:pt x="4713" y="9044"/>
                  </a:cubicBezTo>
                  <a:cubicBezTo>
                    <a:pt x="4876" y="8675"/>
                    <a:pt x="5135" y="8348"/>
                    <a:pt x="5476" y="8117"/>
                  </a:cubicBezTo>
                  <a:lnTo>
                    <a:pt x="5557" y="8036"/>
                  </a:lnTo>
                  <a:cubicBezTo>
                    <a:pt x="5585" y="8022"/>
                    <a:pt x="5598" y="8008"/>
                    <a:pt x="5612" y="7994"/>
                  </a:cubicBezTo>
                  <a:cubicBezTo>
                    <a:pt x="5707" y="7913"/>
                    <a:pt x="5803" y="7845"/>
                    <a:pt x="5870" y="7736"/>
                  </a:cubicBezTo>
                  <a:lnTo>
                    <a:pt x="5870" y="7722"/>
                  </a:lnTo>
                  <a:lnTo>
                    <a:pt x="5912" y="7640"/>
                  </a:lnTo>
                  <a:cubicBezTo>
                    <a:pt x="6034" y="7259"/>
                    <a:pt x="6157" y="6864"/>
                    <a:pt x="6266" y="6469"/>
                  </a:cubicBezTo>
                  <a:cubicBezTo>
                    <a:pt x="6306" y="6320"/>
                    <a:pt x="6347" y="6156"/>
                    <a:pt x="6388" y="6006"/>
                  </a:cubicBezTo>
                  <a:lnTo>
                    <a:pt x="6551" y="5352"/>
                  </a:lnTo>
                  <a:cubicBezTo>
                    <a:pt x="6647" y="4943"/>
                    <a:pt x="6756" y="4535"/>
                    <a:pt x="6783" y="4126"/>
                  </a:cubicBezTo>
                  <a:cubicBezTo>
                    <a:pt x="6769" y="3718"/>
                    <a:pt x="6633" y="3309"/>
                    <a:pt x="6484" y="2915"/>
                  </a:cubicBezTo>
                  <a:cubicBezTo>
                    <a:pt x="6415" y="2764"/>
                    <a:pt x="6333" y="2601"/>
                    <a:pt x="6320" y="2452"/>
                  </a:cubicBezTo>
                  <a:cubicBezTo>
                    <a:pt x="6293" y="2383"/>
                    <a:pt x="6293" y="2329"/>
                    <a:pt x="6293" y="2261"/>
                  </a:cubicBezTo>
                  <a:cubicBezTo>
                    <a:pt x="6306" y="2234"/>
                    <a:pt x="6306" y="2192"/>
                    <a:pt x="6320" y="2165"/>
                  </a:cubicBezTo>
                  <a:cubicBezTo>
                    <a:pt x="6347" y="2083"/>
                    <a:pt x="6388" y="2016"/>
                    <a:pt x="6442" y="1934"/>
                  </a:cubicBezTo>
                  <a:cubicBezTo>
                    <a:pt x="6633" y="1689"/>
                    <a:pt x="6824" y="1457"/>
                    <a:pt x="7014" y="1212"/>
                  </a:cubicBezTo>
                  <a:cubicBezTo>
                    <a:pt x="6524" y="830"/>
                    <a:pt x="6048" y="422"/>
                    <a:pt x="5585"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7"/>
            <p:cNvSpPr/>
            <p:nvPr/>
          </p:nvSpPr>
          <p:spPr>
            <a:xfrm>
              <a:off x="7067183" y="1972500"/>
              <a:ext cx="666682" cy="1325560"/>
            </a:xfrm>
            <a:custGeom>
              <a:avLst/>
              <a:gdLst/>
              <a:ahLst/>
              <a:cxnLst/>
              <a:rect l="l" t="t" r="r" b="b"/>
              <a:pathLst>
                <a:path w="36651" h="72873" extrusionOk="0">
                  <a:moveTo>
                    <a:pt x="30753" y="1"/>
                  </a:moveTo>
                  <a:lnTo>
                    <a:pt x="30753" y="1"/>
                  </a:lnTo>
                  <a:cubicBezTo>
                    <a:pt x="30753" y="1"/>
                    <a:pt x="30753" y="1"/>
                    <a:pt x="30753" y="1"/>
                  </a:cubicBezTo>
                  <a:lnTo>
                    <a:pt x="30753" y="1"/>
                  </a:lnTo>
                  <a:cubicBezTo>
                    <a:pt x="30753" y="1"/>
                    <a:pt x="30753" y="1"/>
                    <a:pt x="30753" y="1"/>
                  </a:cubicBezTo>
                  <a:close/>
                  <a:moveTo>
                    <a:pt x="30753" y="1"/>
                  </a:moveTo>
                  <a:cubicBezTo>
                    <a:pt x="30718" y="288"/>
                    <a:pt x="25590" y="1281"/>
                    <a:pt x="25033" y="1512"/>
                  </a:cubicBezTo>
                  <a:cubicBezTo>
                    <a:pt x="24134" y="1893"/>
                    <a:pt x="23535" y="2289"/>
                    <a:pt x="23099" y="2765"/>
                  </a:cubicBezTo>
                  <a:cubicBezTo>
                    <a:pt x="22431" y="3515"/>
                    <a:pt x="22132" y="4454"/>
                    <a:pt x="21601" y="5803"/>
                  </a:cubicBezTo>
                  <a:cubicBezTo>
                    <a:pt x="16929" y="17706"/>
                    <a:pt x="8744" y="28969"/>
                    <a:pt x="558" y="38708"/>
                  </a:cubicBezTo>
                  <a:cubicBezTo>
                    <a:pt x="313" y="38993"/>
                    <a:pt x="55" y="39320"/>
                    <a:pt x="27" y="39688"/>
                  </a:cubicBezTo>
                  <a:cubicBezTo>
                    <a:pt x="0" y="40055"/>
                    <a:pt x="177" y="40397"/>
                    <a:pt x="367" y="40709"/>
                  </a:cubicBezTo>
                  <a:cubicBezTo>
                    <a:pt x="3024" y="45149"/>
                    <a:pt x="7313" y="50230"/>
                    <a:pt x="12707" y="51129"/>
                  </a:cubicBezTo>
                  <a:cubicBezTo>
                    <a:pt x="12707" y="51129"/>
                    <a:pt x="12707" y="51129"/>
                    <a:pt x="12707" y="51129"/>
                  </a:cubicBezTo>
                  <a:cubicBezTo>
                    <a:pt x="12794" y="51129"/>
                    <a:pt x="18454" y="37576"/>
                    <a:pt x="18959" y="36311"/>
                  </a:cubicBezTo>
                  <a:cubicBezTo>
                    <a:pt x="20103" y="33423"/>
                    <a:pt x="21165" y="30481"/>
                    <a:pt x="22118" y="27525"/>
                  </a:cubicBezTo>
                  <a:cubicBezTo>
                    <a:pt x="22595" y="26027"/>
                    <a:pt x="23045" y="24543"/>
                    <a:pt x="23466" y="23031"/>
                  </a:cubicBezTo>
                  <a:cubicBezTo>
                    <a:pt x="23835" y="21751"/>
                    <a:pt x="23739" y="20498"/>
                    <a:pt x="24080" y="19245"/>
                  </a:cubicBezTo>
                  <a:lnTo>
                    <a:pt x="24080" y="19245"/>
                  </a:lnTo>
                  <a:cubicBezTo>
                    <a:pt x="24052" y="22650"/>
                    <a:pt x="23154" y="26027"/>
                    <a:pt x="22309" y="29323"/>
                  </a:cubicBezTo>
                  <a:cubicBezTo>
                    <a:pt x="19135" y="41635"/>
                    <a:pt x="14846" y="54274"/>
                    <a:pt x="14641" y="67104"/>
                  </a:cubicBezTo>
                  <a:cubicBezTo>
                    <a:pt x="14641" y="67418"/>
                    <a:pt x="14641" y="67745"/>
                    <a:pt x="14791" y="68003"/>
                  </a:cubicBezTo>
                  <a:cubicBezTo>
                    <a:pt x="14954" y="68290"/>
                    <a:pt x="15240" y="68439"/>
                    <a:pt x="15512" y="68575"/>
                  </a:cubicBezTo>
                  <a:cubicBezTo>
                    <a:pt x="21054" y="71404"/>
                    <a:pt x="27203" y="72872"/>
                    <a:pt x="33344" y="72872"/>
                  </a:cubicBezTo>
                  <a:cubicBezTo>
                    <a:pt x="34448" y="72872"/>
                    <a:pt x="35551" y="72825"/>
                    <a:pt x="36650" y="72730"/>
                  </a:cubicBezTo>
                  <a:cubicBezTo>
                    <a:pt x="31325" y="59682"/>
                    <a:pt x="31801" y="44850"/>
                    <a:pt x="32769" y="30631"/>
                  </a:cubicBezTo>
                  <a:cubicBezTo>
                    <a:pt x="33327" y="22513"/>
                    <a:pt x="34008" y="14396"/>
                    <a:pt x="34689" y="6293"/>
                  </a:cubicBezTo>
                  <a:cubicBezTo>
                    <a:pt x="32224" y="5543"/>
                    <a:pt x="30454" y="2752"/>
                    <a:pt x="30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7"/>
            <p:cNvSpPr/>
            <p:nvPr/>
          </p:nvSpPr>
          <p:spPr>
            <a:xfrm>
              <a:off x="7333484" y="3125491"/>
              <a:ext cx="400380" cy="172569"/>
            </a:xfrm>
            <a:custGeom>
              <a:avLst/>
              <a:gdLst/>
              <a:ahLst/>
              <a:cxnLst/>
              <a:rect l="l" t="t" r="r" b="b"/>
              <a:pathLst>
                <a:path w="22011" h="9487" extrusionOk="0">
                  <a:moveTo>
                    <a:pt x="20103" y="3787"/>
                  </a:moveTo>
                  <a:cubicBezTo>
                    <a:pt x="20103" y="3787"/>
                    <a:pt x="20103" y="3787"/>
                    <a:pt x="20103" y="3787"/>
                  </a:cubicBezTo>
                  <a:lnTo>
                    <a:pt x="20103" y="3787"/>
                  </a:lnTo>
                  <a:cubicBezTo>
                    <a:pt x="20103" y="3787"/>
                    <a:pt x="20103" y="3787"/>
                    <a:pt x="20103" y="3787"/>
                  </a:cubicBezTo>
                  <a:close/>
                  <a:moveTo>
                    <a:pt x="300" y="0"/>
                  </a:moveTo>
                  <a:cubicBezTo>
                    <a:pt x="151" y="1253"/>
                    <a:pt x="28" y="2465"/>
                    <a:pt x="1" y="3718"/>
                  </a:cubicBezTo>
                  <a:cubicBezTo>
                    <a:pt x="1" y="4032"/>
                    <a:pt x="1" y="4359"/>
                    <a:pt x="151" y="4617"/>
                  </a:cubicBezTo>
                  <a:cubicBezTo>
                    <a:pt x="314" y="4904"/>
                    <a:pt x="600" y="5053"/>
                    <a:pt x="872" y="5189"/>
                  </a:cubicBezTo>
                  <a:cubicBezTo>
                    <a:pt x="6414" y="8018"/>
                    <a:pt x="12563" y="9486"/>
                    <a:pt x="18704" y="9486"/>
                  </a:cubicBezTo>
                  <a:cubicBezTo>
                    <a:pt x="19808" y="9486"/>
                    <a:pt x="20911" y="9439"/>
                    <a:pt x="22010" y="9344"/>
                  </a:cubicBezTo>
                  <a:cubicBezTo>
                    <a:pt x="21807" y="8839"/>
                    <a:pt x="19821" y="3958"/>
                    <a:pt x="20103" y="3787"/>
                  </a:cubicBezTo>
                  <a:lnTo>
                    <a:pt x="20103" y="3787"/>
                  </a:lnTo>
                  <a:cubicBezTo>
                    <a:pt x="19572" y="4099"/>
                    <a:pt x="18932" y="4154"/>
                    <a:pt x="18306" y="4168"/>
                  </a:cubicBezTo>
                  <a:cubicBezTo>
                    <a:pt x="18033" y="4177"/>
                    <a:pt x="17761" y="4181"/>
                    <a:pt x="17489" y="4181"/>
                  </a:cubicBezTo>
                  <a:cubicBezTo>
                    <a:pt x="12542" y="4181"/>
                    <a:pt x="7695" y="2806"/>
                    <a:pt x="2970" y="1308"/>
                  </a:cubicBezTo>
                  <a:cubicBezTo>
                    <a:pt x="2016" y="1008"/>
                    <a:pt x="1036" y="681"/>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7"/>
            <p:cNvSpPr/>
            <p:nvPr/>
          </p:nvSpPr>
          <p:spPr>
            <a:xfrm>
              <a:off x="7067183" y="2618117"/>
              <a:ext cx="266574" cy="284437"/>
            </a:xfrm>
            <a:custGeom>
              <a:avLst/>
              <a:gdLst/>
              <a:ahLst/>
              <a:cxnLst/>
              <a:rect l="l" t="t" r="r" b="b"/>
              <a:pathLst>
                <a:path w="14655" h="15637" extrusionOk="0">
                  <a:moveTo>
                    <a:pt x="3242" y="0"/>
                  </a:moveTo>
                  <a:cubicBezTo>
                    <a:pt x="3064" y="191"/>
                    <a:pt x="2846" y="382"/>
                    <a:pt x="2615" y="600"/>
                  </a:cubicBezTo>
                  <a:cubicBezTo>
                    <a:pt x="1525" y="1593"/>
                    <a:pt x="109" y="2792"/>
                    <a:pt x="27" y="4195"/>
                  </a:cubicBezTo>
                  <a:cubicBezTo>
                    <a:pt x="0" y="4562"/>
                    <a:pt x="177" y="4904"/>
                    <a:pt x="367" y="5216"/>
                  </a:cubicBezTo>
                  <a:cubicBezTo>
                    <a:pt x="3024" y="9656"/>
                    <a:pt x="7313" y="14737"/>
                    <a:pt x="12707" y="15636"/>
                  </a:cubicBezTo>
                  <a:cubicBezTo>
                    <a:pt x="12709" y="15636"/>
                    <a:pt x="12712" y="15636"/>
                    <a:pt x="12714" y="15636"/>
                  </a:cubicBezTo>
                  <a:cubicBezTo>
                    <a:pt x="13121" y="15636"/>
                    <a:pt x="14574" y="11410"/>
                    <a:pt x="14655" y="10882"/>
                  </a:cubicBezTo>
                  <a:lnTo>
                    <a:pt x="14655" y="10882"/>
                  </a:lnTo>
                  <a:cubicBezTo>
                    <a:pt x="14604" y="10886"/>
                    <a:pt x="14552" y="10888"/>
                    <a:pt x="14501" y="10888"/>
                  </a:cubicBezTo>
                  <a:cubicBezTo>
                    <a:pt x="13914" y="10888"/>
                    <a:pt x="13342" y="10612"/>
                    <a:pt x="12816" y="10324"/>
                  </a:cubicBezTo>
                  <a:cubicBezTo>
                    <a:pt x="10691" y="9153"/>
                    <a:pt x="8880" y="7477"/>
                    <a:pt x="7082" y="5857"/>
                  </a:cubicBezTo>
                  <a:cubicBezTo>
                    <a:pt x="5339" y="4277"/>
                    <a:pt x="3990" y="2234"/>
                    <a:pt x="3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7"/>
            <p:cNvSpPr/>
            <p:nvPr/>
          </p:nvSpPr>
          <p:spPr>
            <a:xfrm>
              <a:off x="7503434" y="1981667"/>
              <a:ext cx="86493" cy="374350"/>
            </a:xfrm>
            <a:custGeom>
              <a:avLst/>
              <a:gdLst/>
              <a:ahLst/>
              <a:cxnLst/>
              <a:rect l="l" t="t" r="r" b="b"/>
              <a:pathLst>
                <a:path w="4755" h="20580" extrusionOk="0">
                  <a:moveTo>
                    <a:pt x="4755" y="0"/>
                  </a:moveTo>
                  <a:lnTo>
                    <a:pt x="4755" y="0"/>
                  </a:lnTo>
                  <a:cubicBezTo>
                    <a:pt x="4087" y="150"/>
                    <a:pt x="3433" y="300"/>
                    <a:pt x="2793" y="490"/>
                  </a:cubicBezTo>
                  <a:cubicBezTo>
                    <a:pt x="2521" y="572"/>
                    <a:pt x="2276" y="654"/>
                    <a:pt x="2044" y="750"/>
                  </a:cubicBezTo>
                  <a:cubicBezTo>
                    <a:pt x="2779" y="572"/>
                    <a:pt x="3774" y="354"/>
                    <a:pt x="4659" y="136"/>
                  </a:cubicBezTo>
                  <a:cubicBezTo>
                    <a:pt x="4686" y="96"/>
                    <a:pt x="4713" y="41"/>
                    <a:pt x="4755" y="0"/>
                  </a:cubicBezTo>
                  <a:close/>
                  <a:moveTo>
                    <a:pt x="97" y="18741"/>
                  </a:moveTo>
                  <a:lnTo>
                    <a:pt x="97" y="18741"/>
                  </a:lnTo>
                  <a:cubicBezTo>
                    <a:pt x="55" y="18850"/>
                    <a:pt x="28" y="18973"/>
                    <a:pt x="1" y="19095"/>
                  </a:cubicBezTo>
                  <a:cubicBezTo>
                    <a:pt x="15" y="19599"/>
                    <a:pt x="15" y="20090"/>
                    <a:pt x="1" y="20580"/>
                  </a:cubicBezTo>
                  <a:cubicBezTo>
                    <a:pt x="55" y="19966"/>
                    <a:pt x="83" y="19354"/>
                    <a:pt x="97" y="18741"/>
                  </a:cubicBezTo>
                  <a:close/>
                </a:path>
              </a:pathLst>
            </a:custGeom>
            <a:solidFill>
              <a:srgbClr val="B19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7"/>
            <p:cNvSpPr/>
            <p:nvPr/>
          </p:nvSpPr>
          <p:spPr>
            <a:xfrm>
              <a:off x="7325317" y="2449660"/>
              <a:ext cx="151650" cy="393923"/>
            </a:xfrm>
            <a:custGeom>
              <a:avLst/>
              <a:gdLst/>
              <a:ahLst/>
              <a:cxnLst/>
              <a:rect l="l" t="t" r="r" b="b"/>
              <a:pathLst>
                <a:path w="8337" h="21656" extrusionOk="0">
                  <a:moveTo>
                    <a:pt x="8336" y="0"/>
                  </a:moveTo>
                  <a:lnTo>
                    <a:pt x="8336" y="0"/>
                  </a:lnTo>
                  <a:cubicBezTo>
                    <a:pt x="8200" y="436"/>
                    <a:pt x="8064" y="858"/>
                    <a:pt x="7927" y="1293"/>
                  </a:cubicBezTo>
                  <a:cubicBezTo>
                    <a:pt x="7301" y="3227"/>
                    <a:pt x="6633" y="5161"/>
                    <a:pt x="5925" y="7082"/>
                  </a:cubicBezTo>
                  <a:cubicBezTo>
                    <a:pt x="6429" y="5775"/>
                    <a:pt x="6920" y="4467"/>
                    <a:pt x="7355" y="3133"/>
                  </a:cubicBezTo>
                  <a:cubicBezTo>
                    <a:pt x="7710" y="2098"/>
                    <a:pt x="8036" y="1062"/>
                    <a:pt x="8336" y="0"/>
                  </a:cubicBezTo>
                  <a:close/>
                  <a:moveTo>
                    <a:pt x="967" y="19204"/>
                  </a:moveTo>
                  <a:lnTo>
                    <a:pt x="967" y="19204"/>
                  </a:lnTo>
                  <a:cubicBezTo>
                    <a:pt x="722" y="19762"/>
                    <a:pt x="491" y="20306"/>
                    <a:pt x="273" y="20824"/>
                  </a:cubicBezTo>
                  <a:cubicBezTo>
                    <a:pt x="205" y="21069"/>
                    <a:pt x="110" y="21356"/>
                    <a:pt x="1" y="21655"/>
                  </a:cubicBezTo>
                  <a:cubicBezTo>
                    <a:pt x="328" y="20838"/>
                    <a:pt x="640" y="20021"/>
                    <a:pt x="967" y="19204"/>
                  </a:cubicBezTo>
                  <a:close/>
                </a:path>
              </a:pathLst>
            </a:custGeom>
            <a:solidFill>
              <a:srgbClr val="CC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7"/>
            <p:cNvSpPr/>
            <p:nvPr/>
          </p:nvSpPr>
          <p:spPr>
            <a:xfrm>
              <a:off x="7672655" y="3073959"/>
              <a:ext cx="23538" cy="109522"/>
            </a:xfrm>
            <a:custGeom>
              <a:avLst/>
              <a:gdLst/>
              <a:ahLst/>
              <a:cxnLst/>
              <a:rect l="l" t="t" r="r" b="b"/>
              <a:pathLst>
                <a:path w="1294" h="6021" extrusionOk="0">
                  <a:moveTo>
                    <a:pt x="1" y="1"/>
                  </a:moveTo>
                  <a:lnTo>
                    <a:pt x="1" y="1"/>
                  </a:lnTo>
                  <a:cubicBezTo>
                    <a:pt x="113" y="696"/>
                    <a:pt x="237" y="1389"/>
                    <a:pt x="374" y="2080"/>
                  </a:cubicBezTo>
                  <a:lnTo>
                    <a:pt x="374" y="2080"/>
                  </a:lnTo>
                  <a:cubicBezTo>
                    <a:pt x="260" y="1410"/>
                    <a:pt x="258" y="632"/>
                    <a:pt x="1" y="1"/>
                  </a:cubicBezTo>
                  <a:close/>
                  <a:moveTo>
                    <a:pt x="374" y="2080"/>
                  </a:moveTo>
                  <a:cubicBezTo>
                    <a:pt x="381" y="2118"/>
                    <a:pt x="388" y="2156"/>
                    <a:pt x="395" y="2193"/>
                  </a:cubicBezTo>
                  <a:cubicBezTo>
                    <a:pt x="416" y="2296"/>
                    <a:pt x="438" y="2399"/>
                    <a:pt x="460" y="2502"/>
                  </a:cubicBezTo>
                  <a:lnTo>
                    <a:pt x="460" y="2502"/>
                  </a:lnTo>
                  <a:cubicBezTo>
                    <a:pt x="431" y="2361"/>
                    <a:pt x="402" y="2221"/>
                    <a:pt x="374" y="2080"/>
                  </a:cubicBezTo>
                  <a:close/>
                  <a:moveTo>
                    <a:pt x="460" y="2502"/>
                  </a:moveTo>
                  <a:cubicBezTo>
                    <a:pt x="703" y="3685"/>
                    <a:pt x="982" y="4860"/>
                    <a:pt x="1294" y="6020"/>
                  </a:cubicBezTo>
                  <a:cubicBezTo>
                    <a:pt x="1281" y="5925"/>
                    <a:pt x="1254" y="5830"/>
                    <a:pt x="1226" y="5734"/>
                  </a:cubicBezTo>
                  <a:cubicBezTo>
                    <a:pt x="940" y="4664"/>
                    <a:pt x="688" y="3584"/>
                    <a:pt x="460" y="2502"/>
                  </a:cubicBezTo>
                  <a:close/>
                </a:path>
              </a:pathLst>
            </a:custGeom>
            <a:solidFill>
              <a:srgbClr val="232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7"/>
            <p:cNvSpPr/>
            <p:nvPr/>
          </p:nvSpPr>
          <p:spPr>
            <a:xfrm>
              <a:off x="7333484" y="3191885"/>
              <a:ext cx="273" cy="1255"/>
            </a:xfrm>
            <a:custGeom>
              <a:avLst/>
              <a:gdLst/>
              <a:ahLst/>
              <a:cxnLst/>
              <a:rect l="l" t="t" r="r" b="b"/>
              <a:pathLst>
                <a:path w="15" h="69" extrusionOk="0">
                  <a:moveTo>
                    <a:pt x="15" y="41"/>
                  </a:moveTo>
                  <a:cubicBezTo>
                    <a:pt x="15" y="41"/>
                    <a:pt x="15" y="55"/>
                    <a:pt x="1" y="68"/>
                  </a:cubicBezTo>
                  <a:lnTo>
                    <a:pt x="1" y="68"/>
                  </a:lnTo>
                  <a:lnTo>
                    <a:pt x="1" y="68"/>
                  </a:lnTo>
                  <a:lnTo>
                    <a:pt x="1" y="68"/>
                  </a:lnTo>
                  <a:cubicBezTo>
                    <a:pt x="15" y="55"/>
                    <a:pt x="15" y="41"/>
                    <a:pt x="15" y="41"/>
                  </a:cubicBezTo>
                  <a:close/>
                  <a:moveTo>
                    <a:pt x="15" y="1"/>
                  </a:moveTo>
                  <a:lnTo>
                    <a:pt x="15" y="28"/>
                  </a:lnTo>
                  <a:close/>
                </a:path>
              </a:pathLst>
            </a:custGeom>
            <a:solidFill>
              <a:srgbClr val="CC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7"/>
            <p:cNvSpPr/>
            <p:nvPr/>
          </p:nvSpPr>
          <p:spPr>
            <a:xfrm>
              <a:off x="7669417" y="2438255"/>
              <a:ext cx="3492" cy="45839"/>
            </a:xfrm>
            <a:custGeom>
              <a:avLst/>
              <a:gdLst/>
              <a:ahLst/>
              <a:cxnLst/>
              <a:rect l="l" t="t" r="r" b="b"/>
              <a:pathLst>
                <a:path w="192" h="2520" extrusionOk="0">
                  <a:moveTo>
                    <a:pt x="151" y="1"/>
                  </a:moveTo>
                  <a:cubicBezTo>
                    <a:pt x="110" y="845"/>
                    <a:pt x="55" y="1689"/>
                    <a:pt x="1" y="2520"/>
                  </a:cubicBezTo>
                  <a:cubicBezTo>
                    <a:pt x="83" y="1798"/>
                    <a:pt x="151" y="1063"/>
                    <a:pt x="192" y="313"/>
                  </a:cubicBezTo>
                  <a:lnTo>
                    <a:pt x="192" y="110"/>
                  </a:lnTo>
                  <a:cubicBezTo>
                    <a:pt x="179" y="82"/>
                    <a:pt x="164" y="41"/>
                    <a:pt x="151" y="1"/>
                  </a:cubicBezTo>
                  <a:close/>
                </a:path>
              </a:pathLst>
            </a:custGeom>
            <a:solidFill>
              <a:srgbClr val="CCC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7"/>
            <p:cNvSpPr/>
            <p:nvPr/>
          </p:nvSpPr>
          <p:spPr>
            <a:xfrm>
              <a:off x="7137542" y="1984141"/>
              <a:ext cx="565363" cy="1229062"/>
            </a:xfrm>
            <a:custGeom>
              <a:avLst/>
              <a:gdLst/>
              <a:ahLst/>
              <a:cxnLst/>
              <a:rect l="l" t="t" r="r" b="b"/>
              <a:pathLst>
                <a:path w="31081" h="67568" extrusionOk="0">
                  <a:moveTo>
                    <a:pt x="23194" y="2439"/>
                  </a:moveTo>
                  <a:cubicBezTo>
                    <a:pt x="23480" y="3705"/>
                    <a:pt x="23181" y="5040"/>
                    <a:pt x="23017" y="6334"/>
                  </a:cubicBezTo>
                  <a:cubicBezTo>
                    <a:pt x="22812" y="7941"/>
                    <a:pt x="22812" y="9561"/>
                    <a:pt x="23017" y="11155"/>
                  </a:cubicBezTo>
                  <a:cubicBezTo>
                    <a:pt x="23371" y="10596"/>
                    <a:pt x="23630" y="9970"/>
                    <a:pt x="23807" y="9330"/>
                  </a:cubicBezTo>
                  <a:lnTo>
                    <a:pt x="23807" y="9330"/>
                  </a:lnTo>
                  <a:cubicBezTo>
                    <a:pt x="23602" y="10093"/>
                    <a:pt x="24652" y="11727"/>
                    <a:pt x="24855" y="12490"/>
                  </a:cubicBezTo>
                  <a:cubicBezTo>
                    <a:pt x="25182" y="13729"/>
                    <a:pt x="24910" y="15105"/>
                    <a:pt x="24761" y="16358"/>
                  </a:cubicBezTo>
                  <a:cubicBezTo>
                    <a:pt x="24543" y="18278"/>
                    <a:pt x="24311" y="20199"/>
                    <a:pt x="24093" y="22119"/>
                  </a:cubicBezTo>
                  <a:cubicBezTo>
                    <a:pt x="23984" y="22460"/>
                    <a:pt x="23889" y="22814"/>
                    <a:pt x="23807" y="23181"/>
                  </a:cubicBezTo>
                  <a:cubicBezTo>
                    <a:pt x="23181" y="25850"/>
                    <a:pt x="22867" y="28601"/>
                    <a:pt x="22227" y="31271"/>
                  </a:cubicBezTo>
                  <a:cubicBezTo>
                    <a:pt x="21151" y="35780"/>
                    <a:pt x="18768" y="40165"/>
                    <a:pt x="16616" y="44197"/>
                  </a:cubicBezTo>
                  <a:cubicBezTo>
                    <a:pt x="17800" y="38395"/>
                    <a:pt x="18972" y="32578"/>
                    <a:pt x="20620" y="26913"/>
                  </a:cubicBezTo>
                  <a:cubicBezTo>
                    <a:pt x="21111" y="25238"/>
                    <a:pt x="21641" y="23562"/>
                    <a:pt x="21832" y="21833"/>
                  </a:cubicBezTo>
                  <a:cubicBezTo>
                    <a:pt x="21995" y="20321"/>
                    <a:pt x="21995" y="18701"/>
                    <a:pt x="21764" y="17202"/>
                  </a:cubicBezTo>
                  <a:cubicBezTo>
                    <a:pt x="21559" y="15949"/>
                    <a:pt x="20920" y="14873"/>
                    <a:pt x="20620" y="13620"/>
                  </a:cubicBezTo>
                  <a:cubicBezTo>
                    <a:pt x="19912" y="10638"/>
                    <a:pt x="19994" y="7464"/>
                    <a:pt x="20648" y="4482"/>
                  </a:cubicBezTo>
                  <a:cubicBezTo>
                    <a:pt x="20784" y="3855"/>
                    <a:pt x="20974" y="3187"/>
                    <a:pt x="21451" y="2806"/>
                  </a:cubicBezTo>
                  <a:cubicBezTo>
                    <a:pt x="21846" y="2493"/>
                    <a:pt x="22364" y="2439"/>
                    <a:pt x="22881" y="2439"/>
                  </a:cubicBezTo>
                  <a:close/>
                  <a:moveTo>
                    <a:pt x="10802" y="65674"/>
                  </a:moveTo>
                  <a:cubicBezTo>
                    <a:pt x="10788" y="65936"/>
                    <a:pt x="10778" y="66199"/>
                    <a:pt x="10773" y="66464"/>
                  </a:cubicBezTo>
                  <a:cubicBezTo>
                    <a:pt x="10787" y="66451"/>
                    <a:pt x="10787" y="66437"/>
                    <a:pt x="10787" y="66437"/>
                  </a:cubicBezTo>
                  <a:lnTo>
                    <a:pt x="10787" y="66424"/>
                  </a:lnTo>
                  <a:lnTo>
                    <a:pt x="10787" y="66397"/>
                  </a:lnTo>
                  <a:cubicBezTo>
                    <a:pt x="10790" y="66156"/>
                    <a:pt x="10796" y="65915"/>
                    <a:pt x="10802" y="65674"/>
                  </a:cubicBezTo>
                  <a:close/>
                  <a:moveTo>
                    <a:pt x="24774" y="0"/>
                  </a:moveTo>
                  <a:lnTo>
                    <a:pt x="24774" y="0"/>
                  </a:lnTo>
                  <a:cubicBezTo>
                    <a:pt x="23889" y="218"/>
                    <a:pt x="22894" y="436"/>
                    <a:pt x="22159" y="614"/>
                  </a:cubicBezTo>
                  <a:cubicBezTo>
                    <a:pt x="21328" y="926"/>
                    <a:pt x="20661" y="1322"/>
                    <a:pt x="20116" y="1798"/>
                  </a:cubicBezTo>
                  <a:cubicBezTo>
                    <a:pt x="18850" y="2929"/>
                    <a:pt x="18291" y="4563"/>
                    <a:pt x="18127" y="6797"/>
                  </a:cubicBezTo>
                  <a:cubicBezTo>
                    <a:pt x="17978" y="8853"/>
                    <a:pt x="18127" y="10965"/>
                    <a:pt x="17610" y="12966"/>
                  </a:cubicBezTo>
                  <a:cubicBezTo>
                    <a:pt x="17174" y="14642"/>
                    <a:pt x="16275" y="16208"/>
                    <a:pt x="16003" y="17924"/>
                  </a:cubicBezTo>
                  <a:cubicBezTo>
                    <a:pt x="15853" y="18959"/>
                    <a:pt x="15908" y="20090"/>
                    <a:pt x="15349" y="20975"/>
                  </a:cubicBezTo>
                  <a:cubicBezTo>
                    <a:pt x="14927" y="21670"/>
                    <a:pt x="14192" y="22119"/>
                    <a:pt x="13647" y="22732"/>
                  </a:cubicBezTo>
                  <a:cubicBezTo>
                    <a:pt x="12761" y="23726"/>
                    <a:pt x="12448" y="25088"/>
                    <a:pt x="12189" y="26395"/>
                  </a:cubicBezTo>
                  <a:cubicBezTo>
                    <a:pt x="11699" y="28834"/>
                    <a:pt x="11154" y="36706"/>
                    <a:pt x="7504" y="36706"/>
                  </a:cubicBezTo>
                  <a:cubicBezTo>
                    <a:pt x="7273" y="36706"/>
                    <a:pt x="7041" y="36678"/>
                    <a:pt x="6796" y="36624"/>
                  </a:cubicBezTo>
                  <a:cubicBezTo>
                    <a:pt x="5761" y="36352"/>
                    <a:pt x="4876" y="35616"/>
                    <a:pt x="3814" y="35453"/>
                  </a:cubicBezTo>
                  <a:cubicBezTo>
                    <a:pt x="3759" y="35439"/>
                    <a:pt x="3690" y="35439"/>
                    <a:pt x="3623" y="35439"/>
                  </a:cubicBezTo>
                  <a:cubicBezTo>
                    <a:pt x="3514" y="35439"/>
                    <a:pt x="3405" y="35453"/>
                    <a:pt x="3323" y="35520"/>
                  </a:cubicBezTo>
                  <a:cubicBezTo>
                    <a:pt x="3037" y="35738"/>
                    <a:pt x="3200" y="36174"/>
                    <a:pt x="3378" y="36474"/>
                  </a:cubicBezTo>
                  <a:cubicBezTo>
                    <a:pt x="4195" y="37808"/>
                    <a:pt x="5161" y="39034"/>
                    <a:pt x="6278" y="40124"/>
                  </a:cubicBezTo>
                  <a:cubicBezTo>
                    <a:pt x="6946" y="40777"/>
                    <a:pt x="7695" y="41445"/>
                    <a:pt x="7913" y="42357"/>
                  </a:cubicBezTo>
                  <a:cubicBezTo>
                    <a:pt x="6551" y="41854"/>
                    <a:pt x="5284" y="41064"/>
                    <a:pt x="4222" y="40056"/>
                  </a:cubicBezTo>
                  <a:cubicBezTo>
                    <a:pt x="2928" y="38816"/>
                    <a:pt x="1934" y="37236"/>
                    <a:pt x="449" y="36243"/>
                  </a:cubicBezTo>
                  <a:cubicBezTo>
                    <a:pt x="381" y="36201"/>
                    <a:pt x="327" y="36147"/>
                    <a:pt x="245" y="36147"/>
                  </a:cubicBezTo>
                  <a:lnTo>
                    <a:pt x="231" y="36147"/>
                  </a:lnTo>
                  <a:cubicBezTo>
                    <a:pt x="109" y="36161"/>
                    <a:pt x="40" y="36270"/>
                    <a:pt x="0" y="36392"/>
                  </a:cubicBezTo>
                  <a:cubicBezTo>
                    <a:pt x="776" y="38026"/>
                    <a:pt x="1880" y="39497"/>
                    <a:pt x="3214" y="40710"/>
                  </a:cubicBezTo>
                  <a:cubicBezTo>
                    <a:pt x="5012" y="42330"/>
                    <a:pt x="6823" y="44006"/>
                    <a:pt x="8948" y="45177"/>
                  </a:cubicBezTo>
                  <a:cubicBezTo>
                    <a:pt x="9479" y="45477"/>
                    <a:pt x="10051" y="45735"/>
                    <a:pt x="10636" y="45735"/>
                  </a:cubicBezTo>
                  <a:lnTo>
                    <a:pt x="10787" y="45735"/>
                  </a:lnTo>
                  <a:cubicBezTo>
                    <a:pt x="10773" y="45844"/>
                    <a:pt x="10705" y="46089"/>
                    <a:pt x="10596" y="46416"/>
                  </a:cubicBezTo>
                  <a:cubicBezTo>
                    <a:pt x="10814" y="45898"/>
                    <a:pt x="11045" y="45354"/>
                    <a:pt x="11290" y="44796"/>
                  </a:cubicBezTo>
                  <a:cubicBezTo>
                    <a:pt x="12053" y="42848"/>
                    <a:pt x="12816" y="40901"/>
                    <a:pt x="13633" y="38980"/>
                  </a:cubicBezTo>
                  <a:cubicBezTo>
                    <a:pt x="14532" y="36882"/>
                    <a:pt x="15418" y="34785"/>
                    <a:pt x="16248" y="32674"/>
                  </a:cubicBezTo>
                  <a:cubicBezTo>
                    <a:pt x="16956" y="30753"/>
                    <a:pt x="17624" y="28819"/>
                    <a:pt x="18250" y="26885"/>
                  </a:cubicBezTo>
                  <a:cubicBezTo>
                    <a:pt x="18387" y="26450"/>
                    <a:pt x="18523" y="26028"/>
                    <a:pt x="18659" y="25592"/>
                  </a:cubicBezTo>
                  <a:cubicBezTo>
                    <a:pt x="19299" y="23344"/>
                    <a:pt x="19803" y="21070"/>
                    <a:pt x="20116" y="18741"/>
                  </a:cubicBezTo>
                  <a:lnTo>
                    <a:pt x="20116" y="18959"/>
                  </a:lnTo>
                  <a:cubicBezTo>
                    <a:pt x="20143" y="18837"/>
                    <a:pt x="20170" y="18714"/>
                    <a:pt x="20212" y="18605"/>
                  </a:cubicBezTo>
                  <a:lnTo>
                    <a:pt x="20212" y="18605"/>
                  </a:lnTo>
                  <a:cubicBezTo>
                    <a:pt x="20198" y="19218"/>
                    <a:pt x="20170" y="19830"/>
                    <a:pt x="20116" y="20444"/>
                  </a:cubicBezTo>
                  <a:cubicBezTo>
                    <a:pt x="19898" y="28029"/>
                    <a:pt x="17092" y="35221"/>
                    <a:pt x="15009" y="42426"/>
                  </a:cubicBezTo>
                  <a:cubicBezTo>
                    <a:pt x="12828" y="49999"/>
                    <a:pt x="11019" y="57765"/>
                    <a:pt x="10802" y="65674"/>
                  </a:cubicBezTo>
                  <a:lnTo>
                    <a:pt x="10802" y="65674"/>
                  </a:lnTo>
                  <a:cubicBezTo>
                    <a:pt x="10853" y="64697"/>
                    <a:pt x="10955" y="63735"/>
                    <a:pt x="11072" y="62746"/>
                  </a:cubicBezTo>
                  <a:cubicBezTo>
                    <a:pt x="11699" y="63318"/>
                    <a:pt x="12503" y="63645"/>
                    <a:pt x="13306" y="63904"/>
                  </a:cubicBezTo>
                  <a:cubicBezTo>
                    <a:pt x="13551" y="62120"/>
                    <a:pt x="13974" y="60390"/>
                    <a:pt x="14804" y="58797"/>
                  </a:cubicBezTo>
                  <a:cubicBezTo>
                    <a:pt x="14940" y="60758"/>
                    <a:pt x="15200" y="62705"/>
                    <a:pt x="15594" y="64626"/>
                  </a:cubicBezTo>
                  <a:cubicBezTo>
                    <a:pt x="16656" y="64953"/>
                    <a:pt x="17733" y="65266"/>
                    <a:pt x="18822" y="65552"/>
                  </a:cubicBezTo>
                  <a:cubicBezTo>
                    <a:pt x="18808" y="64666"/>
                    <a:pt x="18836" y="63795"/>
                    <a:pt x="18917" y="62923"/>
                  </a:cubicBezTo>
                  <a:cubicBezTo>
                    <a:pt x="18944" y="62923"/>
                    <a:pt x="18972" y="62910"/>
                    <a:pt x="18999" y="62910"/>
                  </a:cubicBezTo>
                  <a:cubicBezTo>
                    <a:pt x="19680" y="62910"/>
                    <a:pt x="20034" y="63795"/>
                    <a:pt x="20157" y="64503"/>
                  </a:cubicBezTo>
                  <a:cubicBezTo>
                    <a:pt x="20252" y="64980"/>
                    <a:pt x="20334" y="65456"/>
                    <a:pt x="20415" y="65947"/>
                  </a:cubicBezTo>
                  <a:cubicBezTo>
                    <a:pt x="21886" y="66288"/>
                    <a:pt x="23371" y="66560"/>
                    <a:pt x="24870" y="66723"/>
                  </a:cubicBezTo>
                  <a:lnTo>
                    <a:pt x="24870" y="66560"/>
                  </a:lnTo>
                  <a:cubicBezTo>
                    <a:pt x="25019" y="66614"/>
                    <a:pt x="25155" y="66682"/>
                    <a:pt x="25278" y="66778"/>
                  </a:cubicBezTo>
                  <a:cubicBezTo>
                    <a:pt x="26259" y="66873"/>
                    <a:pt x="27253" y="66927"/>
                    <a:pt x="28233" y="66927"/>
                  </a:cubicBezTo>
                  <a:cubicBezTo>
                    <a:pt x="28520" y="66927"/>
                    <a:pt x="28792" y="66927"/>
                    <a:pt x="29078" y="66914"/>
                  </a:cubicBezTo>
                  <a:cubicBezTo>
                    <a:pt x="29691" y="66900"/>
                    <a:pt x="30331" y="66845"/>
                    <a:pt x="30848" y="66546"/>
                  </a:cubicBezTo>
                  <a:cubicBezTo>
                    <a:pt x="30808" y="66342"/>
                    <a:pt x="30766" y="66137"/>
                    <a:pt x="30712" y="65933"/>
                  </a:cubicBezTo>
                  <a:cubicBezTo>
                    <a:pt x="30181" y="63958"/>
                    <a:pt x="29745" y="61942"/>
                    <a:pt x="29419" y="59914"/>
                  </a:cubicBezTo>
                  <a:cubicBezTo>
                    <a:pt x="29364" y="59805"/>
                    <a:pt x="29310" y="59696"/>
                    <a:pt x="29241" y="59600"/>
                  </a:cubicBezTo>
                  <a:lnTo>
                    <a:pt x="29241" y="59600"/>
                  </a:lnTo>
                  <a:cubicBezTo>
                    <a:pt x="29255" y="60540"/>
                    <a:pt x="29268" y="61466"/>
                    <a:pt x="29282" y="62405"/>
                  </a:cubicBezTo>
                  <a:cubicBezTo>
                    <a:pt x="29295" y="62705"/>
                    <a:pt x="29268" y="63046"/>
                    <a:pt x="29037" y="63210"/>
                  </a:cubicBezTo>
                  <a:cubicBezTo>
                    <a:pt x="28969" y="63264"/>
                    <a:pt x="28874" y="63291"/>
                    <a:pt x="28792" y="63291"/>
                  </a:cubicBezTo>
                  <a:cubicBezTo>
                    <a:pt x="28656" y="63291"/>
                    <a:pt x="28520" y="63237"/>
                    <a:pt x="28397" y="63168"/>
                  </a:cubicBezTo>
                  <a:cubicBezTo>
                    <a:pt x="27825" y="62841"/>
                    <a:pt x="27525" y="62147"/>
                    <a:pt x="27294" y="61493"/>
                  </a:cubicBezTo>
                  <a:cubicBezTo>
                    <a:pt x="26544" y="59409"/>
                    <a:pt x="26014" y="57244"/>
                    <a:pt x="25727" y="55051"/>
                  </a:cubicBezTo>
                  <a:cubicBezTo>
                    <a:pt x="25210" y="57871"/>
                    <a:pt x="25006" y="60758"/>
                    <a:pt x="25115" y="63631"/>
                  </a:cubicBezTo>
                  <a:cubicBezTo>
                    <a:pt x="23208" y="59342"/>
                    <a:pt x="23508" y="54330"/>
                    <a:pt x="24243" y="49644"/>
                  </a:cubicBezTo>
                  <a:cubicBezTo>
                    <a:pt x="24964" y="44945"/>
                    <a:pt x="26081" y="40233"/>
                    <a:pt x="25618" y="35520"/>
                  </a:cubicBezTo>
                  <a:lnTo>
                    <a:pt x="25618" y="35520"/>
                  </a:lnTo>
                  <a:cubicBezTo>
                    <a:pt x="25278" y="41567"/>
                    <a:pt x="22527" y="47111"/>
                    <a:pt x="20756" y="52859"/>
                  </a:cubicBezTo>
                  <a:cubicBezTo>
                    <a:pt x="20048" y="55160"/>
                    <a:pt x="19503" y="57517"/>
                    <a:pt x="19108" y="59899"/>
                  </a:cubicBezTo>
                  <a:cubicBezTo>
                    <a:pt x="18672" y="59491"/>
                    <a:pt x="18577" y="58810"/>
                    <a:pt x="18550" y="58183"/>
                  </a:cubicBezTo>
                  <a:cubicBezTo>
                    <a:pt x="18264" y="51455"/>
                    <a:pt x="21314" y="45150"/>
                    <a:pt x="23072" y="38667"/>
                  </a:cubicBezTo>
                  <a:cubicBezTo>
                    <a:pt x="23072" y="37332"/>
                    <a:pt x="23807" y="35656"/>
                    <a:pt x="24052" y="34322"/>
                  </a:cubicBezTo>
                  <a:cubicBezTo>
                    <a:pt x="24311" y="32865"/>
                    <a:pt x="24556" y="31380"/>
                    <a:pt x="24679" y="29896"/>
                  </a:cubicBezTo>
                  <a:cubicBezTo>
                    <a:pt x="24870" y="27553"/>
                    <a:pt x="24951" y="25306"/>
                    <a:pt x="25536" y="23004"/>
                  </a:cubicBezTo>
                  <a:cubicBezTo>
                    <a:pt x="25905" y="21547"/>
                    <a:pt x="26354" y="20103"/>
                    <a:pt x="26722" y="18646"/>
                  </a:cubicBezTo>
                  <a:cubicBezTo>
                    <a:pt x="26762" y="17039"/>
                    <a:pt x="26762" y="15432"/>
                    <a:pt x="26708" y="13825"/>
                  </a:cubicBezTo>
                  <a:cubicBezTo>
                    <a:pt x="26586" y="10774"/>
                    <a:pt x="26245" y="7736"/>
                    <a:pt x="25660" y="4740"/>
                  </a:cubicBezTo>
                  <a:cubicBezTo>
                    <a:pt x="25427" y="3514"/>
                    <a:pt x="24543" y="1649"/>
                    <a:pt x="24665" y="423"/>
                  </a:cubicBezTo>
                  <a:cubicBezTo>
                    <a:pt x="24679" y="260"/>
                    <a:pt x="24719" y="123"/>
                    <a:pt x="24774" y="0"/>
                  </a:cubicBezTo>
                  <a:close/>
                  <a:moveTo>
                    <a:pt x="30862" y="66560"/>
                  </a:moveTo>
                  <a:lnTo>
                    <a:pt x="30862" y="66560"/>
                  </a:lnTo>
                  <a:cubicBezTo>
                    <a:pt x="30821" y="66669"/>
                    <a:pt x="30917" y="67050"/>
                    <a:pt x="31080" y="67568"/>
                  </a:cubicBezTo>
                  <a:cubicBezTo>
                    <a:pt x="30998" y="67227"/>
                    <a:pt x="30930" y="66900"/>
                    <a:pt x="30862" y="665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7"/>
            <p:cNvSpPr/>
            <p:nvPr/>
          </p:nvSpPr>
          <p:spPr>
            <a:xfrm>
              <a:off x="7554966" y="3288001"/>
              <a:ext cx="33979" cy="6476"/>
            </a:xfrm>
            <a:custGeom>
              <a:avLst/>
              <a:gdLst/>
              <a:ahLst/>
              <a:cxnLst/>
              <a:rect l="l" t="t" r="r" b="b"/>
              <a:pathLst>
                <a:path w="1868" h="356" extrusionOk="0">
                  <a:moveTo>
                    <a:pt x="1" y="1"/>
                  </a:moveTo>
                  <a:lnTo>
                    <a:pt x="1" y="1"/>
                  </a:lnTo>
                  <a:cubicBezTo>
                    <a:pt x="409" y="219"/>
                    <a:pt x="845" y="355"/>
                    <a:pt x="1295" y="355"/>
                  </a:cubicBezTo>
                  <a:cubicBezTo>
                    <a:pt x="1486" y="355"/>
                    <a:pt x="1676" y="328"/>
                    <a:pt x="1867" y="273"/>
                  </a:cubicBezTo>
                  <a:cubicBezTo>
                    <a:pt x="1241" y="192"/>
                    <a:pt x="627" y="110"/>
                    <a:pt x="1" y="1"/>
                  </a:cubicBezTo>
                  <a:close/>
                </a:path>
              </a:pathLst>
            </a:custGeom>
            <a:solidFill>
              <a:srgbClr val="4E5A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7"/>
            <p:cNvSpPr/>
            <p:nvPr/>
          </p:nvSpPr>
          <p:spPr>
            <a:xfrm>
              <a:off x="7333248" y="3125491"/>
              <a:ext cx="388975" cy="172441"/>
            </a:xfrm>
            <a:custGeom>
              <a:avLst/>
              <a:gdLst/>
              <a:ahLst/>
              <a:cxnLst/>
              <a:rect l="l" t="t" r="r" b="b"/>
              <a:pathLst>
                <a:path w="21384" h="9480" extrusionOk="0">
                  <a:moveTo>
                    <a:pt x="313" y="0"/>
                  </a:moveTo>
                  <a:cubicBezTo>
                    <a:pt x="164" y="1253"/>
                    <a:pt x="41" y="2465"/>
                    <a:pt x="14" y="3718"/>
                  </a:cubicBezTo>
                  <a:cubicBezTo>
                    <a:pt x="1" y="4985"/>
                    <a:pt x="1117" y="5434"/>
                    <a:pt x="2220" y="5476"/>
                  </a:cubicBezTo>
                  <a:cubicBezTo>
                    <a:pt x="2289" y="4045"/>
                    <a:pt x="2356" y="2588"/>
                    <a:pt x="2547" y="1158"/>
                  </a:cubicBezTo>
                  <a:cubicBezTo>
                    <a:pt x="1744" y="899"/>
                    <a:pt x="940" y="572"/>
                    <a:pt x="313" y="0"/>
                  </a:cubicBezTo>
                  <a:close/>
                  <a:moveTo>
                    <a:pt x="4835" y="1880"/>
                  </a:moveTo>
                  <a:lnTo>
                    <a:pt x="4835" y="1880"/>
                  </a:lnTo>
                  <a:cubicBezTo>
                    <a:pt x="5026" y="2819"/>
                    <a:pt x="5244" y="3759"/>
                    <a:pt x="5489" y="4686"/>
                  </a:cubicBezTo>
                  <a:cubicBezTo>
                    <a:pt x="5707" y="5503"/>
                    <a:pt x="5966" y="6320"/>
                    <a:pt x="6484" y="6974"/>
                  </a:cubicBezTo>
                  <a:cubicBezTo>
                    <a:pt x="6932" y="7546"/>
                    <a:pt x="7628" y="7967"/>
                    <a:pt x="8336" y="7967"/>
                  </a:cubicBezTo>
                  <a:cubicBezTo>
                    <a:pt x="8445" y="7967"/>
                    <a:pt x="8567" y="7954"/>
                    <a:pt x="8676" y="7927"/>
                  </a:cubicBezTo>
                  <a:cubicBezTo>
                    <a:pt x="8294" y="6251"/>
                    <a:pt x="8091" y="4522"/>
                    <a:pt x="8063" y="2806"/>
                  </a:cubicBezTo>
                  <a:cubicBezTo>
                    <a:pt x="6974" y="2520"/>
                    <a:pt x="5897" y="2207"/>
                    <a:pt x="4835" y="1880"/>
                  </a:cubicBezTo>
                  <a:close/>
                  <a:moveTo>
                    <a:pt x="9656" y="3201"/>
                  </a:moveTo>
                  <a:lnTo>
                    <a:pt x="9656" y="3201"/>
                  </a:lnTo>
                  <a:cubicBezTo>
                    <a:pt x="9738" y="3623"/>
                    <a:pt x="9807" y="4045"/>
                    <a:pt x="9889" y="4481"/>
                  </a:cubicBezTo>
                  <a:cubicBezTo>
                    <a:pt x="10106" y="5693"/>
                    <a:pt x="10352" y="6974"/>
                    <a:pt x="11087" y="7967"/>
                  </a:cubicBezTo>
                  <a:cubicBezTo>
                    <a:pt x="11373" y="8363"/>
                    <a:pt x="11754" y="8703"/>
                    <a:pt x="12190" y="8935"/>
                  </a:cubicBezTo>
                  <a:cubicBezTo>
                    <a:pt x="12816" y="9044"/>
                    <a:pt x="13430" y="9126"/>
                    <a:pt x="14056" y="9207"/>
                  </a:cubicBezTo>
                  <a:cubicBezTo>
                    <a:pt x="14151" y="9180"/>
                    <a:pt x="14247" y="9139"/>
                    <a:pt x="14342" y="9098"/>
                  </a:cubicBezTo>
                  <a:cubicBezTo>
                    <a:pt x="14083" y="7410"/>
                    <a:pt x="14015" y="5693"/>
                    <a:pt x="14111" y="3977"/>
                  </a:cubicBezTo>
                  <a:cubicBezTo>
                    <a:pt x="12612" y="3814"/>
                    <a:pt x="11127" y="3542"/>
                    <a:pt x="9656" y="3201"/>
                  </a:cubicBezTo>
                  <a:close/>
                  <a:moveTo>
                    <a:pt x="20089" y="3800"/>
                  </a:moveTo>
                  <a:cubicBezTo>
                    <a:pt x="19572" y="4099"/>
                    <a:pt x="18932" y="4154"/>
                    <a:pt x="18319" y="4168"/>
                  </a:cubicBezTo>
                  <a:cubicBezTo>
                    <a:pt x="18033" y="4181"/>
                    <a:pt x="17761" y="4181"/>
                    <a:pt x="17474" y="4181"/>
                  </a:cubicBezTo>
                  <a:cubicBezTo>
                    <a:pt x="16494" y="4181"/>
                    <a:pt x="15500" y="4127"/>
                    <a:pt x="14519" y="4032"/>
                  </a:cubicBezTo>
                  <a:lnTo>
                    <a:pt x="14519" y="4032"/>
                  </a:lnTo>
                  <a:cubicBezTo>
                    <a:pt x="15458" y="4671"/>
                    <a:pt x="15799" y="6006"/>
                    <a:pt x="16263" y="7110"/>
                  </a:cubicBezTo>
                  <a:cubicBezTo>
                    <a:pt x="16575" y="7831"/>
                    <a:pt x="17011" y="8539"/>
                    <a:pt x="17652" y="9002"/>
                  </a:cubicBezTo>
                  <a:cubicBezTo>
                    <a:pt x="18060" y="9289"/>
                    <a:pt x="18578" y="9480"/>
                    <a:pt x="19068" y="9480"/>
                  </a:cubicBezTo>
                  <a:cubicBezTo>
                    <a:pt x="19354" y="9480"/>
                    <a:pt x="19640" y="9411"/>
                    <a:pt x="19898" y="9289"/>
                  </a:cubicBezTo>
                  <a:cubicBezTo>
                    <a:pt x="19776" y="8703"/>
                    <a:pt x="19735" y="8091"/>
                    <a:pt x="19776" y="7491"/>
                  </a:cubicBezTo>
                  <a:lnTo>
                    <a:pt x="19776" y="7491"/>
                  </a:lnTo>
                  <a:cubicBezTo>
                    <a:pt x="20376" y="7600"/>
                    <a:pt x="20948" y="7900"/>
                    <a:pt x="21384" y="8322"/>
                  </a:cubicBezTo>
                  <a:cubicBezTo>
                    <a:pt x="21138" y="8076"/>
                    <a:pt x="20825" y="6551"/>
                    <a:pt x="20675" y="6102"/>
                  </a:cubicBezTo>
                  <a:cubicBezTo>
                    <a:pt x="20525" y="5693"/>
                    <a:pt x="20416" y="5258"/>
                    <a:pt x="20321" y="4822"/>
                  </a:cubicBezTo>
                  <a:cubicBezTo>
                    <a:pt x="20158" y="4304"/>
                    <a:pt x="20062" y="3923"/>
                    <a:pt x="20103" y="3814"/>
                  </a:cubicBezTo>
                  <a:cubicBezTo>
                    <a:pt x="20103" y="3814"/>
                    <a:pt x="20103" y="3800"/>
                    <a:pt x="20089" y="38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7"/>
            <p:cNvSpPr/>
            <p:nvPr/>
          </p:nvSpPr>
          <p:spPr>
            <a:xfrm>
              <a:off x="7123172" y="2646094"/>
              <a:ext cx="210586" cy="253223"/>
            </a:xfrm>
            <a:custGeom>
              <a:avLst/>
              <a:gdLst/>
              <a:ahLst/>
              <a:cxnLst/>
              <a:rect l="l" t="t" r="r" b="b"/>
              <a:pathLst>
                <a:path w="11577" h="13921" extrusionOk="0">
                  <a:moveTo>
                    <a:pt x="790" y="1"/>
                  </a:moveTo>
                  <a:cubicBezTo>
                    <a:pt x="776" y="42"/>
                    <a:pt x="776" y="70"/>
                    <a:pt x="763" y="110"/>
                  </a:cubicBezTo>
                  <a:cubicBezTo>
                    <a:pt x="0" y="3938"/>
                    <a:pt x="2901" y="7261"/>
                    <a:pt x="5543" y="9644"/>
                  </a:cubicBezTo>
                  <a:cubicBezTo>
                    <a:pt x="5748" y="9834"/>
                    <a:pt x="5938" y="10203"/>
                    <a:pt x="5693" y="10325"/>
                  </a:cubicBezTo>
                  <a:cubicBezTo>
                    <a:pt x="5652" y="10352"/>
                    <a:pt x="5611" y="10352"/>
                    <a:pt x="5557" y="10352"/>
                  </a:cubicBezTo>
                  <a:lnTo>
                    <a:pt x="5434" y="10352"/>
                  </a:lnTo>
                  <a:cubicBezTo>
                    <a:pt x="4549" y="10203"/>
                    <a:pt x="3732" y="9767"/>
                    <a:pt x="2928" y="9331"/>
                  </a:cubicBezTo>
                  <a:lnTo>
                    <a:pt x="2928" y="9331"/>
                  </a:lnTo>
                  <a:cubicBezTo>
                    <a:pt x="3459" y="10461"/>
                    <a:pt x="4399" y="11374"/>
                    <a:pt x="5434" y="12068"/>
                  </a:cubicBezTo>
                  <a:cubicBezTo>
                    <a:pt x="6483" y="12763"/>
                    <a:pt x="7640" y="13253"/>
                    <a:pt x="8784" y="13744"/>
                  </a:cubicBezTo>
                  <a:cubicBezTo>
                    <a:pt x="9002" y="13838"/>
                    <a:pt x="9220" y="13920"/>
                    <a:pt x="9452" y="13920"/>
                  </a:cubicBezTo>
                  <a:lnTo>
                    <a:pt x="9561" y="13920"/>
                  </a:lnTo>
                  <a:cubicBezTo>
                    <a:pt x="9997" y="13853"/>
                    <a:pt x="10133" y="13281"/>
                    <a:pt x="10282" y="12926"/>
                  </a:cubicBezTo>
                  <a:cubicBezTo>
                    <a:pt x="10569" y="12246"/>
                    <a:pt x="10841" y="11550"/>
                    <a:pt x="11114" y="10856"/>
                  </a:cubicBezTo>
                  <a:cubicBezTo>
                    <a:pt x="11223" y="10557"/>
                    <a:pt x="11318" y="10270"/>
                    <a:pt x="11386" y="10025"/>
                  </a:cubicBezTo>
                  <a:cubicBezTo>
                    <a:pt x="11495" y="9698"/>
                    <a:pt x="11563" y="9453"/>
                    <a:pt x="11577" y="9344"/>
                  </a:cubicBezTo>
                  <a:lnTo>
                    <a:pt x="11426" y="9344"/>
                  </a:lnTo>
                  <a:cubicBezTo>
                    <a:pt x="10841" y="9344"/>
                    <a:pt x="10269" y="9086"/>
                    <a:pt x="9738" y="8786"/>
                  </a:cubicBezTo>
                  <a:cubicBezTo>
                    <a:pt x="7613" y="7615"/>
                    <a:pt x="5802" y="5939"/>
                    <a:pt x="4004" y="4319"/>
                  </a:cubicBezTo>
                  <a:cubicBezTo>
                    <a:pt x="2670" y="3106"/>
                    <a:pt x="1566" y="1635"/>
                    <a:pt x="7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7"/>
            <p:cNvSpPr/>
            <p:nvPr/>
          </p:nvSpPr>
          <p:spPr>
            <a:xfrm>
              <a:off x="7668690" y="1971517"/>
              <a:ext cx="523490" cy="1316501"/>
            </a:xfrm>
            <a:custGeom>
              <a:avLst/>
              <a:gdLst/>
              <a:ahLst/>
              <a:cxnLst/>
              <a:rect l="l" t="t" r="r" b="b"/>
              <a:pathLst>
                <a:path w="28779" h="72375" extrusionOk="0">
                  <a:moveTo>
                    <a:pt x="7927" y="0"/>
                  </a:moveTo>
                  <a:cubicBezTo>
                    <a:pt x="7492" y="1635"/>
                    <a:pt x="6565" y="2833"/>
                    <a:pt x="5394" y="3923"/>
                  </a:cubicBezTo>
                  <a:cubicBezTo>
                    <a:pt x="5056" y="4246"/>
                    <a:pt x="1717" y="6184"/>
                    <a:pt x="1649" y="6184"/>
                  </a:cubicBezTo>
                  <a:cubicBezTo>
                    <a:pt x="1648" y="6184"/>
                    <a:pt x="1648" y="6184"/>
                    <a:pt x="1648" y="6184"/>
                  </a:cubicBezTo>
                  <a:cubicBezTo>
                    <a:pt x="831" y="14137"/>
                    <a:pt x="1" y="22159"/>
                    <a:pt x="586" y="30140"/>
                  </a:cubicBezTo>
                  <a:cubicBezTo>
                    <a:pt x="1675" y="45067"/>
                    <a:pt x="7614" y="59068"/>
                    <a:pt x="14029" y="72375"/>
                  </a:cubicBezTo>
                  <a:cubicBezTo>
                    <a:pt x="18673" y="72170"/>
                    <a:pt x="23290" y="71353"/>
                    <a:pt x="27743" y="69964"/>
                  </a:cubicBezTo>
                  <a:cubicBezTo>
                    <a:pt x="27743" y="69951"/>
                    <a:pt x="27730" y="69936"/>
                    <a:pt x="27716" y="69923"/>
                  </a:cubicBezTo>
                  <a:cubicBezTo>
                    <a:pt x="22255" y="62282"/>
                    <a:pt x="20185" y="52694"/>
                    <a:pt x="17992" y="43719"/>
                  </a:cubicBezTo>
                  <a:cubicBezTo>
                    <a:pt x="15663" y="34199"/>
                    <a:pt x="13906" y="24543"/>
                    <a:pt x="12721" y="14804"/>
                  </a:cubicBezTo>
                  <a:lnTo>
                    <a:pt x="12721" y="14804"/>
                  </a:lnTo>
                  <a:cubicBezTo>
                    <a:pt x="14547" y="17174"/>
                    <a:pt x="15567" y="20388"/>
                    <a:pt x="16807" y="23139"/>
                  </a:cubicBezTo>
                  <a:cubicBezTo>
                    <a:pt x="17747" y="25224"/>
                    <a:pt x="18863" y="28751"/>
                    <a:pt x="20906" y="29895"/>
                  </a:cubicBezTo>
                  <a:cubicBezTo>
                    <a:pt x="21384" y="30167"/>
                    <a:pt x="21928" y="30290"/>
                    <a:pt x="22459" y="30412"/>
                  </a:cubicBezTo>
                  <a:cubicBezTo>
                    <a:pt x="24032" y="30757"/>
                    <a:pt x="25634" y="31043"/>
                    <a:pt x="27240" y="31043"/>
                  </a:cubicBezTo>
                  <a:cubicBezTo>
                    <a:pt x="27539" y="31043"/>
                    <a:pt x="27839" y="31033"/>
                    <a:pt x="28139" y="31012"/>
                  </a:cubicBezTo>
                  <a:cubicBezTo>
                    <a:pt x="28670" y="30971"/>
                    <a:pt x="28779" y="30467"/>
                    <a:pt x="28684" y="29991"/>
                  </a:cubicBezTo>
                  <a:cubicBezTo>
                    <a:pt x="28125" y="27116"/>
                    <a:pt x="26708" y="24529"/>
                    <a:pt x="25442" y="21968"/>
                  </a:cubicBezTo>
                  <a:cubicBezTo>
                    <a:pt x="24543" y="20130"/>
                    <a:pt x="23794" y="18251"/>
                    <a:pt x="22963" y="16384"/>
                  </a:cubicBezTo>
                  <a:cubicBezTo>
                    <a:pt x="20457" y="10800"/>
                    <a:pt x="17747" y="6006"/>
                    <a:pt x="13675" y="1553"/>
                  </a:cubicBezTo>
                  <a:cubicBezTo>
                    <a:pt x="13457" y="1321"/>
                    <a:pt x="13225" y="1090"/>
                    <a:pt x="12967" y="926"/>
                  </a:cubicBezTo>
                  <a:cubicBezTo>
                    <a:pt x="12640" y="722"/>
                    <a:pt x="12244" y="640"/>
                    <a:pt x="11877" y="572"/>
                  </a:cubicBezTo>
                  <a:cubicBezTo>
                    <a:pt x="10570" y="327"/>
                    <a:pt x="9248" y="136"/>
                    <a:pt x="7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7"/>
            <p:cNvSpPr/>
            <p:nvPr/>
          </p:nvSpPr>
          <p:spPr>
            <a:xfrm>
              <a:off x="7888425" y="3165855"/>
              <a:ext cx="284928" cy="122164"/>
            </a:xfrm>
            <a:custGeom>
              <a:avLst/>
              <a:gdLst/>
              <a:ahLst/>
              <a:cxnLst/>
              <a:rect l="l" t="t" r="r" b="b"/>
              <a:pathLst>
                <a:path w="15664" h="6716" extrusionOk="0">
                  <a:moveTo>
                    <a:pt x="13035" y="1"/>
                  </a:moveTo>
                  <a:cubicBezTo>
                    <a:pt x="13035" y="2"/>
                    <a:pt x="13034" y="4"/>
                    <a:pt x="13034" y="5"/>
                  </a:cubicBezTo>
                  <a:lnTo>
                    <a:pt x="13034" y="5"/>
                  </a:lnTo>
                  <a:cubicBezTo>
                    <a:pt x="13034" y="4"/>
                    <a:pt x="13035" y="2"/>
                    <a:pt x="13035" y="1"/>
                  </a:cubicBezTo>
                  <a:close/>
                  <a:moveTo>
                    <a:pt x="13034" y="5"/>
                  </a:moveTo>
                  <a:cubicBezTo>
                    <a:pt x="12992" y="112"/>
                    <a:pt x="12925" y="193"/>
                    <a:pt x="12831" y="260"/>
                  </a:cubicBezTo>
                  <a:cubicBezTo>
                    <a:pt x="12681" y="369"/>
                    <a:pt x="12476" y="437"/>
                    <a:pt x="12300" y="491"/>
                  </a:cubicBezTo>
                  <a:cubicBezTo>
                    <a:pt x="9753" y="1199"/>
                    <a:pt x="7110" y="1813"/>
                    <a:pt x="4468" y="2098"/>
                  </a:cubicBezTo>
                  <a:cubicBezTo>
                    <a:pt x="2984" y="2276"/>
                    <a:pt x="1499" y="2439"/>
                    <a:pt x="1" y="2603"/>
                  </a:cubicBezTo>
                  <a:cubicBezTo>
                    <a:pt x="232" y="3119"/>
                    <a:pt x="1373" y="6716"/>
                    <a:pt x="1946" y="6716"/>
                  </a:cubicBezTo>
                  <a:cubicBezTo>
                    <a:pt x="1947" y="6716"/>
                    <a:pt x="1948" y="6716"/>
                    <a:pt x="1949" y="6716"/>
                  </a:cubicBezTo>
                  <a:cubicBezTo>
                    <a:pt x="6593" y="6511"/>
                    <a:pt x="11210" y="5694"/>
                    <a:pt x="15663" y="4305"/>
                  </a:cubicBezTo>
                  <a:cubicBezTo>
                    <a:pt x="15663" y="4292"/>
                    <a:pt x="15650" y="4277"/>
                    <a:pt x="15636" y="4264"/>
                  </a:cubicBezTo>
                  <a:cubicBezTo>
                    <a:pt x="15106" y="3515"/>
                    <a:pt x="14683" y="2685"/>
                    <a:pt x="14220" y="1880"/>
                  </a:cubicBezTo>
                  <a:cubicBezTo>
                    <a:pt x="14071" y="1637"/>
                    <a:pt x="12939" y="275"/>
                    <a:pt x="13034"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7"/>
            <p:cNvSpPr/>
            <p:nvPr/>
          </p:nvSpPr>
          <p:spPr>
            <a:xfrm>
              <a:off x="7832436" y="1971517"/>
              <a:ext cx="55516" cy="10659"/>
            </a:xfrm>
            <a:custGeom>
              <a:avLst/>
              <a:gdLst/>
              <a:ahLst/>
              <a:cxnLst/>
              <a:rect l="l" t="t" r="r" b="b"/>
              <a:pathLst>
                <a:path w="3052" h="586" extrusionOk="0">
                  <a:moveTo>
                    <a:pt x="1" y="0"/>
                  </a:moveTo>
                  <a:lnTo>
                    <a:pt x="1" y="0"/>
                  </a:lnTo>
                  <a:cubicBezTo>
                    <a:pt x="82" y="41"/>
                    <a:pt x="151" y="95"/>
                    <a:pt x="206" y="149"/>
                  </a:cubicBezTo>
                  <a:cubicBezTo>
                    <a:pt x="1104" y="273"/>
                    <a:pt x="1989" y="409"/>
                    <a:pt x="2875" y="572"/>
                  </a:cubicBezTo>
                  <a:cubicBezTo>
                    <a:pt x="2902" y="585"/>
                    <a:pt x="2930" y="585"/>
                    <a:pt x="2957" y="585"/>
                  </a:cubicBezTo>
                  <a:cubicBezTo>
                    <a:pt x="2984" y="545"/>
                    <a:pt x="3024" y="518"/>
                    <a:pt x="3052" y="476"/>
                  </a:cubicBezTo>
                  <a:cubicBezTo>
                    <a:pt x="2806" y="436"/>
                    <a:pt x="1145" y="122"/>
                    <a:pt x="1" y="0"/>
                  </a:cubicBezTo>
                  <a:close/>
                </a:path>
              </a:pathLst>
            </a:custGeom>
            <a:solidFill>
              <a:srgbClr val="B19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7"/>
            <p:cNvSpPr/>
            <p:nvPr/>
          </p:nvSpPr>
          <p:spPr>
            <a:xfrm>
              <a:off x="7893882" y="1982413"/>
              <a:ext cx="23556" cy="17353"/>
            </a:xfrm>
            <a:custGeom>
              <a:avLst/>
              <a:gdLst/>
              <a:ahLst/>
              <a:cxnLst/>
              <a:rect l="l" t="t" r="r" b="b"/>
              <a:pathLst>
                <a:path w="1295" h="954" extrusionOk="0">
                  <a:moveTo>
                    <a:pt x="96" y="0"/>
                  </a:moveTo>
                  <a:cubicBezTo>
                    <a:pt x="55" y="28"/>
                    <a:pt x="28" y="55"/>
                    <a:pt x="0" y="82"/>
                  </a:cubicBezTo>
                  <a:cubicBezTo>
                    <a:pt x="205" y="137"/>
                    <a:pt x="396" y="218"/>
                    <a:pt x="587" y="327"/>
                  </a:cubicBezTo>
                  <a:cubicBezTo>
                    <a:pt x="845" y="491"/>
                    <a:pt x="1077" y="722"/>
                    <a:pt x="1295" y="954"/>
                  </a:cubicBezTo>
                  <a:cubicBezTo>
                    <a:pt x="995" y="627"/>
                    <a:pt x="723" y="231"/>
                    <a:pt x="327" y="41"/>
                  </a:cubicBezTo>
                  <a:cubicBezTo>
                    <a:pt x="273" y="14"/>
                    <a:pt x="218" y="0"/>
                    <a:pt x="164" y="0"/>
                  </a:cubicBezTo>
                  <a:close/>
                </a:path>
              </a:pathLst>
            </a:custGeom>
            <a:solidFill>
              <a:srgbClr val="B19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7"/>
            <p:cNvSpPr/>
            <p:nvPr/>
          </p:nvSpPr>
          <p:spPr>
            <a:xfrm>
              <a:off x="7684060" y="2589141"/>
              <a:ext cx="3965" cy="28995"/>
            </a:xfrm>
            <a:custGeom>
              <a:avLst/>
              <a:gdLst/>
              <a:ahLst/>
              <a:cxnLst/>
              <a:rect l="l" t="t" r="r" b="b"/>
              <a:pathLst>
                <a:path w="218" h="1594" extrusionOk="0">
                  <a:moveTo>
                    <a:pt x="0" y="0"/>
                  </a:moveTo>
                  <a:cubicBezTo>
                    <a:pt x="68" y="532"/>
                    <a:pt x="136" y="1062"/>
                    <a:pt x="218" y="1593"/>
                  </a:cubicBezTo>
                  <a:cubicBezTo>
                    <a:pt x="149" y="1062"/>
                    <a:pt x="68" y="532"/>
                    <a:pt x="0" y="0"/>
                  </a:cubicBezTo>
                  <a:close/>
                </a:path>
              </a:pathLst>
            </a:custGeom>
            <a:solidFill>
              <a:srgbClr val="CCC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7"/>
            <p:cNvSpPr/>
            <p:nvPr/>
          </p:nvSpPr>
          <p:spPr>
            <a:xfrm>
              <a:off x="8004623" y="2801182"/>
              <a:ext cx="3492" cy="15880"/>
            </a:xfrm>
            <a:custGeom>
              <a:avLst/>
              <a:gdLst/>
              <a:ahLst/>
              <a:cxnLst/>
              <a:rect l="l" t="t" r="r" b="b"/>
              <a:pathLst>
                <a:path w="192" h="873" extrusionOk="0">
                  <a:moveTo>
                    <a:pt x="41" y="1"/>
                  </a:moveTo>
                  <a:lnTo>
                    <a:pt x="1" y="83"/>
                  </a:lnTo>
                  <a:cubicBezTo>
                    <a:pt x="69" y="342"/>
                    <a:pt x="123" y="614"/>
                    <a:pt x="192" y="872"/>
                  </a:cubicBezTo>
                  <a:cubicBezTo>
                    <a:pt x="164" y="655"/>
                    <a:pt x="110" y="355"/>
                    <a:pt x="41" y="1"/>
                  </a:cubicBezTo>
                  <a:close/>
                </a:path>
              </a:pathLst>
            </a:custGeom>
            <a:solidFill>
              <a:srgbClr val="CC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7"/>
            <p:cNvSpPr/>
            <p:nvPr/>
          </p:nvSpPr>
          <p:spPr>
            <a:xfrm>
              <a:off x="7988524" y="2734297"/>
              <a:ext cx="16862" cy="68394"/>
            </a:xfrm>
            <a:custGeom>
              <a:avLst/>
              <a:gdLst/>
              <a:ahLst/>
              <a:cxnLst/>
              <a:rect l="l" t="t" r="r" b="b"/>
              <a:pathLst>
                <a:path w="927" h="3760" extrusionOk="0">
                  <a:moveTo>
                    <a:pt x="109" y="1"/>
                  </a:moveTo>
                  <a:cubicBezTo>
                    <a:pt x="69" y="42"/>
                    <a:pt x="42" y="82"/>
                    <a:pt x="0" y="124"/>
                  </a:cubicBezTo>
                  <a:cubicBezTo>
                    <a:pt x="136" y="681"/>
                    <a:pt x="273" y="1226"/>
                    <a:pt x="409" y="1785"/>
                  </a:cubicBezTo>
                  <a:cubicBezTo>
                    <a:pt x="572" y="2439"/>
                    <a:pt x="723" y="3106"/>
                    <a:pt x="886" y="3760"/>
                  </a:cubicBezTo>
                  <a:lnTo>
                    <a:pt x="926" y="3678"/>
                  </a:lnTo>
                  <a:cubicBezTo>
                    <a:pt x="736" y="2657"/>
                    <a:pt x="396" y="1213"/>
                    <a:pt x="109" y="1"/>
                  </a:cubicBezTo>
                  <a:close/>
                </a:path>
              </a:pathLst>
            </a:custGeom>
            <a:solidFill>
              <a:srgbClr val="CCB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7"/>
            <p:cNvSpPr/>
            <p:nvPr/>
          </p:nvSpPr>
          <p:spPr>
            <a:xfrm>
              <a:off x="7699158" y="1974228"/>
              <a:ext cx="474686" cy="1232773"/>
            </a:xfrm>
            <a:custGeom>
              <a:avLst/>
              <a:gdLst/>
              <a:ahLst/>
              <a:cxnLst/>
              <a:rect l="l" t="t" r="r" b="b"/>
              <a:pathLst>
                <a:path w="26096" h="67772" extrusionOk="0">
                  <a:moveTo>
                    <a:pt x="246" y="5898"/>
                  </a:moveTo>
                  <a:lnTo>
                    <a:pt x="246" y="5898"/>
                  </a:lnTo>
                  <a:cubicBezTo>
                    <a:pt x="151" y="5939"/>
                    <a:pt x="82" y="5980"/>
                    <a:pt x="42" y="6007"/>
                  </a:cubicBezTo>
                  <a:cubicBezTo>
                    <a:pt x="15" y="6020"/>
                    <a:pt x="0" y="6020"/>
                    <a:pt x="0" y="6035"/>
                  </a:cubicBezTo>
                  <a:cubicBezTo>
                    <a:pt x="24" y="6130"/>
                    <a:pt x="38" y="6235"/>
                    <a:pt x="23" y="6343"/>
                  </a:cubicBezTo>
                  <a:lnTo>
                    <a:pt x="23" y="6343"/>
                  </a:lnTo>
                  <a:cubicBezTo>
                    <a:pt x="56" y="6183"/>
                    <a:pt x="134" y="6035"/>
                    <a:pt x="246" y="5898"/>
                  </a:cubicBezTo>
                  <a:close/>
                  <a:moveTo>
                    <a:pt x="23" y="6343"/>
                  </a:moveTo>
                  <a:lnTo>
                    <a:pt x="23" y="6343"/>
                  </a:lnTo>
                  <a:cubicBezTo>
                    <a:pt x="20" y="6358"/>
                    <a:pt x="17" y="6373"/>
                    <a:pt x="15" y="6389"/>
                  </a:cubicBezTo>
                  <a:cubicBezTo>
                    <a:pt x="18" y="6373"/>
                    <a:pt x="21" y="6358"/>
                    <a:pt x="23" y="6343"/>
                  </a:cubicBezTo>
                  <a:close/>
                  <a:moveTo>
                    <a:pt x="7315" y="6688"/>
                  </a:moveTo>
                  <a:lnTo>
                    <a:pt x="7315" y="6688"/>
                  </a:lnTo>
                  <a:cubicBezTo>
                    <a:pt x="9343" y="13021"/>
                    <a:pt x="6810" y="20199"/>
                    <a:pt x="8336" y="26640"/>
                  </a:cubicBezTo>
                  <a:cubicBezTo>
                    <a:pt x="7805" y="26818"/>
                    <a:pt x="7246" y="26954"/>
                    <a:pt x="6674" y="27036"/>
                  </a:cubicBezTo>
                  <a:cubicBezTo>
                    <a:pt x="6770" y="25142"/>
                    <a:pt x="6879" y="22296"/>
                    <a:pt x="6892" y="21969"/>
                  </a:cubicBezTo>
                  <a:cubicBezTo>
                    <a:pt x="7015" y="19231"/>
                    <a:pt x="7124" y="16507"/>
                    <a:pt x="7246" y="13784"/>
                  </a:cubicBezTo>
                  <a:cubicBezTo>
                    <a:pt x="7315" y="12285"/>
                    <a:pt x="7369" y="10747"/>
                    <a:pt x="7070" y="9276"/>
                  </a:cubicBezTo>
                  <a:cubicBezTo>
                    <a:pt x="6879" y="8377"/>
                    <a:pt x="6620" y="7246"/>
                    <a:pt x="7315" y="6688"/>
                  </a:cubicBezTo>
                  <a:close/>
                  <a:moveTo>
                    <a:pt x="7533" y="0"/>
                  </a:moveTo>
                  <a:lnTo>
                    <a:pt x="7533" y="0"/>
                  </a:lnTo>
                  <a:cubicBezTo>
                    <a:pt x="8404" y="818"/>
                    <a:pt x="7573" y="2602"/>
                    <a:pt x="7070" y="3678"/>
                  </a:cubicBezTo>
                  <a:cubicBezTo>
                    <a:pt x="6102" y="5748"/>
                    <a:pt x="5190" y="7832"/>
                    <a:pt x="4522" y="10011"/>
                  </a:cubicBezTo>
                  <a:cubicBezTo>
                    <a:pt x="4645" y="9888"/>
                    <a:pt x="4781" y="9807"/>
                    <a:pt x="4945" y="9752"/>
                  </a:cubicBezTo>
                  <a:lnTo>
                    <a:pt x="4945" y="9752"/>
                  </a:lnTo>
                  <a:cubicBezTo>
                    <a:pt x="5136" y="11891"/>
                    <a:pt x="4890" y="14056"/>
                    <a:pt x="4794" y="16208"/>
                  </a:cubicBezTo>
                  <a:cubicBezTo>
                    <a:pt x="4631" y="19858"/>
                    <a:pt x="4945" y="23535"/>
                    <a:pt x="5708" y="27090"/>
                  </a:cubicBezTo>
                  <a:cubicBezTo>
                    <a:pt x="5285" y="27076"/>
                    <a:pt x="4876" y="26967"/>
                    <a:pt x="4618" y="26655"/>
                  </a:cubicBezTo>
                  <a:cubicBezTo>
                    <a:pt x="4386" y="26368"/>
                    <a:pt x="4318" y="25974"/>
                    <a:pt x="4250" y="25605"/>
                  </a:cubicBezTo>
                  <a:cubicBezTo>
                    <a:pt x="3610" y="21465"/>
                    <a:pt x="3419" y="17243"/>
                    <a:pt x="3759" y="13075"/>
                  </a:cubicBezTo>
                  <a:lnTo>
                    <a:pt x="3759" y="13075"/>
                  </a:lnTo>
                  <a:cubicBezTo>
                    <a:pt x="3242" y="15745"/>
                    <a:pt x="3011" y="18496"/>
                    <a:pt x="2833" y="21234"/>
                  </a:cubicBezTo>
                  <a:cubicBezTo>
                    <a:pt x="3678" y="23985"/>
                    <a:pt x="4495" y="26749"/>
                    <a:pt x="5299" y="29528"/>
                  </a:cubicBezTo>
                  <a:cubicBezTo>
                    <a:pt x="5544" y="29488"/>
                    <a:pt x="5789" y="29419"/>
                    <a:pt x="6034" y="29419"/>
                  </a:cubicBezTo>
                  <a:cubicBezTo>
                    <a:pt x="6171" y="29419"/>
                    <a:pt x="6320" y="29446"/>
                    <a:pt x="6456" y="29515"/>
                  </a:cubicBezTo>
                  <a:cubicBezTo>
                    <a:pt x="7206" y="29869"/>
                    <a:pt x="7546" y="31271"/>
                    <a:pt x="8363" y="31422"/>
                  </a:cubicBezTo>
                  <a:lnTo>
                    <a:pt x="8486" y="31422"/>
                  </a:lnTo>
                  <a:cubicBezTo>
                    <a:pt x="8635" y="31422"/>
                    <a:pt x="8799" y="31380"/>
                    <a:pt x="8949" y="31326"/>
                  </a:cubicBezTo>
                  <a:cubicBezTo>
                    <a:pt x="8962" y="31326"/>
                    <a:pt x="8989" y="31313"/>
                    <a:pt x="9017" y="31313"/>
                  </a:cubicBezTo>
                  <a:cubicBezTo>
                    <a:pt x="8949" y="30372"/>
                    <a:pt x="8935" y="29419"/>
                    <a:pt x="9017" y="28480"/>
                  </a:cubicBezTo>
                  <a:lnTo>
                    <a:pt x="9017" y="28384"/>
                  </a:lnTo>
                  <a:cubicBezTo>
                    <a:pt x="9031" y="28207"/>
                    <a:pt x="9058" y="28030"/>
                    <a:pt x="9180" y="27908"/>
                  </a:cubicBezTo>
                  <a:cubicBezTo>
                    <a:pt x="9276" y="27812"/>
                    <a:pt x="9412" y="27771"/>
                    <a:pt x="9534" y="27744"/>
                  </a:cubicBezTo>
                  <a:cubicBezTo>
                    <a:pt x="10460" y="27567"/>
                    <a:pt x="11700" y="26900"/>
                    <a:pt x="12790" y="26804"/>
                  </a:cubicBezTo>
                  <a:cubicBezTo>
                    <a:pt x="12612" y="26068"/>
                    <a:pt x="12463" y="25333"/>
                    <a:pt x="12394" y="24584"/>
                  </a:cubicBezTo>
                  <a:cubicBezTo>
                    <a:pt x="11359" y="25197"/>
                    <a:pt x="10338" y="25796"/>
                    <a:pt x="9276" y="26273"/>
                  </a:cubicBezTo>
                  <a:cubicBezTo>
                    <a:pt x="9221" y="24639"/>
                    <a:pt x="9153" y="21983"/>
                    <a:pt x="9140" y="21656"/>
                  </a:cubicBezTo>
                  <a:cubicBezTo>
                    <a:pt x="9085" y="19899"/>
                    <a:pt x="8717" y="18006"/>
                    <a:pt x="9766" y="16494"/>
                  </a:cubicBezTo>
                  <a:cubicBezTo>
                    <a:pt x="9861" y="16358"/>
                    <a:pt x="9943" y="16304"/>
                    <a:pt x="10011" y="16304"/>
                  </a:cubicBezTo>
                  <a:cubicBezTo>
                    <a:pt x="10324" y="16304"/>
                    <a:pt x="10406" y="17379"/>
                    <a:pt x="10406" y="17597"/>
                  </a:cubicBezTo>
                  <a:cubicBezTo>
                    <a:pt x="11114" y="14261"/>
                    <a:pt x="11836" y="10856"/>
                    <a:pt x="11591" y="7451"/>
                  </a:cubicBezTo>
                  <a:cubicBezTo>
                    <a:pt x="11495" y="6075"/>
                    <a:pt x="11237" y="4700"/>
                    <a:pt x="11292" y="3311"/>
                  </a:cubicBezTo>
                  <a:cubicBezTo>
                    <a:pt x="11319" y="2806"/>
                    <a:pt x="11441" y="2615"/>
                    <a:pt x="11632" y="2615"/>
                  </a:cubicBezTo>
                  <a:cubicBezTo>
                    <a:pt x="11973" y="2615"/>
                    <a:pt x="12490" y="3296"/>
                    <a:pt x="12721" y="3651"/>
                  </a:cubicBezTo>
                  <a:cubicBezTo>
                    <a:pt x="13825" y="5354"/>
                    <a:pt x="14533" y="7614"/>
                    <a:pt x="14573" y="9685"/>
                  </a:cubicBezTo>
                  <a:cubicBezTo>
                    <a:pt x="14588" y="10515"/>
                    <a:pt x="14601" y="11550"/>
                    <a:pt x="15296" y="11931"/>
                  </a:cubicBezTo>
                  <a:cubicBezTo>
                    <a:pt x="15568" y="12095"/>
                    <a:pt x="15963" y="12163"/>
                    <a:pt x="16017" y="12490"/>
                  </a:cubicBezTo>
                  <a:cubicBezTo>
                    <a:pt x="16059" y="12681"/>
                    <a:pt x="15963" y="12857"/>
                    <a:pt x="15908" y="13035"/>
                  </a:cubicBezTo>
                  <a:cubicBezTo>
                    <a:pt x="15799" y="13511"/>
                    <a:pt x="16072" y="14016"/>
                    <a:pt x="16426" y="14343"/>
                  </a:cubicBezTo>
                  <a:cubicBezTo>
                    <a:pt x="16780" y="14655"/>
                    <a:pt x="17216" y="14846"/>
                    <a:pt x="17597" y="15132"/>
                  </a:cubicBezTo>
                  <a:cubicBezTo>
                    <a:pt x="18619" y="15895"/>
                    <a:pt x="19122" y="17203"/>
                    <a:pt x="19572" y="18441"/>
                  </a:cubicBezTo>
                  <a:cubicBezTo>
                    <a:pt x="19749" y="18946"/>
                    <a:pt x="19927" y="19463"/>
                    <a:pt x="19872" y="19994"/>
                  </a:cubicBezTo>
                  <a:cubicBezTo>
                    <a:pt x="19803" y="20798"/>
                    <a:pt x="19218" y="21411"/>
                    <a:pt x="18714" y="22010"/>
                  </a:cubicBezTo>
                  <a:cubicBezTo>
                    <a:pt x="18020" y="22800"/>
                    <a:pt x="17420" y="23671"/>
                    <a:pt x="16903" y="24598"/>
                  </a:cubicBezTo>
                  <a:cubicBezTo>
                    <a:pt x="16794" y="24775"/>
                    <a:pt x="16698" y="24966"/>
                    <a:pt x="16685" y="25170"/>
                  </a:cubicBezTo>
                  <a:cubicBezTo>
                    <a:pt x="16671" y="25429"/>
                    <a:pt x="16767" y="25660"/>
                    <a:pt x="16876" y="25892"/>
                  </a:cubicBezTo>
                  <a:cubicBezTo>
                    <a:pt x="16889" y="25905"/>
                    <a:pt x="16889" y="25932"/>
                    <a:pt x="16903" y="25946"/>
                  </a:cubicBezTo>
                  <a:cubicBezTo>
                    <a:pt x="18659" y="25524"/>
                    <a:pt x="20526" y="25048"/>
                    <a:pt x="22351" y="25048"/>
                  </a:cubicBezTo>
                  <a:cubicBezTo>
                    <a:pt x="22623" y="25048"/>
                    <a:pt x="22896" y="25061"/>
                    <a:pt x="23154" y="25088"/>
                  </a:cubicBezTo>
                  <a:cubicBezTo>
                    <a:pt x="23795" y="25129"/>
                    <a:pt x="24421" y="25402"/>
                    <a:pt x="24993" y="25823"/>
                  </a:cubicBezTo>
                  <a:cubicBezTo>
                    <a:pt x="25129" y="25892"/>
                    <a:pt x="25265" y="25960"/>
                    <a:pt x="25387" y="26068"/>
                  </a:cubicBezTo>
                  <a:cubicBezTo>
                    <a:pt x="25647" y="26273"/>
                    <a:pt x="25878" y="26518"/>
                    <a:pt x="26096" y="26777"/>
                  </a:cubicBezTo>
                  <a:cubicBezTo>
                    <a:pt x="25429" y="25075"/>
                    <a:pt x="24570" y="23440"/>
                    <a:pt x="23767" y="21819"/>
                  </a:cubicBezTo>
                  <a:cubicBezTo>
                    <a:pt x="22868" y="19981"/>
                    <a:pt x="22119" y="18102"/>
                    <a:pt x="21288" y="16235"/>
                  </a:cubicBezTo>
                  <a:cubicBezTo>
                    <a:pt x="20417" y="14301"/>
                    <a:pt x="19518" y="12463"/>
                    <a:pt x="18565" y="10692"/>
                  </a:cubicBezTo>
                  <a:cubicBezTo>
                    <a:pt x="16740" y="7369"/>
                    <a:pt x="14655" y="4318"/>
                    <a:pt x="12000" y="1404"/>
                  </a:cubicBezTo>
                  <a:cubicBezTo>
                    <a:pt x="11782" y="1172"/>
                    <a:pt x="11550" y="941"/>
                    <a:pt x="11292" y="777"/>
                  </a:cubicBezTo>
                  <a:cubicBezTo>
                    <a:pt x="11101" y="668"/>
                    <a:pt x="10910" y="587"/>
                    <a:pt x="10705" y="532"/>
                  </a:cubicBezTo>
                  <a:cubicBezTo>
                    <a:pt x="10678" y="587"/>
                    <a:pt x="10651" y="641"/>
                    <a:pt x="10638" y="696"/>
                  </a:cubicBezTo>
                  <a:cubicBezTo>
                    <a:pt x="9140" y="5027"/>
                    <a:pt x="10896" y="9752"/>
                    <a:pt x="10039" y="14179"/>
                  </a:cubicBezTo>
                  <a:cubicBezTo>
                    <a:pt x="9943" y="14642"/>
                    <a:pt x="9821" y="15118"/>
                    <a:pt x="9576" y="15514"/>
                  </a:cubicBezTo>
                  <a:cubicBezTo>
                    <a:pt x="9984" y="12040"/>
                    <a:pt x="8922" y="8786"/>
                    <a:pt x="8390" y="5421"/>
                  </a:cubicBezTo>
                  <a:cubicBezTo>
                    <a:pt x="8350" y="5149"/>
                    <a:pt x="8308" y="4876"/>
                    <a:pt x="8377" y="4604"/>
                  </a:cubicBezTo>
                  <a:cubicBezTo>
                    <a:pt x="8445" y="4346"/>
                    <a:pt x="8595" y="4114"/>
                    <a:pt x="8731" y="3883"/>
                  </a:cubicBezTo>
                  <a:cubicBezTo>
                    <a:pt x="9358" y="2793"/>
                    <a:pt x="9494" y="1377"/>
                    <a:pt x="10284" y="436"/>
                  </a:cubicBezTo>
                  <a:cubicBezTo>
                    <a:pt x="10257" y="436"/>
                    <a:pt x="10229" y="436"/>
                    <a:pt x="10202" y="423"/>
                  </a:cubicBezTo>
                  <a:cubicBezTo>
                    <a:pt x="9316" y="260"/>
                    <a:pt x="8431" y="124"/>
                    <a:pt x="7533" y="0"/>
                  </a:cubicBezTo>
                  <a:close/>
                  <a:moveTo>
                    <a:pt x="9616" y="34812"/>
                  </a:moveTo>
                  <a:cubicBezTo>
                    <a:pt x="9358" y="34881"/>
                    <a:pt x="9098" y="34935"/>
                    <a:pt x="8853" y="34963"/>
                  </a:cubicBezTo>
                  <a:cubicBezTo>
                    <a:pt x="8840" y="35766"/>
                    <a:pt x="8771" y="36692"/>
                    <a:pt x="8186" y="37196"/>
                  </a:cubicBezTo>
                  <a:cubicBezTo>
                    <a:pt x="7996" y="37373"/>
                    <a:pt x="7764" y="37482"/>
                    <a:pt x="7518" y="37550"/>
                  </a:cubicBezTo>
                  <a:cubicBezTo>
                    <a:pt x="8227" y="40220"/>
                    <a:pt x="8935" y="42889"/>
                    <a:pt x="9834" y="45314"/>
                  </a:cubicBezTo>
                  <a:cubicBezTo>
                    <a:pt x="9589" y="45913"/>
                    <a:pt x="9289" y="46458"/>
                    <a:pt x="8935" y="46906"/>
                  </a:cubicBezTo>
                  <a:cubicBezTo>
                    <a:pt x="8568" y="47397"/>
                    <a:pt x="8132" y="47778"/>
                    <a:pt x="7682" y="48010"/>
                  </a:cubicBezTo>
                  <a:cubicBezTo>
                    <a:pt x="7164" y="48283"/>
                    <a:pt x="6634" y="48364"/>
                    <a:pt x="6116" y="48446"/>
                  </a:cubicBezTo>
                  <a:cubicBezTo>
                    <a:pt x="6075" y="48459"/>
                    <a:pt x="6034" y="48459"/>
                    <a:pt x="5993" y="48459"/>
                  </a:cubicBezTo>
                  <a:cubicBezTo>
                    <a:pt x="5925" y="48459"/>
                    <a:pt x="5871" y="48446"/>
                    <a:pt x="5830" y="48405"/>
                  </a:cubicBezTo>
                  <a:cubicBezTo>
                    <a:pt x="5735" y="48323"/>
                    <a:pt x="5680" y="48159"/>
                    <a:pt x="5639" y="47996"/>
                  </a:cubicBezTo>
                  <a:cubicBezTo>
                    <a:pt x="4836" y="44782"/>
                    <a:pt x="3896" y="41772"/>
                    <a:pt x="2997" y="38680"/>
                  </a:cubicBezTo>
                  <a:cubicBezTo>
                    <a:pt x="2793" y="38531"/>
                    <a:pt x="2643" y="38313"/>
                    <a:pt x="2643" y="38054"/>
                  </a:cubicBezTo>
                  <a:lnTo>
                    <a:pt x="2643" y="38026"/>
                  </a:lnTo>
                  <a:cubicBezTo>
                    <a:pt x="2615" y="38026"/>
                    <a:pt x="2548" y="37999"/>
                    <a:pt x="2466" y="37972"/>
                  </a:cubicBezTo>
                  <a:cubicBezTo>
                    <a:pt x="2370" y="37932"/>
                    <a:pt x="2275" y="37877"/>
                    <a:pt x="2194" y="37823"/>
                  </a:cubicBezTo>
                  <a:cubicBezTo>
                    <a:pt x="2139" y="37796"/>
                    <a:pt x="2112" y="37768"/>
                    <a:pt x="2098" y="37754"/>
                  </a:cubicBezTo>
                  <a:cubicBezTo>
                    <a:pt x="2071" y="37727"/>
                    <a:pt x="2030" y="37687"/>
                    <a:pt x="2003" y="37645"/>
                  </a:cubicBezTo>
                  <a:cubicBezTo>
                    <a:pt x="1880" y="37509"/>
                    <a:pt x="1785" y="37360"/>
                    <a:pt x="1716" y="37182"/>
                  </a:cubicBezTo>
                  <a:lnTo>
                    <a:pt x="1716" y="37182"/>
                  </a:lnTo>
                  <a:cubicBezTo>
                    <a:pt x="1703" y="37890"/>
                    <a:pt x="1716" y="38585"/>
                    <a:pt x="1731" y="39294"/>
                  </a:cubicBezTo>
                  <a:lnTo>
                    <a:pt x="1771" y="40193"/>
                  </a:lnTo>
                  <a:cubicBezTo>
                    <a:pt x="1894" y="40274"/>
                    <a:pt x="2030" y="40356"/>
                    <a:pt x="2180" y="40424"/>
                  </a:cubicBezTo>
                  <a:cubicBezTo>
                    <a:pt x="2412" y="40547"/>
                    <a:pt x="2657" y="40641"/>
                    <a:pt x="2833" y="40846"/>
                  </a:cubicBezTo>
                  <a:cubicBezTo>
                    <a:pt x="2956" y="40996"/>
                    <a:pt x="3038" y="41173"/>
                    <a:pt x="3106" y="41350"/>
                  </a:cubicBezTo>
                  <a:cubicBezTo>
                    <a:pt x="3855" y="43271"/>
                    <a:pt x="4604" y="45205"/>
                    <a:pt x="5353" y="47124"/>
                  </a:cubicBezTo>
                  <a:cubicBezTo>
                    <a:pt x="4686" y="46416"/>
                    <a:pt x="4032" y="45722"/>
                    <a:pt x="3378" y="45014"/>
                  </a:cubicBezTo>
                  <a:lnTo>
                    <a:pt x="3378" y="45014"/>
                  </a:lnTo>
                  <a:cubicBezTo>
                    <a:pt x="4455" y="53431"/>
                    <a:pt x="8472" y="61112"/>
                    <a:pt x="13429" y="67772"/>
                  </a:cubicBezTo>
                  <a:cubicBezTo>
                    <a:pt x="13907" y="67717"/>
                    <a:pt x="14397" y="67663"/>
                    <a:pt x="14873" y="67608"/>
                  </a:cubicBezTo>
                  <a:cubicBezTo>
                    <a:pt x="16059" y="67486"/>
                    <a:pt x="17243" y="67296"/>
                    <a:pt x="18414" y="67050"/>
                  </a:cubicBezTo>
                  <a:cubicBezTo>
                    <a:pt x="17230" y="65580"/>
                    <a:pt x="15908" y="64231"/>
                    <a:pt x="14724" y="62760"/>
                  </a:cubicBezTo>
                  <a:cubicBezTo>
                    <a:pt x="12000" y="59355"/>
                    <a:pt x="10039" y="55310"/>
                    <a:pt x="8417" y="51156"/>
                  </a:cubicBezTo>
                  <a:lnTo>
                    <a:pt x="8417" y="51156"/>
                  </a:lnTo>
                  <a:cubicBezTo>
                    <a:pt x="10596" y="54956"/>
                    <a:pt x="13239" y="58429"/>
                    <a:pt x="16262" y="61479"/>
                  </a:cubicBezTo>
                  <a:cubicBezTo>
                    <a:pt x="17869" y="63101"/>
                    <a:pt x="19600" y="64653"/>
                    <a:pt x="21002" y="66451"/>
                  </a:cubicBezTo>
                  <a:lnTo>
                    <a:pt x="21779" y="66246"/>
                  </a:lnTo>
                  <a:cubicBezTo>
                    <a:pt x="20798" y="64054"/>
                    <a:pt x="19368" y="62052"/>
                    <a:pt x="18047" y="60050"/>
                  </a:cubicBezTo>
                  <a:cubicBezTo>
                    <a:pt x="15078" y="55569"/>
                    <a:pt x="12558" y="50789"/>
                    <a:pt x="10039" y="46008"/>
                  </a:cubicBezTo>
                  <a:lnTo>
                    <a:pt x="10039" y="46008"/>
                  </a:lnTo>
                  <a:cubicBezTo>
                    <a:pt x="14383" y="49345"/>
                    <a:pt x="17039" y="54602"/>
                    <a:pt x="19395" y="59750"/>
                  </a:cubicBezTo>
                  <a:cubicBezTo>
                    <a:pt x="18523" y="57489"/>
                    <a:pt x="17651" y="55242"/>
                    <a:pt x="16780" y="52981"/>
                  </a:cubicBezTo>
                  <a:cubicBezTo>
                    <a:pt x="16262" y="51660"/>
                    <a:pt x="14464" y="49182"/>
                    <a:pt x="15009" y="47711"/>
                  </a:cubicBezTo>
                  <a:cubicBezTo>
                    <a:pt x="15145" y="47356"/>
                    <a:pt x="15527" y="47166"/>
                    <a:pt x="15895" y="47070"/>
                  </a:cubicBezTo>
                  <a:cubicBezTo>
                    <a:pt x="16249" y="46961"/>
                    <a:pt x="16644" y="46934"/>
                    <a:pt x="16970" y="46743"/>
                  </a:cubicBezTo>
                  <a:cubicBezTo>
                    <a:pt x="17012" y="46730"/>
                    <a:pt x="17012" y="46580"/>
                    <a:pt x="16985" y="46334"/>
                  </a:cubicBezTo>
                  <a:cubicBezTo>
                    <a:pt x="16916" y="46076"/>
                    <a:pt x="16862" y="45804"/>
                    <a:pt x="16794" y="45545"/>
                  </a:cubicBezTo>
                  <a:cubicBezTo>
                    <a:pt x="16631" y="44891"/>
                    <a:pt x="16480" y="44224"/>
                    <a:pt x="16317" y="43570"/>
                  </a:cubicBezTo>
                  <a:cubicBezTo>
                    <a:pt x="16181" y="43011"/>
                    <a:pt x="16044" y="42466"/>
                    <a:pt x="15908" y="41909"/>
                  </a:cubicBezTo>
                  <a:cubicBezTo>
                    <a:pt x="15813" y="42018"/>
                    <a:pt x="15704" y="42140"/>
                    <a:pt x="15595" y="42249"/>
                  </a:cubicBezTo>
                  <a:cubicBezTo>
                    <a:pt x="15309" y="42575"/>
                    <a:pt x="14601" y="43570"/>
                    <a:pt x="14083" y="43570"/>
                  </a:cubicBezTo>
                  <a:lnTo>
                    <a:pt x="13974" y="43570"/>
                  </a:lnTo>
                  <a:cubicBezTo>
                    <a:pt x="13892" y="43583"/>
                    <a:pt x="13811" y="43597"/>
                    <a:pt x="13716" y="43597"/>
                  </a:cubicBezTo>
                  <a:cubicBezTo>
                    <a:pt x="13661" y="43597"/>
                    <a:pt x="13607" y="43597"/>
                    <a:pt x="13566" y="43583"/>
                  </a:cubicBezTo>
                  <a:cubicBezTo>
                    <a:pt x="13552" y="43583"/>
                    <a:pt x="13538" y="43583"/>
                    <a:pt x="13525" y="43570"/>
                  </a:cubicBezTo>
                  <a:cubicBezTo>
                    <a:pt x="13062" y="43461"/>
                    <a:pt x="12626" y="42494"/>
                    <a:pt x="12313" y="41758"/>
                  </a:cubicBezTo>
                  <a:cubicBezTo>
                    <a:pt x="11537" y="40287"/>
                    <a:pt x="10883" y="38680"/>
                    <a:pt x="10324" y="37100"/>
                  </a:cubicBezTo>
                  <a:cubicBezTo>
                    <a:pt x="10188" y="36706"/>
                    <a:pt x="10066" y="36310"/>
                    <a:pt x="9943" y="35916"/>
                  </a:cubicBezTo>
                  <a:cubicBezTo>
                    <a:pt x="9861" y="35629"/>
                    <a:pt x="9766" y="35357"/>
                    <a:pt x="9685" y="35072"/>
                  </a:cubicBezTo>
                  <a:cubicBezTo>
                    <a:pt x="9670" y="34990"/>
                    <a:pt x="9643" y="34894"/>
                    <a:pt x="9616" y="348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7"/>
            <p:cNvSpPr/>
            <p:nvPr/>
          </p:nvSpPr>
          <p:spPr>
            <a:xfrm>
              <a:off x="7943431" y="3179243"/>
              <a:ext cx="169240" cy="94915"/>
            </a:xfrm>
            <a:custGeom>
              <a:avLst/>
              <a:gdLst/>
              <a:ahLst/>
              <a:cxnLst/>
              <a:rect l="l" t="t" r="r" b="b"/>
              <a:pathLst>
                <a:path w="9304" h="5218" extrusionOk="0">
                  <a:moveTo>
                    <a:pt x="8350" y="0"/>
                  </a:moveTo>
                  <a:lnTo>
                    <a:pt x="7573" y="205"/>
                  </a:lnTo>
                  <a:cubicBezTo>
                    <a:pt x="8254" y="1077"/>
                    <a:pt x="8853" y="2003"/>
                    <a:pt x="9303" y="3024"/>
                  </a:cubicBezTo>
                  <a:cubicBezTo>
                    <a:pt x="9112" y="1976"/>
                    <a:pt x="8771" y="968"/>
                    <a:pt x="8350" y="0"/>
                  </a:cubicBezTo>
                  <a:close/>
                  <a:moveTo>
                    <a:pt x="4985" y="804"/>
                  </a:moveTo>
                  <a:cubicBezTo>
                    <a:pt x="3814" y="1050"/>
                    <a:pt x="2630" y="1240"/>
                    <a:pt x="1444" y="1362"/>
                  </a:cubicBezTo>
                  <a:cubicBezTo>
                    <a:pt x="968" y="1417"/>
                    <a:pt x="478" y="1471"/>
                    <a:pt x="0" y="1526"/>
                  </a:cubicBezTo>
                  <a:cubicBezTo>
                    <a:pt x="287" y="1934"/>
                    <a:pt x="587" y="2330"/>
                    <a:pt x="899" y="2711"/>
                  </a:cubicBezTo>
                  <a:cubicBezTo>
                    <a:pt x="1444" y="3419"/>
                    <a:pt x="2016" y="4141"/>
                    <a:pt x="2738" y="4631"/>
                  </a:cubicBezTo>
                  <a:cubicBezTo>
                    <a:pt x="3296" y="5012"/>
                    <a:pt x="4059" y="5217"/>
                    <a:pt x="4781" y="5217"/>
                  </a:cubicBezTo>
                  <a:cubicBezTo>
                    <a:pt x="6238" y="5217"/>
                    <a:pt x="7478" y="4359"/>
                    <a:pt x="6198" y="2452"/>
                  </a:cubicBezTo>
                  <a:cubicBezTo>
                    <a:pt x="5817" y="1880"/>
                    <a:pt x="5408" y="1335"/>
                    <a:pt x="4985" y="80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7"/>
            <p:cNvSpPr/>
            <p:nvPr/>
          </p:nvSpPr>
          <p:spPr>
            <a:xfrm>
              <a:off x="7583961" y="1965842"/>
              <a:ext cx="276506" cy="895075"/>
            </a:xfrm>
            <a:custGeom>
              <a:avLst/>
              <a:gdLst/>
              <a:ahLst/>
              <a:cxnLst/>
              <a:rect l="l" t="t" r="r" b="b"/>
              <a:pathLst>
                <a:path w="15201" h="49207" extrusionOk="0">
                  <a:moveTo>
                    <a:pt x="11771" y="0"/>
                  </a:moveTo>
                  <a:cubicBezTo>
                    <a:pt x="11213" y="0"/>
                    <a:pt x="10664" y="31"/>
                    <a:pt x="10065" y="40"/>
                  </a:cubicBezTo>
                  <a:cubicBezTo>
                    <a:pt x="10488" y="367"/>
                    <a:pt x="10910" y="694"/>
                    <a:pt x="11318" y="1020"/>
                  </a:cubicBezTo>
                  <a:cubicBezTo>
                    <a:pt x="11427" y="1102"/>
                    <a:pt x="7982" y="4901"/>
                    <a:pt x="7586" y="5337"/>
                  </a:cubicBezTo>
                  <a:cubicBezTo>
                    <a:pt x="7573" y="5351"/>
                    <a:pt x="7573" y="5365"/>
                    <a:pt x="7573" y="5365"/>
                  </a:cubicBezTo>
                  <a:cubicBezTo>
                    <a:pt x="7205" y="5773"/>
                    <a:pt x="6431" y="6276"/>
                    <a:pt x="6348" y="6847"/>
                  </a:cubicBezTo>
                  <a:lnTo>
                    <a:pt x="6348" y="6847"/>
                  </a:lnTo>
                  <a:cubicBezTo>
                    <a:pt x="6414" y="6385"/>
                    <a:pt x="6088" y="5977"/>
                    <a:pt x="5775" y="5637"/>
                  </a:cubicBezTo>
                  <a:cubicBezTo>
                    <a:pt x="4890" y="4629"/>
                    <a:pt x="2806" y="2287"/>
                    <a:pt x="3242" y="816"/>
                  </a:cubicBezTo>
                  <a:cubicBezTo>
                    <a:pt x="3255" y="748"/>
                    <a:pt x="3337" y="694"/>
                    <a:pt x="3406" y="652"/>
                  </a:cubicBezTo>
                  <a:cubicBezTo>
                    <a:pt x="3760" y="461"/>
                    <a:pt x="4154" y="298"/>
                    <a:pt x="4536" y="135"/>
                  </a:cubicBezTo>
                  <a:lnTo>
                    <a:pt x="4536" y="135"/>
                  </a:lnTo>
                  <a:cubicBezTo>
                    <a:pt x="4413" y="185"/>
                    <a:pt x="4245" y="202"/>
                    <a:pt x="4057" y="202"/>
                  </a:cubicBezTo>
                  <a:cubicBezTo>
                    <a:pt x="3890" y="202"/>
                    <a:pt x="3707" y="189"/>
                    <a:pt x="3528" y="176"/>
                  </a:cubicBezTo>
                  <a:cubicBezTo>
                    <a:pt x="3334" y="166"/>
                    <a:pt x="3141" y="156"/>
                    <a:pt x="2977" y="156"/>
                  </a:cubicBezTo>
                  <a:cubicBezTo>
                    <a:pt x="2910" y="156"/>
                    <a:pt x="2848" y="158"/>
                    <a:pt x="2792" y="162"/>
                  </a:cubicBezTo>
                  <a:cubicBezTo>
                    <a:pt x="1771" y="312"/>
                    <a:pt x="246" y="189"/>
                    <a:pt x="123" y="1429"/>
                  </a:cubicBezTo>
                  <a:cubicBezTo>
                    <a:pt x="1" y="2655"/>
                    <a:pt x="885" y="4520"/>
                    <a:pt x="1118" y="5746"/>
                  </a:cubicBezTo>
                  <a:cubicBezTo>
                    <a:pt x="1703" y="8742"/>
                    <a:pt x="2044" y="11780"/>
                    <a:pt x="2166" y="14831"/>
                  </a:cubicBezTo>
                  <a:cubicBezTo>
                    <a:pt x="2438" y="21995"/>
                    <a:pt x="1417" y="29172"/>
                    <a:pt x="1730" y="36336"/>
                  </a:cubicBezTo>
                  <a:cubicBezTo>
                    <a:pt x="1921" y="40367"/>
                    <a:pt x="2302" y="44834"/>
                    <a:pt x="3746" y="48620"/>
                  </a:cubicBezTo>
                  <a:cubicBezTo>
                    <a:pt x="3841" y="44480"/>
                    <a:pt x="3936" y="40340"/>
                    <a:pt x="4100" y="36214"/>
                  </a:cubicBezTo>
                  <a:cubicBezTo>
                    <a:pt x="4262" y="32355"/>
                    <a:pt x="4842" y="28445"/>
                    <a:pt x="4876" y="24600"/>
                  </a:cubicBezTo>
                  <a:lnTo>
                    <a:pt x="4876" y="24600"/>
                  </a:lnTo>
                  <a:cubicBezTo>
                    <a:pt x="4841" y="29423"/>
                    <a:pt x="5398" y="34153"/>
                    <a:pt x="6211" y="38896"/>
                  </a:cubicBezTo>
                  <a:cubicBezTo>
                    <a:pt x="6796" y="42288"/>
                    <a:pt x="7546" y="46129"/>
                    <a:pt x="9099" y="49207"/>
                  </a:cubicBezTo>
                  <a:cubicBezTo>
                    <a:pt x="8458" y="46183"/>
                    <a:pt x="8173" y="42846"/>
                    <a:pt x="8064" y="39755"/>
                  </a:cubicBezTo>
                  <a:cubicBezTo>
                    <a:pt x="7913" y="35355"/>
                    <a:pt x="8527" y="30969"/>
                    <a:pt x="8854" y="26584"/>
                  </a:cubicBezTo>
                  <a:cubicBezTo>
                    <a:pt x="9262" y="21286"/>
                    <a:pt x="9275" y="15893"/>
                    <a:pt x="10760" y="10785"/>
                  </a:cubicBezTo>
                  <a:cubicBezTo>
                    <a:pt x="11427" y="8497"/>
                    <a:pt x="12380" y="6305"/>
                    <a:pt x="13403" y="4139"/>
                  </a:cubicBezTo>
                  <a:cubicBezTo>
                    <a:pt x="14056" y="2764"/>
                    <a:pt x="15200" y="271"/>
                    <a:pt x="12749" y="40"/>
                  </a:cubicBezTo>
                  <a:cubicBezTo>
                    <a:pt x="12412" y="10"/>
                    <a:pt x="12090" y="0"/>
                    <a:pt x="1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7"/>
            <p:cNvSpPr/>
            <p:nvPr/>
          </p:nvSpPr>
          <p:spPr>
            <a:xfrm>
              <a:off x="7856483" y="2429942"/>
              <a:ext cx="350558" cy="337315"/>
            </a:xfrm>
            <a:custGeom>
              <a:avLst/>
              <a:gdLst/>
              <a:ahLst/>
              <a:cxnLst/>
              <a:rect l="l" t="t" r="r" b="b"/>
              <a:pathLst>
                <a:path w="19272" h="18544" extrusionOk="0">
                  <a:moveTo>
                    <a:pt x="13679" y="1"/>
                  </a:moveTo>
                  <a:cubicBezTo>
                    <a:pt x="11857" y="1"/>
                    <a:pt x="10004" y="468"/>
                    <a:pt x="8254" y="893"/>
                  </a:cubicBezTo>
                  <a:cubicBezTo>
                    <a:pt x="5775" y="1493"/>
                    <a:pt x="3378" y="2187"/>
                    <a:pt x="885" y="2691"/>
                  </a:cubicBezTo>
                  <a:cubicBezTo>
                    <a:pt x="763" y="2718"/>
                    <a:pt x="627" y="2759"/>
                    <a:pt x="531" y="2855"/>
                  </a:cubicBezTo>
                  <a:cubicBezTo>
                    <a:pt x="409" y="2977"/>
                    <a:pt x="382" y="3154"/>
                    <a:pt x="368" y="3331"/>
                  </a:cubicBezTo>
                  <a:cubicBezTo>
                    <a:pt x="0" y="7785"/>
                    <a:pt x="1457" y="12156"/>
                    <a:pt x="3391" y="16093"/>
                  </a:cubicBezTo>
                  <a:cubicBezTo>
                    <a:pt x="3705" y="16705"/>
                    <a:pt x="4263" y="18367"/>
                    <a:pt x="4876" y="18517"/>
                  </a:cubicBezTo>
                  <a:cubicBezTo>
                    <a:pt x="4943" y="18535"/>
                    <a:pt x="5009" y="18543"/>
                    <a:pt x="5076" y="18543"/>
                  </a:cubicBezTo>
                  <a:cubicBezTo>
                    <a:pt x="5778" y="18543"/>
                    <a:pt x="6493" y="17631"/>
                    <a:pt x="6878" y="17196"/>
                  </a:cubicBezTo>
                  <a:cubicBezTo>
                    <a:pt x="8321" y="15616"/>
                    <a:pt x="9507" y="14077"/>
                    <a:pt x="11141" y="12688"/>
                  </a:cubicBezTo>
                  <a:cubicBezTo>
                    <a:pt x="12925" y="11163"/>
                    <a:pt x="14710" y="9637"/>
                    <a:pt x="16507" y="8098"/>
                  </a:cubicBezTo>
                  <a:cubicBezTo>
                    <a:pt x="18155" y="6681"/>
                    <a:pt x="19272" y="5470"/>
                    <a:pt x="18305" y="3222"/>
                  </a:cubicBezTo>
                  <a:cubicBezTo>
                    <a:pt x="17597" y="1574"/>
                    <a:pt x="16044" y="158"/>
                    <a:pt x="14505" y="35"/>
                  </a:cubicBezTo>
                  <a:cubicBezTo>
                    <a:pt x="14231" y="12"/>
                    <a:pt x="13955" y="1"/>
                    <a:pt x="13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7"/>
            <p:cNvSpPr/>
            <p:nvPr/>
          </p:nvSpPr>
          <p:spPr>
            <a:xfrm>
              <a:off x="8041785" y="2461283"/>
              <a:ext cx="166511" cy="216552"/>
            </a:xfrm>
            <a:custGeom>
              <a:avLst/>
              <a:gdLst/>
              <a:ahLst/>
              <a:cxnLst/>
              <a:rect l="l" t="t" r="r" b="b"/>
              <a:pathLst>
                <a:path w="9154" h="11905" extrusionOk="0">
                  <a:moveTo>
                    <a:pt x="7260" y="1"/>
                  </a:moveTo>
                  <a:lnTo>
                    <a:pt x="7260" y="1"/>
                  </a:lnTo>
                  <a:cubicBezTo>
                    <a:pt x="7287" y="55"/>
                    <a:pt x="7314" y="124"/>
                    <a:pt x="7328" y="178"/>
                  </a:cubicBezTo>
                  <a:cubicBezTo>
                    <a:pt x="7641" y="587"/>
                    <a:pt x="7913" y="1036"/>
                    <a:pt x="8118" y="1499"/>
                  </a:cubicBezTo>
                  <a:cubicBezTo>
                    <a:pt x="9085" y="3747"/>
                    <a:pt x="7968" y="4958"/>
                    <a:pt x="6320" y="6375"/>
                  </a:cubicBezTo>
                  <a:cubicBezTo>
                    <a:pt x="4523" y="7914"/>
                    <a:pt x="2738" y="9440"/>
                    <a:pt x="954" y="10965"/>
                  </a:cubicBezTo>
                  <a:cubicBezTo>
                    <a:pt x="627" y="11250"/>
                    <a:pt x="314" y="11537"/>
                    <a:pt x="14" y="11837"/>
                  </a:cubicBezTo>
                  <a:cubicBezTo>
                    <a:pt x="14" y="11850"/>
                    <a:pt x="1" y="11877"/>
                    <a:pt x="1" y="11904"/>
                  </a:cubicBezTo>
                  <a:cubicBezTo>
                    <a:pt x="328" y="11577"/>
                    <a:pt x="668" y="11265"/>
                    <a:pt x="1022" y="10965"/>
                  </a:cubicBezTo>
                  <a:cubicBezTo>
                    <a:pt x="2807" y="9440"/>
                    <a:pt x="4604" y="7914"/>
                    <a:pt x="6388" y="6375"/>
                  </a:cubicBezTo>
                  <a:cubicBezTo>
                    <a:pt x="8037" y="4958"/>
                    <a:pt x="9153" y="3747"/>
                    <a:pt x="8186" y="1499"/>
                  </a:cubicBezTo>
                  <a:cubicBezTo>
                    <a:pt x="7955" y="968"/>
                    <a:pt x="7641" y="451"/>
                    <a:pt x="7260" y="1"/>
                  </a:cubicBezTo>
                  <a:close/>
                </a:path>
              </a:pathLst>
            </a:custGeom>
            <a:solidFill>
              <a:srgbClr val="CC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7"/>
            <p:cNvSpPr/>
            <p:nvPr/>
          </p:nvSpPr>
          <p:spPr>
            <a:xfrm>
              <a:off x="7990271" y="2676580"/>
              <a:ext cx="51769" cy="57735"/>
            </a:xfrm>
            <a:custGeom>
              <a:avLst/>
              <a:gdLst/>
              <a:ahLst/>
              <a:cxnLst/>
              <a:rect l="l" t="t" r="r" b="b"/>
              <a:pathLst>
                <a:path w="2846" h="3174" extrusionOk="0">
                  <a:moveTo>
                    <a:pt x="2846" y="1"/>
                  </a:moveTo>
                  <a:lnTo>
                    <a:pt x="2846" y="1"/>
                  </a:lnTo>
                  <a:cubicBezTo>
                    <a:pt x="1825" y="994"/>
                    <a:pt x="953" y="2044"/>
                    <a:pt x="0" y="3119"/>
                  </a:cubicBezTo>
                  <a:cubicBezTo>
                    <a:pt x="0" y="3133"/>
                    <a:pt x="0" y="3160"/>
                    <a:pt x="13" y="3174"/>
                  </a:cubicBezTo>
                  <a:cubicBezTo>
                    <a:pt x="966" y="2111"/>
                    <a:pt x="1838" y="1063"/>
                    <a:pt x="2833" y="68"/>
                  </a:cubicBezTo>
                  <a:cubicBezTo>
                    <a:pt x="2833" y="41"/>
                    <a:pt x="2846" y="14"/>
                    <a:pt x="2846" y="1"/>
                  </a:cubicBezTo>
                  <a:close/>
                </a:path>
              </a:pathLst>
            </a:custGeom>
            <a:solidFill>
              <a:srgbClr val="CCB9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7"/>
            <p:cNvSpPr/>
            <p:nvPr/>
          </p:nvSpPr>
          <p:spPr>
            <a:xfrm>
              <a:off x="7988288" y="2733315"/>
              <a:ext cx="2237" cy="3238"/>
            </a:xfrm>
            <a:custGeom>
              <a:avLst/>
              <a:gdLst/>
              <a:ahLst/>
              <a:cxnLst/>
              <a:rect l="l" t="t" r="r" b="b"/>
              <a:pathLst>
                <a:path w="123" h="178" extrusionOk="0">
                  <a:moveTo>
                    <a:pt x="109" y="0"/>
                  </a:moveTo>
                  <a:lnTo>
                    <a:pt x="0" y="109"/>
                  </a:lnTo>
                  <a:cubicBezTo>
                    <a:pt x="13" y="136"/>
                    <a:pt x="13" y="150"/>
                    <a:pt x="13" y="178"/>
                  </a:cubicBezTo>
                  <a:cubicBezTo>
                    <a:pt x="55" y="136"/>
                    <a:pt x="82" y="96"/>
                    <a:pt x="122" y="55"/>
                  </a:cubicBezTo>
                  <a:cubicBezTo>
                    <a:pt x="109" y="41"/>
                    <a:pt x="109" y="14"/>
                    <a:pt x="109" y="0"/>
                  </a:cubicBezTo>
                  <a:close/>
                </a:path>
              </a:pathLst>
            </a:custGeom>
            <a:solidFill>
              <a:srgbClr val="A39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7"/>
            <p:cNvSpPr/>
            <p:nvPr/>
          </p:nvSpPr>
          <p:spPr>
            <a:xfrm>
              <a:off x="7953345" y="2443948"/>
              <a:ext cx="221754" cy="322836"/>
            </a:xfrm>
            <a:custGeom>
              <a:avLst/>
              <a:gdLst/>
              <a:ahLst/>
              <a:cxnLst/>
              <a:rect l="l" t="t" r="r" b="b"/>
              <a:pathLst>
                <a:path w="12191" h="17748" extrusionOk="0">
                  <a:moveTo>
                    <a:pt x="11019" y="0"/>
                  </a:moveTo>
                  <a:lnTo>
                    <a:pt x="11019" y="0"/>
                  </a:lnTo>
                  <a:cubicBezTo>
                    <a:pt x="11455" y="300"/>
                    <a:pt x="11849" y="695"/>
                    <a:pt x="12190" y="1131"/>
                  </a:cubicBezTo>
                  <a:cubicBezTo>
                    <a:pt x="12176" y="1077"/>
                    <a:pt x="12149" y="1008"/>
                    <a:pt x="12122" y="954"/>
                  </a:cubicBezTo>
                  <a:cubicBezTo>
                    <a:pt x="11904" y="695"/>
                    <a:pt x="11673" y="450"/>
                    <a:pt x="11413" y="245"/>
                  </a:cubicBezTo>
                  <a:cubicBezTo>
                    <a:pt x="11291" y="137"/>
                    <a:pt x="11155" y="69"/>
                    <a:pt x="11019" y="0"/>
                  </a:cubicBezTo>
                  <a:close/>
                  <a:moveTo>
                    <a:pt x="1921" y="16017"/>
                  </a:moveTo>
                  <a:cubicBezTo>
                    <a:pt x="1852" y="16099"/>
                    <a:pt x="1771" y="16195"/>
                    <a:pt x="1689" y="16276"/>
                  </a:cubicBezTo>
                  <a:cubicBezTo>
                    <a:pt x="1676" y="16304"/>
                    <a:pt x="1649" y="16317"/>
                    <a:pt x="1635" y="16344"/>
                  </a:cubicBezTo>
                  <a:lnTo>
                    <a:pt x="1553" y="16426"/>
                  </a:lnTo>
                  <a:cubicBezTo>
                    <a:pt x="1213" y="16807"/>
                    <a:pt x="614" y="17570"/>
                    <a:pt x="0" y="17747"/>
                  </a:cubicBezTo>
                  <a:lnTo>
                    <a:pt x="109" y="17747"/>
                  </a:lnTo>
                  <a:cubicBezTo>
                    <a:pt x="627" y="17747"/>
                    <a:pt x="1335" y="16752"/>
                    <a:pt x="1621" y="16426"/>
                  </a:cubicBezTo>
                  <a:cubicBezTo>
                    <a:pt x="1730" y="16317"/>
                    <a:pt x="1839" y="16195"/>
                    <a:pt x="1934" y="16086"/>
                  </a:cubicBezTo>
                  <a:cubicBezTo>
                    <a:pt x="1934" y="16058"/>
                    <a:pt x="1934" y="16044"/>
                    <a:pt x="1921" y="16017"/>
                  </a:cubicBezTo>
                  <a:close/>
                </a:path>
              </a:pathLst>
            </a:custGeom>
            <a:solidFill>
              <a:srgbClr val="263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7"/>
            <p:cNvSpPr/>
            <p:nvPr/>
          </p:nvSpPr>
          <p:spPr>
            <a:xfrm>
              <a:off x="7984068" y="2432052"/>
              <a:ext cx="222973" cy="307975"/>
            </a:xfrm>
            <a:custGeom>
              <a:avLst/>
              <a:gdLst/>
              <a:ahLst/>
              <a:cxnLst/>
              <a:rect l="l" t="t" r="r" b="b"/>
              <a:pathLst>
                <a:path w="12258" h="16931" extrusionOk="0">
                  <a:moveTo>
                    <a:pt x="7899" y="1"/>
                  </a:moveTo>
                  <a:lnTo>
                    <a:pt x="7899" y="1"/>
                  </a:lnTo>
                  <a:cubicBezTo>
                    <a:pt x="7901" y="2"/>
                    <a:pt x="7903" y="4"/>
                    <a:pt x="7905" y="5"/>
                  </a:cubicBezTo>
                  <a:lnTo>
                    <a:pt x="7905" y="5"/>
                  </a:lnTo>
                  <a:cubicBezTo>
                    <a:pt x="7903" y="4"/>
                    <a:pt x="7901" y="2"/>
                    <a:pt x="7899" y="1"/>
                  </a:cubicBezTo>
                  <a:close/>
                  <a:moveTo>
                    <a:pt x="7905" y="5"/>
                  </a:moveTo>
                  <a:lnTo>
                    <a:pt x="7905" y="5"/>
                  </a:lnTo>
                  <a:cubicBezTo>
                    <a:pt x="8880" y="797"/>
                    <a:pt x="8906" y="2400"/>
                    <a:pt x="8132" y="3392"/>
                  </a:cubicBezTo>
                  <a:cubicBezTo>
                    <a:pt x="7478" y="4223"/>
                    <a:pt x="6388" y="4631"/>
                    <a:pt x="5326" y="4631"/>
                  </a:cubicBezTo>
                  <a:cubicBezTo>
                    <a:pt x="5121" y="4631"/>
                    <a:pt x="4930" y="4618"/>
                    <a:pt x="4727" y="4591"/>
                  </a:cubicBezTo>
                  <a:cubicBezTo>
                    <a:pt x="4264" y="4522"/>
                    <a:pt x="3759" y="4386"/>
                    <a:pt x="3283" y="4386"/>
                  </a:cubicBezTo>
                  <a:cubicBezTo>
                    <a:pt x="2942" y="4386"/>
                    <a:pt x="2629" y="4455"/>
                    <a:pt x="2357" y="4658"/>
                  </a:cubicBezTo>
                  <a:cubicBezTo>
                    <a:pt x="1580" y="5230"/>
                    <a:pt x="1771" y="6443"/>
                    <a:pt x="2057" y="7369"/>
                  </a:cubicBezTo>
                  <a:cubicBezTo>
                    <a:pt x="1580" y="6661"/>
                    <a:pt x="1008" y="6007"/>
                    <a:pt x="381" y="5408"/>
                  </a:cubicBezTo>
                  <a:lnTo>
                    <a:pt x="381" y="5408"/>
                  </a:lnTo>
                  <a:cubicBezTo>
                    <a:pt x="477" y="5789"/>
                    <a:pt x="559" y="6144"/>
                    <a:pt x="641" y="6484"/>
                  </a:cubicBezTo>
                  <a:cubicBezTo>
                    <a:pt x="641" y="6511"/>
                    <a:pt x="654" y="6552"/>
                    <a:pt x="654" y="6579"/>
                  </a:cubicBezTo>
                  <a:cubicBezTo>
                    <a:pt x="1171" y="8799"/>
                    <a:pt x="1498" y="11060"/>
                    <a:pt x="1634" y="13335"/>
                  </a:cubicBezTo>
                  <a:cubicBezTo>
                    <a:pt x="1722" y="14745"/>
                    <a:pt x="1111" y="15676"/>
                    <a:pt x="243" y="16660"/>
                  </a:cubicBezTo>
                  <a:lnTo>
                    <a:pt x="243" y="16660"/>
                  </a:lnTo>
                  <a:lnTo>
                    <a:pt x="341" y="16562"/>
                  </a:lnTo>
                  <a:cubicBezTo>
                    <a:pt x="1294" y="15487"/>
                    <a:pt x="2166" y="14437"/>
                    <a:pt x="3187" y="13444"/>
                  </a:cubicBezTo>
                  <a:cubicBezTo>
                    <a:pt x="3487" y="13144"/>
                    <a:pt x="3800" y="12857"/>
                    <a:pt x="4127" y="12572"/>
                  </a:cubicBezTo>
                  <a:cubicBezTo>
                    <a:pt x="5911" y="11047"/>
                    <a:pt x="7696" y="9521"/>
                    <a:pt x="9493" y="7982"/>
                  </a:cubicBezTo>
                  <a:cubicBezTo>
                    <a:pt x="11141" y="6565"/>
                    <a:pt x="12258" y="5354"/>
                    <a:pt x="11291" y="3106"/>
                  </a:cubicBezTo>
                  <a:cubicBezTo>
                    <a:pt x="11086" y="2643"/>
                    <a:pt x="10814" y="2194"/>
                    <a:pt x="10501" y="1785"/>
                  </a:cubicBezTo>
                  <a:cubicBezTo>
                    <a:pt x="10160" y="1349"/>
                    <a:pt x="9766" y="954"/>
                    <a:pt x="9330" y="654"/>
                  </a:cubicBezTo>
                  <a:cubicBezTo>
                    <a:pt x="8855" y="410"/>
                    <a:pt x="8274" y="301"/>
                    <a:pt x="7905" y="5"/>
                  </a:cubicBezTo>
                  <a:close/>
                  <a:moveTo>
                    <a:pt x="243" y="16660"/>
                  </a:moveTo>
                  <a:lnTo>
                    <a:pt x="232" y="16671"/>
                  </a:lnTo>
                  <a:cubicBezTo>
                    <a:pt x="224" y="16680"/>
                    <a:pt x="216" y="16690"/>
                    <a:pt x="208" y="16699"/>
                  </a:cubicBezTo>
                  <a:lnTo>
                    <a:pt x="208" y="16699"/>
                  </a:lnTo>
                  <a:cubicBezTo>
                    <a:pt x="220" y="16686"/>
                    <a:pt x="231" y="16673"/>
                    <a:pt x="243" y="16660"/>
                  </a:cubicBezTo>
                  <a:close/>
                  <a:moveTo>
                    <a:pt x="208" y="16699"/>
                  </a:moveTo>
                  <a:cubicBezTo>
                    <a:pt x="140" y="16776"/>
                    <a:pt x="71" y="16853"/>
                    <a:pt x="0" y="16930"/>
                  </a:cubicBezTo>
                  <a:cubicBezTo>
                    <a:pt x="73" y="16858"/>
                    <a:pt x="145" y="16774"/>
                    <a:pt x="208" y="166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7"/>
            <p:cNvSpPr/>
            <p:nvPr/>
          </p:nvSpPr>
          <p:spPr>
            <a:xfrm>
              <a:off x="7856483" y="2461465"/>
              <a:ext cx="159072" cy="305792"/>
            </a:xfrm>
            <a:custGeom>
              <a:avLst/>
              <a:gdLst/>
              <a:ahLst/>
              <a:cxnLst/>
              <a:rect l="l" t="t" r="r" b="b"/>
              <a:pathLst>
                <a:path w="8745" h="16811" extrusionOk="0">
                  <a:moveTo>
                    <a:pt x="4417" y="1"/>
                  </a:moveTo>
                  <a:cubicBezTo>
                    <a:pt x="3258" y="1"/>
                    <a:pt x="1884" y="754"/>
                    <a:pt x="885" y="958"/>
                  </a:cubicBezTo>
                  <a:cubicBezTo>
                    <a:pt x="763" y="985"/>
                    <a:pt x="627" y="1026"/>
                    <a:pt x="531" y="1122"/>
                  </a:cubicBezTo>
                  <a:cubicBezTo>
                    <a:pt x="409" y="1244"/>
                    <a:pt x="382" y="1421"/>
                    <a:pt x="368" y="1598"/>
                  </a:cubicBezTo>
                  <a:cubicBezTo>
                    <a:pt x="0" y="6052"/>
                    <a:pt x="1457" y="10423"/>
                    <a:pt x="3391" y="14360"/>
                  </a:cubicBezTo>
                  <a:cubicBezTo>
                    <a:pt x="3705" y="14972"/>
                    <a:pt x="4263" y="16634"/>
                    <a:pt x="4876" y="16784"/>
                  </a:cubicBezTo>
                  <a:cubicBezTo>
                    <a:pt x="4943" y="16802"/>
                    <a:pt x="5009" y="16810"/>
                    <a:pt x="5076" y="16810"/>
                  </a:cubicBezTo>
                  <a:cubicBezTo>
                    <a:pt x="5778" y="16810"/>
                    <a:pt x="6493" y="15898"/>
                    <a:pt x="6878" y="15463"/>
                  </a:cubicBezTo>
                  <a:cubicBezTo>
                    <a:pt x="7927" y="14319"/>
                    <a:pt x="8744" y="13338"/>
                    <a:pt x="8648" y="11718"/>
                  </a:cubicBezTo>
                  <a:cubicBezTo>
                    <a:pt x="8512" y="9443"/>
                    <a:pt x="8185" y="7182"/>
                    <a:pt x="7668" y="4962"/>
                  </a:cubicBezTo>
                  <a:cubicBezTo>
                    <a:pt x="7668" y="4935"/>
                    <a:pt x="7655" y="4894"/>
                    <a:pt x="7655" y="4867"/>
                  </a:cubicBezTo>
                  <a:cubicBezTo>
                    <a:pt x="7301" y="3341"/>
                    <a:pt x="6865" y="1258"/>
                    <a:pt x="5489" y="304"/>
                  </a:cubicBezTo>
                  <a:cubicBezTo>
                    <a:pt x="5170" y="85"/>
                    <a:pt x="4806" y="1"/>
                    <a:pt x="4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7"/>
            <p:cNvSpPr/>
            <p:nvPr/>
          </p:nvSpPr>
          <p:spPr>
            <a:xfrm>
              <a:off x="7859958" y="2481856"/>
              <a:ext cx="87949" cy="282818"/>
            </a:xfrm>
            <a:custGeom>
              <a:avLst/>
              <a:gdLst/>
              <a:ahLst/>
              <a:cxnLst/>
              <a:rect l="l" t="t" r="r" b="b"/>
              <a:pathLst>
                <a:path w="4835" h="15548" extrusionOk="0">
                  <a:moveTo>
                    <a:pt x="381" y="1"/>
                  </a:moveTo>
                  <a:cubicBezTo>
                    <a:pt x="231" y="123"/>
                    <a:pt x="204" y="273"/>
                    <a:pt x="177" y="477"/>
                  </a:cubicBezTo>
                  <a:cubicBezTo>
                    <a:pt x="0" y="2725"/>
                    <a:pt x="231" y="5013"/>
                    <a:pt x="845" y="7165"/>
                  </a:cubicBezTo>
                  <a:cubicBezTo>
                    <a:pt x="1634" y="9916"/>
                    <a:pt x="2806" y="12858"/>
                    <a:pt x="4290" y="15295"/>
                  </a:cubicBezTo>
                  <a:cubicBezTo>
                    <a:pt x="4362" y="15415"/>
                    <a:pt x="4477" y="15547"/>
                    <a:pt x="4607" y="15547"/>
                  </a:cubicBezTo>
                  <a:cubicBezTo>
                    <a:pt x="4624" y="15547"/>
                    <a:pt x="4641" y="15545"/>
                    <a:pt x="4658" y="15540"/>
                  </a:cubicBezTo>
                  <a:cubicBezTo>
                    <a:pt x="4807" y="15500"/>
                    <a:pt x="4835" y="15295"/>
                    <a:pt x="4835" y="15132"/>
                  </a:cubicBezTo>
                  <a:cubicBezTo>
                    <a:pt x="4807" y="11768"/>
                    <a:pt x="4032" y="8336"/>
                    <a:pt x="3146" y="5094"/>
                  </a:cubicBezTo>
                  <a:cubicBezTo>
                    <a:pt x="2915" y="4236"/>
                    <a:pt x="2628" y="3378"/>
                    <a:pt x="2288" y="2561"/>
                  </a:cubicBezTo>
                  <a:cubicBezTo>
                    <a:pt x="1907" y="1635"/>
                    <a:pt x="1335" y="328"/>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7"/>
            <p:cNvSpPr/>
            <p:nvPr/>
          </p:nvSpPr>
          <p:spPr>
            <a:xfrm>
              <a:off x="7655557" y="2312907"/>
              <a:ext cx="222482" cy="542753"/>
            </a:xfrm>
            <a:custGeom>
              <a:avLst/>
              <a:gdLst/>
              <a:ahLst/>
              <a:cxnLst/>
              <a:rect l="l" t="t" r="r" b="b"/>
              <a:pathLst>
                <a:path w="12231" h="29838" extrusionOk="0">
                  <a:moveTo>
                    <a:pt x="2875" y="0"/>
                  </a:moveTo>
                  <a:cubicBezTo>
                    <a:pt x="1798" y="912"/>
                    <a:pt x="845" y="2261"/>
                    <a:pt x="151" y="3881"/>
                  </a:cubicBezTo>
                  <a:cubicBezTo>
                    <a:pt x="82" y="4017"/>
                    <a:pt x="14" y="4181"/>
                    <a:pt x="14" y="4344"/>
                  </a:cubicBezTo>
                  <a:cubicBezTo>
                    <a:pt x="0" y="4522"/>
                    <a:pt x="69" y="4671"/>
                    <a:pt x="123" y="4807"/>
                  </a:cubicBezTo>
                  <a:cubicBezTo>
                    <a:pt x="1894" y="9479"/>
                    <a:pt x="3705" y="14137"/>
                    <a:pt x="5135" y="19149"/>
                  </a:cubicBezTo>
                  <a:cubicBezTo>
                    <a:pt x="6116" y="22581"/>
                    <a:pt x="7151" y="25850"/>
                    <a:pt x="8036" y="29377"/>
                  </a:cubicBezTo>
                  <a:cubicBezTo>
                    <a:pt x="8077" y="29540"/>
                    <a:pt x="8132" y="29704"/>
                    <a:pt x="8227" y="29786"/>
                  </a:cubicBezTo>
                  <a:cubicBezTo>
                    <a:pt x="8275" y="29826"/>
                    <a:pt x="8328" y="29838"/>
                    <a:pt x="8386" y="29838"/>
                  </a:cubicBezTo>
                  <a:cubicBezTo>
                    <a:pt x="8426" y="29838"/>
                    <a:pt x="8469" y="29832"/>
                    <a:pt x="8513" y="29827"/>
                  </a:cubicBezTo>
                  <a:cubicBezTo>
                    <a:pt x="9031" y="29745"/>
                    <a:pt x="9561" y="29664"/>
                    <a:pt x="10079" y="29391"/>
                  </a:cubicBezTo>
                  <a:cubicBezTo>
                    <a:pt x="10529" y="29159"/>
                    <a:pt x="10965" y="28778"/>
                    <a:pt x="11332" y="28287"/>
                  </a:cubicBezTo>
                  <a:cubicBezTo>
                    <a:pt x="11686" y="27839"/>
                    <a:pt x="11986" y="27294"/>
                    <a:pt x="12231" y="26695"/>
                  </a:cubicBezTo>
                  <a:cubicBezTo>
                    <a:pt x="10814" y="22827"/>
                    <a:pt x="9821" y="18345"/>
                    <a:pt x="8649" y="14219"/>
                  </a:cubicBezTo>
                  <a:cubicBezTo>
                    <a:pt x="7409" y="9888"/>
                    <a:pt x="6156" y="5584"/>
                    <a:pt x="4836" y="1335"/>
                  </a:cubicBezTo>
                  <a:cubicBezTo>
                    <a:pt x="4781" y="1130"/>
                    <a:pt x="4713" y="912"/>
                    <a:pt x="4591" y="803"/>
                  </a:cubicBezTo>
                  <a:cubicBezTo>
                    <a:pt x="4524" y="744"/>
                    <a:pt x="4447" y="720"/>
                    <a:pt x="4362" y="720"/>
                  </a:cubicBezTo>
                  <a:cubicBezTo>
                    <a:pt x="3997" y="720"/>
                    <a:pt x="3502" y="1182"/>
                    <a:pt x="3215" y="1348"/>
                  </a:cubicBezTo>
                  <a:cubicBezTo>
                    <a:pt x="3174" y="844"/>
                    <a:pt x="3051" y="381"/>
                    <a:pt x="2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7"/>
            <p:cNvSpPr/>
            <p:nvPr/>
          </p:nvSpPr>
          <p:spPr>
            <a:xfrm>
              <a:off x="7709817" y="2314617"/>
              <a:ext cx="5202" cy="22810"/>
            </a:xfrm>
            <a:custGeom>
              <a:avLst/>
              <a:gdLst/>
              <a:ahLst/>
              <a:cxnLst/>
              <a:rect l="l" t="t" r="r" b="b"/>
              <a:pathLst>
                <a:path w="286" h="1254" extrusionOk="0">
                  <a:moveTo>
                    <a:pt x="1" y="1"/>
                  </a:moveTo>
                  <a:lnTo>
                    <a:pt x="1" y="1"/>
                  </a:lnTo>
                  <a:cubicBezTo>
                    <a:pt x="14" y="110"/>
                    <a:pt x="41" y="206"/>
                    <a:pt x="55" y="315"/>
                  </a:cubicBezTo>
                  <a:cubicBezTo>
                    <a:pt x="150" y="600"/>
                    <a:pt x="204" y="914"/>
                    <a:pt x="232" y="1254"/>
                  </a:cubicBezTo>
                  <a:cubicBezTo>
                    <a:pt x="246" y="1241"/>
                    <a:pt x="273" y="1227"/>
                    <a:pt x="286" y="1214"/>
                  </a:cubicBezTo>
                  <a:cubicBezTo>
                    <a:pt x="191" y="805"/>
                    <a:pt x="95" y="409"/>
                    <a:pt x="1" y="1"/>
                  </a:cubicBezTo>
                  <a:close/>
                </a:path>
              </a:pathLst>
            </a:custGeom>
            <a:solidFill>
              <a:srgbClr val="A38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7"/>
            <p:cNvSpPr/>
            <p:nvPr/>
          </p:nvSpPr>
          <p:spPr>
            <a:xfrm>
              <a:off x="7710818" y="2320329"/>
              <a:ext cx="147175" cy="521998"/>
            </a:xfrm>
            <a:custGeom>
              <a:avLst/>
              <a:gdLst/>
              <a:ahLst/>
              <a:cxnLst/>
              <a:rect l="l" t="t" r="r" b="b"/>
              <a:pathLst>
                <a:path w="8091" h="28697" extrusionOk="0">
                  <a:moveTo>
                    <a:pt x="0" y="1"/>
                  </a:moveTo>
                  <a:lnTo>
                    <a:pt x="0" y="1"/>
                  </a:lnTo>
                  <a:cubicBezTo>
                    <a:pt x="367" y="2329"/>
                    <a:pt x="817" y="4659"/>
                    <a:pt x="1308" y="6974"/>
                  </a:cubicBezTo>
                  <a:lnTo>
                    <a:pt x="1402" y="7423"/>
                  </a:lnTo>
                  <a:lnTo>
                    <a:pt x="1498" y="7873"/>
                  </a:lnTo>
                  <a:lnTo>
                    <a:pt x="1593" y="8322"/>
                  </a:lnTo>
                  <a:lnTo>
                    <a:pt x="1702" y="8772"/>
                  </a:lnTo>
                  <a:cubicBezTo>
                    <a:pt x="1838" y="9384"/>
                    <a:pt x="1974" y="9983"/>
                    <a:pt x="2111" y="10583"/>
                  </a:cubicBezTo>
                  <a:lnTo>
                    <a:pt x="2179" y="10882"/>
                  </a:lnTo>
                  <a:cubicBezTo>
                    <a:pt x="2315" y="10760"/>
                    <a:pt x="2437" y="10610"/>
                    <a:pt x="2533" y="10461"/>
                  </a:cubicBezTo>
                  <a:lnTo>
                    <a:pt x="2437" y="10025"/>
                  </a:lnTo>
                  <a:lnTo>
                    <a:pt x="2315" y="9575"/>
                  </a:lnTo>
                  <a:lnTo>
                    <a:pt x="2097" y="8690"/>
                  </a:lnTo>
                  <a:cubicBezTo>
                    <a:pt x="1961" y="8091"/>
                    <a:pt x="1798" y="7491"/>
                    <a:pt x="1662" y="6892"/>
                  </a:cubicBezTo>
                  <a:cubicBezTo>
                    <a:pt x="1375" y="5694"/>
                    <a:pt x="1090" y="4495"/>
                    <a:pt x="803" y="3282"/>
                  </a:cubicBezTo>
                  <a:cubicBezTo>
                    <a:pt x="612" y="2493"/>
                    <a:pt x="422" y="1703"/>
                    <a:pt x="231" y="900"/>
                  </a:cubicBezTo>
                  <a:cubicBezTo>
                    <a:pt x="218" y="913"/>
                    <a:pt x="191" y="927"/>
                    <a:pt x="177" y="940"/>
                  </a:cubicBezTo>
                  <a:cubicBezTo>
                    <a:pt x="149" y="600"/>
                    <a:pt x="95" y="286"/>
                    <a:pt x="0" y="1"/>
                  </a:cubicBezTo>
                  <a:close/>
                  <a:moveTo>
                    <a:pt x="4780" y="19068"/>
                  </a:moveTo>
                  <a:cubicBezTo>
                    <a:pt x="4644" y="19123"/>
                    <a:pt x="4508" y="19190"/>
                    <a:pt x="4371" y="19259"/>
                  </a:cubicBezTo>
                  <a:cubicBezTo>
                    <a:pt x="4399" y="19354"/>
                    <a:pt x="4440" y="19449"/>
                    <a:pt x="4467" y="19544"/>
                  </a:cubicBezTo>
                  <a:lnTo>
                    <a:pt x="4589" y="19980"/>
                  </a:lnTo>
                  <a:lnTo>
                    <a:pt x="4658" y="20212"/>
                  </a:lnTo>
                  <a:lnTo>
                    <a:pt x="4726" y="20430"/>
                  </a:lnTo>
                  <a:cubicBezTo>
                    <a:pt x="4807" y="20730"/>
                    <a:pt x="4889" y="21015"/>
                    <a:pt x="4971" y="21315"/>
                  </a:cubicBezTo>
                  <a:cubicBezTo>
                    <a:pt x="5134" y="21914"/>
                    <a:pt x="5298" y="22513"/>
                    <a:pt x="5475" y="23100"/>
                  </a:cubicBezTo>
                  <a:cubicBezTo>
                    <a:pt x="5652" y="23699"/>
                    <a:pt x="5856" y="24284"/>
                    <a:pt x="6074" y="24870"/>
                  </a:cubicBezTo>
                  <a:cubicBezTo>
                    <a:pt x="6292" y="25442"/>
                    <a:pt x="6523" y="26027"/>
                    <a:pt x="6823" y="26572"/>
                  </a:cubicBezTo>
                  <a:cubicBezTo>
                    <a:pt x="6986" y="26844"/>
                    <a:pt x="7150" y="27104"/>
                    <a:pt x="7340" y="27349"/>
                  </a:cubicBezTo>
                  <a:cubicBezTo>
                    <a:pt x="7531" y="27594"/>
                    <a:pt x="7736" y="27812"/>
                    <a:pt x="7981" y="27988"/>
                  </a:cubicBezTo>
                  <a:cubicBezTo>
                    <a:pt x="7913" y="28139"/>
                    <a:pt x="7818" y="28288"/>
                    <a:pt x="7695" y="28411"/>
                  </a:cubicBezTo>
                  <a:cubicBezTo>
                    <a:pt x="7627" y="28479"/>
                    <a:pt x="7558" y="28533"/>
                    <a:pt x="7491" y="28588"/>
                  </a:cubicBezTo>
                  <a:cubicBezTo>
                    <a:pt x="7409" y="28629"/>
                    <a:pt x="7327" y="28669"/>
                    <a:pt x="7232" y="28697"/>
                  </a:cubicBezTo>
                  <a:cubicBezTo>
                    <a:pt x="7327" y="28684"/>
                    <a:pt x="7409" y="28642"/>
                    <a:pt x="7491" y="28602"/>
                  </a:cubicBezTo>
                  <a:cubicBezTo>
                    <a:pt x="7573" y="28560"/>
                    <a:pt x="7654" y="28506"/>
                    <a:pt x="7722" y="28438"/>
                  </a:cubicBezTo>
                  <a:cubicBezTo>
                    <a:pt x="7872" y="28315"/>
                    <a:pt x="7981" y="28152"/>
                    <a:pt x="8076" y="27988"/>
                  </a:cubicBezTo>
                  <a:lnTo>
                    <a:pt x="8090" y="27961"/>
                  </a:lnTo>
                  <a:lnTo>
                    <a:pt x="8063" y="27934"/>
                  </a:lnTo>
                  <a:cubicBezTo>
                    <a:pt x="7940" y="27852"/>
                    <a:pt x="7831" y="27743"/>
                    <a:pt x="7736" y="27634"/>
                  </a:cubicBezTo>
                  <a:cubicBezTo>
                    <a:pt x="7627" y="27512"/>
                    <a:pt x="7531" y="27403"/>
                    <a:pt x="7449" y="27267"/>
                  </a:cubicBezTo>
                  <a:cubicBezTo>
                    <a:pt x="7286" y="27022"/>
                    <a:pt x="7137" y="26750"/>
                    <a:pt x="7001" y="26477"/>
                  </a:cubicBezTo>
                  <a:cubicBezTo>
                    <a:pt x="6864" y="26205"/>
                    <a:pt x="6741" y="25918"/>
                    <a:pt x="6632" y="25633"/>
                  </a:cubicBezTo>
                  <a:cubicBezTo>
                    <a:pt x="6523" y="25360"/>
                    <a:pt x="6429" y="25061"/>
                    <a:pt x="6333" y="24774"/>
                  </a:cubicBezTo>
                  <a:cubicBezTo>
                    <a:pt x="5951" y="23603"/>
                    <a:pt x="5652" y="22419"/>
                    <a:pt x="5352" y="21220"/>
                  </a:cubicBezTo>
                  <a:cubicBezTo>
                    <a:pt x="5270" y="20920"/>
                    <a:pt x="5203" y="20621"/>
                    <a:pt x="5121" y="20321"/>
                  </a:cubicBezTo>
                  <a:lnTo>
                    <a:pt x="5067" y="20089"/>
                  </a:lnTo>
                  <a:lnTo>
                    <a:pt x="4998" y="19871"/>
                  </a:lnTo>
                  <a:lnTo>
                    <a:pt x="4876" y="19422"/>
                  </a:lnTo>
                  <a:lnTo>
                    <a:pt x="4780" y="19068"/>
                  </a:ln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7"/>
            <p:cNvSpPr/>
            <p:nvPr/>
          </p:nvSpPr>
          <p:spPr>
            <a:xfrm>
              <a:off x="7713292" y="2486549"/>
              <a:ext cx="28995" cy="41146"/>
            </a:xfrm>
            <a:custGeom>
              <a:avLst/>
              <a:gdLst/>
              <a:ahLst/>
              <a:cxnLst/>
              <a:rect l="l" t="t" r="r" b="b"/>
              <a:pathLst>
                <a:path w="1594" h="2262" extrusionOk="0">
                  <a:moveTo>
                    <a:pt x="0" y="1"/>
                  </a:moveTo>
                  <a:lnTo>
                    <a:pt x="0" y="1"/>
                  </a:lnTo>
                  <a:cubicBezTo>
                    <a:pt x="13" y="137"/>
                    <a:pt x="41" y="273"/>
                    <a:pt x="82" y="396"/>
                  </a:cubicBezTo>
                  <a:cubicBezTo>
                    <a:pt x="122" y="518"/>
                    <a:pt x="164" y="642"/>
                    <a:pt x="218" y="764"/>
                  </a:cubicBezTo>
                  <a:cubicBezTo>
                    <a:pt x="313" y="1009"/>
                    <a:pt x="449" y="1227"/>
                    <a:pt x="599" y="1445"/>
                  </a:cubicBezTo>
                  <a:cubicBezTo>
                    <a:pt x="749" y="1649"/>
                    <a:pt x="912" y="1853"/>
                    <a:pt x="1117" y="2031"/>
                  </a:cubicBezTo>
                  <a:cubicBezTo>
                    <a:pt x="1199" y="2112"/>
                    <a:pt x="1294" y="2180"/>
                    <a:pt x="1389" y="2262"/>
                  </a:cubicBezTo>
                  <a:cubicBezTo>
                    <a:pt x="1457" y="2221"/>
                    <a:pt x="1526" y="2167"/>
                    <a:pt x="1593" y="2126"/>
                  </a:cubicBezTo>
                  <a:cubicBezTo>
                    <a:pt x="1553" y="2058"/>
                    <a:pt x="1526" y="2004"/>
                    <a:pt x="1498" y="1949"/>
                  </a:cubicBezTo>
                  <a:cubicBezTo>
                    <a:pt x="1457" y="1895"/>
                    <a:pt x="1430" y="1840"/>
                    <a:pt x="1403" y="1786"/>
                  </a:cubicBezTo>
                  <a:cubicBezTo>
                    <a:pt x="1266" y="1581"/>
                    <a:pt x="1130" y="1377"/>
                    <a:pt x="981" y="1172"/>
                  </a:cubicBezTo>
                  <a:cubicBezTo>
                    <a:pt x="845" y="968"/>
                    <a:pt x="694" y="764"/>
                    <a:pt x="531" y="573"/>
                  </a:cubicBezTo>
                  <a:cubicBezTo>
                    <a:pt x="491" y="518"/>
                    <a:pt x="449" y="478"/>
                    <a:pt x="409" y="424"/>
                  </a:cubicBezTo>
                  <a:cubicBezTo>
                    <a:pt x="367" y="382"/>
                    <a:pt x="327" y="328"/>
                    <a:pt x="286" y="287"/>
                  </a:cubicBezTo>
                  <a:cubicBezTo>
                    <a:pt x="231" y="233"/>
                    <a:pt x="191" y="192"/>
                    <a:pt x="149" y="137"/>
                  </a:cubicBezTo>
                  <a:cubicBezTo>
                    <a:pt x="95" y="97"/>
                    <a:pt x="55" y="55"/>
                    <a:pt x="0"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7"/>
            <p:cNvSpPr/>
            <p:nvPr/>
          </p:nvSpPr>
          <p:spPr>
            <a:xfrm>
              <a:off x="7757621" y="2437272"/>
              <a:ext cx="14879" cy="74579"/>
            </a:xfrm>
            <a:custGeom>
              <a:avLst/>
              <a:gdLst/>
              <a:ahLst/>
              <a:cxnLst/>
              <a:rect l="l" t="t" r="r" b="b"/>
              <a:pathLst>
                <a:path w="818" h="4100" extrusionOk="0">
                  <a:moveTo>
                    <a:pt x="55" y="0"/>
                  </a:moveTo>
                  <a:cubicBezTo>
                    <a:pt x="15" y="204"/>
                    <a:pt x="15" y="395"/>
                    <a:pt x="1" y="599"/>
                  </a:cubicBezTo>
                  <a:lnTo>
                    <a:pt x="1" y="749"/>
                  </a:lnTo>
                  <a:lnTo>
                    <a:pt x="1" y="899"/>
                  </a:lnTo>
                  <a:cubicBezTo>
                    <a:pt x="1" y="939"/>
                    <a:pt x="1" y="994"/>
                    <a:pt x="15" y="1048"/>
                  </a:cubicBezTo>
                  <a:lnTo>
                    <a:pt x="15" y="1184"/>
                  </a:lnTo>
                  <a:cubicBezTo>
                    <a:pt x="28" y="1580"/>
                    <a:pt x="82" y="1974"/>
                    <a:pt x="151" y="2370"/>
                  </a:cubicBezTo>
                  <a:cubicBezTo>
                    <a:pt x="205" y="2751"/>
                    <a:pt x="300" y="3146"/>
                    <a:pt x="409" y="3514"/>
                  </a:cubicBezTo>
                  <a:cubicBezTo>
                    <a:pt x="423" y="3568"/>
                    <a:pt x="436" y="3609"/>
                    <a:pt x="451" y="3663"/>
                  </a:cubicBezTo>
                  <a:cubicBezTo>
                    <a:pt x="464" y="3705"/>
                    <a:pt x="478" y="3759"/>
                    <a:pt x="491" y="3799"/>
                  </a:cubicBezTo>
                  <a:lnTo>
                    <a:pt x="573" y="4045"/>
                  </a:lnTo>
                  <a:cubicBezTo>
                    <a:pt x="654" y="4059"/>
                    <a:pt x="736" y="4086"/>
                    <a:pt x="818" y="4099"/>
                  </a:cubicBezTo>
                  <a:lnTo>
                    <a:pt x="818" y="4032"/>
                  </a:lnTo>
                  <a:cubicBezTo>
                    <a:pt x="818" y="3936"/>
                    <a:pt x="805" y="3841"/>
                    <a:pt x="805" y="3745"/>
                  </a:cubicBezTo>
                  <a:cubicBezTo>
                    <a:pt x="791" y="3690"/>
                    <a:pt x="791" y="3650"/>
                    <a:pt x="791" y="3596"/>
                  </a:cubicBezTo>
                  <a:cubicBezTo>
                    <a:pt x="777" y="3541"/>
                    <a:pt x="777" y="3500"/>
                    <a:pt x="777" y="3445"/>
                  </a:cubicBezTo>
                  <a:cubicBezTo>
                    <a:pt x="736" y="3064"/>
                    <a:pt x="682" y="2670"/>
                    <a:pt x="614" y="2288"/>
                  </a:cubicBezTo>
                  <a:cubicBezTo>
                    <a:pt x="545" y="1907"/>
                    <a:pt x="478" y="1526"/>
                    <a:pt x="382" y="1144"/>
                  </a:cubicBezTo>
                  <a:cubicBezTo>
                    <a:pt x="369" y="1090"/>
                    <a:pt x="355" y="1048"/>
                    <a:pt x="355" y="994"/>
                  </a:cubicBezTo>
                  <a:cubicBezTo>
                    <a:pt x="342" y="953"/>
                    <a:pt x="327" y="899"/>
                    <a:pt x="314" y="858"/>
                  </a:cubicBezTo>
                  <a:cubicBezTo>
                    <a:pt x="300" y="803"/>
                    <a:pt x="287" y="763"/>
                    <a:pt x="273" y="708"/>
                  </a:cubicBezTo>
                  <a:lnTo>
                    <a:pt x="233" y="572"/>
                  </a:lnTo>
                  <a:lnTo>
                    <a:pt x="151" y="286"/>
                  </a:lnTo>
                  <a:cubicBezTo>
                    <a:pt x="124" y="191"/>
                    <a:pt x="82" y="95"/>
                    <a:pt x="55"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7"/>
            <p:cNvSpPr/>
            <p:nvPr/>
          </p:nvSpPr>
          <p:spPr>
            <a:xfrm>
              <a:off x="7782887" y="2686494"/>
              <a:ext cx="21828" cy="88949"/>
            </a:xfrm>
            <a:custGeom>
              <a:avLst/>
              <a:gdLst/>
              <a:ahLst/>
              <a:cxnLst/>
              <a:rect l="l" t="t" r="r" b="b"/>
              <a:pathLst>
                <a:path w="1200" h="4890" extrusionOk="0">
                  <a:moveTo>
                    <a:pt x="1" y="0"/>
                  </a:moveTo>
                  <a:cubicBezTo>
                    <a:pt x="1" y="109"/>
                    <a:pt x="1" y="218"/>
                    <a:pt x="15" y="327"/>
                  </a:cubicBezTo>
                  <a:cubicBezTo>
                    <a:pt x="15" y="422"/>
                    <a:pt x="28" y="531"/>
                    <a:pt x="42" y="640"/>
                  </a:cubicBezTo>
                  <a:cubicBezTo>
                    <a:pt x="55" y="845"/>
                    <a:pt x="83" y="1063"/>
                    <a:pt x="124" y="1267"/>
                  </a:cubicBezTo>
                  <a:cubicBezTo>
                    <a:pt x="178" y="1689"/>
                    <a:pt x="273" y="2098"/>
                    <a:pt x="369" y="2506"/>
                  </a:cubicBezTo>
                  <a:cubicBezTo>
                    <a:pt x="464" y="2915"/>
                    <a:pt x="587" y="3309"/>
                    <a:pt x="709" y="3718"/>
                  </a:cubicBezTo>
                  <a:cubicBezTo>
                    <a:pt x="778" y="3909"/>
                    <a:pt x="859" y="4114"/>
                    <a:pt x="927" y="4304"/>
                  </a:cubicBezTo>
                  <a:cubicBezTo>
                    <a:pt x="968" y="4399"/>
                    <a:pt x="1009" y="4508"/>
                    <a:pt x="1063" y="4604"/>
                  </a:cubicBezTo>
                  <a:cubicBezTo>
                    <a:pt x="1105" y="4699"/>
                    <a:pt x="1145" y="4795"/>
                    <a:pt x="1199" y="4889"/>
                  </a:cubicBezTo>
                  <a:cubicBezTo>
                    <a:pt x="1199" y="4780"/>
                    <a:pt x="1186" y="4671"/>
                    <a:pt x="1186" y="4562"/>
                  </a:cubicBezTo>
                  <a:cubicBezTo>
                    <a:pt x="1172" y="4468"/>
                    <a:pt x="1172" y="4359"/>
                    <a:pt x="1159" y="4250"/>
                  </a:cubicBezTo>
                  <a:cubicBezTo>
                    <a:pt x="1145" y="4045"/>
                    <a:pt x="1105" y="3827"/>
                    <a:pt x="1077" y="3623"/>
                  </a:cubicBezTo>
                  <a:cubicBezTo>
                    <a:pt x="1009" y="3215"/>
                    <a:pt x="927" y="2792"/>
                    <a:pt x="832" y="2383"/>
                  </a:cubicBezTo>
                  <a:cubicBezTo>
                    <a:pt x="723" y="1989"/>
                    <a:pt x="614" y="1580"/>
                    <a:pt x="478" y="1185"/>
                  </a:cubicBezTo>
                  <a:cubicBezTo>
                    <a:pt x="409" y="981"/>
                    <a:pt x="342" y="776"/>
                    <a:pt x="260" y="586"/>
                  </a:cubicBezTo>
                  <a:cubicBezTo>
                    <a:pt x="219" y="491"/>
                    <a:pt x="178" y="382"/>
                    <a:pt x="137" y="286"/>
                  </a:cubicBezTo>
                  <a:cubicBezTo>
                    <a:pt x="97" y="191"/>
                    <a:pt x="55" y="95"/>
                    <a:pt x="1"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7"/>
            <p:cNvSpPr/>
            <p:nvPr/>
          </p:nvSpPr>
          <p:spPr>
            <a:xfrm>
              <a:off x="7813609" y="2669159"/>
              <a:ext cx="28031" cy="71105"/>
            </a:xfrm>
            <a:custGeom>
              <a:avLst/>
              <a:gdLst/>
              <a:ahLst/>
              <a:cxnLst/>
              <a:rect l="l" t="t" r="r" b="b"/>
              <a:pathLst>
                <a:path w="1541" h="3909" extrusionOk="0">
                  <a:moveTo>
                    <a:pt x="1" y="0"/>
                  </a:moveTo>
                  <a:cubicBezTo>
                    <a:pt x="1" y="95"/>
                    <a:pt x="15" y="177"/>
                    <a:pt x="28" y="272"/>
                  </a:cubicBezTo>
                  <a:cubicBezTo>
                    <a:pt x="55" y="354"/>
                    <a:pt x="69" y="436"/>
                    <a:pt x="82" y="531"/>
                  </a:cubicBezTo>
                  <a:cubicBezTo>
                    <a:pt x="124" y="708"/>
                    <a:pt x="164" y="872"/>
                    <a:pt x="205" y="1048"/>
                  </a:cubicBezTo>
                  <a:cubicBezTo>
                    <a:pt x="300" y="1375"/>
                    <a:pt x="423" y="1716"/>
                    <a:pt x="545" y="2043"/>
                  </a:cubicBezTo>
                  <a:cubicBezTo>
                    <a:pt x="682" y="2370"/>
                    <a:pt x="818" y="2683"/>
                    <a:pt x="981" y="2996"/>
                  </a:cubicBezTo>
                  <a:cubicBezTo>
                    <a:pt x="1063" y="3160"/>
                    <a:pt x="1145" y="3309"/>
                    <a:pt x="1241" y="3459"/>
                  </a:cubicBezTo>
                  <a:cubicBezTo>
                    <a:pt x="1281" y="3541"/>
                    <a:pt x="1335" y="3609"/>
                    <a:pt x="1377" y="3690"/>
                  </a:cubicBezTo>
                  <a:cubicBezTo>
                    <a:pt x="1431" y="3759"/>
                    <a:pt x="1486" y="3841"/>
                    <a:pt x="1540" y="3908"/>
                  </a:cubicBezTo>
                  <a:cubicBezTo>
                    <a:pt x="1526" y="3814"/>
                    <a:pt x="1526" y="3732"/>
                    <a:pt x="1499" y="3636"/>
                  </a:cubicBezTo>
                  <a:cubicBezTo>
                    <a:pt x="1486" y="3554"/>
                    <a:pt x="1472" y="3459"/>
                    <a:pt x="1459" y="3378"/>
                  </a:cubicBezTo>
                  <a:cubicBezTo>
                    <a:pt x="1417" y="3200"/>
                    <a:pt x="1377" y="3024"/>
                    <a:pt x="1322" y="2860"/>
                  </a:cubicBezTo>
                  <a:cubicBezTo>
                    <a:pt x="1226" y="2519"/>
                    <a:pt x="1117" y="2192"/>
                    <a:pt x="995" y="1865"/>
                  </a:cubicBezTo>
                  <a:cubicBezTo>
                    <a:pt x="859" y="1539"/>
                    <a:pt x="723" y="1226"/>
                    <a:pt x="560" y="912"/>
                  </a:cubicBezTo>
                  <a:cubicBezTo>
                    <a:pt x="478" y="749"/>
                    <a:pt x="396" y="599"/>
                    <a:pt x="300" y="449"/>
                  </a:cubicBezTo>
                  <a:cubicBezTo>
                    <a:pt x="260" y="367"/>
                    <a:pt x="205" y="286"/>
                    <a:pt x="151" y="218"/>
                  </a:cubicBezTo>
                  <a:cubicBezTo>
                    <a:pt x="110" y="149"/>
                    <a:pt x="55" y="68"/>
                    <a:pt x="1"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7"/>
            <p:cNvSpPr/>
            <p:nvPr/>
          </p:nvSpPr>
          <p:spPr>
            <a:xfrm>
              <a:off x="7706343" y="2507631"/>
              <a:ext cx="214533" cy="173205"/>
            </a:xfrm>
            <a:custGeom>
              <a:avLst/>
              <a:gdLst/>
              <a:ahLst/>
              <a:cxnLst/>
              <a:rect l="l" t="t" r="r" b="b"/>
              <a:pathLst>
                <a:path w="11794" h="9522" extrusionOk="0">
                  <a:moveTo>
                    <a:pt x="2901" y="0"/>
                  </a:moveTo>
                  <a:cubicBezTo>
                    <a:pt x="2371" y="830"/>
                    <a:pt x="1512" y="1389"/>
                    <a:pt x="600" y="1511"/>
                  </a:cubicBezTo>
                  <a:cubicBezTo>
                    <a:pt x="873" y="1729"/>
                    <a:pt x="1172" y="1934"/>
                    <a:pt x="1417" y="2206"/>
                  </a:cubicBezTo>
                  <a:cubicBezTo>
                    <a:pt x="1240" y="2397"/>
                    <a:pt x="1022" y="2533"/>
                    <a:pt x="818" y="2697"/>
                  </a:cubicBezTo>
                  <a:cubicBezTo>
                    <a:pt x="640" y="2833"/>
                    <a:pt x="477" y="2982"/>
                    <a:pt x="341" y="3187"/>
                  </a:cubicBezTo>
                  <a:cubicBezTo>
                    <a:pt x="83" y="3623"/>
                    <a:pt x="55" y="4262"/>
                    <a:pt x="409" y="4589"/>
                  </a:cubicBezTo>
                  <a:cubicBezTo>
                    <a:pt x="1009" y="5148"/>
                    <a:pt x="1" y="6551"/>
                    <a:pt x="1294" y="6919"/>
                  </a:cubicBezTo>
                  <a:cubicBezTo>
                    <a:pt x="1022" y="7640"/>
                    <a:pt x="1526" y="8580"/>
                    <a:pt x="2248" y="8689"/>
                  </a:cubicBezTo>
                  <a:cubicBezTo>
                    <a:pt x="2235" y="9163"/>
                    <a:pt x="2717" y="9521"/>
                    <a:pt x="3166" y="9521"/>
                  </a:cubicBezTo>
                  <a:cubicBezTo>
                    <a:pt x="3183" y="9521"/>
                    <a:pt x="3199" y="9521"/>
                    <a:pt x="3215" y="9520"/>
                  </a:cubicBezTo>
                  <a:cubicBezTo>
                    <a:pt x="3678" y="9492"/>
                    <a:pt x="4100" y="9220"/>
                    <a:pt x="4508" y="9002"/>
                  </a:cubicBezTo>
                  <a:cubicBezTo>
                    <a:pt x="5053" y="8717"/>
                    <a:pt x="5639" y="8512"/>
                    <a:pt x="6239" y="8390"/>
                  </a:cubicBezTo>
                  <a:cubicBezTo>
                    <a:pt x="6783" y="8281"/>
                    <a:pt x="7369" y="8239"/>
                    <a:pt x="7791" y="7858"/>
                  </a:cubicBezTo>
                  <a:cubicBezTo>
                    <a:pt x="8376" y="7355"/>
                    <a:pt x="8445" y="6429"/>
                    <a:pt x="8458" y="5624"/>
                  </a:cubicBezTo>
                  <a:cubicBezTo>
                    <a:pt x="9480" y="5502"/>
                    <a:pt x="10583" y="4998"/>
                    <a:pt x="11605" y="4740"/>
                  </a:cubicBezTo>
                  <a:cubicBezTo>
                    <a:pt x="11794" y="4699"/>
                    <a:pt x="10994" y="1320"/>
                    <a:pt x="10767" y="1320"/>
                  </a:cubicBezTo>
                  <a:cubicBezTo>
                    <a:pt x="10765" y="1320"/>
                    <a:pt x="10763" y="1320"/>
                    <a:pt x="10760" y="1321"/>
                  </a:cubicBezTo>
                  <a:cubicBezTo>
                    <a:pt x="10025" y="1553"/>
                    <a:pt x="9290" y="1784"/>
                    <a:pt x="8554" y="2002"/>
                  </a:cubicBezTo>
                  <a:cubicBezTo>
                    <a:pt x="8398" y="2058"/>
                    <a:pt x="8232" y="2105"/>
                    <a:pt x="8072" y="2105"/>
                  </a:cubicBezTo>
                  <a:cubicBezTo>
                    <a:pt x="8037" y="2105"/>
                    <a:pt x="8002" y="2102"/>
                    <a:pt x="7968" y="2098"/>
                  </a:cubicBezTo>
                  <a:cubicBezTo>
                    <a:pt x="7151" y="1947"/>
                    <a:pt x="6811" y="545"/>
                    <a:pt x="6061" y="191"/>
                  </a:cubicBezTo>
                  <a:cubicBezTo>
                    <a:pt x="5925" y="123"/>
                    <a:pt x="5780" y="98"/>
                    <a:pt x="5632" y="98"/>
                  </a:cubicBezTo>
                  <a:cubicBezTo>
                    <a:pt x="5365" y="98"/>
                    <a:pt x="5085" y="179"/>
                    <a:pt x="4822" y="231"/>
                  </a:cubicBezTo>
                  <a:cubicBezTo>
                    <a:pt x="4637" y="263"/>
                    <a:pt x="4449" y="278"/>
                    <a:pt x="4260" y="278"/>
                  </a:cubicBezTo>
                  <a:cubicBezTo>
                    <a:pt x="3795" y="278"/>
                    <a:pt x="3328" y="184"/>
                    <a:pt x="2901" y="0"/>
                  </a:cubicBezTo>
                  <a:close/>
                </a:path>
              </a:pathLst>
            </a:custGeom>
            <a:solidFill>
              <a:srgbClr val="B78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7"/>
            <p:cNvSpPr/>
            <p:nvPr/>
          </p:nvSpPr>
          <p:spPr>
            <a:xfrm>
              <a:off x="7886442" y="2529914"/>
              <a:ext cx="15880" cy="6457"/>
            </a:xfrm>
            <a:custGeom>
              <a:avLst/>
              <a:gdLst/>
              <a:ahLst/>
              <a:cxnLst/>
              <a:rect l="l" t="t" r="r" b="b"/>
              <a:pathLst>
                <a:path w="873" h="355" extrusionOk="0">
                  <a:moveTo>
                    <a:pt x="845" y="1"/>
                  </a:moveTo>
                  <a:cubicBezTo>
                    <a:pt x="560" y="68"/>
                    <a:pt x="273" y="177"/>
                    <a:pt x="1" y="300"/>
                  </a:cubicBezTo>
                  <a:cubicBezTo>
                    <a:pt x="15" y="300"/>
                    <a:pt x="15" y="328"/>
                    <a:pt x="28" y="355"/>
                  </a:cubicBezTo>
                  <a:cubicBezTo>
                    <a:pt x="315" y="273"/>
                    <a:pt x="587" y="177"/>
                    <a:pt x="859" y="96"/>
                  </a:cubicBezTo>
                  <a:lnTo>
                    <a:pt x="873" y="96"/>
                  </a:lnTo>
                  <a:cubicBezTo>
                    <a:pt x="859" y="41"/>
                    <a:pt x="845" y="1"/>
                    <a:pt x="845" y="1"/>
                  </a:cubicBezTo>
                  <a:close/>
                </a:path>
              </a:pathLst>
            </a:custGeom>
            <a:solidFill>
              <a:srgbClr val="28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7"/>
            <p:cNvSpPr/>
            <p:nvPr/>
          </p:nvSpPr>
          <p:spPr>
            <a:xfrm>
              <a:off x="7747216" y="2607222"/>
              <a:ext cx="126857" cy="70614"/>
            </a:xfrm>
            <a:custGeom>
              <a:avLst/>
              <a:gdLst/>
              <a:ahLst/>
              <a:cxnLst/>
              <a:rect l="l" t="t" r="r" b="b"/>
              <a:pathLst>
                <a:path w="6974" h="3882" extrusionOk="0">
                  <a:moveTo>
                    <a:pt x="6974" y="0"/>
                  </a:moveTo>
                  <a:cubicBezTo>
                    <a:pt x="6716" y="68"/>
                    <a:pt x="6456" y="122"/>
                    <a:pt x="6211" y="149"/>
                  </a:cubicBezTo>
                  <a:cubicBezTo>
                    <a:pt x="6198" y="954"/>
                    <a:pt x="6129" y="1880"/>
                    <a:pt x="5544" y="2383"/>
                  </a:cubicBezTo>
                  <a:cubicBezTo>
                    <a:pt x="5354" y="2561"/>
                    <a:pt x="5122" y="2670"/>
                    <a:pt x="4876" y="2737"/>
                  </a:cubicBezTo>
                  <a:lnTo>
                    <a:pt x="4876" y="2751"/>
                  </a:lnTo>
                  <a:cubicBezTo>
                    <a:pt x="5122" y="2683"/>
                    <a:pt x="5354" y="2574"/>
                    <a:pt x="5544" y="2397"/>
                  </a:cubicBezTo>
                  <a:cubicBezTo>
                    <a:pt x="6129" y="1893"/>
                    <a:pt x="6198" y="967"/>
                    <a:pt x="6211" y="164"/>
                  </a:cubicBezTo>
                  <a:cubicBezTo>
                    <a:pt x="6456" y="136"/>
                    <a:pt x="6716" y="82"/>
                    <a:pt x="6974" y="13"/>
                  </a:cubicBezTo>
                  <a:lnTo>
                    <a:pt x="6974" y="0"/>
                  </a:lnTo>
                  <a:close/>
                  <a:moveTo>
                    <a:pt x="1" y="3255"/>
                  </a:moveTo>
                  <a:lnTo>
                    <a:pt x="1" y="3255"/>
                  </a:lnTo>
                  <a:cubicBezTo>
                    <a:pt x="1" y="3514"/>
                    <a:pt x="151" y="3732"/>
                    <a:pt x="355" y="3881"/>
                  </a:cubicBezTo>
                  <a:lnTo>
                    <a:pt x="355" y="3868"/>
                  </a:lnTo>
                  <a:cubicBezTo>
                    <a:pt x="151" y="3718"/>
                    <a:pt x="15" y="3500"/>
                    <a:pt x="1" y="3255"/>
                  </a:cubicBezTo>
                  <a:close/>
                </a:path>
              </a:pathLst>
            </a:custGeom>
            <a:solidFill>
              <a:srgbClr val="2B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7"/>
            <p:cNvSpPr/>
            <p:nvPr/>
          </p:nvSpPr>
          <p:spPr>
            <a:xfrm>
              <a:off x="7914200" y="2563857"/>
              <a:ext cx="3747" cy="13151"/>
            </a:xfrm>
            <a:custGeom>
              <a:avLst/>
              <a:gdLst/>
              <a:ahLst/>
              <a:cxnLst/>
              <a:rect l="l" t="t" r="r" b="b"/>
              <a:pathLst>
                <a:path w="206" h="723" extrusionOk="0">
                  <a:moveTo>
                    <a:pt x="0" y="0"/>
                  </a:moveTo>
                  <a:lnTo>
                    <a:pt x="0" y="0"/>
                  </a:lnTo>
                  <a:cubicBezTo>
                    <a:pt x="55" y="191"/>
                    <a:pt x="109" y="396"/>
                    <a:pt x="164" y="586"/>
                  </a:cubicBezTo>
                  <a:cubicBezTo>
                    <a:pt x="178" y="627"/>
                    <a:pt x="191" y="681"/>
                    <a:pt x="205" y="723"/>
                  </a:cubicBezTo>
                  <a:cubicBezTo>
                    <a:pt x="151" y="505"/>
                    <a:pt x="82" y="245"/>
                    <a:pt x="0" y="0"/>
                  </a:cubicBezTo>
                  <a:close/>
                </a:path>
              </a:pathLst>
            </a:custGeom>
            <a:solidFill>
              <a:srgbClr val="9B6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7"/>
            <p:cNvSpPr/>
            <p:nvPr/>
          </p:nvSpPr>
          <p:spPr>
            <a:xfrm>
              <a:off x="7874055" y="2551960"/>
              <a:ext cx="46366" cy="55516"/>
            </a:xfrm>
            <a:custGeom>
              <a:avLst/>
              <a:gdLst/>
              <a:ahLst/>
              <a:cxnLst/>
              <a:rect l="l" t="t" r="r" b="b"/>
              <a:pathLst>
                <a:path w="2549" h="3052" extrusionOk="0">
                  <a:moveTo>
                    <a:pt x="1976" y="0"/>
                  </a:moveTo>
                  <a:lnTo>
                    <a:pt x="1976" y="0"/>
                  </a:lnTo>
                  <a:cubicBezTo>
                    <a:pt x="2249" y="995"/>
                    <a:pt x="2507" y="2275"/>
                    <a:pt x="2385" y="2303"/>
                  </a:cubicBezTo>
                  <a:cubicBezTo>
                    <a:pt x="1608" y="2506"/>
                    <a:pt x="791" y="2833"/>
                    <a:pt x="1" y="3038"/>
                  </a:cubicBezTo>
                  <a:lnTo>
                    <a:pt x="1" y="3051"/>
                  </a:lnTo>
                  <a:cubicBezTo>
                    <a:pt x="791" y="2848"/>
                    <a:pt x="1622" y="2521"/>
                    <a:pt x="2385" y="2330"/>
                  </a:cubicBezTo>
                  <a:cubicBezTo>
                    <a:pt x="2548" y="2234"/>
                    <a:pt x="2521" y="1853"/>
                    <a:pt x="2412" y="1377"/>
                  </a:cubicBezTo>
                  <a:cubicBezTo>
                    <a:pt x="2398" y="1335"/>
                    <a:pt x="2385" y="1281"/>
                    <a:pt x="2371" y="1240"/>
                  </a:cubicBezTo>
                  <a:cubicBezTo>
                    <a:pt x="2316" y="1050"/>
                    <a:pt x="2262" y="845"/>
                    <a:pt x="2207" y="654"/>
                  </a:cubicBezTo>
                  <a:cubicBezTo>
                    <a:pt x="2140" y="436"/>
                    <a:pt x="2058" y="218"/>
                    <a:pt x="1976" y="0"/>
                  </a:cubicBezTo>
                  <a:close/>
                </a:path>
              </a:pathLst>
            </a:custGeom>
            <a:solidFill>
              <a:srgbClr val="28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7"/>
            <p:cNvSpPr/>
            <p:nvPr/>
          </p:nvSpPr>
          <p:spPr>
            <a:xfrm>
              <a:off x="7753655" y="2657008"/>
              <a:ext cx="82273" cy="24047"/>
            </a:xfrm>
            <a:custGeom>
              <a:avLst/>
              <a:gdLst/>
              <a:ahLst/>
              <a:cxnLst/>
              <a:rect l="l" t="t" r="r" b="b"/>
              <a:pathLst>
                <a:path w="4523" h="1322" extrusionOk="0">
                  <a:moveTo>
                    <a:pt x="4522" y="0"/>
                  </a:moveTo>
                  <a:cubicBezTo>
                    <a:pt x="4237" y="82"/>
                    <a:pt x="3923" y="123"/>
                    <a:pt x="3638" y="178"/>
                  </a:cubicBezTo>
                  <a:cubicBezTo>
                    <a:pt x="3229" y="260"/>
                    <a:pt x="2821" y="382"/>
                    <a:pt x="2425" y="545"/>
                  </a:cubicBezTo>
                  <a:lnTo>
                    <a:pt x="2425" y="559"/>
                  </a:lnTo>
                  <a:cubicBezTo>
                    <a:pt x="2821" y="396"/>
                    <a:pt x="3229" y="273"/>
                    <a:pt x="3638" y="191"/>
                  </a:cubicBezTo>
                  <a:cubicBezTo>
                    <a:pt x="3923" y="136"/>
                    <a:pt x="4237" y="96"/>
                    <a:pt x="4522" y="14"/>
                  </a:cubicBezTo>
                  <a:lnTo>
                    <a:pt x="4522" y="0"/>
                  </a:lnTo>
                  <a:close/>
                  <a:moveTo>
                    <a:pt x="2016" y="736"/>
                  </a:moveTo>
                  <a:cubicBezTo>
                    <a:pt x="1989" y="750"/>
                    <a:pt x="1949" y="777"/>
                    <a:pt x="1907" y="790"/>
                  </a:cubicBezTo>
                  <a:cubicBezTo>
                    <a:pt x="1499" y="1008"/>
                    <a:pt x="1077" y="1280"/>
                    <a:pt x="614" y="1308"/>
                  </a:cubicBezTo>
                  <a:lnTo>
                    <a:pt x="573" y="1308"/>
                  </a:lnTo>
                  <a:cubicBezTo>
                    <a:pt x="369" y="1308"/>
                    <a:pt x="164" y="1240"/>
                    <a:pt x="1" y="1131"/>
                  </a:cubicBezTo>
                  <a:lnTo>
                    <a:pt x="1" y="1144"/>
                  </a:lnTo>
                  <a:cubicBezTo>
                    <a:pt x="178" y="1253"/>
                    <a:pt x="382" y="1322"/>
                    <a:pt x="573" y="1322"/>
                  </a:cubicBezTo>
                  <a:lnTo>
                    <a:pt x="614" y="1322"/>
                  </a:lnTo>
                  <a:cubicBezTo>
                    <a:pt x="1077" y="1295"/>
                    <a:pt x="1499" y="1022"/>
                    <a:pt x="1907" y="804"/>
                  </a:cubicBezTo>
                  <a:cubicBezTo>
                    <a:pt x="1949" y="790"/>
                    <a:pt x="1989" y="763"/>
                    <a:pt x="2016" y="750"/>
                  </a:cubicBezTo>
                  <a:lnTo>
                    <a:pt x="2016" y="736"/>
                  </a:lnTo>
                  <a:close/>
                </a:path>
              </a:pathLst>
            </a:custGeom>
            <a:solidFill>
              <a:srgbClr val="E4D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7"/>
            <p:cNvSpPr/>
            <p:nvPr/>
          </p:nvSpPr>
          <p:spPr>
            <a:xfrm>
              <a:off x="7790326" y="2666903"/>
              <a:ext cx="7440" cy="3747"/>
            </a:xfrm>
            <a:custGeom>
              <a:avLst/>
              <a:gdLst/>
              <a:ahLst/>
              <a:cxnLst/>
              <a:rect l="l" t="t" r="r" b="b"/>
              <a:pathLst>
                <a:path w="409" h="206" extrusionOk="0">
                  <a:moveTo>
                    <a:pt x="409" y="1"/>
                  </a:moveTo>
                  <a:cubicBezTo>
                    <a:pt x="273" y="55"/>
                    <a:pt x="137" y="124"/>
                    <a:pt x="0" y="192"/>
                  </a:cubicBezTo>
                  <a:lnTo>
                    <a:pt x="0" y="206"/>
                  </a:lnTo>
                  <a:cubicBezTo>
                    <a:pt x="137" y="137"/>
                    <a:pt x="273" y="70"/>
                    <a:pt x="409" y="15"/>
                  </a:cubicBezTo>
                  <a:lnTo>
                    <a:pt x="409" y="1"/>
                  </a:lnTo>
                  <a:close/>
                </a:path>
              </a:pathLst>
            </a:custGeom>
            <a:solidFill>
              <a:srgbClr val="B39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7"/>
            <p:cNvSpPr/>
            <p:nvPr/>
          </p:nvSpPr>
          <p:spPr>
            <a:xfrm>
              <a:off x="7735574" y="2658990"/>
              <a:ext cx="11660" cy="6949"/>
            </a:xfrm>
            <a:custGeom>
              <a:avLst/>
              <a:gdLst/>
              <a:ahLst/>
              <a:cxnLst/>
              <a:rect l="l" t="t" r="r" b="b"/>
              <a:pathLst>
                <a:path w="641" h="382" extrusionOk="0">
                  <a:moveTo>
                    <a:pt x="1" y="0"/>
                  </a:moveTo>
                  <a:lnTo>
                    <a:pt x="1" y="0"/>
                  </a:lnTo>
                  <a:cubicBezTo>
                    <a:pt x="28" y="42"/>
                    <a:pt x="69" y="82"/>
                    <a:pt x="96" y="109"/>
                  </a:cubicBezTo>
                  <a:cubicBezTo>
                    <a:pt x="110" y="123"/>
                    <a:pt x="137" y="151"/>
                    <a:pt x="192" y="178"/>
                  </a:cubicBezTo>
                  <a:cubicBezTo>
                    <a:pt x="123" y="123"/>
                    <a:pt x="55" y="69"/>
                    <a:pt x="1" y="0"/>
                  </a:cubicBezTo>
                  <a:close/>
                  <a:moveTo>
                    <a:pt x="464" y="327"/>
                  </a:moveTo>
                  <a:lnTo>
                    <a:pt x="464" y="327"/>
                  </a:lnTo>
                  <a:cubicBezTo>
                    <a:pt x="546" y="354"/>
                    <a:pt x="613" y="381"/>
                    <a:pt x="641" y="381"/>
                  </a:cubicBezTo>
                  <a:lnTo>
                    <a:pt x="641" y="368"/>
                  </a:lnTo>
                  <a:cubicBezTo>
                    <a:pt x="586" y="354"/>
                    <a:pt x="532" y="341"/>
                    <a:pt x="464" y="327"/>
                  </a:cubicBezTo>
                  <a:close/>
                </a:path>
              </a:pathLst>
            </a:custGeom>
            <a:solidFill>
              <a:srgbClr val="2B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7"/>
            <p:cNvSpPr/>
            <p:nvPr/>
          </p:nvSpPr>
          <p:spPr>
            <a:xfrm>
              <a:off x="7731354" y="2531642"/>
              <a:ext cx="188303" cy="149158"/>
            </a:xfrm>
            <a:custGeom>
              <a:avLst/>
              <a:gdLst/>
              <a:ahLst/>
              <a:cxnLst/>
              <a:rect l="l" t="t" r="r" b="b"/>
              <a:pathLst>
                <a:path w="10352" h="8200" extrusionOk="0">
                  <a:moveTo>
                    <a:pt x="9385" y="1"/>
                  </a:moveTo>
                  <a:cubicBezTo>
                    <a:pt x="9113" y="82"/>
                    <a:pt x="8841" y="178"/>
                    <a:pt x="8554" y="260"/>
                  </a:cubicBezTo>
                  <a:cubicBezTo>
                    <a:pt x="8677" y="505"/>
                    <a:pt x="8977" y="1622"/>
                    <a:pt x="9004" y="1717"/>
                  </a:cubicBezTo>
                  <a:cubicBezTo>
                    <a:pt x="9017" y="1758"/>
                    <a:pt x="9017" y="1798"/>
                    <a:pt x="9004" y="1840"/>
                  </a:cubicBezTo>
                  <a:cubicBezTo>
                    <a:pt x="8990" y="1880"/>
                    <a:pt x="8950" y="1894"/>
                    <a:pt x="8922" y="1922"/>
                  </a:cubicBezTo>
                  <a:cubicBezTo>
                    <a:pt x="8636" y="2058"/>
                    <a:pt x="8350" y="2194"/>
                    <a:pt x="8064" y="2343"/>
                  </a:cubicBezTo>
                  <a:cubicBezTo>
                    <a:pt x="7915" y="2412"/>
                    <a:pt x="7764" y="2479"/>
                    <a:pt x="7601" y="2479"/>
                  </a:cubicBezTo>
                  <a:lnTo>
                    <a:pt x="7588" y="2479"/>
                  </a:lnTo>
                  <a:cubicBezTo>
                    <a:pt x="7315" y="2479"/>
                    <a:pt x="7083" y="2276"/>
                    <a:pt x="6879" y="2071"/>
                  </a:cubicBezTo>
                  <a:cubicBezTo>
                    <a:pt x="6593" y="1798"/>
                    <a:pt x="6335" y="1513"/>
                    <a:pt x="6075" y="1226"/>
                  </a:cubicBezTo>
                  <a:lnTo>
                    <a:pt x="6075" y="1226"/>
                  </a:lnTo>
                  <a:cubicBezTo>
                    <a:pt x="6538" y="2016"/>
                    <a:pt x="6620" y="3051"/>
                    <a:pt x="6307" y="3923"/>
                  </a:cubicBezTo>
                  <a:cubicBezTo>
                    <a:pt x="5912" y="5040"/>
                    <a:pt x="4659" y="6075"/>
                    <a:pt x="3529" y="6075"/>
                  </a:cubicBezTo>
                  <a:cubicBezTo>
                    <a:pt x="3366" y="6075"/>
                    <a:pt x="3215" y="6062"/>
                    <a:pt x="3052" y="6062"/>
                  </a:cubicBezTo>
                  <a:cubicBezTo>
                    <a:pt x="2888" y="6062"/>
                    <a:pt x="2725" y="6089"/>
                    <a:pt x="2589" y="6171"/>
                  </a:cubicBezTo>
                  <a:cubicBezTo>
                    <a:pt x="2576" y="6171"/>
                    <a:pt x="2576" y="6184"/>
                    <a:pt x="2561" y="6184"/>
                  </a:cubicBezTo>
                  <a:cubicBezTo>
                    <a:pt x="2439" y="6253"/>
                    <a:pt x="2343" y="6375"/>
                    <a:pt x="2249" y="6471"/>
                  </a:cubicBezTo>
                  <a:cubicBezTo>
                    <a:pt x="1989" y="6702"/>
                    <a:pt x="1390" y="6919"/>
                    <a:pt x="873" y="6919"/>
                  </a:cubicBezTo>
                  <a:cubicBezTo>
                    <a:pt x="464" y="6919"/>
                    <a:pt x="110" y="6797"/>
                    <a:pt x="1" y="6429"/>
                  </a:cubicBezTo>
                  <a:lnTo>
                    <a:pt x="1" y="6429"/>
                  </a:lnTo>
                  <a:cubicBezTo>
                    <a:pt x="70" y="6661"/>
                    <a:pt x="110" y="6838"/>
                    <a:pt x="233" y="7001"/>
                  </a:cubicBezTo>
                  <a:cubicBezTo>
                    <a:pt x="287" y="7070"/>
                    <a:pt x="355" y="7124"/>
                    <a:pt x="424" y="7179"/>
                  </a:cubicBezTo>
                  <a:cubicBezTo>
                    <a:pt x="491" y="7219"/>
                    <a:pt x="600" y="7274"/>
                    <a:pt x="696" y="7328"/>
                  </a:cubicBezTo>
                  <a:cubicBezTo>
                    <a:pt x="764" y="7342"/>
                    <a:pt x="818" y="7355"/>
                    <a:pt x="873" y="7369"/>
                  </a:cubicBezTo>
                  <a:lnTo>
                    <a:pt x="873" y="7382"/>
                  </a:lnTo>
                  <a:lnTo>
                    <a:pt x="873" y="7410"/>
                  </a:lnTo>
                  <a:cubicBezTo>
                    <a:pt x="887" y="7655"/>
                    <a:pt x="1023" y="7873"/>
                    <a:pt x="1227" y="8023"/>
                  </a:cubicBezTo>
                  <a:cubicBezTo>
                    <a:pt x="1390" y="8132"/>
                    <a:pt x="1595" y="8200"/>
                    <a:pt x="1799" y="8200"/>
                  </a:cubicBezTo>
                  <a:lnTo>
                    <a:pt x="1840" y="8200"/>
                  </a:lnTo>
                  <a:cubicBezTo>
                    <a:pt x="2303" y="8172"/>
                    <a:pt x="2725" y="7900"/>
                    <a:pt x="3133" y="7682"/>
                  </a:cubicBezTo>
                  <a:cubicBezTo>
                    <a:pt x="3175" y="7669"/>
                    <a:pt x="3215" y="7642"/>
                    <a:pt x="3242" y="7628"/>
                  </a:cubicBezTo>
                  <a:cubicBezTo>
                    <a:pt x="3379" y="7560"/>
                    <a:pt x="3515" y="7491"/>
                    <a:pt x="3651" y="7437"/>
                  </a:cubicBezTo>
                  <a:cubicBezTo>
                    <a:pt x="4047" y="7274"/>
                    <a:pt x="4455" y="7152"/>
                    <a:pt x="4864" y="7070"/>
                  </a:cubicBezTo>
                  <a:cubicBezTo>
                    <a:pt x="5149" y="7015"/>
                    <a:pt x="5463" y="6974"/>
                    <a:pt x="5748" y="6892"/>
                  </a:cubicBezTo>
                  <a:cubicBezTo>
                    <a:pt x="5994" y="6825"/>
                    <a:pt x="6226" y="6716"/>
                    <a:pt x="6416" y="6538"/>
                  </a:cubicBezTo>
                  <a:cubicBezTo>
                    <a:pt x="7001" y="6035"/>
                    <a:pt x="7070" y="5109"/>
                    <a:pt x="7083" y="4304"/>
                  </a:cubicBezTo>
                  <a:cubicBezTo>
                    <a:pt x="7328" y="4277"/>
                    <a:pt x="7588" y="4223"/>
                    <a:pt x="7846" y="4155"/>
                  </a:cubicBezTo>
                  <a:cubicBezTo>
                    <a:pt x="8636" y="3950"/>
                    <a:pt x="9453" y="3623"/>
                    <a:pt x="10230" y="3420"/>
                  </a:cubicBezTo>
                  <a:cubicBezTo>
                    <a:pt x="10352" y="3392"/>
                    <a:pt x="10094" y="2112"/>
                    <a:pt x="9821" y="1117"/>
                  </a:cubicBezTo>
                  <a:cubicBezTo>
                    <a:pt x="9644" y="614"/>
                    <a:pt x="9467" y="178"/>
                    <a:pt x="9399"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7"/>
            <p:cNvSpPr/>
            <p:nvPr/>
          </p:nvSpPr>
          <p:spPr>
            <a:xfrm>
              <a:off x="7712782" y="2558891"/>
              <a:ext cx="4220" cy="4984"/>
            </a:xfrm>
            <a:custGeom>
              <a:avLst/>
              <a:gdLst/>
              <a:ahLst/>
              <a:cxnLst/>
              <a:rect l="l" t="t" r="r" b="b"/>
              <a:pathLst>
                <a:path w="232" h="274" extrusionOk="0">
                  <a:moveTo>
                    <a:pt x="192" y="1"/>
                  </a:moveTo>
                  <a:cubicBezTo>
                    <a:pt x="123" y="97"/>
                    <a:pt x="55" y="178"/>
                    <a:pt x="1" y="273"/>
                  </a:cubicBezTo>
                  <a:cubicBezTo>
                    <a:pt x="41" y="246"/>
                    <a:pt x="83" y="219"/>
                    <a:pt x="137" y="178"/>
                  </a:cubicBezTo>
                  <a:cubicBezTo>
                    <a:pt x="164" y="151"/>
                    <a:pt x="192" y="110"/>
                    <a:pt x="232" y="83"/>
                  </a:cubicBezTo>
                  <a:cubicBezTo>
                    <a:pt x="219" y="55"/>
                    <a:pt x="205" y="28"/>
                    <a:pt x="205" y="1"/>
                  </a:cubicBezTo>
                  <a:close/>
                </a:path>
              </a:pathLst>
            </a:custGeom>
            <a:solidFill>
              <a:srgbClr val="966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7"/>
            <p:cNvSpPr/>
            <p:nvPr/>
          </p:nvSpPr>
          <p:spPr>
            <a:xfrm>
              <a:off x="7716493" y="2545776"/>
              <a:ext cx="15643" cy="14625"/>
            </a:xfrm>
            <a:custGeom>
              <a:avLst/>
              <a:gdLst/>
              <a:ahLst/>
              <a:cxnLst/>
              <a:rect l="l" t="t" r="r" b="b"/>
              <a:pathLst>
                <a:path w="860" h="804" extrusionOk="0">
                  <a:moveTo>
                    <a:pt x="750" y="1"/>
                  </a:moveTo>
                  <a:cubicBezTo>
                    <a:pt x="736" y="14"/>
                    <a:pt x="736" y="28"/>
                    <a:pt x="723" y="28"/>
                  </a:cubicBezTo>
                  <a:cubicBezTo>
                    <a:pt x="669" y="68"/>
                    <a:pt x="627" y="109"/>
                    <a:pt x="587" y="137"/>
                  </a:cubicBezTo>
                  <a:cubicBezTo>
                    <a:pt x="546" y="177"/>
                    <a:pt x="505" y="204"/>
                    <a:pt x="464" y="246"/>
                  </a:cubicBezTo>
                  <a:cubicBezTo>
                    <a:pt x="382" y="327"/>
                    <a:pt x="300" y="395"/>
                    <a:pt x="219" y="477"/>
                  </a:cubicBezTo>
                  <a:cubicBezTo>
                    <a:pt x="137" y="558"/>
                    <a:pt x="69" y="640"/>
                    <a:pt x="1" y="722"/>
                  </a:cubicBezTo>
                  <a:cubicBezTo>
                    <a:pt x="1" y="749"/>
                    <a:pt x="15" y="776"/>
                    <a:pt x="28" y="804"/>
                  </a:cubicBezTo>
                  <a:cubicBezTo>
                    <a:pt x="97" y="722"/>
                    <a:pt x="178" y="654"/>
                    <a:pt x="260" y="600"/>
                  </a:cubicBezTo>
                  <a:cubicBezTo>
                    <a:pt x="464" y="436"/>
                    <a:pt x="682" y="300"/>
                    <a:pt x="859" y="109"/>
                  </a:cubicBezTo>
                  <a:lnTo>
                    <a:pt x="750" y="1"/>
                  </a:lnTo>
                  <a:close/>
                </a:path>
              </a:pathLst>
            </a:custGeom>
            <a:solidFill>
              <a:srgbClr val="DEC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7"/>
            <p:cNvSpPr/>
            <p:nvPr/>
          </p:nvSpPr>
          <p:spPr>
            <a:xfrm>
              <a:off x="7715274" y="2526458"/>
              <a:ext cx="83256" cy="35689"/>
            </a:xfrm>
            <a:custGeom>
              <a:avLst/>
              <a:gdLst/>
              <a:ahLst/>
              <a:cxnLst/>
              <a:rect l="l" t="t" r="r" b="b"/>
              <a:pathLst>
                <a:path w="4577" h="1962" extrusionOk="0">
                  <a:moveTo>
                    <a:pt x="3908" y="0"/>
                  </a:moveTo>
                  <a:cubicBezTo>
                    <a:pt x="3800" y="0"/>
                    <a:pt x="3677" y="13"/>
                    <a:pt x="3569" y="13"/>
                  </a:cubicBezTo>
                  <a:cubicBezTo>
                    <a:pt x="3514" y="13"/>
                    <a:pt x="3460" y="27"/>
                    <a:pt x="3405" y="27"/>
                  </a:cubicBezTo>
                  <a:cubicBezTo>
                    <a:pt x="3351" y="40"/>
                    <a:pt x="3296" y="40"/>
                    <a:pt x="3242" y="55"/>
                  </a:cubicBezTo>
                  <a:cubicBezTo>
                    <a:pt x="2792" y="109"/>
                    <a:pt x="2356" y="231"/>
                    <a:pt x="1947" y="409"/>
                  </a:cubicBezTo>
                  <a:cubicBezTo>
                    <a:pt x="1539" y="585"/>
                    <a:pt x="1171" y="803"/>
                    <a:pt x="817" y="1063"/>
                  </a:cubicBezTo>
                  <a:lnTo>
                    <a:pt x="926" y="1171"/>
                  </a:lnTo>
                  <a:cubicBezTo>
                    <a:pt x="749" y="1362"/>
                    <a:pt x="531" y="1498"/>
                    <a:pt x="327" y="1662"/>
                  </a:cubicBezTo>
                  <a:cubicBezTo>
                    <a:pt x="245" y="1716"/>
                    <a:pt x="164" y="1784"/>
                    <a:pt x="95" y="1866"/>
                  </a:cubicBezTo>
                  <a:cubicBezTo>
                    <a:pt x="55" y="1893"/>
                    <a:pt x="27" y="1934"/>
                    <a:pt x="0" y="1961"/>
                  </a:cubicBezTo>
                  <a:cubicBezTo>
                    <a:pt x="40" y="1934"/>
                    <a:pt x="82" y="1907"/>
                    <a:pt x="136" y="1866"/>
                  </a:cubicBezTo>
                  <a:cubicBezTo>
                    <a:pt x="231" y="1811"/>
                    <a:pt x="313" y="1743"/>
                    <a:pt x="409" y="1689"/>
                  </a:cubicBezTo>
                  <a:cubicBezTo>
                    <a:pt x="449" y="1662"/>
                    <a:pt x="490" y="1635"/>
                    <a:pt x="545" y="1593"/>
                  </a:cubicBezTo>
                  <a:cubicBezTo>
                    <a:pt x="585" y="1566"/>
                    <a:pt x="627" y="1539"/>
                    <a:pt x="681" y="1511"/>
                  </a:cubicBezTo>
                  <a:cubicBezTo>
                    <a:pt x="776" y="1457"/>
                    <a:pt x="858" y="1402"/>
                    <a:pt x="954" y="1348"/>
                  </a:cubicBezTo>
                  <a:cubicBezTo>
                    <a:pt x="1321" y="1130"/>
                    <a:pt x="1702" y="939"/>
                    <a:pt x="2098" y="776"/>
                  </a:cubicBezTo>
                  <a:cubicBezTo>
                    <a:pt x="2492" y="599"/>
                    <a:pt x="2888" y="463"/>
                    <a:pt x="3296" y="340"/>
                  </a:cubicBezTo>
                  <a:cubicBezTo>
                    <a:pt x="3405" y="313"/>
                    <a:pt x="3500" y="300"/>
                    <a:pt x="3609" y="258"/>
                  </a:cubicBezTo>
                  <a:cubicBezTo>
                    <a:pt x="3663" y="245"/>
                    <a:pt x="3718" y="245"/>
                    <a:pt x="3772" y="231"/>
                  </a:cubicBezTo>
                  <a:lnTo>
                    <a:pt x="3923" y="191"/>
                  </a:lnTo>
                  <a:cubicBezTo>
                    <a:pt x="4032" y="164"/>
                    <a:pt x="4141" y="149"/>
                    <a:pt x="4250" y="122"/>
                  </a:cubicBezTo>
                  <a:cubicBezTo>
                    <a:pt x="4358" y="109"/>
                    <a:pt x="4467" y="82"/>
                    <a:pt x="4576" y="68"/>
                  </a:cubicBezTo>
                  <a:cubicBezTo>
                    <a:pt x="4467" y="40"/>
                    <a:pt x="4344" y="27"/>
                    <a:pt x="4235" y="13"/>
                  </a:cubicBezTo>
                  <a:cubicBezTo>
                    <a:pt x="4126" y="13"/>
                    <a:pt x="4017" y="0"/>
                    <a:pt x="3908"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7"/>
            <p:cNvSpPr/>
            <p:nvPr/>
          </p:nvSpPr>
          <p:spPr>
            <a:xfrm>
              <a:off x="7651100" y="1845897"/>
              <a:ext cx="127603" cy="176934"/>
            </a:xfrm>
            <a:custGeom>
              <a:avLst/>
              <a:gdLst/>
              <a:ahLst/>
              <a:cxnLst/>
              <a:rect l="l" t="t" r="r" b="b"/>
              <a:pathLst>
                <a:path w="7015" h="9727" extrusionOk="0">
                  <a:moveTo>
                    <a:pt x="1431" y="1771"/>
                  </a:moveTo>
                  <a:cubicBezTo>
                    <a:pt x="1431" y="1771"/>
                    <a:pt x="1431" y="1771"/>
                    <a:pt x="1431" y="1771"/>
                  </a:cubicBezTo>
                  <a:cubicBezTo>
                    <a:pt x="1431" y="1771"/>
                    <a:pt x="1431" y="1771"/>
                    <a:pt x="1431" y="1771"/>
                  </a:cubicBezTo>
                  <a:close/>
                  <a:moveTo>
                    <a:pt x="5802" y="1"/>
                  </a:moveTo>
                  <a:lnTo>
                    <a:pt x="5802" y="1"/>
                  </a:lnTo>
                  <a:cubicBezTo>
                    <a:pt x="5707" y="137"/>
                    <a:pt x="5517" y="273"/>
                    <a:pt x="5285" y="396"/>
                  </a:cubicBezTo>
                  <a:cubicBezTo>
                    <a:pt x="4822" y="627"/>
                    <a:pt x="4195" y="818"/>
                    <a:pt x="3868" y="941"/>
                  </a:cubicBezTo>
                  <a:cubicBezTo>
                    <a:pt x="3065" y="1268"/>
                    <a:pt x="2248" y="1540"/>
                    <a:pt x="1431" y="1771"/>
                  </a:cubicBezTo>
                  <a:lnTo>
                    <a:pt x="1431" y="1771"/>
                  </a:lnTo>
                  <a:cubicBezTo>
                    <a:pt x="1434" y="1770"/>
                    <a:pt x="1436" y="1770"/>
                    <a:pt x="1439" y="1770"/>
                  </a:cubicBezTo>
                  <a:cubicBezTo>
                    <a:pt x="1668" y="1770"/>
                    <a:pt x="1934" y="4634"/>
                    <a:pt x="1894" y="4918"/>
                  </a:cubicBezTo>
                  <a:cubicBezTo>
                    <a:pt x="1743" y="6089"/>
                    <a:pt x="1035" y="7219"/>
                    <a:pt x="0" y="7682"/>
                  </a:cubicBezTo>
                  <a:cubicBezTo>
                    <a:pt x="896" y="8697"/>
                    <a:pt x="1987" y="9726"/>
                    <a:pt x="3288" y="9726"/>
                  </a:cubicBezTo>
                  <a:cubicBezTo>
                    <a:pt x="3314" y="9726"/>
                    <a:pt x="3339" y="9726"/>
                    <a:pt x="3365" y="9725"/>
                  </a:cubicBezTo>
                  <a:cubicBezTo>
                    <a:pt x="4767" y="9685"/>
                    <a:pt x="5829" y="8432"/>
                    <a:pt x="7015" y="7600"/>
                  </a:cubicBezTo>
                  <a:cubicBezTo>
                    <a:pt x="6429" y="7397"/>
                    <a:pt x="5980" y="6865"/>
                    <a:pt x="5720" y="6266"/>
                  </a:cubicBezTo>
                  <a:cubicBezTo>
                    <a:pt x="5448" y="5666"/>
                    <a:pt x="5339" y="5013"/>
                    <a:pt x="5257" y="4359"/>
                  </a:cubicBezTo>
                  <a:cubicBezTo>
                    <a:pt x="5067" y="2875"/>
                    <a:pt x="4999" y="1226"/>
                    <a:pt x="5802" y="1"/>
                  </a:cubicBezTo>
                  <a:close/>
                </a:path>
              </a:pathLst>
            </a:custGeom>
            <a:solidFill>
              <a:srgbClr val="AA7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7"/>
            <p:cNvSpPr/>
            <p:nvPr/>
          </p:nvSpPr>
          <p:spPr>
            <a:xfrm>
              <a:off x="7670181" y="1905360"/>
              <a:ext cx="75070" cy="65175"/>
            </a:xfrm>
            <a:custGeom>
              <a:avLst/>
              <a:gdLst/>
              <a:ahLst/>
              <a:cxnLst/>
              <a:rect l="l" t="t" r="r" b="b"/>
              <a:pathLst>
                <a:path w="4127" h="3583" extrusionOk="0">
                  <a:moveTo>
                    <a:pt x="4099" y="0"/>
                  </a:moveTo>
                  <a:cubicBezTo>
                    <a:pt x="4114" y="82"/>
                    <a:pt x="4114" y="178"/>
                    <a:pt x="4127" y="260"/>
                  </a:cubicBezTo>
                  <a:cubicBezTo>
                    <a:pt x="4114" y="178"/>
                    <a:pt x="4114" y="82"/>
                    <a:pt x="4114" y="0"/>
                  </a:cubicBezTo>
                  <a:close/>
                  <a:moveTo>
                    <a:pt x="722" y="178"/>
                  </a:moveTo>
                  <a:cubicBezTo>
                    <a:pt x="803" y="859"/>
                    <a:pt x="845" y="1526"/>
                    <a:pt x="831" y="1649"/>
                  </a:cubicBezTo>
                  <a:cubicBezTo>
                    <a:pt x="736" y="2357"/>
                    <a:pt x="436" y="3051"/>
                    <a:pt x="0" y="3583"/>
                  </a:cubicBezTo>
                  <a:lnTo>
                    <a:pt x="13" y="3583"/>
                  </a:lnTo>
                  <a:cubicBezTo>
                    <a:pt x="463" y="3051"/>
                    <a:pt x="749" y="2357"/>
                    <a:pt x="845" y="1649"/>
                  </a:cubicBezTo>
                  <a:cubicBezTo>
                    <a:pt x="872" y="1526"/>
                    <a:pt x="818" y="859"/>
                    <a:pt x="749" y="178"/>
                  </a:cubicBezTo>
                  <a:close/>
                </a:path>
              </a:pathLst>
            </a:custGeom>
            <a:solidFill>
              <a:srgbClr val="B58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7"/>
            <p:cNvSpPr/>
            <p:nvPr/>
          </p:nvSpPr>
          <p:spPr>
            <a:xfrm>
              <a:off x="7650863" y="1970517"/>
              <a:ext cx="66903" cy="52278"/>
            </a:xfrm>
            <a:custGeom>
              <a:avLst/>
              <a:gdLst/>
              <a:ahLst/>
              <a:cxnLst/>
              <a:rect l="l" t="t" r="r" b="b"/>
              <a:pathLst>
                <a:path w="3678" h="2874" extrusionOk="0">
                  <a:moveTo>
                    <a:pt x="1062" y="1"/>
                  </a:moveTo>
                  <a:cubicBezTo>
                    <a:pt x="763" y="355"/>
                    <a:pt x="409" y="654"/>
                    <a:pt x="0" y="831"/>
                  </a:cubicBezTo>
                  <a:cubicBezTo>
                    <a:pt x="899" y="1839"/>
                    <a:pt x="1989" y="2874"/>
                    <a:pt x="3282" y="2874"/>
                  </a:cubicBezTo>
                  <a:lnTo>
                    <a:pt x="3296" y="2874"/>
                  </a:lnTo>
                  <a:cubicBezTo>
                    <a:pt x="2002" y="2874"/>
                    <a:pt x="912" y="1839"/>
                    <a:pt x="13" y="831"/>
                  </a:cubicBezTo>
                  <a:cubicBezTo>
                    <a:pt x="422" y="640"/>
                    <a:pt x="790" y="355"/>
                    <a:pt x="1075" y="1"/>
                  </a:cubicBezTo>
                  <a:close/>
                  <a:moveTo>
                    <a:pt x="3677" y="2847"/>
                  </a:moveTo>
                  <a:cubicBezTo>
                    <a:pt x="3568" y="2861"/>
                    <a:pt x="3459" y="2874"/>
                    <a:pt x="3350" y="2874"/>
                  </a:cubicBezTo>
                  <a:lnTo>
                    <a:pt x="3378" y="2874"/>
                  </a:lnTo>
                  <a:cubicBezTo>
                    <a:pt x="3473" y="2874"/>
                    <a:pt x="3581" y="2861"/>
                    <a:pt x="3677" y="2847"/>
                  </a:cubicBezTo>
                  <a:close/>
                </a:path>
              </a:pathLst>
            </a:custGeom>
            <a:solidFill>
              <a:srgbClr val="D1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7"/>
            <p:cNvSpPr/>
            <p:nvPr/>
          </p:nvSpPr>
          <p:spPr>
            <a:xfrm>
              <a:off x="7746234" y="1921713"/>
              <a:ext cx="5221" cy="26776"/>
            </a:xfrm>
            <a:custGeom>
              <a:avLst/>
              <a:gdLst/>
              <a:ahLst/>
              <a:cxnLst/>
              <a:rect l="l" t="t" r="r" b="b"/>
              <a:pathLst>
                <a:path w="287" h="1472" extrusionOk="0">
                  <a:moveTo>
                    <a:pt x="0" y="0"/>
                  </a:moveTo>
                  <a:lnTo>
                    <a:pt x="0" y="0"/>
                  </a:lnTo>
                  <a:cubicBezTo>
                    <a:pt x="8" y="47"/>
                    <a:pt x="16" y="94"/>
                    <a:pt x="25" y="141"/>
                  </a:cubicBezTo>
                  <a:lnTo>
                    <a:pt x="25" y="141"/>
                  </a:lnTo>
                  <a:cubicBezTo>
                    <a:pt x="21" y="90"/>
                    <a:pt x="11" y="41"/>
                    <a:pt x="0" y="0"/>
                  </a:cubicBezTo>
                  <a:close/>
                  <a:moveTo>
                    <a:pt x="25" y="141"/>
                  </a:moveTo>
                  <a:cubicBezTo>
                    <a:pt x="27" y="158"/>
                    <a:pt x="27" y="174"/>
                    <a:pt x="27" y="191"/>
                  </a:cubicBezTo>
                  <a:cubicBezTo>
                    <a:pt x="82" y="614"/>
                    <a:pt x="150" y="1049"/>
                    <a:pt x="259" y="1471"/>
                  </a:cubicBezTo>
                  <a:lnTo>
                    <a:pt x="287" y="1471"/>
                  </a:lnTo>
                  <a:cubicBezTo>
                    <a:pt x="205" y="1226"/>
                    <a:pt x="178" y="981"/>
                    <a:pt x="136" y="736"/>
                  </a:cubicBezTo>
                  <a:cubicBezTo>
                    <a:pt x="104" y="537"/>
                    <a:pt x="62" y="339"/>
                    <a:pt x="25" y="141"/>
                  </a:cubicBezTo>
                  <a:close/>
                </a:path>
              </a:pathLst>
            </a:custGeom>
            <a:solidFill>
              <a:srgbClr val="B58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7"/>
            <p:cNvSpPr/>
            <p:nvPr/>
          </p:nvSpPr>
          <p:spPr>
            <a:xfrm>
              <a:off x="7722696" y="2000258"/>
              <a:ext cx="35434" cy="21064"/>
            </a:xfrm>
            <a:custGeom>
              <a:avLst/>
              <a:gdLst/>
              <a:ahLst/>
              <a:cxnLst/>
              <a:rect l="l" t="t" r="r" b="b"/>
              <a:pathLst>
                <a:path w="1948" h="1158" extrusionOk="0">
                  <a:moveTo>
                    <a:pt x="1948" y="0"/>
                  </a:moveTo>
                  <a:cubicBezTo>
                    <a:pt x="1709" y="192"/>
                    <a:pt x="1470" y="378"/>
                    <a:pt x="1228" y="545"/>
                  </a:cubicBezTo>
                  <a:lnTo>
                    <a:pt x="1228" y="545"/>
                  </a:lnTo>
                  <a:cubicBezTo>
                    <a:pt x="1404" y="433"/>
                    <a:pt x="1579" y="332"/>
                    <a:pt x="1744" y="191"/>
                  </a:cubicBezTo>
                  <a:cubicBezTo>
                    <a:pt x="1812" y="136"/>
                    <a:pt x="1880" y="68"/>
                    <a:pt x="1948" y="0"/>
                  </a:cubicBezTo>
                  <a:close/>
                  <a:moveTo>
                    <a:pt x="1228" y="545"/>
                  </a:moveTo>
                  <a:cubicBezTo>
                    <a:pt x="1200" y="563"/>
                    <a:pt x="1172" y="581"/>
                    <a:pt x="1145" y="599"/>
                  </a:cubicBezTo>
                  <a:cubicBezTo>
                    <a:pt x="1128" y="611"/>
                    <a:pt x="1112" y="623"/>
                    <a:pt x="1095" y="635"/>
                  </a:cubicBezTo>
                  <a:lnTo>
                    <a:pt x="1095" y="635"/>
                  </a:lnTo>
                  <a:cubicBezTo>
                    <a:pt x="1139" y="605"/>
                    <a:pt x="1184" y="576"/>
                    <a:pt x="1228" y="545"/>
                  </a:cubicBezTo>
                  <a:close/>
                  <a:moveTo>
                    <a:pt x="1095" y="635"/>
                  </a:moveTo>
                  <a:cubicBezTo>
                    <a:pt x="743" y="865"/>
                    <a:pt x="382" y="1052"/>
                    <a:pt x="1" y="1157"/>
                  </a:cubicBezTo>
                  <a:cubicBezTo>
                    <a:pt x="390" y="1054"/>
                    <a:pt x="766" y="864"/>
                    <a:pt x="1095" y="635"/>
                  </a:cubicBezTo>
                  <a:close/>
                </a:path>
              </a:pathLst>
            </a:custGeom>
            <a:solidFill>
              <a:srgbClr val="D1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7"/>
            <p:cNvSpPr/>
            <p:nvPr/>
          </p:nvSpPr>
          <p:spPr>
            <a:xfrm>
              <a:off x="7651100" y="1905360"/>
              <a:ext cx="115961" cy="117435"/>
            </a:xfrm>
            <a:custGeom>
              <a:avLst/>
              <a:gdLst/>
              <a:ahLst/>
              <a:cxnLst/>
              <a:rect l="l" t="t" r="r" b="b"/>
              <a:pathLst>
                <a:path w="6375" h="6456" extrusionOk="0">
                  <a:moveTo>
                    <a:pt x="5148" y="0"/>
                  </a:moveTo>
                  <a:cubicBezTo>
                    <a:pt x="4591" y="205"/>
                    <a:pt x="3977" y="314"/>
                    <a:pt x="3337" y="314"/>
                  </a:cubicBezTo>
                  <a:lnTo>
                    <a:pt x="3133" y="314"/>
                  </a:lnTo>
                  <a:cubicBezTo>
                    <a:pt x="2684" y="300"/>
                    <a:pt x="2234" y="260"/>
                    <a:pt x="1798" y="178"/>
                  </a:cubicBezTo>
                  <a:lnTo>
                    <a:pt x="1798" y="178"/>
                  </a:lnTo>
                  <a:cubicBezTo>
                    <a:pt x="1867" y="859"/>
                    <a:pt x="1921" y="1526"/>
                    <a:pt x="1894" y="1649"/>
                  </a:cubicBezTo>
                  <a:cubicBezTo>
                    <a:pt x="1798" y="2357"/>
                    <a:pt x="1512" y="3051"/>
                    <a:pt x="1062" y="3583"/>
                  </a:cubicBezTo>
                  <a:cubicBezTo>
                    <a:pt x="777" y="3937"/>
                    <a:pt x="409" y="4222"/>
                    <a:pt x="0" y="4413"/>
                  </a:cubicBezTo>
                  <a:cubicBezTo>
                    <a:pt x="899" y="5421"/>
                    <a:pt x="1989" y="6456"/>
                    <a:pt x="3283" y="6456"/>
                  </a:cubicBezTo>
                  <a:lnTo>
                    <a:pt x="3365" y="6456"/>
                  </a:lnTo>
                  <a:cubicBezTo>
                    <a:pt x="3460" y="6456"/>
                    <a:pt x="3568" y="6443"/>
                    <a:pt x="3664" y="6429"/>
                  </a:cubicBezTo>
                  <a:cubicBezTo>
                    <a:pt x="3759" y="6416"/>
                    <a:pt x="3841" y="6388"/>
                    <a:pt x="3937" y="6374"/>
                  </a:cubicBezTo>
                  <a:cubicBezTo>
                    <a:pt x="4631" y="6184"/>
                    <a:pt x="5257" y="5720"/>
                    <a:pt x="5884" y="5217"/>
                  </a:cubicBezTo>
                  <a:cubicBezTo>
                    <a:pt x="6034" y="5067"/>
                    <a:pt x="6198" y="4917"/>
                    <a:pt x="6374" y="4822"/>
                  </a:cubicBezTo>
                  <a:lnTo>
                    <a:pt x="6374" y="4822"/>
                  </a:lnTo>
                  <a:cubicBezTo>
                    <a:pt x="5557" y="5217"/>
                    <a:pt x="4699" y="5557"/>
                    <a:pt x="3773" y="5557"/>
                  </a:cubicBezTo>
                  <a:lnTo>
                    <a:pt x="3746" y="5557"/>
                  </a:lnTo>
                  <a:cubicBezTo>
                    <a:pt x="2996" y="5557"/>
                    <a:pt x="2057" y="5054"/>
                    <a:pt x="1553" y="4467"/>
                  </a:cubicBezTo>
                  <a:cubicBezTo>
                    <a:pt x="1295" y="4155"/>
                    <a:pt x="1798" y="3664"/>
                    <a:pt x="1948" y="3365"/>
                  </a:cubicBezTo>
                  <a:cubicBezTo>
                    <a:pt x="2207" y="2860"/>
                    <a:pt x="2424" y="2343"/>
                    <a:pt x="2602" y="1798"/>
                  </a:cubicBezTo>
                  <a:cubicBezTo>
                    <a:pt x="3365" y="2112"/>
                    <a:pt x="4155" y="2288"/>
                    <a:pt x="4972" y="2316"/>
                  </a:cubicBezTo>
                  <a:cubicBezTo>
                    <a:pt x="5148" y="2330"/>
                    <a:pt x="5312" y="2343"/>
                    <a:pt x="5489" y="2370"/>
                  </a:cubicBezTo>
                  <a:cubicBezTo>
                    <a:pt x="5380" y="1948"/>
                    <a:pt x="5312" y="1513"/>
                    <a:pt x="5257" y="1090"/>
                  </a:cubicBezTo>
                  <a:cubicBezTo>
                    <a:pt x="5257" y="1022"/>
                    <a:pt x="5244" y="954"/>
                    <a:pt x="5230" y="899"/>
                  </a:cubicBezTo>
                  <a:lnTo>
                    <a:pt x="5230" y="832"/>
                  </a:lnTo>
                  <a:cubicBezTo>
                    <a:pt x="5190" y="654"/>
                    <a:pt x="5176" y="450"/>
                    <a:pt x="5176" y="260"/>
                  </a:cubicBezTo>
                  <a:cubicBezTo>
                    <a:pt x="5163" y="178"/>
                    <a:pt x="5163" y="82"/>
                    <a:pt x="5148"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7"/>
            <p:cNvSpPr/>
            <p:nvPr/>
          </p:nvSpPr>
          <p:spPr>
            <a:xfrm>
              <a:off x="7521041" y="1580833"/>
              <a:ext cx="358252" cy="330312"/>
            </a:xfrm>
            <a:custGeom>
              <a:avLst/>
              <a:gdLst/>
              <a:ahLst/>
              <a:cxnLst/>
              <a:rect l="l" t="t" r="r" b="b"/>
              <a:pathLst>
                <a:path w="19695" h="18159" extrusionOk="0">
                  <a:moveTo>
                    <a:pt x="10862" y="1"/>
                  </a:moveTo>
                  <a:cubicBezTo>
                    <a:pt x="10298" y="1"/>
                    <a:pt x="9731" y="61"/>
                    <a:pt x="9180" y="177"/>
                  </a:cubicBezTo>
                  <a:cubicBezTo>
                    <a:pt x="7123" y="613"/>
                    <a:pt x="4671" y="1920"/>
                    <a:pt x="3772" y="4072"/>
                  </a:cubicBezTo>
                  <a:cubicBezTo>
                    <a:pt x="3160" y="5556"/>
                    <a:pt x="2969" y="7123"/>
                    <a:pt x="2997" y="8730"/>
                  </a:cubicBezTo>
                  <a:cubicBezTo>
                    <a:pt x="2874" y="8226"/>
                    <a:pt x="2806" y="7886"/>
                    <a:pt x="2425" y="7559"/>
                  </a:cubicBezTo>
                  <a:cubicBezTo>
                    <a:pt x="2164" y="7334"/>
                    <a:pt x="1833" y="7198"/>
                    <a:pt x="1501" y="7198"/>
                  </a:cubicBezTo>
                  <a:cubicBezTo>
                    <a:pt x="1329" y="7198"/>
                    <a:pt x="1157" y="7235"/>
                    <a:pt x="994" y="7314"/>
                  </a:cubicBezTo>
                  <a:cubicBezTo>
                    <a:pt x="600" y="7518"/>
                    <a:pt x="327" y="7953"/>
                    <a:pt x="231" y="8416"/>
                  </a:cubicBezTo>
                  <a:cubicBezTo>
                    <a:pt x="0" y="9588"/>
                    <a:pt x="395" y="11209"/>
                    <a:pt x="1321" y="11903"/>
                  </a:cubicBezTo>
                  <a:cubicBezTo>
                    <a:pt x="1572" y="12096"/>
                    <a:pt x="1895" y="12201"/>
                    <a:pt x="2214" y="12201"/>
                  </a:cubicBezTo>
                  <a:cubicBezTo>
                    <a:pt x="2571" y="12201"/>
                    <a:pt x="2922" y="12069"/>
                    <a:pt x="3160" y="11781"/>
                  </a:cubicBezTo>
                  <a:lnTo>
                    <a:pt x="3160" y="11781"/>
                  </a:lnTo>
                  <a:cubicBezTo>
                    <a:pt x="3010" y="11972"/>
                    <a:pt x="3800" y="13674"/>
                    <a:pt x="3909" y="13973"/>
                  </a:cubicBezTo>
                  <a:cubicBezTo>
                    <a:pt x="4208" y="14750"/>
                    <a:pt x="4590" y="15486"/>
                    <a:pt x="5149" y="16085"/>
                  </a:cubicBezTo>
                  <a:cubicBezTo>
                    <a:pt x="6429" y="17514"/>
                    <a:pt x="8390" y="18086"/>
                    <a:pt x="10283" y="18155"/>
                  </a:cubicBezTo>
                  <a:cubicBezTo>
                    <a:pt x="10351" y="18158"/>
                    <a:pt x="10419" y="18159"/>
                    <a:pt x="10487" y="18159"/>
                  </a:cubicBezTo>
                  <a:cubicBezTo>
                    <a:pt x="14093" y="18159"/>
                    <a:pt x="16507" y="14630"/>
                    <a:pt x="17216" y="11140"/>
                  </a:cubicBezTo>
                  <a:cubicBezTo>
                    <a:pt x="17350" y="11253"/>
                    <a:pt x="17517" y="11304"/>
                    <a:pt x="17690" y="11304"/>
                  </a:cubicBezTo>
                  <a:cubicBezTo>
                    <a:pt x="17851" y="11304"/>
                    <a:pt x="18018" y="11260"/>
                    <a:pt x="18169" y="11182"/>
                  </a:cubicBezTo>
                  <a:cubicBezTo>
                    <a:pt x="18469" y="11018"/>
                    <a:pt x="18700" y="10732"/>
                    <a:pt x="18890" y="10419"/>
                  </a:cubicBezTo>
                  <a:cubicBezTo>
                    <a:pt x="19462" y="9506"/>
                    <a:pt x="19694" y="8362"/>
                    <a:pt x="19531" y="7300"/>
                  </a:cubicBezTo>
                  <a:cubicBezTo>
                    <a:pt x="19490" y="7000"/>
                    <a:pt x="19395" y="6673"/>
                    <a:pt x="19150" y="6482"/>
                  </a:cubicBezTo>
                  <a:cubicBezTo>
                    <a:pt x="19032" y="6398"/>
                    <a:pt x="18895" y="6360"/>
                    <a:pt x="18753" y="6360"/>
                  </a:cubicBezTo>
                  <a:cubicBezTo>
                    <a:pt x="18484" y="6360"/>
                    <a:pt x="18197" y="6496"/>
                    <a:pt x="17991" y="6700"/>
                  </a:cubicBezTo>
                  <a:cubicBezTo>
                    <a:pt x="17692" y="7027"/>
                    <a:pt x="17543" y="7477"/>
                    <a:pt x="17406" y="7899"/>
                  </a:cubicBezTo>
                  <a:cubicBezTo>
                    <a:pt x="17461" y="5897"/>
                    <a:pt x="17093" y="3840"/>
                    <a:pt x="15908" y="2275"/>
                  </a:cubicBezTo>
                  <a:cubicBezTo>
                    <a:pt x="14726" y="712"/>
                    <a:pt x="12807" y="1"/>
                    <a:pt x="10862" y="1"/>
                  </a:cubicBezTo>
                  <a:close/>
                </a:path>
              </a:pathLst>
            </a:custGeom>
            <a:solidFill>
              <a:srgbClr val="B78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7"/>
            <p:cNvSpPr/>
            <p:nvPr/>
          </p:nvSpPr>
          <p:spPr>
            <a:xfrm>
              <a:off x="7624834" y="1711928"/>
              <a:ext cx="43620" cy="29704"/>
            </a:xfrm>
            <a:custGeom>
              <a:avLst/>
              <a:gdLst/>
              <a:ahLst/>
              <a:cxnLst/>
              <a:rect l="l" t="t" r="r" b="b"/>
              <a:pathLst>
                <a:path w="2398" h="1633" extrusionOk="0">
                  <a:moveTo>
                    <a:pt x="1323" y="0"/>
                  </a:moveTo>
                  <a:cubicBezTo>
                    <a:pt x="1210" y="0"/>
                    <a:pt x="1098" y="15"/>
                    <a:pt x="995" y="38"/>
                  </a:cubicBezTo>
                  <a:cubicBezTo>
                    <a:pt x="899" y="65"/>
                    <a:pt x="818" y="93"/>
                    <a:pt x="736" y="134"/>
                  </a:cubicBezTo>
                  <a:cubicBezTo>
                    <a:pt x="723" y="147"/>
                    <a:pt x="696" y="161"/>
                    <a:pt x="681" y="161"/>
                  </a:cubicBezTo>
                  <a:cubicBezTo>
                    <a:pt x="654" y="174"/>
                    <a:pt x="641" y="189"/>
                    <a:pt x="627" y="202"/>
                  </a:cubicBezTo>
                  <a:lnTo>
                    <a:pt x="559" y="243"/>
                  </a:lnTo>
                  <a:cubicBezTo>
                    <a:pt x="545" y="243"/>
                    <a:pt x="532" y="256"/>
                    <a:pt x="505" y="270"/>
                  </a:cubicBezTo>
                  <a:cubicBezTo>
                    <a:pt x="369" y="379"/>
                    <a:pt x="246" y="515"/>
                    <a:pt x="164" y="665"/>
                  </a:cubicBezTo>
                  <a:cubicBezTo>
                    <a:pt x="151" y="679"/>
                    <a:pt x="137" y="706"/>
                    <a:pt x="124" y="719"/>
                  </a:cubicBezTo>
                  <a:cubicBezTo>
                    <a:pt x="124" y="733"/>
                    <a:pt x="109" y="761"/>
                    <a:pt x="96" y="774"/>
                  </a:cubicBezTo>
                  <a:lnTo>
                    <a:pt x="69" y="842"/>
                  </a:lnTo>
                  <a:cubicBezTo>
                    <a:pt x="69" y="855"/>
                    <a:pt x="55" y="883"/>
                    <a:pt x="55" y="897"/>
                  </a:cubicBezTo>
                  <a:cubicBezTo>
                    <a:pt x="42" y="924"/>
                    <a:pt x="42" y="937"/>
                    <a:pt x="28" y="964"/>
                  </a:cubicBezTo>
                  <a:cubicBezTo>
                    <a:pt x="28" y="978"/>
                    <a:pt x="28" y="1006"/>
                    <a:pt x="15" y="1019"/>
                  </a:cubicBezTo>
                  <a:cubicBezTo>
                    <a:pt x="15" y="1060"/>
                    <a:pt x="0" y="1115"/>
                    <a:pt x="0" y="1155"/>
                  </a:cubicBezTo>
                  <a:lnTo>
                    <a:pt x="0" y="1182"/>
                  </a:lnTo>
                  <a:lnTo>
                    <a:pt x="0" y="1209"/>
                  </a:lnTo>
                  <a:lnTo>
                    <a:pt x="0" y="1278"/>
                  </a:lnTo>
                  <a:cubicBezTo>
                    <a:pt x="0" y="1318"/>
                    <a:pt x="0" y="1360"/>
                    <a:pt x="15" y="1400"/>
                  </a:cubicBezTo>
                  <a:cubicBezTo>
                    <a:pt x="28" y="1482"/>
                    <a:pt x="69" y="1564"/>
                    <a:pt x="109" y="1632"/>
                  </a:cubicBezTo>
                  <a:cubicBezTo>
                    <a:pt x="151" y="1564"/>
                    <a:pt x="191" y="1496"/>
                    <a:pt x="233" y="1442"/>
                  </a:cubicBezTo>
                  <a:lnTo>
                    <a:pt x="300" y="1373"/>
                  </a:lnTo>
                  <a:lnTo>
                    <a:pt x="341" y="1333"/>
                  </a:lnTo>
                  <a:cubicBezTo>
                    <a:pt x="355" y="1318"/>
                    <a:pt x="355" y="1305"/>
                    <a:pt x="369" y="1305"/>
                  </a:cubicBezTo>
                  <a:cubicBezTo>
                    <a:pt x="464" y="1209"/>
                    <a:pt x="559" y="1142"/>
                    <a:pt x="641" y="1087"/>
                  </a:cubicBezTo>
                  <a:cubicBezTo>
                    <a:pt x="736" y="1019"/>
                    <a:pt x="832" y="978"/>
                    <a:pt x="927" y="937"/>
                  </a:cubicBezTo>
                  <a:cubicBezTo>
                    <a:pt x="941" y="924"/>
                    <a:pt x="954" y="924"/>
                    <a:pt x="954" y="910"/>
                  </a:cubicBezTo>
                  <a:lnTo>
                    <a:pt x="995" y="897"/>
                  </a:lnTo>
                  <a:cubicBezTo>
                    <a:pt x="1008" y="897"/>
                    <a:pt x="1022" y="897"/>
                    <a:pt x="1036" y="883"/>
                  </a:cubicBezTo>
                  <a:cubicBezTo>
                    <a:pt x="1036" y="883"/>
                    <a:pt x="1050" y="883"/>
                    <a:pt x="1063" y="869"/>
                  </a:cubicBezTo>
                  <a:lnTo>
                    <a:pt x="1104" y="869"/>
                  </a:lnTo>
                  <a:lnTo>
                    <a:pt x="1131" y="855"/>
                  </a:lnTo>
                  <a:cubicBezTo>
                    <a:pt x="1144" y="842"/>
                    <a:pt x="1159" y="842"/>
                    <a:pt x="1172" y="842"/>
                  </a:cubicBezTo>
                  <a:cubicBezTo>
                    <a:pt x="1172" y="842"/>
                    <a:pt x="1186" y="842"/>
                    <a:pt x="1199" y="828"/>
                  </a:cubicBezTo>
                  <a:lnTo>
                    <a:pt x="1226" y="828"/>
                  </a:lnTo>
                  <a:lnTo>
                    <a:pt x="1268" y="815"/>
                  </a:lnTo>
                  <a:cubicBezTo>
                    <a:pt x="1281" y="815"/>
                    <a:pt x="1308" y="815"/>
                    <a:pt x="1335" y="801"/>
                  </a:cubicBezTo>
                  <a:lnTo>
                    <a:pt x="1458" y="801"/>
                  </a:lnTo>
                  <a:cubicBezTo>
                    <a:pt x="1480" y="797"/>
                    <a:pt x="1503" y="796"/>
                    <a:pt x="1526" y="796"/>
                  </a:cubicBezTo>
                  <a:cubicBezTo>
                    <a:pt x="1590" y="796"/>
                    <a:pt x="1657" y="808"/>
                    <a:pt x="1717" y="828"/>
                  </a:cubicBezTo>
                  <a:cubicBezTo>
                    <a:pt x="1812" y="842"/>
                    <a:pt x="1907" y="883"/>
                    <a:pt x="2016" y="951"/>
                  </a:cubicBezTo>
                  <a:lnTo>
                    <a:pt x="2180" y="1073"/>
                  </a:lnTo>
                  <a:cubicBezTo>
                    <a:pt x="2234" y="1128"/>
                    <a:pt x="2289" y="1169"/>
                    <a:pt x="2343" y="1237"/>
                  </a:cubicBezTo>
                  <a:cubicBezTo>
                    <a:pt x="2398" y="1073"/>
                    <a:pt x="2398" y="910"/>
                    <a:pt x="2357" y="733"/>
                  </a:cubicBezTo>
                  <a:cubicBezTo>
                    <a:pt x="2316" y="570"/>
                    <a:pt x="2207" y="406"/>
                    <a:pt x="2071" y="283"/>
                  </a:cubicBezTo>
                  <a:cubicBezTo>
                    <a:pt x="1934" y="161"/>
                    <a:pt x="1758" y="65"/>
                    <a:pt x="1567" y="25"/>
                  </a:cubicBezTo>
                  <a:cubicBezTo>
                    <a:pt x="1487" y="8"/>
                    <a:pt x="1405" y="0"/>
                    <a:pt x="1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7"/>
            <p:cNvSpPr/>
            <p:nvPr/>
          </p:nvSpPr>
          <p:spPr>
            <a:xfrm>
              <a:off x="7756402" y="1698504"/>
              <a:ext cx="45329" cy="27267"/>
            </a:xfrm>
            <a:custGeom>
              <a:avLst/>
              <a:gdLst/>
              <a:ahLst/>
              <a:cxnLst/>
              <a:rect l="l" t="t" r="r" b="b"/>
              <a:pathLst>
                <a:path w="2492" h="1499" extrusionOk="0">
                  <a:moveTo>
                    <a:pt x="1253" y="0"/>
                  </a:moveTo>
                  <a:cubicBezTo>
                    <a:pt x="1226" y="0"/>
                    <a:pt x="1199" y="0"/>
                    <a:pt x="1171" y="13"/>
                  </a:cubicBezTo>
                  <a:lnTo>
                    <a:pt x="1103" y="13"/>
                  </a:lnTo>
                  <a:cubicBezTo>
                    <a:pt x="1048" y="28"/>
                    <a:pt x="1008" y="28"/>
                    <a:pt x="953" y="41"/>
                  </a:cubicBezTo>
                  <a:cubicBezTo>
                    <a:pt x="858" y="68"/>
                    <a:pt x="776" y="109"/>
                    <a:pt x="681" y="150"/>
                  </a:cubicBezTo>
                  <a:cubicBezTo>
                    <a:pt x="518" y="246"/>
                    <a:pt x="367" y="368"/>
                    <a:pt x="258" y="504"/>
                  </a:cubicBezTo>
                  <a:cubicBezTo>
                    <a:pt x="231" y="545"/>
                    <a:pt x="204" y="572"/>
                    <a:pt x="191" y="613"/>
                  </a:cubicBezTo>
                  <a:cubicBezTo>
                    <a:pt x="177" y="627"/>
                    <a:pt x="163" y="654"/>
                    <a:pt x="149" y="667"/>
                  </a:cubicBezTo>
                  <a:cubicBezTo>
                    <a:pt x="136" y="694"/>
                    <a:pt x="136" y="709"/>
                    <a:pt x="122" y="736"/>
                  </a:cubicBezTo>
                  <a:cubicBezTo>
                    <a:pt x="82" y="803"/>
                    <a:pt x="55" y="885"/>
                    <a:pt x="27" y="967"/>
                  </a:cubicBezTo>
                  <a:cubicBezTo>
                    <a:pt x="13" y="1049"/>
                    <a:pt x="0" y="1144"/>
                    <a:pt x="0" y="1226"/>
                  </a:cubicBezTo>
                  <a:cubicBezTo>
                    <a:pt x="0" y="1308"/>
                    <a:pt x="0" y="1390"/>
                    <a:pt x="27" y="1471"/>
                  </a:cubicBezTo>
                  <a:cubicBezTo>
                    <a:pt x="95" y="1417"/>
                    <a:pt x="149" y="1362"/>
                    <a:pt x="204" y="1321"/>
                  </a:cubicBezTo>
                  <a:cubicBezTo>
                    <a:pt x="258" y="1266"/>
                    <a:pt x="313" y="1226"/>
                    <a:pt x="367" y="1185"/>
                  </a:cubicBezTo>
                  <a:cubicBezTo>
                    <a:pt x="422" y="1144"/>
                    <a:pt x="476" y="1103"/>
                    <a:pt x="531" y="1076"/>
                  </a:cubicBezTo>
                  <a:cubicBezTo>
                    <a:pt x="585" y="1035"/>
                    <a:pt x="640" y="1008"/>
                    <a:pt x="694" y="981"/>
                  </a:cubicBezTo>
                  <a:cubicBezTo>
                    <a:pt x="899" y="872"/>
                    <a:pt x="1090" y="818"/>
                    <a:pt x="1266" y="818"/>
                  </a:cubicBezTo>
                  <a:lnTo>
                    <a:pt x="1375" y="818"/>
                  </a:lnTo>
                  <a:cubicBezTo>
                    <a:pt x="1375" y="831"/>
                    <a:pt x="1389" y="831"/>
                    <a:pt x="1402" y="831"/>
                  </a:cubicBezTo>
                  <a:cubicBezTo>
                    <a:pt x="1444" y="831"/>
                    <a:pt x="1484" y="845"/>
                    <a:pt x="1539" y="845"/>
                  </a:cubicBezTo>
                  <a:cubicBezTo>
                    <a:pt x="1553" y="858"/>
                    <a:pt x="1553" y="858"/>
                    <a:pt x="1566" y="858"/>
                  </a:cubicBezTo>
                  <a:cubicBezTo>
                    <a:pt x="1580" y="858"/>
                    <a:pt x="1593" y="872"/>
                    <a:pt x="1607" y="872"/>
                  </a:cubicBezTo>
                  <a:cubicBezTo>
                    <a:pt x="1620" y="872"/>
                    <a:pt x="1620" y="885"/>
                    <a:pt x="1634" y="885"/>
                  </a:cubicBezTo>
                  <a:lnTo>
                    <a:pt x="1662" y="885"/>
                  </a:lnTo>
                  <a:lnTo>
                    <a:pt x="1675" y="899"/>
                  </a:lnTo>
                  <a:cubicBezTo>
                    <a:pt x="1716" y="912"/>
                    <a:pt x="1771" y="940"/>
                    <a:pt x="1811" y="967"/>
                  </a:cubicBezTo>
                  <a:cubicBezTo>
                    <a:pt x="1920" y="1008"/>
                    <a:pt x="2016" y="1090"/>
                    <a:pt x="2111" y="1172"/>
                  </a:cubicBezTo>
                  <a:cubicBezTo>
                    <a:pt x="2165" y="1212"/>
                    <a:pt x="2206" y="1266"/>
                    <a:pt x="2261" y="1321"/>
                  </a:cubicBezTo>
                  <a:cubicBezTo>
                    <a:pt x="2315" y="1375"/>
                    <a:pt x="2356" y="1430"/>
                    <a:pt x="2424" y="1499"/>
                  </a:cubicBezTo>
                  <a:cubicBezTo>
                    <a:pt x="2452" y="1417"/>
                    <a:pt x="2479" y="1335"/>
                    <a:pt x="2479" y="1253"/>
                  </a:cubicBezTo>
                  <a:cubicBezTo>
                    <a:pt x="2492" y="1226"/>
                    <a:pt x="2492" y="1212"/>
                    <a:pt x="2492" y="1185"/>
                  </a:cubicBezTo>
                  <a:lnTo>
                    <a:pt x="2492" y="1158"/>
                  </a:lnTo>
                  <a:lnTo>
                    <a:pt x="2492" y="1130"/>
                  </a:lnTo>
                  <a:cubicBezTo>
                    <a:pt x="2492" y="1103"/>
                    <a:pt x="2492" y="1076"/>
                    <a:pt x="2479" y="1063"/>
                  </a:cubicBezTo>
                  <a:lnTo>
                    <a:pt x="2479" y="994"/>
                  </a:lnTo>
                  <a:cubicBezTo>
                    <a:pt x="2465" y="912"/>
                    <a:pt x="2437" y="818"/>
                    <a:pt x="2397" y="736"/>
                  </a:cubicBezTo>
                  <a:cubicBezTo>
                    <a:pt x="2370" y="654"/>
                    <a:pt x="2328" y="572"/>
                    <a:pt x="2274" y="504"/>
                  </a:cubicBezTo>
                  <a:cubicBezTo>
                    <a:pt x="2220" y="422"/>
                    <a:pt x="2152" y="354"/>
                    <a:pt x="2070" y="300"/>
                  </a:cubicBezTo>
                  <a:cubicBezTo>
                    <a:pt x="2070" y="286"/>
                    <a:pt x="2056" y="273"/>
                    <a:pt x="2043" y="273"/>
                  </a:cubicBezTo>
                  <a:lnTo>
                    <a:pt x="2016" y="246"/>
                  </a:lnTo>
                  <a:cubicBezTo>
                    <a:pt x="2002" y="231"/>
                    <a:pt x="1974" y="218"/>
                    <a:pt x="1961" y="204"/>
                  </a:cubicBezTo>
                  <a:cubicBezTo>
                    <a:pt x="1934" y="191"/>
                    <a:pt x="1920" y="177"/>
                    <a:pt x="1893" y="164"/>
                  </a:cubicBezTo>
                  <a:cubicBezTo>
                    <a:pt x="1880" y="150"/>
                    <a:pt x="1852" y="150"/>
                    <a:pt x="1838" y="137"/>
                  </a:cubicBezTo>
                  <a:cubicBezTo>
                    <a:pt x="1662" y="41"/>
                    <a:pt x="1457"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7"/>
            <p:cNvSpPr/>
            <p:nvPr/>
          </p:nvSpPr>
          <p:spPr>
            <a:xfrm>
              <a:off x="7612701" y="1657613"/>
              <a:ext cx="50568" cy="45111"/>
            </a:xfrm>
            <a:custGeom>
              <a:avLst/>
              <a:gdLst/>
              <a:ahLst/>
              <a:cxnLst/>
              <a:rect l="l" t="t" r="r" b="b"/>
              <a:pathLst>
                <a:path w="2780" h="2480" extrusionOk="0">
                  <a:moveTo>
                    <a:pt x="1485" y="1"/>
                  </a:moveTo>
                  <a:cubicBezTo>
                    <a:pt x="1457" y="15"/>
                    <a:pt x="1430" y="15"/>
                    <a:pt x="1403" y="15"/>
                  </a:cubicBezTo>
                  <a:lnTo>
                    <a:pt x="1363" y="28"/>
                  </a:lnTo>
                  <a:lnTo>
                    <a:pt x="1321" y="28"/>
                  </a:lnTo>
                  <a:cubicBezTo>
                    <a:pt x="1212" y="55"/>
                    <a:pt x="1103" y="82"/>
                    <a:pt x="994" y="137"/>
                  </a:cubicBezTo>
                  <a:cubicBezTo>
                    <a:pt x="967" y="151"/>
                    <a:pt x="940" y="151"/>
                    <a:pt x="927" y="164"/>
                  </a:cubicBezTo>
                  <a:lnTo>
                    <a:pt x="845" y="205"/>
                  </a:lnTo>
                  <a:cubicBezTo>
                    <a:pt x="804" y="233"/>
                    <a:pt x="749" y="273"/>
                    <a:pt x="709" y="300"/>
                  </a:cubicBezTo>
                  <a:cubicBezTo>
                    <a:pt x="654" y="327"/>
                    <a:pt x="613" y="369"/>
                    <a:pt x="573" y="409"/>
                  </a:cubicBezTo>
                  <a:cubicBezTo>
                    <a:pt x="531" y="436"/>
                    <a:pt x="491" y="478"/>
                    <a:pt x="464" y="518"/>
                  </a:cubicBezTo>
                  <a:cubicBezTo>
                    <a:pt x="422" y="560"/>
                    <a:pt x="382" y="600"/>
                    <a:pt x="355" y="641"/>
                  </a:cubicBezTo>
                  <a:cubicBezTo>
                    <a:pt x="327" y="682"/>
                    <a:pt x="286" y="723"/>
                    <a:pt x="259" y="777"/>
                  </a:cubicBezTo>
                  <a:cubicBezTo>
                    <a:pt x="232" y="818"/>
                    <a:pt x="204" y="859"/>
                    <a:pt x="177" y="914"/>
                  </a:cubicBezTo>
                  <a:cubicBezTo>
                    <a:pt x="164" y="954"/>
                    <a:pt x="137" y="1008"/>
                    <a:pt x="123" y="1050"/>
                  </a:cubicBezTo>
                  <a:cubicBezTo>
                    <a:pt x="82" y="1145"/>
                    <a:pt x="55" y="1241"/>
                    <a:pt x="41" y="1349"/>
                  </a:cubicBezTo>
                  <a:cubicBezTo>
                    <a:pt x="14" y="1444"/>
                    <a:pt x="1" y="1540"/>
                    <a:pt x="14" y="1649"/>
                  </a:cubicBezTo>
                  <a:cubicBezTo>
                    <a:pt x="14" y="1744"/>
                    <a:pt x="14" y="1840"/>
                    <a:pt x="41" y="1949"/>
                  </a:cubicBezTo>
                  <a:cubicBezTo>
                    <a:pt x="82" y="2139"/>
                    <a:pt x="164" y="2316"/>
                    <a:pt x="313" y="2479"/>
                  </a:cubicBezTo>
                  <a:cubicBezTo>
                    <a:pt x="382" y="2398"/>
                    <a:pt x="436" y="2316"/>
                    <a:pt x="504" y="2248"/>
                  </a:cubicBezTo>
                  <a:cubicBezTo>
                    <a:pt x="558" y="2180"/>
                    <a:pt x="613" y="2125"/>
                    <a:pt x="654" y="2058"/>
                  </a:cubicBezTo>
                  <a:lnTo>
                    <a:pt x="954" y="1758"/>
                  </a:lnTo>
                  <a:cubicBezTo>
                    <a:pt x="1145" y="1595"/>
                    <a:pt x="1308" y="1458"/>
                    <a:pt x="1457" y="1349"/>
                  </a:cubicBezTo>
                  <a:cubicBezTo>
                    <a:pt x="1499" y="1322"/>
                    <a:pt x="1526" y="1295"/>
                    <a:pt x="1566" y="1268"/>
                  </a:cubicBezTo>
                  <a:cubicBezTo>
                    <a:pt x="1608" y="1254"/>
                    <a:pt x="1648" y="1226"/>
                    <a:pt x="1675" y="1199"/>
                  </a:cubicBezTo>
                  <a:cubicBezTo>
                    <a:pt x="1689" y="1199"/>
                    <a:pt x="1689" y="1199"/>
                    <a:pt x="1703" y="1186"/>
                  </a:cubicBezTo>
                  <a:lnTo>
                    <a:pt x="1717" y="1186"/>
                  </a:lnTo>
                  <a:cubicBezTo>
                    <a:pt x="1717" y="1172"/>
                    <a:pt x="1730" y="1172"/>
                    <a:pt x="1744" y="1159"/>
                  </a:cubicBezTo>
                  <a:cubicBezTo>
                    <a:pt x="1757" y="1159"/>
                    <a:pt x="1757" y="1159"/>
                    <a:pt x="1771" y="1145"/>
                  </a:cubicBezTo>
                  <a:lnTo>
                    <a:pt x="1784" y="1145"/>
                  </a:lnTo>
                  <a:lnTo>
                    <a:pt x="1798" y="1132"/>
                  </a:lnTo>
                  <a:cubicBezTo>
                    <a:pt x="1839" y="1104"/>
                    <a:pt x="1880" y="1090"/>
                    <a:pt x="1935" y="1063"/>
                  </a:cubicBezTo>
                  <a:cubicBezTo>
                    <a:pt x="2029" y="1023"/>
                    <a:pt x="2138" y="995"/>
                    <a:pt x="2275" y="968"/>
                  </a:cubicBezTo>
                  <a:cubicBezTo>
                    <a:pt x="2343" y="954"/>
                    <a:pt x="2411" y="954"/>
                    <a:pt x="2492" y="954"/>
                  </a:cubicBezTo>
                  <a:cubicBezTo>
                    <a:pt x="2574" y="968"/>
                    <a:pt x="2670" y="968"/>
                    <a:pt x="2779" y="995"/>
                  </a:cubicBezTo>
                  <a:cubicBezTo>
                    <a:pt x="2779" y="886"/>
                    <a:pt x="2765" y="791"/>
                    <a:pt x="2738" y="682"/>
                  </a:cubicBezTo>
                  <a:cubicBezTo>
                    <a:pt x="2697" y="587"/>
                    <a:pt x="2643" y="491"/>
                    <a:pt x="2561" y="409"/>
                  </a:cubicBezTo>
                  <a:cubicBezTo>
                    <a:pt x="2425" y="246"/>
                    <a:pt x="2220" y="124"/>
                    <a:pt x="2002" y="55"/>
                  </a:cubicBezTo>
                  <a:cubicBezTo>
                    <a:pt x="1893" y="15"/>
                    <a:pt x="1784"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7"/>
            <p:cNvSpPr/>
            <p:nvPr/>
          </p:nvSpPr>
          <p:spPr>
            <a:xfrm>
              <a:off x="7544325" y="1557822"/>
              <a:ext cx="309194" cy="230122"/>
            </a:xfrm>
            <a:custGeom>
              <a:avLst/>
              <a:gdLst/>
              <a:ahLst/>
              <a:cxnLst/>
              <a:rect l="l" t="t" r="r" b="b"/>
              <a:pathLst>
                <a:path w="16998" h="12651" extrusionOk="0">
                  <a:moveTo>
                    <a:pt x="8670" y="1"/>
                  </a:moveTo>
                  <a:cubicBezTo>
                    <a:pt x="8138" y="1"/>
                    <a:pt x="7611" y="25"/>
                    <a:pt x="7110" y="80"/>
                  </a:cubicBezTo>
                  <a:cubicBezTo>
                    <a:pt x="5679" y="229"/>
                    <a:pt x="4236" y="570"/>
                    <a:pt x="3064" y="1442"/>
                  </a:cubicBezTo>
                  <a:cubicBezTo>
                    <a:pt x="1294" y="2750"/>
                    <a:pt x="518" y="5010"/>
                    <a:pt x="55" y="7162"/>
                  </a:cubicBezTo>
                  <a:cubicBezTo>
                    <a:pt x="28" y="7271"/>
                    <a:pt x="1" y="7380"/>
                    <a:pt x="28" y="7475"/>
                  </a:cubicBezTo>
                  <a:cubicBezTo>
                    <a:pt x="68" y="7571"/>
                    <a:pt x="137" y="7653"/>
                    <a:pt x="204" y="7734"/>
                  </a:cubicBezTo>
                  <a:cubicBezTo>
                    <a:pt x="1386" y="9078"/>
                    <a:pt x="1850" y="10883"/>
                    <a:pt x="1839" y="12634"/>
                  </a:cubicBezTo>
                  <a:lnTo>
                    <a:pt x="1839" y="12634"/>
                  </a:lnTo>
                  <a:cubicBezTo>
                    <a:pt x="1844" y="12271"/>
                    <a:pt x="2017" y="11855"/>
                    <a:pt x="2044" y="11466"/>
                  </a:cubicBezTo>
                  <a:cubicBezTo>
                    <a:pt x="2084" y="10989"/>
                    <a:pt x="2029" y="10513"/>
                    <a:pt x="2029" y="10022"/>
                  </a:cubicBezTo>
                  <a:cubicBezTo>
                    <a:pt x="2002" y="9137"/>
                    <a:pt x="2152" y="8238"/>
                    <a:pt x="2234" y="7353"/>
                  </a:cubicBezTo>
                  <a:cubicBezTo>
                    <a:pt x="2316" y="6631"/>
                    <a:pt x="2383" y="5882"/>
                    <a:pt x="2725" y="5241"/>
                  </a:cubicBezTo>
                  <a:cubicBezTo>
                    <a:pt x="2738" y="5882"/>
                    <a:pt x="2752" y="6509"/>
                    <a:pt x="2765" y="7148"/>
                  </a:cubicBezTo>
                  <a:cubicBezTo>
                    <a:pt x="3978" y="5828"/>
                    <a:pt x="4550" y="4261"/>
                    <a:pt x="5258" y="2641"/>
                  </a:cubicBezTo>
                  <a:cubicBezTo>
                    <a:pt x="5530" y="3498"/>
                    <a:pt x="5993" y="4288"/>
                    <a:pt x="6606" y="4942"/>
                  </a:cubicBezTo>
                  <a:cubicBezTo>
                    <a:pt x="6565" y="4357"/>
                    <a:pt x="6593" y="3771"/>
                    <a:pt x="6687" y="3198"/>
                  </a:cubicBezTo>
                  <a:cubicBezTo>
                    <a:pt x="7110" y="4070"/>
                    <a:pt x="7695" y="4847"/>
                    <a:pt x="8403" y="5501"/>
                  </a:cubicBezTo>
                  <a:cubicBezTo>
                    <a:pt x="9534" y="6536"/>
                    <a:pt x="10951" y="7244"/>
                    <a:pt x="12462" y="7475"/>
                  </a:cubicBezTo>
                  <a:cubicBezTo>
                    <a:pt x="11836" y="6727"/>
                    <a:pt x="11305" y="5909"/>
                    <a:pt x="10896" y="5024"/>
                  </a:cubicBezTo>
                  <a:lnTo>
                    <a:pt x="10896" y="5024"/>
                  </a:lnTo>
                  <a:cubicBezTo>
                    <a:pt x="11563" y="5950"/>
                    <a:pt x="12858" y="6113"/>
                    <a:pt x="13770" y="6781"/>
                  </a:cubicBezTo>
                  <a:cubicBezTo>
                    <a:pt x="14492" y="7299"/>
                    <a:pt x="14982" y="8143"/>
                    <a:pt x="15064" y="9028"/>
                  </a:cubicBezTo>
                  <a:cubicBezTo>
                    <a:pt x="15418" y="8361"/>
                    <a:pt x="15676" y="7625"/>
                    <a:pt x="15799" y="6876"/>
                  </a:cubicBezTo>
                  <a:lnTo>
                    <a:pt x="15799" y="6876"/>
                  </a:lnTo>
                  <a:cubicBezTo>
                    <a:pt x="15840" y="7843"/>
                    <a:pt x="15785" y="8824"/>
                    <a:pt x="15609" y="9777"/>
                  </a:cubicBezTo>
                  <a:cubicBezTo>
                    <a:pt x="15676" y="9450"/>
                    <a:pt x="15827" y="9151"/>
                    <a:pt x="16030" y="8906"/>
                  </a:cubicBezTo>
                  <a:lnTo>
                    <a:pt x="16030" y="8906"/>
                  </a:lnTo>
                  <a:cubicBezTo>
                    <a:pt x="16003" y="9559"/>
                    <a:pt x="15799" y="10417"/>
                    <a:pt x="16003" y="11058"/>
                  </a:cubicBezTo>
                  <a:cubicBezTo>
                    <a:pt x="16099" y="10362"/>
                    <a:pt x="16194" y="9654"/>
                    <a:pt x="16426" y="9000"/>
                  </a:cubicBezTo>
                  <a:cubicBezTo>
                    <a:pt x="16548" y="8646"/>
                    <a:pt x="16998" y="8129"/>
                    <a:pt x="16957" y="7747"/>
                  </a:cubicBezTo>
                  <a:cubicBezTo>
                    <a:pt x="16726" y="5392"/>
                    <a:pt x="16139" y="2790"/>
                    <a:pt x="14301" y="1265"/>
                  </a:cubicBezTo>
                  <a:cubicBezTo>
                    <a:pt x="13484" y="584"/>
                    <a:pt x="12422" y="298"/>
                    <a:pt x="11372" y="175"/>
                  </a:cubicBezTo>
                  <a:cubicBezTo>
                    <a:pt x="10520" y="72"/>
                    <a:pt x="9586" y="1"/>
                    <a:pt x="8670" y="1"/>
                  </a:cubicBezTo>
                  <a:close/>
                  <a:moveTo>
                    <a:pt x="1839" y="12634"/>
                  </a:moveTo>
                  <a:lnTo>
                    <a:pt x="1839" y="12634"/>
                  </a:lnTo>
                  <a:cubicBezTo>
                    <a:pt x="1839" y="12639"/>
                    <a:pt x="1839" y="12645"/>
                    <a:pt x="1839" y="12651"/>
                  </a:cubicBezTo>
                  <a:cubicBezTo>
                    <a:pt x="1839" y="12645"/>
                    <a:pt x="1839" y="12639"/>
                    <a:pt x="1839" y="126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7"/>
            <p:cNvSpPr/>
            <p:nvPr/>
          </p:nvSpPr>
          <p:spPr>
            <a:xfrm>
              <a:off x="7773737" y="1375940"/>
              <a:ext cx="267320" cy="395160"/>
            </a:xfrm>
            <a:custGeom>
              <a:avLst/>
              <a:gdLst/>
              <a:ahLst/>
              <a:cxnLst/>
              <a:rect l="l" t="t" r="r" b="b"/>
              <a:pathLst>
                <a:path w="14696" h="21724" extrusionOk="0">
                  <a:moveTo>
                    <a:pt x="3977" y="1"/>
                  </a:moveTo>
                  <a:cubicBezTo>
                    <a:pt x="3582" y="1"/>
                    <a:pt x="3201" y="28"/>
                    <a:pt x="2833" y="110"/>
                  </a:cubicBezTo>
                  <a:cubicBezTo>
                    <a:pt x="2261" y="204"/>
                    <a:pt x="1730" y="409"/>
                    <a:pt x="1253" y="709"/>
                  </a:cubicBezTo>
                  <a:cubicBezTo>
                    <a:pt x="1008" y="858"/>
                    <a:pt x="776" y="1036"/>
                    <a:pt x="572" y="1239"/>
                  </a:cubicBezTo>
                  <a:cubicBezTo>
                    <a:pt x="368" y="1444"/>
                    <a:pt x="177" y="1675"/>
                    <a:pt x="0" y="1935"/>
                  </a:cubicBezTo>
                  <a:lnTo>
                    <a:pt x="640" y="2343"/>
                  </a:lnTo>
                  <a:cubicBezTo>
                    <a:pt x="831" y="2057"/>
                    <a:pt x="1036" y="1826"/>
                    <a:pt x="1281" y="1621"/>
                  </a:cubicBezTo>
                  <a:cubicBezTo>
                    <a:pt x="1457" y="1472"/>
                    <a:pt x="1648" y="1348"/>
                    <a:pt x="1853" y="1239"/>
                  </a:cubicBezTo>
                  <a:cubicBezTo>
                    <a:pt x="2152" y="1076"/>
                    <a:pt x="2492" y="954"/>
                    <a:pt x="2846" y="872"/>
                  </a:cubicBezTo>
                  <a:cubicBezTo>
                    <a:pt x="3215" y="791"/>
                    <a:pt x="3582" y="763"/>
                    <a:pt x="3977" y="763"/>
                  </a:cubicBezTo>
                  <a:cubicBezTo>
                    <a:pt x="4508" y="763"/>
                    <a:pt x="5067" y="831"/>
                    <a:pt x="5612" y="954"/>
                  </a:cubicBezTo>
                  <a:cubicBezTo>
                    <a:pt x="6429" y="1158"/>
                    <a:pt x="7232" y="1485"/>
                    <a:pt x="7940" y="1893"/>
                  </a:cubicBezTo>
                  <a:cubicBezTo>
                    <a:pt x="8281" y="2111"/>
                    <a:pt x="8608" y="2329"/>
                    <a:pt x="8880" y="2574"/>
                  </a:cubicBezTo>
                  <a:cubicBezTo>
                    <a:pt x="9166" y="2819"/>
                    <a:pt x="9411" y="3064"/>
                    <a:pt x="9602" y="3324"/>
                  </a:cubicBezTo>
                  <a:cubicBezTo>
                    <a:pt x="9874" y="3691"/>
                    <a:pt x="10079" y="4072"/>
                    <a:pt x="10256" y="4468"/>
                  </a:cubicBezTo>
                  <a:cubicBezTo>
                    <a:pt x="10515" y="5080"/>
                    <a:pt x="10678" y="5734"/>
                    <a:pt x="10773" y="6402"/>
                  </a:cubicBezTo>
                  <a:cubicBezTo>
                    <a:pt x="10869" y="7083"/>
                    <a:pt x="10896" y="7791"/>
                    <a:pt x="10896" y="8485"/>
                  </a:cubicBezTo>
                  <a:cubicBezTo>
                    <a:pt x="10896" y="9084"/>
                    <a:pt x="10882" y="9671"/>
                    <a:pt x="10855" y="10243"/>
                  </a:cubicBezTo>
                  <a:cubicBezTo>
                    <a:pt x="10814" y="11087"/>
                    <a:pt x="10787" y="11972"/>
                    <a:pt x="10787" y="12871"/>
                  </a:cubicBezTo>
                  <a:cubicBezTo>
                    <a:pt x="10787" y="13688"/>
                    <a:pt x="10814" y="14505"/>
                    <a:pt x="10909" y="15322"/>
                  </a:cubicBezTo>
                  <a:cubicBezTo>
                    <a:pt x="10978" y="15936"/>
                    <a:pt x="11073" y="16535"/>
                    <a:pt x="11223" y="17120"/>
                  </a:cubicBezTo>
                  <a:cubicBezTo>
                    <a:pt x="11454" y="18006"/>
                    <a:pt x="11795" y="18850"/>
                    <a:pt x="12285" y="19626"/>
                  </a:cubicBezTo>
                  <a:cubicBezTo>
                    <a:pt x="12762" y="20416"/>
                    <a:pt x="13415" y="21124"/>
                    <a:pt x="14247" y="21723"/>
                  </a:cubicBezTo>
                  <a:lnTo>
                    <a:pt x="14696" y="21111"/>
                  </a:lnTo>
                  <a:cubicBezTo>
                    <a:pt x="14029" y="20621"/>
                    <a:pt x="13497" y="20062"/>
                    <a:pt x="13075" y="19463"/>
                  </a:cubicBezTo>
                  <a:cubicBezTo>
                    <a:pt x="12762" y="18999"/>
                    <a:pt x="12503" y="18509"/>
                    <a:pt x="12313" y="17992"/>
                  </a:cubicBezTo>
                  <a:cubicBezTo>
                    <a:pt x="11999" y="17216"/>
                    <a:pt x="11808" y="16384"/>
                    <a:pt x="11699" y="15527"/>
                  </a:cubicBezTo>
                  <a:cubicBezTo>
                    <a:pt x="11577" y="14668"/>
                    <a:pt x="11550" y="13770"/>
                    <a:pt x="11550" y="12871"/>
                  </a:cubicBezTo>
                  <a:cubicBezTo>
                    <a:pt x="11550" y="11999"/>
                    <a:pt x="11577" y="11127"/>
                    <a:pt x="11617" y="10270"/>
                  </a:cubicBezTo>
                  <a:cubicBezTo>
                    <a:pt x="11632" y="9698"/>
                    <a:pt x="11659" y="9099"/>
                    <a:pt x="11659" y="8485"/>
                  </a:cubicBezTo>
                  <a:cubicBezTo>
                    <a:pt x="11659" y="7519"/>
                    <a:pt x="11604" y="6538"/>
                    <a:pt x="11400" y="5571"/>
                  </a:cubicBezTo>
                  <a:cubicBezTo>
                    <a:pt x="11291" y="5094"/>
                    <a:pt x="11154" y="4631"/>
                    <a:pt x="10951" y="4168"/>
                  </a:cubicBezTo>
                  <a:cubicBezTo>
                    <a:pt x="10760" y="3718"/>
                    <a:pt x="10515" y="3282"/>
                    <a:pt x="10215" y="2874"/>
                  </a:cubicBezTo>
                  <a:cubicBezTo>
                    <a:pt x="9901" y="2452"/>
                    <a:pt x="9507" y="2071"/>
                    <a:pt x="9044" y="1730"/>
                  </a:cubicBezTo>
                  <a:cubicBezTo>
                    <a:pt x="8363" y="1212"/>
                    <a:pt x="7546" y="776"/>
                    <a:pt x="6674" y="477"/>
                  </a:cubicBezTo>
                  <a:cubicBezTo>
                    <a:pt x="5802" y="177"/>
                    <a:pt x="4876" y="1"/>
                    <a:pt x="39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7"/>
            <p:cNvSpPr/>
            <p:nvPr/>
          </p:nvSpPr>
          <p:spPr>
            <a:xfrm>
              <a:off x="7996710" y="1716585"/>
              <a:ext cx="141718" cy="145447"/>
            </a:xfrm>
            <a:custGeom>
              <a:avLst/>
              <a:gdLst/>
              <a:ahLst/>
              <a:cxnLst/>
              <a:rect l="l" t="t" r="r" b="b"/>
              <a:pathLst>
                <a:path w="7791" h="7996" extrusionOk="0">
                  <a:moveTo>
                    <a:pt x="585" y="0"/>
                  </a:moveTo>
                  <a:cubicBezTo>
                    <a:pt x="286" y="191"/>
                    <a:pt x="68" y="532"/>
                    <a:pt x="13" y="926"/>
                  </a:cubicBezTo>
                  <a:cubicBezTo>
                    <a:pt x="0" y="968"/>
                    <a:pt x="0" y="1022"/>
                    <a:pt x="13" y="1077"/>
                  </a:cubicBezTo>
                  <a:cubicBezTo>
                    <a:pt x="27" y="1131"/>
                    <a:pt x="55" y="1186"/>
                    <a:pt x="95" y="1240"/>
                  </a:cubicBezTo>
                  <a:cubicBezTo>
                    <a:pt x="681" y="2125"/>
                    <a:pt x="1293" y="2996"/>
                    <a:pt x="1838" y="3909"/>
                  </a:cubicBezTo>
                  <a:cubicBezTo>
                    <a:pt x="2438" y="4890"/>
                    <a:pt x="2615" y="6020"/>
                    <a:pt x="2561" y="7096"/>
                  </a:cubicBezTo>
                  <a:cubicBezTo>
                    <a:pt x="2546" y="7451"/>
                    <a:pt x="2452" y="7790"/>
                    <a:pt x="2220" y="7995"/>
                  </a:cubicBezTo>
                  <a:cubicBezTo>
                    <a:pt x="2397" y="7995"/>
                    <a:pt x="2574" y="7954"/>
                    <a:pt x="2737" y="7899"/>
                  </a:cubicBezTo>
                  <a:cubicBezTo>
                    <a:pt x="2764" y="7886"/>
                    <a:pt x="2792" y="7872"/>
                    <a:pt x="2819" y="7845"/>
                  </a:cubicBezTo>
                  <a:cubicBezTo>
                    <a:pt x="2846" y="7818"/>
                    <a:pt x="2846" y="7777"/>
                    <a:pt x="2860" y="7723"/>
                  </a:cubicBezTo>
                  <a:cubicBezTo>
                    <a:pt x="3078" y="6430"/>
                    <a:pt x="2792" y="5056"/>
                    <a:pt x="2248" y="3763"/>
                  </a:cubicBezTo>
                  <a:lnTo>
                    <a:pt x="2248" y="3763"/>
                  </a:lnTo>
                  <a:cubicBezTo>
                    <a:pt x="2426" y="4184"/>
                    <a:pt x="2670" y="4564"/>
                    <a:pt x="2873" y="4958"/>
                  </a:cubicBezTo>
                  <a:cubicBezTo>
                    <a:pt x="3146" y="5475"/>
                    <a:pt x="3309" y="6047"/>
                    <a:pt x="3445" y="6619"/>
                  </a:cubicBezTo>
                  <a:cubicBezTo>
                    <a:pt x="3473" y="6755"/>
                    <a:pt x="3500" y="6906"/>
                    <a:pt x="3514" y="7055"/>
                  </a:cubicBezTo>
                  <a:cubicBezTo>
                    <a:pt x="3527" y="7260"/>
                    <a:pt x="3500" y="7464"/>
                    <a:pt x="3391" y="7600"/>
                  </a:cubicBezTo>
                  <a:cubicBezTo>
                    <a:pt x="3895" y="7505"/>
                    <a:pt x="4331" y="7246"/>
                    <a:pt x="4794" y="7028"/>
                  </a:cubicBezTo>
                  <a:cubicBezTo>
                    <a:pt x="4685" y="6483"/>
                    <a:pt x="4453" y="5952"/>
                    <a:pt x="4126" y="5517"/>
                  </a:cubicBezTo>
                  <a:lnTo>
                    <a:pt x="4126" y="5517"/>
                  </a:lnTo>
                  <a:cubicBezTo>
                    <a:pt x="4549" y="5898"/>
                    <a:pt x="4876" y="6415"/>
                    <a:pt x="5067" y="6973"/>
                  </a:cubicBezTo>
                  <a:cubicBezTo>
                    <a:pt x="5189" y="6919"/>
                    <a:pt x="5312" y="6879"/>
                    <a:pt x="5421" y="6824"/>
                  </a:cubicBezTo>
                  <a:cubicBezTo>
                    <a:pt x="5216" y="6089"/>
                    <a:pt x="4849" y="5393"/>
                    <a:pt x="4372" y="4821"/>
                  </a:cubicBezTo>
                  <a:lnTo>
                    <a:pt x="4372" y="4821"/>
                  </a:lnTo>
                  <a:cubicBezTo>
                    <a:pt x="4958" y="5203"/>
                    <a:pt x="5434" y="5857"/>
                    <a:pt x="5639" y="6565"/>
                  </a:cubicBezTo>
                  <a:cubicBezTo>
                    <a:pt x="5775" y="6497"/>
                    <a:pt x="5924" y="6429"/>
                    <a:pt x="6075" y="6361"/>
                  </a:cubicBezTo>
                  <a:cubicBezTo>
                    <a:pt x="5829" y="5857"/>
                    <a:pt x="5516" y="5366"/>
                    <a:pt x="5161" y="4945"/>
                  </a:cubicBezTo>
                  <a:lnTo>
                    <a:pt x="5161" y="4945"/>
                  </a:lnTo>
                  <a:cubicBezTo>
                    <a:pt x="5597" y="5312"/>
                    <a:pt x="5993" y="5762"/>
                    <a:pt x="6333" y="6252"/>
                  </a:cubicBezTo>
                  <a:cubicBezTo>
                    <a:pt x="6687" y="5952"/>
                    <a:pt x="7082" y="5707"/>
                    <a:pt x="7491" y="5530"/>
                  </a:cubicBezTo>
                  <a:cubicBezTo>
                    <a:pt x="7791" y="5393"/>
                    <a:pt x="6714" y="3882"/>
                    <a:pt x="6565" y="3705"/>
                  </a:cubicBezTo>
                  <a:cubicBezTo>
                    <a:pt x="6060" y="3133"/>
                    <a:pt x="5584" y="2629"/>
                    <a:pt x="4944" y="2275"/>
                  </a:cubicBezTo>
                  <a:cubicBezTo>
                    <a:pt x="4168" y="1839"/>
                    <a:pt x="3336" y="1730"/>
                    <a:pt x="2533" y="1471"/>
                  </a:cubicBezTo>
                  <a:cubicBezTo>
                    <a:pt x="2192" y="1349"/>
                    <a:pt x="1838" y="1186"/>
                    <a:pt x="1526" y="940"/>
                  </a:cubicBezTo>
                  <a:cubicBezTo>
                    <a:pt x="1185" y="681"/>
                    <a:pt x="872" y="341"/>
                    <a:pt x="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7"/>
            <p:cNvSpPr/>
            <p:nvPr/>
          </p:nvSpPr>
          <p:spPr>
            <a:xfrm>
              <a:off x="7976883" y="1695775"/>
              <a:ext cx="45839" cy="53279"/>
            </a:xfrm>
            <a:custGeom>
              <a:avLst/>
              <a:gdLst/>
              <a:ahLst/>
              <a:cxnLst/>
              <a:rect l="l" t="t" r="r" b="b"/>
              <a:pathLst>
                <a:path w="2520" h="2929" extrusionOk="0">
                  <a:moveTo>
                    <a:pt x="1158" y="0"/>
                  </a:moveTo>
                  <a:cubicBezTo>
                    <a:pt x="791" y="163"/>
                    <a:pt x="449" y="368"/>
                    <a:pt x="150" y="613"/>
                  </a:cubicBezTo>
                  <a:cubicBezTo>
                    <a:pt x="95" y="654"/>
                    <a:pt x="41" y="708"/>
                    <a:pt x="28" y="777"/>
                  </a:cubicBezTo>
                  <a:cubicBezTo>
                    <a:pt x="1" y="872"/>
                    <a:pt x="55" y="968"/>
                    <a:pt x="95" y="1062"/>
                  </a:cubicBezTo>
                  <a:cubicBezTo>
                    <a:pt x="422" y="1757"/>
                    <a:pt x="791" y="2479"/>
                    <a:pt x="1390" y="2915"/>
                  </a:cubicBezTo>
                  <a:cubicBezTo>
                    <a:pt x="1403" y="2915"/>
                    <a:pt x="1417" y="2929"/>
                    <a:pt x="1430" y="2929"/>
                  </a:cubicBezTo>
                  <a:cubicBezTo>
                    <a:pt x="1472" y="2929"/>
                    <a:pt x="1499" y="2887"/>
                    <a:pt x="1512" y="2847"/>
                  </a:cubicBezTo>
                  <a:cubicBezTo>
                    <a:pt x="1635" y="2343"/>
                    <a:pt x="1948" y="1948"/>
                    <a:pt x="2425" y="1866"/>
                  </a:cubicBezTo>
                  <a:cubicBezTo>
                    <a:pt x="2452" y="1852"/>
                    <a:pt x="2492" y="1852"/>
                    <a:pt x="2507" y="1812"/>
                  </a:cubicBezTo>
                  <a:cubicBezTo>
                    <a:pt x="2520" y="1798"/>
                    <a:pt x="2507" y="1771"/>
                    <a:pt x="2492" y="1743"/>
                  </a:cubicBezTo>
                  <a:cubicBezTo>
                    <a:pt x="2452" y="1621"/>
                    <a:pt x="2329" y="1540"/>
                    <a:pt x="2220" y="1471"/>
                  </a:cubicBezTo>
                  <a:cubicBezTo>
                    <a:pt x="2044" y="1349"/>
                    <a:pt x="1158" y="0"/>
                    <a:pt x="1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7"/>
            <p:cNvSpPr/>
            <p:nvPr/>
          </p:nvSpPr>
          <p:spPr>
            <a:xfrm>
              <a:off x="7400369" y="1411593"/>
              <a:ext cx="598342" cy="186084"/>
            </a:xfrm>
            <a:custGeom>
              <a:avLst/>
              <a:gdLst/>
              <a:ahLst/>
              <a:cxnLst/>
              <a:rect l="l" t="t" r="r" b="b"/>
              <a:pathLst>
                <a:path w="32894" h="10230" extrusionOk="0">
                  <a:moveTo>
                    <a:pt x="14939" y="1"/>
                  </a:moveTo>
                  <a:cubicBezTo>
                    <a:pt x="14804" y="1"/>
                    <a:pt x="14669" y="1"/>
                    <a:pt x="14534" y="2"/>
                  </a:cubicBezTo>
                  <a:cubicBezTo>
                    <a:pt x="11919" y="29"/>
                    <a:pt x="9304" y="178"/>
                    <a:pt x="6716" y="478"/>
                  </a:cubicBezTo>
                  <a:cubicBezTo>
                    <a:pt x="4428" y="737"/>
                    <a:pt x="2180" y="1023"/>
                    <a:pt x="15" y="1745"/>
                  </a:cubicBezTo>
                  <a:cubicBezTo>
                    <a:pt x="1" y="1758"/>
                    <a:pt x="28" y="1827"/>
                    <a:pt x="83" y="1936"/>
                  </a:cubicBezTo>
                  <a:cubicBezTo>
                    <a:pt x="491" y="2657"/>
                    <a:pt x="2548" y="5368"/>
                    <a:pt x="2725" y="5613"/>
                  </a:cubicBezTo>
                  <a:cubicBezTo>
                    <a:pt x="3896" y="7152"/>
                    <a:pt x="5054" y="8691"/>
                    <a:pt x="6226" y="10230"/>
                  </a:cubicBezTo>
                  <a:cubicBezTo>
                    <a:pt x="6771" y="10093"/>
                    <a:pt x="7452" y="10080"/>
                    <a:pt x="7955" y="9890"/>
                  </a:cubicBezTo>
                  <a:cubicBezTo>
                    <a:pt x="8541" y="9658"/>
                    <a:pt x="9004" y="9058"/>
                    <a:pt x="9494" y="8664"/>
                  </a:cubicBezTo>
                  <a:cubicBezTo>
                    <a:pt x="11033" y="7411"/>
                    <a:pt x="13103" y="7043"/>
                    <a:pt x="15079" y="6730"/>
                  </a:cubicBezTo>
                  <a:cubicBezTo>
                    <a:pt x="15932" y="6597"/>
                    <a:pt x="16801" y="6458"/>
                    <a:pt x="17673" y="6458"/>
                  </a:cubicBezTo>
                  <a:cubicBezTo>
                    <a:pt x="17970" y="6458"/>
                    <a:pt x="18268" y="6474"/>
                    <a:pt x="18565" y="6512"/>
                  </a:cubicBezTo>
                  <a:cubicBezTo>
                    <a:pt x="19628" y="6661"/>
                    <a:pt x="20648" y="7084"/>
                    <a:pt x="21629" y="7520"/>
                  </a:cubicBezTo>
                  <a:cubicBezTo>
                    <a:pt x="23127" y="8187"/>
                    <a:pt x="24762" y="9549"/>
                    <a:pt x="26383" y="9549"/>
                  </a:cubicBezTo>
                  <a:cubicBezTo>
                    <a:pt x="28480" y="7288"/>
                    <a:pt x="30578" y="5027"/>
                    <a:pt x="32661" y="2766"/>
                  </a:cubicBezTo>
                  <a:cubicBezTo>
                    <a:pt x="32743" y="2684"/>
                    <a:pt x="32824" y="2590"/>
                    <a:pt x="32839" y="2481"/>
                  </a:cubicBezTo>
                  <a:cubicBezTo>
                    <a:pt x="32893" y="2208"/>
                    <a:pt x="32485" y="2031"/>
                    <a:pt x="32158" y="1963"/>
                  </a:cubicBezTo>
                  <a:cubicBezTo>
                    <a:pt x="31504" y="1813"/>
                    <a:pt x="30863" y="1663"/>
                    <a:pt x="30209" y="1527"/>
                  </a:cubicBezTo>
                  <a:cubicBezTo>
                    <a:pt x="25220" y="505"/>
                    <a:pt x="20075" y="1"/>
                    <a:pt x="1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7"/>
            <p:cNvSpPr/>
            <p:nvPr/>
          </p:nvSpPr>
          <p:spPr>
            <a:xfrm>
              <a:off x="7880258" y="1572392"/>
              <a:ext cx="11914" cy="12897"/>
            </a:xfrm>
            <a:custGeom>
              <a:avLst/>
              <a:gdLst/>
              <a:ahLst/>
              <a:cxnLst/>
              <a:rect l="l" t="t" r="r" b="b"/>
              <a:pathLst>
                <a:path w="655" h="709" extrusionOk="0">
                  <a:moveTo>
                    <a:pt x="655" y="0"/>
                  </a:moveTo>
                  <a:lnTo>
                    <a:pt x="655" y="0"/>
                  </a:lnTo>
                  <a:cubicBezTo>
                    <a:pt x="437" y="233"/>
                    <a:pt x="219" y="478"/>
                    <a:pt x="1" y="709"/>
                  </a:cubicBezTo>
                  <a:cubicBezTo>
                    <a:pt x="14" y="709"/>
                    <a:pt x="41" y="709"/>
                    <a:pt x="68" y="696"/>
                  </a:cubicBezTo>
                  <a:cubicBezTo>
                    <a:pt x="259" y="464"/>
                    <a:pt x="464" y="233"/>
                    <a:pt x="655" y="0"/>
                  </a:cubicBezTo>
                  <a:close/>
                </a:path>
              </a:pathLst>
            </a:custGeom>
            <a:solidFill>
              <a:srgbClr val="B9B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7"/>
            <p:cNvSpPr/>
            <p:nvPr/>
          </p:nvSpPr>
          <p:spPr>
            <a:xfrm>
              <a:off x="7452902" y="1435895"/>
              <a:ext cx="527219" cy="159799"/>
            </a:xfrm>
            <a:custGeom>
              <a:avLst/>
              <a:gdLst/>
              <a:ahLst/>
              <a:cxnLst/>
              <a:rect l="l" t="t" r="r" b="b"/>
              <a:pathLst>
                <a:path w="28984" h="8785" extrusionOk="0">
                  <a:moveTo>
                    <a:pt x="13130" y="1"/>
                  </a:moveTo>
                  <a:cubicBezTo>
                    <a:pt x="9970" y="1"/>
                    <a:pt x="6797" y="273"/>
                    <a:pt x="3583" y="927"/>
                  </a:cubicBezTo>
                  <a:cubicBezTo>
                    <a:pt x="2343" y="1172"/>
                    <a:pt x="1117" y="1485"/>
                    <a:pt x="0" y="2084"/>
                  </a:cubicBezTo>
                  <a:lnTo>
                    <a:pt x="859" y="3555"/>
                  </a:lnTo>
                  <a:cubicBezTo>
                    <a:pt x="1131" y="4005"/>
                    <a:pt x="1390" y="4454"/>
                    <a:pt x="1649" y="4904"/>
                  </a:cubicBezTo>
                  <a:cubicBezTo>
                    <a:pt x="1921" y="5367"/>
                    <a:pt x="2697" y="7083"/>
                    <a:pt x="3187" y="7246"/>
                  </a:cubicBezTo>
                  <a:cubicBezTo>
                    <a:pt x="3093" y="7219"/>
                    <a:pt x="2997" y="7192"/>
                    <a:pt x="2888" y="7192"/>
                  </a:cubicBezTo>
                  <a:cubicBezTo>
                    <a:pt x="2697" y="7192"/>
                    <a:pt x="2521" y="7246"/>
                    <a:pt x="2357" y="7341"/>
                  </a:cubicBezTo>
                  <a:cubicBezTo>
                    <a:pt x="2493" y="7573"/>
                    <a:pt x="2630" y="7804"/>
                    <a:pt x="2779" y="8036"/>
                  </a:cubicBezTo>
                  <a:cubicBezTo>
                    <a:pt x="2942" y="8281"/>
                    <a:pt x="3120" y="8526"/>
                    <a:pt x="3283" y="8785"/>
                  </a:cubicBezTo>
                  <a:cubicBezTo>
                    <a:pt x="3365" y="8757"/>
                    <a:pt x="3433" y="8757"/>
                    <a:pt x="3514" y="8757"/>
                  </a:cubicBezTo>
                  <a:lnTo>
                    <a:pt x="4046" y="8757"/>
                  </a:lnTo>
                  <a:cubicBezTo>
                    <a:pt x="4141" y="8757"/>
                    <a:pt x="4222" y="8744"/>
                    <a:pt x="4304" y="8717"/>
                  </a:cubicBezTo>
                  <a:lnTo>
                    <a:pt x="4304" y="8717"/>
                  </a:lnTo>
                  <a:cubicBezTo>
                    <a:pt x="4291" y="8730"/>
                    <a:pt x="4264" y="8730"/>
                    <a:pt x="4250" y="8744"/>
                  </a:cubicBezTo>
                  <a:cubicBezTo>
                    <a:pt x="4482" y="8703"/>
                    <a:pt x="4713" y="8663"/>
                    <a:pt x="4918" y="8608"/>
                  </a:cubicBezTo>
                  <a:cubicBezTo>
                    <a:pt x="4931" y="8540"/>
                    <a:pt x="4945" y="8485"/>
                    <a:pt x="4972" y="8431"/>
                  </a:cubicBezTo>
                  <a:cubicBezTo>
                    <a:pt x="5012" y="7341"/>
                    <a:pt x="5054" y="6238"/>
                    <a:pt x="5094" y="5149"/>
                  </a:cubicBezTo>
                  <a:lnTo>
                    <a:pt x="5094" y="5013"/>
                  </a:lnTo>
                  <a:cubicBezTo>
                    <a:pt x="5163" y="4005"/>
                    <a:pt x="5639" y="3569"/>
                    <a:pt x="6729" y="2997"/>
                  </a:cubicBezTo>
                  <a:cubicBezTo>
                    <a:pt x="8595" y="2044"/>
                    <a:pt x="10951" y="1717"/>
                    <a:pt x="13117" y="1621"/>
                  </a:cubicBezTo>
                  <a:cubicBezTo>
                    <a:pt x="13144" y="1621"/>
                    <a:pt x="13184" y="1608"/>
                    <a:pt x="13226" y="1608"/>
                  </a:cubicBezTo>
                  <a:cubicBezTo>
                    <a:pt x="13457" y="1608"/>
                    <a:pt x="13702" y="1594"/>
                    <a:pt x="13934" y="1594"/>
                  </a:cubicBezTo>
                  <a:cubicBezTo>
                    <a:pt x="16807" y="1594"/>
                    <a:pt x="20076" y="2275"/>
                    <a:pt x="22351" y="4032"/>
                  </a:cubicBezTo>
                  <a:cubicBezTo>
                    <a:pt x="22500" y="4141"/>
                    <a:pt x="22650" y="4277"/>
                    <a:pt x="22718" y="4441"/>
                  </a:cubicBezTo>
                  <a:cubicBezTo>
                    <a:pt x="22787" y="4590"/>
                    <a:pt x="22800" y="4753"/>
                    <a:pt x="22800" y="4904"/>
                  </a:cubicBezTo>
                  <a:cubicBezTo>
                    <a:pt x="22854" y="5993"/>
                    <a:pt x="22896" y="7083"/>
                    <a:pt x="22936" y="8172"/>
                  </a:cubicBezTo>
                  <a:cubicBezTo>
                    <a:pt x="23127" y="8200"/>
                    <a:pt x="23304" y="8213"/>
                    <a:pt x="23495" y="8213"/>
                  </a:cubicBezTo>
                  <a:cubicBezTo>
                    <a:pt x="23713" y="7982"/>
                    <a:pt x="23931" y="7737"/>
                    <a:pt x="24149" y="7504"/>
                  </a:cubicBezTo>
                  <a:lnTo>
                    <a:pt x="25701" y="5707"/>
                  </a:lnTo>
                  <a:cubicBezTo>
                    <a:pt x="26423" y="4862"/>
                    <a:pt x="27158" y="4032"/>
                    <a:pt x="27880" y="3188"/>
                  </a:cubicBezTo>
                  <a:cubicBezTo>
                    <a:pt x="28235" y="2765"/>
                    <a:pt x="28602" y="2343"/>
                    <a:pt x="28956" y="1920"/>
                  </a:cubicBezTo>
                  <a:cubicBezTo>
                    <a:pt x="28970" y="1907"/>
                    <a:pt x="28970" y="1893"/>
                    <a:pt x="28983" y="1893"/>
                  </a:cubicBezTo>
                  <a:cubicBezTo>
                    <a:pt x="23686" y="776"/>
                    <a:pt x="18428" y="1"/>
                    <a:pt x="1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7"/>
            <p:cNvSpPr/>
            <p:nvPr/>
          </p:nvSpPr>
          <p:spPr>
            <a:xfrm>
              <a:off x="7881749" y="1576358"/>
              <a:ext cx="8677" cy="8440"/>
            </a:xfrm>
            <a:custGeom>
              <a:avLst/>
              <a:gdLst/>
              <a:ahLst/>
              <a:cxnLst/>
              <a:rect l="l" t="t" r="r" b="b"/>
              <a:pathLst>
                <a:path w="477" h="464" extrusionOk="0">
                  <a:moveTo>
                    <a:pt x="477" y="0"/>
                  </a:moveTo>
                  <a:cubicBezTo>
                    <a:pt x="327" y="151"/>
                    <a:pt x="164" y="314"/>
                    <a:pt x="1" y="463"/>
                  </a:cubicBezTo>
                  <a:cubicBezTo>
                    <a:pt x="123" y="396"/>
                    <a:pt x="300" y="205"/>
                    <a:pt x="477" y="0"/>
                  </a:cubicBezTo>
                  <a:close/>
                </a:path>
              </a:pathLst>
            </a:custGeom>
            <a:solidFill>
              <a:srgbClr val="B9B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7"/>
            <p:cNvSpPr/>
            <p:nvPr/>
          </p:nvSpPr>
          <p:spPr>
            <a:xfrm>
              <a:off x="7513111" y="1596167"/>
              <a:ext cx="8931" cy="1510"/>
            </a:xfrm>
            <a:custGeom>
              <a:avLst/>
              <a:gdLst/>
              <a:ahLst/>
              <a:cxnLst/>
              <a:rect l="l" t="t" r="r" b="b"/>
              <a:pathLst>
                <a:path w="491" h="83" extrusionOk="0">
                  <a:moveTo>
                    <a:pt x="477" y="1"/>
                  </a:moveTo>
                  <a:cubicBezTo>
                    <a:pt x="382" y="1"/>
                    <a:pt x="300" y="1"/>
                    <a:pt x="218" y="15"/>
                  </a:cubicBezTo>
                  <a:cubicBezTo>
                    <a:pt x="137" y="15"/>
                    <a:pt x="68" y="28"/>
                    <a:pt x="1" y="55"/>
                  </a:cubicBezTo>
                  <a:cubicBezTo>
                    <a:pt x="14" y="70"/>
                    <a:pt x="28" y="70"/>
                    <a:pt x="28" y="83"/>
                  </a:cubicBezTo>
                  <a:cubicBezTo>
                    <a:pt x="177" y="55"/>
                    <a:pt x="327" y="15"/>
                    <a:pt x="491" y="1"/>
                  </a:cubicBezTo>
                  <a:close/>
                </a:path>
              </a:pathLst>
            </a:custGeom>
            <a:solidFill>
              <a:srgbClr val="202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7"/>
            <p:cNvSpPr/>
            <p:nvPr/>
          </p:nvSpPr>
          <p:spPr>
            <a:xfrm>
              <a:off x="7395421" y="1401716"/>
              <a:ext cx="607491" cy="195961"/>
            </a:xfrm>
            <a:custGeom>
              <a:avLst/>
              <a:gdLst/>
              <a:ahLst/>
              <a:cxnLst/>
              <a:rect l="l" t="t" r="r" b="b"/>
              <a:pathLst>
                <a:path w="33397" h="10773" extrusionOk="0">
                  <a:moveTo>
                    <a:pt x="14737" y="0"/>
                  </a:moveTo>
                  <a:cubicBezTo>
                    <a:pt x="14601" y="0"/>
                    <a:pt x="14465" y="13"/>
                    <a:pt x="14329" y="13"/>
                  </a:cubicBezTo>
                  <a:cubicBezTo>
                    <a:pt x="14179" y="13"/>
                    <a:pt x="14043" y="13"/>
                    <a:pt x="13907" y="27"/>
                  </a:cubicBezTo>
                  <a:cubicBezTo>
                    <a:pt x="13620" y="27"/>
                    <a:pt x="13348" y="40"/>
                    <a:pt x="13062" y="55"/>
                  </a:cubicBezTo>
                  <a:lnTo>
                    <a:pt x="12640" y="68"/>
                  </a:lnTo>
                  <a:lnTo>
                    <a:pt x="12231" y="95"/>
                  </a:lnTo>
                  <a:lnTo>
                    <a:pt x="12013" y="109"/>
                  </a:lnTo>
                  <a:lnTo>
                    <a:pt x="11809" y="122"/>
                  </a:lnTo>
                  <a:lnTo>
                    <a:pt x="11387" y="149"/>
                  </a:lnTo>
                  <a:lnTo>
                    <a:pt x="10965" y="177"/>
                  </a:lnTo>
                  <a:lnTo>
                    <a:pt x="10760" y="191"/>
                  </a:lnTo>
                  <a:lnTo>
                    <a:pt x="10556" y="204"/>
                  </a:lnTo>
                  <a:lnTo>
                    <a:pt x="10134" y="245"/>
                  </a:lnTo>
                  <a:lnTo>
                    <a:pt x="9712" y="272"/>
                  </a:lnTo>
                  <a:cubicBezTo>
                    <a:pt x="7491" y="476"/>
                    <a:pt x="5272" y="776"/>
                    <a:pt x="3079" y="1199"/>
                  </a:cubicBezTo>
                  <a:lnTo>
                    <a:pt x="2875" y="1239"/>
                  </a:lnTo>
                  <a:lnTo>
                    <a:pt x="2670" y="1293"/>
                  </a:lnTo>
                  <a:lnTo>
                    <a:pt x="2248" y="1375"/>
                  </a:lnTo>
                  <a:lnTo>
                    <a:pt x="1840" y="1457"/>
                  </a:lnTo>
                  <a:cubicBezTo>
                    <a:pt x="1771" y="1484"/>
                    <a:pt x="1704" y="1498"/>
                    <a:pt x="1635" y="1511"/>
                  </a:cubicBezTo>
                  <a:lnTo>
                    <a:pt x="1431" y="1553"/>
                  </a:lnTo>
                  <a:cubicBezTo>
                    <a:pt x="1295" y="1593"/>
                    <a:pt x="1159" y="1620"/>
                    <a:pt x="1023" y="1647"/>
                  </a:cubicBezTo>
                  <a:lnTo>
                    <a:pt x="614" y="1756"/>
                  </a:lnTo>
                  <a:lnTo>
                    <a:pt x="518" y="1784"/>
                  </a:lnTo>
                  <a:lnTo>
                    <a:pt x="464" y="1798"/>
                  </a:lnTo>
                  <a:cubicBezTo>
                    <a:pt x="436" y="1798"/>
                    <a:pt x="423" y="1811"/>
                    <a:pt x="396" y="1811"/>
                  </a:cubicBezTo>
                  <a:cubicBezTo>
                    <a:pt x="369" y="1825"/>
                    <a:pt x="342" y="1825"/>
                    <a:pt x="300" y="1852"/>
                  </a:cubicBezTo>
                  <a:cubicBezTo>
                    <a:pt x="273" y="1865"/>
                    <a:pt x="233" y="1880"/>
                    <a:pt x="191" y="1907"/>
                  </a:cubicBezTo>
                  <a:cubicBezTo>
                    <a:pt x="151" y="1934"/>
                    <a:pt x="110" y="1974"/>
                    <a:pt x="82" y="2029"/>
                  </a:cubicBezTo>
                  <a:cubicBezTo>
                    <a:pt x="69" y="2043"/>
                    <a:pt x="69" y="2056"/>
                    <a:pt x="55" y="2070"/>
                  </a:cubicBezTo>
                  <a:cubicBezTo>
                    <a:pt x="55" y="2083"/>
                    <a:pt x="42" y="2097"/>
                    <a:pt x="42" y="2111"/>
                  </a:cubicBezTo>
                  <a:cubicBezTo>
                    <a:pt x="28" y="2125"/>
                    <a:pt x="28" y="2138"/>
                    <a:pt x="15" y="2152"/>
                  </a:cubicBezTo>
                  <a:cubicBezTo>
                    <a:pt x="15" y="2165"/>
                    <a:pt x="15" y="2179"/>
                    <a:pt x="1" y="2206"/>
                  </a:cubicBezTo>
                  <a:lnTo>
                    <a:pt x="1" y="2247"/>
                  </a:lnTo>
                  <a:lnTo>
                    <a:pt x="1" y="2288"/>
                  </a:lnTo>
                  <a:lnTo>
                    <a:pt x="1" y="2328"/>
                  </a:lnTo>
                  <a:lnTo>
                    <a:pt x="1" y="2370"/>
                  </a:lnTo>
                  <a:cubicBezTo>
                    <a:pt x="1" y="2383"/>
                    <a:pt x="1" y="2410"/>
                    <a:pt x="15" y="2424"/>
                  </a:cubicBezTo>
                  <a:lnTo>
                    <a:pt x="15" y="2452"/>
                  </a:lnTo>
                  <a:cubicBezTo>
                    <a:pt x="28" y="2465"/>
                    <a:pt x="28" y="2479"/>
                    <a:pt x="28" y="2479"/>
                  </a:cubicBezTo>
                  <a:cubicBezTo>
                    <a:pt x="55" y="2546"/>
                    <a:pt x="82" y="2601"/>
                    <a:pt x="110" y="2642"/>
                  </a:cubicBezTo>
                  <a:cubicBezTo>
                    <a:pt x="110" y="2655"/>
                    <a:pt x="124" y="2670"/>
                    <a:pt x="124" y="2670"/>
                  </a:cubicBezTo>
                  <a:lnTo>
                    <a:pt x="137" y="2697"/>
                  </a:lnTo>
                  <a:lnTo>
                    <a:pt x="164" y="2737"/>
                  </a:lnTo>
                  <a:lnTo>
                    <a:pt x="233" y="2833"/>
                  </a:lnTo>
                  <a:lnTo>
                    <a:pt x="464" y="3173"/>
                  </a:lnTo>
                  <a:cubicBezTo>
                    <a:pt x="545" y="3296"/>
                    <a:pt x="627" y="3405"/>
                    <a:pt x="696" y="3514"/>
                  </a:cubicBezTo>
                  <a:lnTo>
                    <a:pt x="1186" y="4208"/>
                  </a:lnTo>
                  <a:cubicBezTo>
                    <a:pt x="1268" y="4317"/>
                    <a:pt x="1349" y="4426"/>
                    <a:pt x="1444" y="4535"/>
                  </a:cubicBezTo>
                  <a:cubicBezTo>
                    <a:pt x="1526" y="4658"/>
                    <a:pt x="1608" y="4767"/>
                    <a:pt x="1689" y="4876"/>
                  </a:cubicBezTo>
                  <a:lnTo>
                    <a:pt x="1935" y="5203"/>
                  </a:lnTo>
                  <a:cubicBezTo>
                    <a:pt x="2030" y="5325"/>
                    <a:pt x="2112" y="5434"/>
                    <a:pt x="2194" y="5543"/>
                  </a:cubicBezTo>
                  <a:cubicBezTo>
                    <a:pt x="2370" y="5761"/>
                    <a:pt x="2534" y="5979"/>
                    <a:pt x="2711" y="6196"/>
                  </a:cubicBezTo>
                  <a:lnTo>
                    <a:pt x="3229" y="6850"/>
                  </a:lnTo>
                  <a:lnTo>
                    <a:pt x="3760" y="7504"/>
                  </a:lnTo>
                  <a:lnTo>
                    <a:pt x="4277" y="8145"/>
                  </a:lnTo>
                  <a:lnTo>
                    <a:pt x="4809" y="8798"/>
                  </a:lnTo>
                  <a:cubicBezTo>
                    <a:pt x="4985" y="9016"/>
                    <a:pt x="5163" y="9220"/>
                    <a:pt x="5340" y="9438"/>
                  </a:cubicBezTo>
                  <a:lnTo>
                    <a:pt x="5599" y="9765"/>
                  </a:lnTo>
                  <a:lnTo>
                    <a:pt x="5857" y="10092"/>
                  </a:lnTo>
                  <a:cubicBezTo>
                    <a:pt x="6035" y="10310"/>
                    <a:pt x="6211" y="10527"/>
                    <a:pt x="6375" y="10745"/>
                  </a:cubicBezTo>
                  <a:lnTo>
                    <a:pt x="6402" y="10773"/>
                  </a:lnTo>
                  <a:lnTo>
                    <a:pt x="6429" y="10760"/>
                  </a:lnTo>
                  <a:cubicBezTo>
                    <a:pt x="6511" y="10732"/>
                    <a:pt x="6593" y="10718"/>
                    <a:pt x="6688" y="10705"/>
                  </a:cubicBezTo>
                  <a:cubicBezTo>
                    <a:pt x="6770" y="10691"/>
                    <a:pt x="6852" y="10691"/>
                    <a:pt x="6947" y="10691"/>
                  </a:cubicBezTo>
                  <a:cubicBezTo>
                    <a:pt x="7028" y="10678"/>
                    <a:pt x="7124" y="10678"/>
                    <a:pt x="7219" y="10664"/>
                  </a:cubicBezTo>
                  <a:cubicBezTo>
                    <a:pt x="7301" y="10651"/>
                    <a:pt x="7397" y="10636"/>
                    <a:pt x="7464" y="10596"/>
                  </a:cubicBezTo>
                  <a:lnTo>
                    <a:pt x="7464" y="10596"/>
                  </a:lnTo>
                  <a:cubicBezTo>
                    <a:pt x="7382" y="10623"/>
                    <a:pt x="7301" y="10636"/>
                    <a:pt x="7206" y="10636"/>
                  </a:cubicBezTo>
                  <a:cubicBezTo>
                    <a:pt x="7179" y="10641"/>
                    <a:pt x="7150" y="10643"/>
                    <a:pt x="7121" y="10643"/>
                  </a:cubicBezTo>
                  <a:cubicBezTo>
                    <a:pt x="7062" y="10643"/>
                    <a:pt x="7001" y="10636"/>
                    <a:pt x="6947" y="10636"/>
                  </a:cubicBezTo>
                  <a:cubicBezTo>
                    <a:pt x="6883" y="10636"/>
                    <a:pt x="6826" y="10631"/>
                    <a:pt x="6766" y="10631"/>
                  </a:cubicBezTo>
                  <a:cubicBezTo>
                    <a:pt x="6737" y="10631"/>
                    <a:pt x="6706" y="10632"/>
                    <a:pt x="6674" y="10636"/>
                  </a:cubicBezTo>
                  <a:cubicBezTo>
                    <a:pt x="6603" y="10636"/>
                    <a:pt x="6523" y="10636"/>
                    <a:pt x="6440" y="10654"/>
                  </a:cubicBezTo>
                  <a:lnTo>
                    <a:pt x="6440" y="10654"/>
                  </a:lnTo>
                  <a:cubicBezTo>
                    <a:pt x="5206" y="8823"/>
                    <a:pt x="3877" y="7047"/>
                    <a:pt x="2616" y="5230"/>
                  </a:cubicBezTo>
                  <a:cubicBezTo>
                    <a:pt x="2303" y="4780"/>
                    <a:pt x="1989" y="4317"/>
                    <a:pt x="1689" y="3854"/>
                  </a:cubicBezTo>
                  <a:lnTo>
                    <a:pt x="1458" y="3514"/>
                  </a:lnTo>
                  <a:cubicBezTo>
                    <a:pt x="1377" y="3391"/>
                    <a:pt x="1308" y="3282"/>
                    <a:pt x="1226" y="3160"/>
                  </a:cubicBezTo>
                  <a:cubicBezTo>
                    <a:pt x="1159" y="3051"/>
                    <a:pt x="1077" y="2928"/>
                    <a:pt x="1008" y="2819"/>
                  </a:cubicBezTo>
                  <a:lnTo>
                    <a:pt x="791" y="2465"/>
                  </a:lnTo>
                  <a:lnTo>
                    <a:pt x="775" y="2438"/>
                  </a:lnTo>
                  <a:lnTo>
                    <a:pt x="775" y="2438"/>
                  </a:lnTo>
                  <a:lnTo>
                    <a:pt x="777" y="2437"/>
                  </a:lnTo>
                  <a:lnTo>
                    <a:pt x="1186" y="2356"/>
                  </a:lnTo>
                  <a:lnTo>
                    <a:pt x="1595" y="2274"/>
                  </a:lnTo>
                  <a:lnTo>
                    <a:pt x="1785" y="2234"/>
                  </a:lnTo>
                  <a:lnTo>
                    <a:pt x="1989" y="2192"/>
                  </a:lnTo>
                  <a:lnTo>
                    <a:pt x="2398" y="2125"/>
                  </a:lnTo>
                  <a:lnTo>
                    <a:pt x="2806" y="2043"/>
                  </a:lnTo>
                  <a:lnTo>
                    <a:pt x="3011" y="2016"/>
                  </a:lnTo>
                  <a:lnTo>
                    <a:pt x="3215" y="1974"/>
                  </a:lnTo>
                  <a:cubicBezTo>
                    <a:pt x="5394" y="1607"/>
                    <a:pt x="7587" y="1375"/>
                    <a:pt x="9794" y="1199"/>
                  </a:cubicBezTo>
                  <a:lnTo>
                    <a:pt x="10215" y="1171"/>
                  </a:lnTo>
                  <a:lnTo>
                    <a:pt x="10624" y="1144"/>
                  </a:lnTo>
                  <a:lnTo>
                    <a:pt x="10829" y="1130"/>
                  </a:lnTo>
                  <a:lnTo>
                    <a:pt x="11033" y="1117"/>
                  </a:lnTo>
                  <a:lnTo>
                    <a:pt x="11455" y="1090"/>
                  </a:lnTo>
                  <a:cubicBezTo>
                    <a:pt x="12000" y="1062"/>
                    <a:pt x="12545" y="1035"/>
                    <a:pt x="13103" y="1008"/>
                  </a:cubicBezTo>
                  <a:cubicBezTo>
                    <a:pt x="13933" y="977"/>
                    <a:pt x="14763" y="962"/>
                    <a:pt x="15594" y="962"/>
                  </a:cubicBezTo>
                  <a:cubicBezTo>
                    <a:pt x="15867" y="962"/>
                    <a:pt x="16140" y="963"/>
                    <a:pt x="16413" y="967"/>
                  </a:cubicBezTo>
                  <a:cubicBezTo>
                    <a:pt x="17516" y="981"/>
                    <a:pt x="18619" y="1008"/>
                    <a:pt x="19722" y="1062"/>
                  </a:cubicBezTo>
                  <a:cubicBezTo>
                    <a:pt x="20826" y="1130"/>
                    <a:pt x="21928" y="1212"/>
                    <a:pt x="23018" y="1321"/>
                  </a:cubicBezTo>
                  <a:lnTo>
                    <a:pt x="23441" y="1362"/>
                  </a:lnTo>
                  <a:lnTo>
                    <a:pt x="23849" y="1402"/>
                  </a:lnTo>
                  <a:lnTo>
                    <a:pt x="24053" y="1430"/>
                  </a:lnTo>
                  <a:lnTo>
                    <a:pt x="24258" y="1444"/>
                  </a:lnTo>
                  <a:lnTo>
                    <a:pt x="24666" y="1498"/>
                  </a:lnTo>
                  <a:cubicBezTo>
                    <a:pt x="25211" y="1566"/>
                    <a:pt x="25769" y="1634"/>
                    <a:pt x="26314" y="1716"/>
                  </a:cubicBezTo>
                  <a:cubicBezTo>
                    <a:pt x="27403" y="1865"/>
                    <a:pt x="28493" y="2056"/>
                    <a:pt x="29583" y="2261"/>
                  </a:cubicBezTo>
                  <a:lnTo>
                    <a:pt x="29991" y="2343"/>
                  </a:lnTo>
                  <a:lnTo>
                    <a:pt x="30196" y="2383"/>
                  </a:lnTo>
                  <a:lnTo>
                    <a:pt x="30291" y="2397"/>
                  </a:lnTo>
                  <a:cubicBezTo>
                    <a:pt x="30332" y="2410"/>
                    <a:pt x="30373" y="2410"/>
                    <a:pt x="30400" y="2424"/>
                  </a:cubicBezTo>
                  <a:cubicBezTo>
                    <a:pt x="30550" y="2452"/>
                    <a:pt x="30686" y="2465"/>
                    <a:pt x="30823" y="2492"/>
                  </a:cubicBezTo>
                  <a:cubicBezTo>
                    <a:pt x="30959" y="2506"/>
                    <a:pt x="31095" y="2533"/>
                    <a:pt x="31231" y="2546"/>
                  </a:cubicBezTo>
                  <a:cubicBezTo>
                    <a:pt x="31504" y="2588"/>
                    <a:pt x="31762" y="2642"/>
                    <a:pt x="32021" y="2697"/>
                  </a:cubicBezTo>
                  <a:cubicBezTo>
                    <a:pt x="32157" y="2737"/>
                    <a:pt x="32279" y="2764"/>
                    <a:pt x="32402" y="2806"/>
                  </a:cubicBezTo>
                  <a:cubicBezTo>
                    <a:pt x="32470" y="2819"/>
                    <a:pt x="32524" y="2846"/>
                    <a:pt x="32579" y="2860"/>
                  </a:cubicBezTo>
                  <a:cubicBezTo>
                    <a:pt x="32633" y="2887"/>
                    <a:pt x="32688" y="2915"/>
                    <a:pt x="32729" y="2928"/>
                  </a:cubicBezTo>
                  <a:cubicBezTo>
                    <a:pt x="32740" y="2940"/>
                    <a:pt x="32761" y="2951"/>
                    <a:pt x="32776" y="2962"/>
                  </a:cubicBezTo>
                  <a:lnTo>
                    <a:pt x="32776" y="2962"/>
                  </a:lnTo>
                  <a:cubicBezTo>
                    <a:pt x="32774" y="2964"/>
                    <a:pt x="32772" y="2966"/>
                    <a:pt x="32770" y="2969"/>
                  </a:cubicBezTo>
                  <a:cubicBezTo>
                    <a:pt x="32770" y="2982"/>
                    <a:pt x="32757" y="2996"/>
                    <a:pt x="32742" y="3024"/>
                  </a:cubicBezTo>
                  <a:cubicBezTo>
                    <a:pt x="32729" y="3064"/>
                    <a:pt x="32688" y="3105"/>
                    <a:pt x="32648" y="3160"/>
                  </a:cubicBezTo>
                  <a:lnTo>
                    <a:pt x="32388" y="3473"/>
                  </a:lnTo>
                  <a:cubicBezTo>
                    <a:pt x="32293" y="3581"/>
                    <a:pt x="32212" y="3690"/>
                    <a:pt x="32116" y="3799"/>
                  </a:cubicBezTo>
                  <a:cubicBezTo>
                    <a:pt x="31762" y="4222"/>
                    <a:pt x="31395" y="4644"/>
                    <a:pt x="31040" y="5067"/>
                  </a:cubicBezTo>
                  <a:cubicBezTo>
                    <a:pt x="30318" y="5911"/>
                    <a:pt x="29583" y="6741"/>
                    <a:pt x="28861" y="7586"/>
                  </a:cubicBezTo>
                  <a:cubicBezTo>
                    <a:pt x="28139" y="8430"/>
                    <a:pt x="27403" y="9261"/>
                    <a:pt x="26682" y="10119"/>
                  </a:cubicBezTo>
                  <a:cubicBezTo>
                    <a:pt x="27485" y="9343"/>
                    <a:pt x="28275" y="8553"/>
                    <a:pt x="29052" y="7763"/>
                  </a:cubicBezTo>
                  <a:cubicBezTo>
                    <a:pt x="29842" y="6973"/>
                    <a:pt x="30618" y="6183"/>
                    <a:pt x="31380" y="5379"/>
                  </a:cubicBezTo>
                  <a:cubicBezTo>
                    <a:pt x="31776" y="4971"/>
                    <a:pt x="32157" y="4562"/>
                    <a:pt x="32524" y="4154"/>
                  </a:cubicBezTo>
                  <a:cubicBezTo>
                    <a:pt x="32620" y="4059"/>
                    <a:pt x="32715" y="3950"/>
                    <a:pt x="32811" y="3854"/>
                  </a:cubicBezTo>
                  <a:lnTo>
                    <a:pt x="33096" y="3541"/>
                  </a:lnTo>
                  <a:cubicBezTo>
                    <a:pt x="33151" y="3487"/>
                    <a:pt x="33192" y="3418"/>
                    <a:pt x="33247" y="3350"/>
                  </a:cubicBezTo>
                  <a:cubicBezTo>
                    <a:pt x="33274" y="3309"/>
                    <a:pt x="33301" y="3269"/>
                    <a:pt x="33329" y="3214"/>
                  </a:cubicBezTo>
                  <a:cubicBezTo>
                    <a:pt x="33329" y="3200"/>
                    <a:pt x="33342" y="3173"/>
                    <a:pt x="33356" y="3146"/>
                  </a:cubicBezTo>
                  <a:cubicBezTo>
                    <a:pt x="33369" y="3118"/>
                    <a:pt x="33369" y="3091"/>
                    <a:pt x="33383" y="3064"/>
                  </a:cubicBezTo>
                  <a:lnTo>
                    <a:pt x="33383" y="3024"/>
                  </a:lnTo>
                  <a:cubicBezTo>
                    <a:pt x="33396" y="2996"/>
                    <a:pt x="33396" y="2982"/>
                    <a:pt x="33396" y="2969"/>
                  </a:cubicBezTo>
                  <a:lnTo>
                    <a:pt x="33396" y="2942"/>
                  </a:lnTo>
                  <a:lnTo>
                    <a:pt x="33396" y="2928"/>
                  </a:lnTo>
                  <a:lnTo>
                    <a:pt x="33396" y="2846"/>
                  </a:lnTo>
                  <a:cubicBezTo>
                    <a:pt x="33396" y="2819"/>
                    <a:pt x="33383" y="2792"/>
                    <a:pt x="33383" y="2778"/>
                  </a:cubicBezTo>
                  <a:cubicBezTo>
                    <a:pt x="33369" y="2751"/>
                    <a:pt x="33369" y="2737"/>
                    <a:pt x="33356" y="2710"/>
                  </a:cubicBezTo>
                  <a:cubicBezTo>
                    <a:pt x="33356" y="2710"/>
                    <a:pt x="33342" y="2697"/>
                    <a:pt x="33342" y="2683"/>
                  </a:cubicBezTo>
                  <a:cubicBezTo>
                    <a:pt x="33342" y="2683"/>
                    <a:pt x="33329" y="2670"/>
                    <a:pt x="33329" y="2655"/>
                  </a:cubicBezTo>
                  <a:lnTo>
                    <a:pt x="33314" y="2642"/>
                  </a:lnTo>
                  <a:cubicBezTo>
                    <a:pt x="33301" y="2628"/>
                    <a:pt x="33301" y="2615"/>
                    <a:pt x="33301" y="2615"/>
                  </a:cubicBezTo>
                  <a:cubicBezTo>
                    <a:pt x="33260" y="2561"/>
                    <a:pt x="33205" y="2519"/>
                    <a:pt x="33165" y="2479"/>
                  </a:cubicBezTo>
                  <a:cubicBezTo>
                    <a:pt x="33124" y="2452"/>
                    <a:pt x="33083" y="2424"/>
                    <a:pt x="33056" y="2397"/>
                  </a:cubicBezTo>
                  <a:cubicBezTo>
                    <a:pt x="32974" y="2356"/>
                    <a:pt x="32906" y="2315"/>
                    <a:pt x="32824" y="2274"/>
                  </a:cubicBezTo>
                  <a:cubicBezTo>
                    <a:pt x="32757" y="2247"/>
                    <a:pt x="32688" y="2220"/>
                    <a:pt x="32606" y="2192"/>
                  </a:cubicBezTo>
                  <a:cubicBezTo>
                    <a:pt x="32470" y="2138"/>
                    <a:pt x="32334" y="2097"/>
                    <a:pt x="32184" y="2056"/>
                  </a:cubicBezTo>
                  <a:cubicBezTo>
                    <a:pt x="31912" y="1989"/>
                    <a:pt x="31626" y="1920"/>
                    <a:pt x="31353" y="1865"/>
                  </a:cubicBezTo>
                  <a:lnTo>
                    <a:pt x="30945" y="1784"/>
                  </a:lnTo>
                  <a:cubicBezTo>
                    <a:pt x="30808" y="1756"/>
                    <a:pt x="30672" y="1743"/>
                    <a:pt x="30536" y="1716"/>
                  </a:cubicBezTo>
                  <a:cubicBezTo>
                    <a:pt x="30509" y="1702"/>
                    <a:pt x="30468" y="1702"/>
                    <a:pt x="30441" y="1689"/>
                  </a:cubicBezTo>
                  <a:lnTo>
                    <a:pt x="30345" y="1662"/>
                  </a:lnTo>
                  <a:lnTo>
                    <a:pt x="30142" y="1620"/>
                  </a:lnTo>
                  <a:cubicBezTo>
                    <a:pt x="30005" y="1593"/>
                    <a:pt x="29869" y="1553"/>
                    <a:pt x="29733" y="1525"/>
                  </a:cubicBezTo>
                  <a:cubicBezTo>
                    <a:pt x="28643" y="1280"/>
                    <a:pt x="27540" y="1062"/>
                    <a:pt x="26437" y="885"/>
                  </a:cubicBezTo>
                  <a:cubicBezTo>
                    <a:pt x="25892" y="790"/>
                    <a:pt x="25333" y="708"/>
                    <a:pt x="24788" y="627"/>
                  </a:cubicBezTo>
                  <a:lnTo>
                    <a:pt x="24367" y="572"/>
                  </a:lnTo>
                  <a:lnTo>
                    <a:pt x="24162" y="545"/>
                  </a:lnTo>
                  <a:lnTo>
                    <a:pt x="23958" y="518"/>
                  </a:lnTo>
                  <a:lnTo>
                    <a:pt x="23535" y="463"/>
                  </a:lnTo>
                  <a:lnTo>
                    <a:pt x="23114" y="409"/>
                  </a:lnTo>
                  <a:lnTo>
                    <a:pt x="22909" y="394"/>
                  </a:lnTo>
                  <a:lnTo>
                    <a:pt x="22705" y="367"/>
                  </a:lnTo>
                  <a:lnTo>
                    <a:pt x="22282" y="327"/>
                  </a:lnTo>
                  <a:lnTo>
                    <a:pt x="21874" y="286"/>
                  </a:lnTo>
                  <a:lnTo>
                    <a:pt x="21656" y="258"/>
                  </a:lnTo>
                  <a:lnTo>
                    <a:pt x="21452" y="245"/>
                  </a:lnTo>
                  <a:cubicBezTo>
                    <a:pt x="20893" y="191"/>
                    <a:pt x="20335" y="149"/>
                    <a:pt x="19776" y="122"/>
                  </a:cubicBezTo>
                  <a:cubicBezTo>
                    <a:pt x="19219" y="82"/>
                    <a:pt x="18660" y="55"/>
                    <a:pt x="18102" y="40"/>
                  </a:cubicBezTo>
                  <a:cubicBezTo>
                    <a:pt x="17815" y="27"/>
                    <a:pt x="17543" y="13"/>
                    <a:pt x="17257" y="13"/>
                  </a:cubicBezTo>
                  <a:cubicBezTo>
                    <a:pt x="17121" y="13"/>
                    <a:pt x="16985" y="13"/>
                    <a:pt x="16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7"/>
            <p:cNvSpPr/>
            <p:nvPr/>
          </p:nvSpPr>
          <p:spPr>
            <a:xfrm>
              <a:off x="7542342" y="1464908"/>
              <a:ext cx="328275" cy="144174"/>
            </a:xfrm>
            <a:custGeom>
              <a:avLst/>
              <a:gdLst/>
              <a:ahLst/>
              <a:cxnLst/>
              <a:rect l="l" t="t" r="r" b="b"/>
              <a:pathLst>
                <a:path w="18047" h="7926" extrusionOk="0">
                  <a:moveTo>
                    <a:pt x="8964" y="1"/>
                  </a:moveTo>
                  <a:cubicBezTo>
                    <a:pt x="8743" y="1"/>
                    <a:pt x="8524" y="5"/>
                    <a:pt x="8309" y="13"/>
                  </a:cubicBezTo>
                  <a:cubicBezTo>
                    <a:pt x="6115" y="107"/>
                    <a:pt x="3705" y="434"/>
                    <a:pt x="1812" y="1402"/>
                  </a:cubicBezTo>
                  <a:cubicBezTo>
                    <a:pt x="722" y="1974"/>
                    <a:pt x="246" y="2410"/>
                    <a:pt x="177" y="3418"/>
                  </a:cubicBezTo>
                  <a:lnTo>
                    <a:pt x="177" y="3554"/>
                  </a:lnTo>
                  <a:cubicBezTo>
                    <a:pt x="123" y="5011"/>
                    <a:pt x="82" y="6468"/>
                    <a:pt x="1" y="7925"/>
                  </a:cubicBezTo>
                  <a:cubicBezTo>
                    <a:pt x="409" y="6605"/>
                    <a:pt x="2888" y="5733"/>
                    <a:pt x="4290" y="5379"/>
                  </a:cubicBezTo>
                  <a:cubicBezTo>
                    <a:pt x="5801" y="4995"/>
                    <a:pt x="7402" y="4879"/>
                    <a:pt x="8989" y="4879"/>
                  </a:cubicBezTo>
                  <a:cubicBezTo>
                    <a:pt x="9262" y="4879"/>
                    <a:pt x="9535" y="4882"/>
                    <a:pt x="9807" y="4889"/>
                  </a:cubicBezTo>
                  <a:cubicBezTo>
                    <a:pt x="11278" y="4929"/>
                    <a:pt x="12776" y="5038"/>
                    <a:pt x="14220" y="5379"/>
                  </a:cubicBezTo>
                  <a:cubicBezTo>
                    <a:pt x="15458" y="5678"/>
                    <a:pt x="17107" y="6127"/>
                    <a:pt x="18046" y="7053"/>
                  </a:cubicBezTo>
                  <a:cubicBezTo>
                    <a:pt x="17992" y="5800"/>
                    <a:pt x="17937" y="4562"/>
                    <a:pt x="17883" y="3309"/>
                  </a:cubicBezTo>
                  <a:cubicBezTo>
                    <a:pt x="17883" y="3158"/>
                    <a:pt x="17870" y="2995"/>
                    <a:pt x="17801" y="2846"/>
                  </a:cubicBezTo>
                  <a:cubicBezTo>
                    <a:pt x="17733" y="2682"/>
                    <a:pt x="17583" y="2546"/>
                    <a:pt x="17434" y="2437"/>
                  </a:cubicBezTo>
                  <a:cubicBezTo>
                    <a:pt x="15143" y="678"/>
                    <a:pt x="11854" y="1"/>
                    <a:pt x="8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7"/>
            <p:cNvSpPr/>
            <p:nvPr/>
          </p:nvSpPr>
          <p:spPr>
            <a:xfrm>
              <a:off x="7691482" y="1465126"/>
              <a:ext cx="2001" cy="255"/>
            </a:xfrm>
            <a:custGeom>
              <a:avLst/>
              <a:gdLst/>
              <a:ahLst/>
              <a:cxnLst/>
              <a:rect l="l" t="t" r="r" b="b"/>
              <a:pathLst>
                <a:path w="110" h="14" extrusionOk="0">
                  <a:moveTo>
                    <a:pt x="110" y="1"/>
                  </a:moveTo>
                  <a:cubicBezTo>
                    <a:pt x="68" y="1"/>
                    <a:pt x="28" y="14"/>
                    <a:pt x="1" y="14"/>
                  </a:cubicBezTo>
                  <a:cubicBezTo>
                    <a:pt x="41" y="14"/>
                    <a:pt x="68" y="1"/>
                    <a:pt x="110" y="1"/>
                  </a:cubicBezTo>
                  <a:close/>
                </a:path>
              </a:pathLst>
            </a:custGeom>
            <a:solidFill>
              <a:srgbClr val="1B2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7"/>
            <p:cNvSpPr/>
            <p:nvPr/>
          </p:nvSpPr>
          <p:spPr>
            <a:xfrm>
              <a:off x="7541596" y="1592220"/>
              <a:ext cx="1492" cy="13879"/>
            </a:xfrm>
            <a:custGeom>
              <a:avLst/>
              <a:gdLst/>
              <a:ahLst/>
              <a:cxnLst/>
              <a:rect l="l" t="t" r="r" b="b"/>
              <a:pathLst>
                <a:path w="82" h="763" extrusionOk="0">
                  <a:moveTo>
                    <a:pt x="82" y="0"/>
                  </a:moveTo>
                  <a:cubicBezTo>
                    <a:pt x="69" y="0"/>
                    <a:pt x="55" y="0"/>
                    <a:pt x="42" y="14"/>
                  </a:cubicBezTo>
                  <a:cubicBezTo>
                    <a:pt x="0" y="245"/>
                    <a:pt x="42" y="463"/>
                    <a:pt x="42" y="763"/>
                  </a:cubicBezTo>
                  <a:lnTo>
                    <a:pt x="55" y="763"/>
                  </a:lnTo>
                  <a:cubicBezTo>
                    <a:pt x="69" y="504"/>
                    <a:pt x="69" y="245"/>
                    <a:pt x="82" y="0"/>
                  </a:cubicBezTo>
                  <a:close/>
                </a:path>
              </a:pathLst>
            </a:custGeom>
            <a:solidFill>
              <a:srgbClr val="D6D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7"/>
            <p:cNvSpPr/>
            <p:nvPr/>
          </p:nvSpPr>
          <p:spPr>
            <a:xfrm>
              <a:off x="7542342" y="1606080"/>
              <a:ext cx="255" cy="782"/>
            </a:xfrm>
            <a:custGeom>
              <a:avLst/>
              <a:gdLst/>
              <a:ahLst/>
              <a:cxnLst/>
              <a:rect l="l" t="t" r="r" b="b"/>
              <a:pathLst>
                <a:path w="14" h="43" extrusionOk="0">
                  <a:moveTo>
                    <a:pt x="1" y="1"/>
                  </a:moveTo>
                  <a:lnTo>
                    <a:pt x="1" y="42"/>
                  </a:lnTo>
                  <a:cubicBezTo>
                    <a:pt x="1" y="28"/>
                    <a:pt x="14" y="15"/>
                    <a:pt x="14" y="1"/>
                  </a:cubicBezTo>
                  <a:close/>
                </a:path>
              </a:pathLst>
            </a:custGeom>
            <a:solidFill>
              <a:srgbClr val="D6C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7"/>
            <p:cNvSpPr/>
            <p:nvPr/>
          </p:nvSpPr>
          <p:spPr>
            <a:xfrm>
              <a:off x="7542342" y="1589236"/>
              <a:ext cx="1019" cy="3256"/>
            </a:xfrm>
            <a:custGeom>
              <a:avLst/>
              <a:gdLst/>
              <a:ahLst/>
              <a:cxnLst/>
              <a:rect l="l" t="t" r="r" b="b"/>
              <a:pathLst>
                <a:path w="56" h="179" extrusionOk="0">
                  <a:moveTo>
                    <a:pt x="55" y="1"/>
                  </a:moveTo>
                  <a:cubicBezTo>
                    <a:pt x="28" y="55"/>
                    <a:pt x="14" y="110"/>
                    <a:pt x="1" y="178"/>
                  </a:cubicBezTo>
                  <a:cubicBezTo>
                    <a:pt x="14" y="164"/>
                    <a:pt x="28" y="164"/>
                    <a:pt x="41" y="164"/>
                  </a:cubicBezTo>
                  <a:cubicBezTo>
                    <a:pt x="55" y="110"/>
                    <a:pt x="55" y="55"/>
                    <a:pt x="55" y="1"/>
                  </a:cubicBezTo>
                  <a:close/>
                </a:path>
              </a:pathLst>
            </a:custGeom>
            <a:solidFill>
              <a:srgbClr val="1B2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7"/>
            <p:cNvSpPr/>
            <p:nvPr/>
          </p:nvSpPr>
          <p:spPr>
            <a:xfrm>
              <a:off x="7542342" y="1464871"/>
              <a:ext cx="328275" cy="143701"/>
            </a:xfrm>
            <a:custGeom>
              <a:avLst/>
              <a:gdLst/>
              <a:ahLst/>
              <a:cxnLst/>
              <a:rect l="l" t="t" r="r" b="b"/>
              <a:pathLst>
                <a:path w="18047" h="7900" extrusionOk="0">
                  <a:moveTo>
                    <a:pt x="9017" y="1"/>
                  </a:moveTo>
                  <a:cubicBezTo>
                    <a:pt x="8785" y="1"/>
                    <a:pt x="8540" y="15"/>
                    <a:pt x="8309" y="15"/>
                  </a:cubicBezTo>
                  <a:cubicBezTo>
                    <a:pt x="8267" y="15"/>
                    <a:pt x="8240" y="28"/>
                    <a:pt x="8200" y="28"/>
                  </a:cubicBezTo>
                  <a:cubicBezTo>
                    <a:pt x="7982" y="28"/>
                    <a:pt x="7818" y="55"/>
                    <a:pt x="7628" y="205"/>
                  </a:cubicBezTo>
                  <a:cubicBezTo>
                    <a:pt x="8540" y="246"/>
                    <a:pt x="9466" y="233"/>
                    <a:pt x="10379" y="409"/>
                  </a:cubicBezTo>
                  <a:cubicBezTo>
                    <a:pt x="10815" y="491"/>
                    <a:pt x="11264" y="614"/>
                    <a:pt x="11672" y="805"/>
                  </a:cubicBezTo>
                  <a:cubicBezTo>
                    <a:pt x="11863" y="886"/>
                    <a:pt x="12435" y="1377"/>
                    <a:pt x="12612" y="1377"/>
                  </a:cubicBezTo>
                  <a:lnTo>
                    <a:pt x="12626" y="1377"/>
                  </a:lnTo>
                  <a:cubicBezTo>
                    <a:pt x="11999" y="1417"/>
                    <a:pt x="11373" y="1526"/>
                    <a:pt x="10773" y="1689"/>
                  </a:cubicBezTo>
                  <a:cubicBezTo>
                    <a:pt x="10651" y="1717"/>
                    <a:pt x="10528" y="1771"/>
                    <a:pt x="10501" y="1894"/>
                  </a:cubicBezTo>
                  <a:cubicBezTo>
                    <a:pt x="10488" y="2016"/>
                    <a:pt x="10610" y="2112"/>
                    <a:pt x="10719" y="2167"/>
                  </a:cubicBezTo>
                  <a:cubicBezTo>
                    <a:pt x="11236" y="2425"/>
                    <a:pt x="11836" y="2466"/>
                    <a:pt x="12395" y="2602"/>
                  </a:cubicBezTo>
                  <a:cubicBezTo>
                    <a:pt x="12967" y="2739"/>
                    <a:pt x="13552" y="3024"/>
                    <a:pt x="13784" y="3556"/>
                  </a:cubicBezTo>
                  <a:cubicBezTo>
                    <a:pt x="12476" y="3188"/>
                    <a:pt x="11100" y="3011"/>
                    <a:pt x="9738" y="3011"/>
                  </a:cubicBezTo>
                  <a:cubicBezTo>
                    <a:pt x="6838" y="3011"/>
                    <a:pt x="3923" y="3828"/>
                    <a:pt x="1472" y="5408"/>
                  </a:cubicBezTo>
                  <a:cubicBezTo>
                    <a:pt x="994" y="5708"/>
                    <a:pt x="477" y="6089"/>
                    <a:pt x="177" y="6579"/>
                  </a:cubicBezTo>
                  <a:cubicBezTo>
                    <a:pt x="123" y="6674"/>
                    <a:pt x="82" y="6756"/>
                    <a:pt x="55" y="6838"/>
                  </a:cubicBezTo>
                  <a:cubicBezTo>
                    <a:pt x="55" y="6892"/>
                    <a:pt x="55" y="6947"/>
                    <a:pt x="41" y="7001"/>
                  </a:cubicBezTo>
                  <a:cubicBezTo>
                    <a:pt x="28" y="7246"/>
                    <a:pt x="28" y="7505"/>
                    <a:pt x="14" y="7764"/>
                  </a:cubicBezTo>
                  <a:cubicBezTo>
                    <a:pt x="14" y="7778"/>
                    <a:pt x="1" y="7791"/>
                    <a:pt x="1" y="7805"/>
                  </a:cubicBezTo>
                  <a:lnTo>
                    <a:pt x="1" y="7900"/>
                  </a:lnTo>
                  <a:cubicBezTo>
                    <a:pt x="573" y="6375"/>
                    <a:pt x="2874" y="5748"/>
                    <a:pt x="4290" y="5381"/>
                  </a:cubicBezTo>
                  <a:cubicBezTo>
                    <a:pt x="5803" y="4999"/>
                    <a:pt x="7383" y="4891"/>
                    <a:pt x="8962" y="4891"/>
                  </a:cubicBezTo>
                  <a:lnTo>
                    <a:pt x="9807" y="4891"/>
                  </a:lnTo>
                  <a:cubicBezTo>
                    <a:pt x="11278" y="4931"/>
                    <a:pt x="12776" y="5040"/>
                    <a:pt x="14220" y="5381"/>
                  </a:cubicBezTo>
                  <a:cubicBezTo>
                    <a:pt x="15458" y="5680"/>
                    <a:pt x="17107" y="6129"/>
                    <a:pt x="18046" y="7055"/>
                  </a:cubicBezTo>
                  <a:cubicBezTo>
                    <a:pt x="18033" y="6892"/>
                    <a:pt x="18033" y="6729"/>
                    <a:pt x="18019" y="6579"/>
                  </a:cubicBezTo>
                  <a:cubicBezTo>
                    <a:pt x="17979" y="5490"/>
                    <a:pt x="17937" y="4400"/>
                    <a:pt x="17883" y="3311"/>
                  </a:cubicBezTo>
                  <a:cubicBezTo>
                    <a:pt x="17883" y="3160"/>
                    <a:pt x="17870" y="2997"/>
                    <a:pt x="17801" y="2848"/>
                  </a:cubicBezTo>
                  <a:cubicBezTo>
                    <a:pt x="17733" y="2684"/>
                    <a:pt x="17583" y="2548"/>
                    <a:pt x="17434" y="2439"/>
                  </a:cubicBezTo>
                  <a:cubicBezTo>
                    <a:pt x="15159" y="682"/>
                    <a:pt x="11890" y="1"/>
                    <a:pt x="90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7"/>
            <p:cNvSpPr/>
            <p:nvPr/>
          </p:nvSpPr>
          <p:spPr>
            <a:xfrm>
              <a:off x="5591628" y="1811209"/>
              <a:ext cx="87221" cy="52042"/>
            </a:xfrm>
            <a:custGeom>
              <a:avLst/>
              <a:gdLst/>
              <a:ahLst/>
              <a:cxnLst/>
              <a:rect l="l" t="t" r="r" b="b"/>
              <a:pathLst>
                <a:path w="4795" h="2861" extrusionOk="0">
                  <a:moveTo>
                    <a:pt x="4794" y="1"/>
                  </a:moveTo>
                  <a:lnTo>
                    <a:pt x="4794" y="1"/>
                  </a:lnTo>
                  <a:cubicBezTo>
                    <a:pt x="4658" y="97"/>
                    <a:pt x="4508" y="178"/>
                    <a:pt x="4371" y="273"/>
                  </a:cubicBezTo>
                  <a:cubicBezTo>
                    <a:pt x="4235" y="369"/>
                    <a:pt x="4099" y="464"/>
                    <a:pt x="3950" y="560"/>
                  </a:cubicBezTo>
                  <a:cubicBezTo>
                    <a:pt x="3677" y="750"/>
                    <a:pt x="3418" y="954"/>
                    <a:pt x="3160" y="1159"/>
                  </a:cubicBezTo>
                  <a:cubicBezTo>
                    <a:pt x="2887" y="1363"/>
                    <a:pt x="2642" y="1568"/>
                    <a:pt x="2383" y="1785"/>
                  </a:cubicBezTo>
                  <a:cubicBezTo>
                    <a:pt x="2163" y="1972"/>
                    <a:pt x="1952" y="2158"/>
                    <a:pt x="1742" y="2352"/>
                  </a:cubicBezTo>
                  <a:lnTo>
                    <a:pt x="1742" y="2352"/>
                  </a:lnTo>
                  <a:lnTo>
                    <a:pt x="1430" y="2153"/>
                  </a:lnTo>
                  <a:lnTo>
                    <a:pt x="1308" y="2085"/>
                  </a:lnTo>
                  <a:lnTo>
                    <a:pt x="1199" y="2016"/>
                  </a:lnTo>
                  <a:cubicBezTo>
                    <a:pt x="1117" y="1976"/>
                    <a:pt x="1035" y="1935"/>
                    <a:pt x="967" y="1894"/>
                  </a:cubicBezTo>
                  <a:cubicBezTo>
                    <a:pt x="803" y="1799"/>
                    <a:pt x="654" y="1717"/>
                    <a:pt x="490" y="1635"/>
                  </a:cubicBezTo>
                  <a:cubicBezTo>
                    <a:pt x="327" y="1553"/>
                    <a:pt x="164" y="1472"/>
                    <a:pt x="0" y="1404"/>
                  </a:cubicBezTo>
                  <a:lnTo>
                    <a:pt x="0" y="1404"/>
                  </a:lnTo>
                  <a:cubicBezTo>
                    <a:pt x="122" y="1526"/>
                    <a:pt x="258" y="1649"/>
                    <a:pt x="395" y="1771"/>
                  </a:cubicBezTo>
                  <a:cubicBezTo>
                    <a:pt x="531" y="1894"/>
                    <a:pt x="667" y="2003"/>
                    <a:pt x="803" y="2112"/>
                  </a:cubicBezTo>
                  <a:cubicBezTo>
                    <a:pt x="872" y="2180"/>
                    <a:pt x="939" y="2234"/>
                    <a:pt x="1021" y="2289"/>
                  </a:cubicBezTo>
                  <a:lnTo>
                    <a:pt x="1117" y="2371"/>
                  </a:lnTo>
                  <a:lnTo>
                    <a:pt x="1226" y="2452"/>
                  </a:lnTo>
                  <a:cubicBezTo>
                    <a:pt x="1362" y="2561"/>
                    <a:pt x="1511" y="2670"/>
                    <a:pt x="1648" y="2766"/>
                  </a:cubicBezTo>
                  <a:lnTo>
                    <a:pt x="1771" y="2861"/>
                  </a:lnTo>
                  <a:lnTo>
                    <a:pt x="1893" y="2752"/>
                  </a:lnTo>
                  <a:cubicBezTo>
                    <a:pt x="2165" y="2548"/>
                    <a:pt x="2410" y="2343"/>
                    <a:pt x="2670" y="2125"/>
                  </a:cubicBezTo>
                  <a:cubicBezTo>
                    <a:pt x="2915" y="1908"/>
                    <a:pt x="3173" y="1690"/>
                    <a:pt x="3418" y="1459"/>
                  </a:cubicBezTo>
                  <a:cubicBezTo>
                    <a:pt x="3650" y="1227"/>
                    <a:pt x="3895" y="996"/>
                    <a:pt x="4126" y="750"/>
                  </a:cubicBezTo>
                  <a:cubicBezTo>
                    <a:pt x="4249" y="641"/>
                    <a:pt x="4358" y="518"/>
                    <a:pt x="4467" y="396"/>
                  </a:cubicBezTo>
                  <a:cubicBezTo>
                    <a:pt x="4576" y="260"/>
                    <a:pt x="4698" y="137"/>
                    <a:pt x="479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7"/>
            <p:cNvSpPr/>
            <p:nvPr/>
          </p:nvSpPr>
          <p:spPr>
            <a:xfrm>
              <a:off x="6460946" y="1742342"/>
              <a:ext cx="87476" cy="53297"/>
            </a:xfrm>
            <a:custGeom>
              <a:avLst/>
              <a:gdLst/>
              <a:ahLst/>
              <a:cxnLst/>
              <a:rect l="l" t="t" r="r" b="b"/>
              <a:pathLst>
                <a:path w="4809" h="2930" extrusionOk="0">
                  <a:moveTo>
                    <a:pt x="4808" y="1"/>
                  </a:moveTo>
                  <a:lnTo>
                    <a:pt x="4808" y="1"/>
                  </a:lnTo>
                  <a:cubicBezTo>
                    <a:pt x="4658" y="69"/>
                    <a:pt x="4509" y="164"/>
                    <a:pt x="4358" y="246"/>
                  </a:cubicBezTo>
                  <a:cubicBezTo>
                    <a:pt x="4222" y="342"/>
                    <a:pt x="4073" y="423"/>
                    <a:pt x="3937" y="518"/>
                  </a:cubicBezTo>
                  <a:cubicBezTo>
                    <a:pt x="3664" y="709"/>
                    <a:pt x="3392" y="899"/>
                    <a:pt x="3120" y="1104"/>
                  </a:cubicBezTo>
                  <a:cubicBezTo>
                    <a:pt x="2860" y="1308"/>
                    <a:pt x="2602" y="1513"/>
                    <a:pt x="2343" y="1731"/>
                  </a:cubicBezTo>
                  <a:lnTo>
                    <a:pt x="1975" y="2058"/>
                  </a:lnTo>
                  <a:cubicBezTo>
                    <a:pt x="1896" y="2128"/>
                    <a:pt x="1818" y="2198"/>
                    <a:pt x="1739" y="2271"/>
                  </a:cubicBezTo>
                  <a:lnTo>
                    <a:pt x="1739" y="2271"/>
                  </a:lnTo>
                  <a:cubicBezTo>
                    <a:pt x="1495" y="2123"/>
                    <a:pt x="1245" y="1983"/>
                    <a:pt x="995" y="1853"/>
                  </a:cubicBezTo>
                  <a:lnTo>
                    <a:pt x="505" y="1608"/>
                  </a:lnTo>
                  <a:cubicBezTo>
                    <a:pt x="341" y="1526"/>
                    <a:pt x="178" y="1458"/>
                    <a:pt x="0" y="1390"/>
                  </a:cubicBezTo>
                  <a:lnTo>
                    <a:pt x="0" y="1390"/>
                  </a:lnTo>
                  <a:cubicBezTo>
                    <a:pt x="123" y="1526"/>
                    <a:pt x="259" y="1662"/>
                    <a:pt x="396" y="1785"/>
                  </a:cubicBezTo>
                  <a:cubicBezTo>
                    <a:pt x="518" y="1907"/>
                    <a:pt x="654" y="2030"/>
                    <a:pt x="790" y="2139"/>
                  </a:cubicBezTo>
                  <a:cubicBezTo>
                    <a:pt x="1062" y="2370"/>
                    <a:pt x="1349" y="2602"/>
                    <a:pt x="1621" y="2806"/>
                  </a:cubicBezTo>
                  <a:lnTo>
                    <a:pt x="1771" y="2929"/>
                  </a:lnTo>
                  <a:lnTo>
                    <a:pt x="1948" y="2793"/>
                  </a:lnTo>
                  <a:cubicBezTo>
                    <a:pt x="2070" y="2697"/>
                    <a:pt x="2206" y="2588"/>
                    <a:pt x="2330" y="2479"/>
                  </a:cubicBezTo>
                  <a:cubicBezTo>
                    <a:pt x="2466" y="2384"/>
                    <a:pt x="2588" y="2276"/>
                    <a:pt x="2711" y="2167"/>
                  </a:cubicBezTo>
                  <a:cubicBezTo>
                    <a:pt x="2969" y="1949"/>
                    <a:pt x="3214" y="1717"/>
                    <a:pt x="3459" y="1486"/>
                  </a:cubicBezTo>
                  <a:cubicBezTo>
                    <a:pt x="3692" y="1268"/>
                    <a:pt x="3937" y="1023"/>
                    <a:pt x="4155" y="777"/>
                  </a:cubicBezTo>
                  <a:cubicBezTo>
                    <a:pt x="4277" y="654"/>
                    <a:pt x="4386" y="532"/>
                    <a:pt x="4495" y="396"/>
                  </a:cubicBezTo>
                  <a:cubicBezTo>
                    <a:pt x="4604" y="273"/>
                    <a:pt x="4713" y="137"/>
                    <a:pt x="4808" y="1"/>
                  </a:cubicBezTo>
                  <a:close/>
                </a:path>
              </a:pathLst>
            </a:custGeom>
            <a:solidFill>
              <a:srgbClr val="A54675"/>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7"/>
            <p:cNvSpPr/>
            <p:nvPr/>
          </p:nvSpPr>
          <p:spPr>
            <a:xfrm>
              <a:off x="7676621" y="1779013"/>
              <a:ext cx="87458" cy="51314"/>
            </a:xfrm>
            <a:custGeom>
              <a:avLst/>
              <a:gdLst/>
              <a:ahLst/>
              <a:cxnLst/>
              <a:rect l="l" t="t" r="r" b="b"/>
              <a:pathLst>
                <a:path w="4808" h="2821" extrusionOk="0">
                  <a:moveTo>
                    <a:pt x="4808" y="0"/>
                  </a:moveTo>
                  <a:lnTo>
                    <a:pt x="4808" y="0"/>
                  </a:lnTo>
                  <a:cubicBezTo>
                    <a:pt x="4658" y="96"/>
                    <a:pt x="4522" y="191"/>
                    <a:pt x="4386" y="273"/>
                  </a:cubicBezTo>
                  <a:cubicBezTo>
                    <a:pt x="4250" y="368"/>
                    <a:pt x="4114" y="463"/>
                    <a:pt x="3977" y="572"/>
                  </a:cubicBezTo>
                  <a:cubicBezTo>
                    <a:pt x="3705" y="763"/>
                    <a:pt x="3433" y="968"/>
                    <a:pt x="3173" y="1172"/>
                  </a:cubicBezTo>
                  <a:cubicBezTo>
                    <a:pt x="3106" y="1226"/>
                    <a:pt x="3051" y="1280"/>
                    <a:pt x="2983" y="1335"/>
                  </a:cubicBezTo>
                  <a:cubicBezTo>
                    <a:pt x="2915" y="1376"/>
                    <a:pt x="2846" y="1431"/>
                    <a:pt x="2792" y="1485"/>
                  </a:cubicBezTo>
                  <a:cubicBezTo>
                    <a:pt x="2656" y="1594"/>
                    <a:pt x="2534" y="1703"/>
                    <a:pt x="2411" y="1812"/>
                  </a:cubicBezTo>
                  <a:cubicBezTo>
                    <a:pt x="2180" y="1989"/>
                    <a:pt x="1962" y="2179"/>
                    <a:pt x="1757" y="2384"/>
                  </a:cubicBezTo>
                  <a:cubicBezTo>
                    <a:pt x="1717" y="2357"/>
                    <a:pt x="1675" y="2330"/>
                    <a:pt x="1648" y="2316"/>
                  </a:cubicBezTo>
                  <a:cubicBezTo>
                    <a:pt x="1566" y="2261"/>
                    <a:pt x="1499" y="2221"/>
                    <a:pt x="1417" y="2179"/>
                  </a:cubicBezTo>
                  <a:lnTo>
                    <a:pt x="1308" y="2112"/>
                  </a:lnTo>
                  <a:lnTo>
                    <a:pt x="1185" y="2043"/>
                  </a:lnTo>
                  <a:cubicBezTo>
                    <a:pt x="1117" y="1989"/>
                    <a:pt x="1036" y="1948"/>
                    <a:pt x="954" y="1907"/>
                  </a:cubicBezTo>
                  <a:cubicBezTo>
                    <a:pt x="804" y="1812"/>
                    <a:pt x="640" y="1730"/>
                    <a:pt x="491" y="1649"/>
                  </a:cubicBezTo>
                  <a:cubicBezTo>
                    <a:pt x="327" y="1567"/>
                    <a:pt x="164" y="1471"/>
                    <a:pt x="1" y="1404"/>
                  </a:cubicBezTo>
                  <a:lnTo>
                    <a:pt x="1" y="1404"/>
                  </a:lnTo>
                  <a:cubicBezTo>
                    <a:pt x="137" y="1526"/>
                    <a:pt x="273" y="1649"/>
                    <a:pt x="409" y="1758"/>
                  </a:cubicBezTo>
                  <a:cubicBezTo>
                    <a:pt x="545" y="1880"/>
                    <a:pt x="681" y="1989"/>
                    <a:pt x="818" y="2098"/>
                  </a:cubicBezTo>
                  <a:cubicBezTo>
                    <a:pt x="885" y="2152"/>
                    <a:pt x="967" y="2207"/>
                    <a:pt x="1036" y="2261"/>
                  </a:cubicBezTo>
                  <a:lnTo>
                    <a:pt x="1130" y="2357"/>
                  </a:lnTo>
                  <a:lnTo>
                    <a:pt x="1239" y="2425"/>
                  </a:lnTo>
                  <a:cubicBezTo>
                    <a:pt x="1308" y="2479"/>
                    <a:pt x="1390" y="2533"/>
                    <a:pt x="1457" y="2588"/>
                  </a:cubicBezTo>
                  <a:cubicBezTo>
                    <a:pt x="1526" y="2642"/>
                    <a:pt x="1593" y="2697"/>
                    <a:pt x="1675" y="2751"/>
                  </a:cubicBezTo>
                  <a:lnTo>
                    <a:pt x="1784" y="2820"/>
                  </a:lnTo>
                  <a:lnTo>
                    <a:pt x="1893" y="2738"/>
                  </a:lnTo>
                  <a:cubicBezTo>
                    <a:pt x="2152" y="2533"/>
                    <a:pt x="2411" y="2316"/>
                    <a:pt x="2656" y="2098"/>
                  </a:cubicBezTo>
                  <a:cubicBezTo>
                    <a:pt x="2779" y="1989"/>
                    <a:pt x="2901" y="1880"/>
                    <a:pt x="3037" y="1771"/>
                  </a:cubicBezTo>
                  <a:cubicBezTo>
                    <a:pt x="3092" y="1716"/>
                    <a:pt x="3160" y="1662"/>
                    <a:pt x="3215" y="1607"/>
                  </a:cubicBezTo>
                  <a:cubicBezTo>
                    <a:pt x="3282" y="1553"/>
                    <a:pt x="3337" y="1498"/>
                    <a:pt x="3405" y="1431"/>
                  </a:cubicBezTo>
                  <a:cubicBezTo>
                    <a:pt x="3651" y="1213"/>
                    <a:pt x="3882" y="981"/>
                    <a:pt x="4127" y="750"/>
                  </a:cubicBezTo>
                  <a:cubicBezTo>
                    <a:pt x="4236" y="627"/>
                    <a:pt x="4359" y="505"/>
                    <a:pt x="4468" y="382"/>
                  </a:cubicBezTo>
                  <a:cubicBezTo>
                    <a:pt x="4577" y="260"/>
                    <a:pt x="4699" y="136"/>
                    <a:pt x="480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7"/>
            <p:cNvSpPr/>
            <p:nvPr/>
          </p:nvSpPr>
          <p:spPr>
            <a:xfrm>
              <a:off x="7707578" y="1727226"/>
              <a:ext cx="9695" cy="46585"/>
            </a:xfrm>
            <a:custGeom>
              <a:avLst/>
              <a:gdLst/>
              <a:ahLst/>
              <a:cxnLst/>
              <a:rect l="l" t="t" r="r" b="b"/>
              <a:pathLst>
                <a:path w="533" h="2561" extrusionOk="0">
                  <a:moveTo>
                    <a:pt x="1" y="0"/>
                  </a:moveTo>
                  <a:cubicBezTo>
                    <a:pt x="1" y="68"/>
                    <a:pt x="15" y="122"/>
                    <a:pt x="15" y="177"/>
                  </a:cubicBezTo>
                  <a:cubicBezTo>
                    <a:pt x="28" y="231"/>
                    <a:pt x="28" y="286"/>
                    <a:pt x="28" y="340"/>
                  </a:cubicBezTo>
                  <a:cubicBezTo>
                    <a:pt x="42" y="395"/>
                    <a:pt x="42" y="449"/>
                    <a:pt x="42" y="504"/>
                  </a:cubicBezTo>
                  <a:cubicBezTo>
                    <a:pt x="42" y="558"/>
                    <a:pt x="55" y="600"/>
                    <a:pt x="55" y="654"/>
                  </a:cubicBezTo>
                  <a:cubicBezTo>
                    <a:pt x="69" y="858"/>
                    <a:pt x="69" y="1063"/>
                    <a:pt x="83" y="1267"/>
                  </a:cubicBezTo>
                  <a:cubicBezTo>
                    <a:pt x="83" y="1471"/>
                    <a:pt x="97" y="1689"/>
                    <a:pt x="110" y="1907"/>
                  </a:cubicBezTo>
                  <a:cubicBezTo>
                    <a:pt x="110" y="1962"/>
                    <a:pt x="110" y="2016"/>
                    <a:pt x="124" y="2056"/>
                  </a:cubicBezTo>
                  <a:cubicBezTo>
                    <a:pt x="124" y="2111"/>
                    <a:pt x="124" y="2165"/>
                    <a:pt x="137" y="2234"/>
                  </a:cubicBezTo>
                  <a:cubicBezTo>
                    <a:pt x="151" y="2343"/>
                    <a:pt x="164" y="2452"/>
                    <a:pt x="206" y="2561"/>
                  </a:cubicBezTo>
                  <a:lnTo>
                    <a:pt x="219" y="2561"/>
                  </a:lnTo>
                  <a:cubicBezTo>
                    <a:pt x="260" y="2506"/>
                    <a:pt x="273" y="2465"/>
                    <a:pt x="300" y="2411"/>
                  </a:cubicBezTo>
                  <a:cubicBezTo>
                    <a:pt x="328" y="2356"/>
                    <a:pt x="342" y="2302"/>
                    <a:pt x="369" y="2247"/>
                  </a:cubicBezTo>
                  <a:cubicBezTo>
                    <a:pt x="382" y="2193"/>
                    <a:pt x="396" y="2138"/>
                    <a:pt x="409" y="2098"/>
                  </a:cubicBezTo>
                  <a:lnTo>
                    <a:pt x="451" y="1934"/>
                  </a:lnTo>
                  <a:cubicBezTo>
                    <a:pt x="505" y="1717"/>
                    <a:pt x="533" y="1484"/>
                    <a:pt x="518" y="1253"/>
                  </a:cubicBezTo>
                  <a:cubicBezTo>
                    <a:pt x="505" y="1036"/>
                    <a:pt x="478" y="803"/>
                    <a:pt x="396" y="586"/>
                  </a:cubicBezTo>
                  <a:lnTo>
                    <a:pt x="315" y="422"/>
                  </a:lnTo>
                  <a:cubicBezTo>
                    <a:pt x="287" y="368"/>
                    <a:pt x="260" y="313"/>
                    <a:pt x="233" y="273"/>
                  </a:cubicBezTo>
                  <a:cubicBezTo>
                    <a:pt x="206" y="218"/>
                    <a:pt x="164" y="177"/>
                    <a:pt x="124" y="137"/>
                  </a:cubicBezTo>
                  <a:cubicBezTo>
                    <a:pt x="97" y="82"/>
                    <a:pt x="42" y="41"/>
                    <a:pt x="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2" name="Google Shape;2062;p47">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2063" name="Google Shape;2063;p47"/>
          <p:cNvGrpSpPr/>
          <p:nvPr/>
        </p:nvGrpSpPr>
        <p:grpSpPr>
          <a:xfrm>
            <a:off x="613559" y="316300"/>
            <a:ext cx="5649271" cy="315300"/>
            <a:chOff x="613559" y="316300"/>
            <a:chExt cx="5649271" cy="315300"/>
          </a:xfrm>
        </p:grpSpPr>
        <p:sp>
          <p:nvSpPr>
            <p:cNvPr id="2064" name="Google Shape;2064;p47">
              <a:hlinkClick r:id="rId4"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2065" name="Google Shape;2065;p47">
              <a:hlinkClick r:id="rId5"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2066" name="Google Shape;2066;p47"/>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2067" name="Google Shape;2067;p47">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2068" name="Google Shape;2068;p47"/>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
        <p:nvSpPr>
          <p:cNvPr id="2070" name="Google Shape;2070;p47"/>
          <p:cNvSpPr/>
          <p:nvPr/>
        </p:nvSpPr>
        <p:spPr>
          <a:xfrm>
            <a:off x="907498" y="3216215"/>
            <a:ext cx="315266" cy="315316"/>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1" name="Google Shape;2071;p47"/>
          <p:cNvGrpSpPr/>
          <p:nvPr/>
        </p:nvGrpSpPr>
        <p:grpSpPr>
          <a:xfrm>
            <a:off x="1459709" y="3216287"/>
            <a:ext cx="315302" cy="315312"/>
            <a:chOff x="812101" y="2571761"/>
            <a:chExt cx="417066" cy="417024"/>
          </a:xfrm>
        </p:grpSpPr>
        <p:sp>
          <p:nvSpPr>
            <p:cNvPr id="2072" name="Google Shape;2072;p47"/>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47"/>
          <p:cNvGrpSpPr/>
          <p:nvPr/>
        </p:nvGrpSpPr>
        <p:grpSpPr>
          <a:xfrm>
            <a:off x="2011956" y="3216287"/>
            <a:ext cx="315270" cy="315312"/>
            <a:chOff x="1323129" y="2571761"/>
            <a:chExt cx="417024" cy="417024"/>
          </a:xfrm>
        </p:grpSpPr>
        <p:sp>
          <p:nvSpPr>
            <p:cNvPr id="2077" name="Google Shape;2077;p47"/>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7"/>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7"/>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7"/>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1" name="Google Shape;2081;p47"/>
          <p:cNvSpPr/>
          <p:nvPr/>
        </p:nvSpPr>
        <p:spPr>
          <a:xfrm>
            <a:off x="2564172" y="3244657"/>
            <a:ext cx="316828" cy="258429"/>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29"/>
          <p:cNvSpPr txBox="1">
            <a:spLocks noGrp="1"/>
          </p:cNvSpPr>
          <p:nvPr>
            <p:ph type="title"/>
          </p:nvPr>
        </p:nvSpPr>
        <p:spPr>
          <a:xfrm>
            <a:off x="728564" y="273290"/>
            <a:ext cx="614467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b="0" dirty="0">
                <a:latin typeface="Algerian" panose="04020705040A02060702" pitchFamily="82" charset="0"/>
              </a:rPr>
              <a:t>Recommendation System</a:t>
            </a:r>
            <a:endParaRPr b="0" dirty="0">
              <a:latin typeface="Algerian" panose="04020705040A02060702" pitchFamily="82" charset="0"/>
            </a:endParaRPr>
          </a:p>
        </p:txBody>
      </p:sp>
      <p:sp>
        <p:nvSpPr>
          <p:cNvPr id="762" name="Google Shape;762;p29"/>
          <p:cNvSpPr txBox="1">
            <a:spLocks noGrp="1"/>
          </p:cNvSpPr>
          <p:nvPr>
            <p:ph type="body" idx="1"/>
          </p:nvPr>
        </p:nvSpPr>
        <p:spPr>
          <a:xfrm>
            <a:off x="498600" y="1011840"/>
            <a:ext cx="7821300" cy="3226500"/>
          </a:xfrm>
          <a:prstGeom prst="rect">
            <a:avLst/>
          </a:prstGeom>
        </p:spPr>
        <p:txBody>
          <a:bodyPr spcFirstLastPara="1" wrap="square" lIns="91425" tIns="91425" rIns="91425" bIns="91425" anchor="t" anchorCtr="0">
            <a:noAutofit/>
          </a:bodyPr>
          <a:lstStyle/>
          <a:p>
            <a:pPr marL="342900" indent="-342900" algn="just">
              <a:lnSpc>
                <a:spcPct val="150000"/>
              </a:lnSpc>
              <a:buClr>
                <a:schemeClr val="accent2"/>
              </a:buClr>
              <a:buFont typeface="Wingdings" panose="05000000000000000000" pitchFamily="2" charset="2"/>
              <a:buChar char="Ø"/>
            </a:pPr>
            <a:r>
              <a:rPr lang="en-US" sz="2000" b="1" dirty="0">
                <a:latin typeface="Amasis MT Pro Light" panose="02040304050005020304" pitchFamily="18" charset="0"/>
              </a:rPr>
              <a:t>A Recommender system, or a recommendation system, is a subclass of information filtering system that seeks to predict the “rating” or “preference” a user would give to an item.</a:t>
            </a:r>
          </a:p>
          <a:p>
            <a:pPr marL="342900" indent="-342900" algn="just">
              <a:lnSpc>
                <a:spcPct val="150000"/>
              </a:lnSpc>
              <a:buClr>
                <a:schemeClr val="accent2"/>
              </a:buClr>
              <a:buFont typeface="Wingdings" panose="05000000000000000000" pitchFamily="2" charset="2"/>
              <a:buChar char="Ø"/>
            </a:pPr>
            <a:r>
              <a:rPr lang="en-US" sz="2000" b="1" dirty="0">
                <a:latin typeface="Amasis MT Pro Light" panose="02040304050005020304" pitchFamily="18" charset="0"/>
              </a:rPr>
              <a:t>Recommender systems aim to predict users’ interests and recommend product items that quite likely are interesting for them.</a:t>
            </a:r>
          </a:p>
          <a:p>
            <a:pPr marL="342900" indent="-342900" algn="just">
              <a:lnSpc>
                <a:spcPct val="150000"/>
              </a:lnSpc>
              <a:buClr>
                <a:schemeClr val="accent2"/>
              </a:buClr>
              <a:buFont typeface="Wingdings" panose="05000000000000000000" pitchFamily="2" charset="2"/>
              <a:buChar char="Ø"/>
            </a:pPr>
            <a:r>
              <a:rPr lang="en-US" sz="2000" b="1" dirty="0">
                <a:latin typeface="Amasis MT Pro Light" panose="02040304050005020304" pitchFamily="18" charset="0"/>
              </a:rPr>
              <a:t>Netflix: 2/3 of movies watched are recommended Google news: recommendation generates 38% clickthrough Amazon: 35% sales from recommendation.</a:t>
            </a:r>
          </a:p>
          <a:p>
            <a:pPr marL="0" lvl="0" indent="0" algn="just" rtl="0">
              <a:spcBef>
                <a:spcPts val="0"/>
              </a:spcBef>
              <a:spcAft>
                <a:spcPts val="0"/>
              </a:spcAft>
              <a:buNone/>
            </a:pPr>
            <a:endParaRPr dirty="0"/>
          </a:p>
        </p:txBody>
      </p:sp>
      <p:sp>
        <p:nvSpPr>
          <p:cNvPr id="763" name="Google Shape;763;p29">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pic>
        <p:nvPicPr>
          <p:cNvPr id="5" name="Picture 4">
            <a:extLst>
              <a:ext uri="{FF2B5EF4-FFF2-40B4-BE49-F238E27FC236}">
                <a16:creationId xmlns:a16="http://schemas.microsoft.com/office/drawing/2014/main" id="{7BE5CF0E-8E6C-3BAD-D95B-234DD21C9B1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714363" y="4238340"/>
            <a:ext cx="1402144" cy="876297"/>
          </a:xfrm>
          <a:prstGeom prst="rect">
            <a:avLst/>
          </a:prstGeom>
          <a:ln>
            <a:solidFill>
              <a:schemeClr val="tx1"/>
            </a:solidFill>
          </a:ln>
        </p:spPr>
      </p:pic>
      <p:sp>
        <p:nvSpPr>
          <p:cNvPr id="6" name="TextBox 5">
            <a:extLst>
              <a:ext uri="{FF2B5EF4-FFF2-40B4-BE49-F238E27FC236}">
                <a16:creationId xmlns:a16="http://schemas.microsoft.com/office/drawing/2014/main" id="{30504236-9AD3-DCBB-98E8-110D69F4C95D}"/>
              </a:ext>
            </a:extLst>
          </p:cNvPr>
          <p:cNvSpPr txBox="1"/>
          <p:nvPr/>
        </p:nvSpPr>
        <p:spPr>
          <a:xfrm>
            <a:off x="7879550" y="5997397"/>
            <a:ext cx="983522" cy="784830"/>
          </a:xfrm>
          <a:prstGeom prst="rect">
            <a:avLst/>
          </a:prstGeom>
          <a:noFill/>
          <a:ln>
            <a:solidFill>
              <a:schemeClr val="tx1"/>
            </a:solidFill>
          </a:ln>
        </p:spPr>
        <p:txBody>
          <a:bodyPr wrap="square" rtlCol="0">
            <a:spAutoFit/>
          </a:bodyPr>
          <a:lstStyle/>
          <a:p>
            <a:r>
              <a:rPr lang="en-IN" sz="900">
                <a:hlinkClick r:id="rId5" tooltip="http://www.peoplematters.in/blog/watercooler/10-movies-every-hr-professional-must-watch-17440"/>
              </a:rPr>
              <a:t>This Photo</a:t>
            </a:r>
            <a:r>
              <a:rPr lang="en-IN" sz="900"/>
              <a:t> by Unknown Author is licensed under </a:t>
            </a:r>
            <a:r>
              <a:rPr lang="en-IN" sz="900">
                <a:hlinkClick r:id="rId6" tooltip="https://creativecommons.org/licenses/by-nc-sa/3.0/"/>
              </a:rPr>
              <a:t>CC BY-SA-NC</a:t>
            </a:r>
            <a:endParaRPr lang="en-IN"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2"/>
          <p:cNvSpPr txBox="1">
            <a:spLocks noGrp="1"/>
          </p:cNvSpPr>
          <p:nvPr>
            <p:ph type="title"/>
          </p:nvPr>
        </p:nvSpPr>
        <p:spPr>
          <a:xfrm>
            <a:off x="856392" y="2525495"/>
            <a:ext cx="2336400" cy="527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000" dirty="0">
                <a:latin typeface="Amasis MT Pro Light" panose="02040304050005020304" pitchFamily="18" charset="0"/>
              </a:rPr>
              <a:t>CONTENT-BASED</a:t>
            </a:r>
            <a:endParaRPr lang="en-US" dirty="0">
              <a:latin typeface="Amasis MT Pro Light" panose="02040304050005020304" pitchFamily="18" charset="0"/>
            </a:endParaRPr>
          </a:p>
        </p:txBody>
      </p:sp>
      <p:sp>
        <p:nvSpPr>
          <p:cNvPr id="820" name="Google Shape;820;p32"/>
          <p:cNvSpPr txBox="1">
            <a:spLocks noGrp="1"/>
          </p:cNvSpPr>
          <p:nvPr>
            <p:ph type="subTitle" idx="1"/>
          </p:nvPr>
        </p:nvSpPr>
        <p:spPr>
          <a:xfrm>
            <a:off x="801548" y="2765475"/>
            <a:ext cx="2336400" cy="917700"/>
          </a:xfrm>
          <a:prstGeom prst="rect">
            <a:avLst/>
          </a:prstGeom>
        </p:spPr>
        <p:txBody>
          <a:bodyPr spcFirstLastPara="1" wrap="square" lIns="91425" tIns="91425" rIns="91425" bIns="91425" anchor="ctr" anchorCtr="0">
            <a:noAutofit/>
          </a:bodyPr>
          <a:lstStyle/>
          <a:p>
            <a:pPr marL="0" indent="0"/>
            <a:r>
              <a:rPr lang="en-US" sz="2000" b="1" dirty="0">
                <a:latin typeface="Amasis MT Pro Light" panose="02040304050005020304" pitchFamily="18" charset="0"/>
              </a:rPr>
              <a:t>Filtering</a:t>
            </a:r>
          </a:p>
          <a:p>
            <a:pPr marL="0" lvl="0" indent="0" algn="ctr" rtl="0">
              <a:spcBef>
                <a:spcPts val="0"/>
              </a:spcBef>
              <a:spcAft>
                <a:spcPts val="0"/>
              </a:spcAft>
              <a:buNone/>
            </a:pPr>
            <a:endParaRPr dirty="0"/>
          </a:p>
        </p:txBody>
      </p:sp>
      <p:sp>
        <p:nvSpPr>
          <p:cNvPr id="821" name="Google Shape;821;p32"/>
          <p:cNvSpPr txBox="1">
            <a:spLocks noGrp="1"/>
          </p:cNvSpPr>
          <p:nvPr>
            <p:ph type="title" idx="2"/>
          </p:nvPr>
        </p:nvSpPr>
        <p:spPr>
          <a:xfrm>
            <a:off x="3458644" y="2501625"/>
            <a:ext cx="2336400" cy="527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000" b="1" dirty="0">
                <a:latin typeface="Amasis MT Pro Light" panose="02040304050005020304" pitchFamily="18" charset="0"/>
              </a:rPr>
              <a:t>COLLABORATIVE</a:t>
            </a:r>
            <a:endParaRPr lang="en-US" dirty="0"/>
          </a:p>
        </p:txBody>
      </p:sp>
      <p:sp>
        <p:nvSpPr>
          <p:cNvPr id="822" name="Google Shape;822;p32"/>
          <p:cNvSpPr txBox="1">
            <a:spLocks noGrp="1"/>
          </p:cNvSpPr>
          <p:nvPr>
            <p:ph type="subTitle" idx="3"/>
          </p:nvPr>
        </p:nvSpPr>
        <p:spPr>
          <a:xfrm>
            <a:off x="3403800" y="2765475"/>
            <a:ext cx="2336400" cy="917700"/>
          </a:xfrm>
          <a:prstGeom prst="rect">
            <a:avLst/>
          </a:prstGeom>
        </p:spPr>
        <p:txBody>
          <a:bodyPr spcFirstLastPara="1" wrap="square" lIns="91425" tIns="91425" rIns="91425" bIns="91425" anchor="ctr" anchorCtr="0">
            <a:noAutofit/>
          </a:bodyPr>
          <a:lstStyle/>
          <a:p>
            <a:pPr marL="0" indent="0"/>
            <a:r>
              <a:rPr lang="en-US" sz="2000" b="1" dirty="0">
                <a:latin typeface="Amasis MT Pro Light" panose="02040304050005020304" pitchFamily="18" charset="0"/>
              </a:rPr>
              <a:t>Filtering</a:t>
            </a:r>
          </a:p>
          <a:p>
            <a:pPr marL="0" lvl="0" indent="0" algn="ctr" rtl="0">
              <a:spcBef>
                <a:spcPts val="0"/>
              </a:spcBef>
              <a:spcAft>
                <a:spcPts val="0"/>
              </a:spcAft>
              <a:buNone/>
            </a:pPr>
            <a:endParaRPr dirty="0"/>
          </a:p>
        </p:txBody>
      </p:sp>
      <p:sp>
        <p:nvSpPr>
          <p:cNvPr id="823" name="Google Shape;823;p32"/>
          <p:cNvSpPr txBox="1">
            <a:spLocks noGrp="1"/>
          </p:cNvSpPr>
          <p:nvPr>
            <p:ph type="title" idx="4"/>
          </p:nvPr>
        </p:nvSpPr>
        <p:spPr>
          <a:xfrm>
            <a:off x="6006052" y="2508772"/>
            <a:ext cx="2336400" cy="527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IN" sz="2000" b="1" dirty="0">
                <a:latin typeface="Amasis MT Pro Light" panose="02040304050005020304" pitchFamily="18" charset="0"/>
              </a:rPr>
              <a:t>HYBRID</a:t>
            </a:r>
            <a:endParaRPr lang="en-IN" dirty="0"/>
          </a:p>
        </p:txBody>
      </p:sp>
      <p:sp>
        <p:nvSpPr>
          <p:cNvPr id="824" name="Google Shape;824;p32"/>
          <p:cNvSpPr txBox="1">
            <a:spLocks noGrp="1"/>
          </p:cNvSpPr>
          <p:nvPr>
            <p:ph type="subTitle" idx="5"/>
          </p:nvPr>
        </p:nvSpPr>
        <p:spPr>
          <a:xfrm>
            <a:off x="6162174" y="2699121"/>
            <a:ext cx="2336400" cy="91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latin typeface="Amasis MT Pro Light" panose="02040304050005020304" pitchFamily="18" charset="0"/>
              </a:rPr>
              <a:t>Recommendation</a:t>
            </a:r>
            <a:endParaRPr sz="2000" dirty="0"/>
          </a:p>
        </p:txBody>
      </p:sp>
      <p:sp>
        <p:nvSpPr>
          <p:cNvPr id="825" name="Google Shape;825;p32"/>
          <p:cNvSpPr txBox="1">
            <a:spLocks noGrp="1"/>
          </p:cNvSpPr>
          <p:nvPr>
            <p:ph type="title" idx="6"/>
          </p:nvPr>
        </p:nvSpPr>
        <p:spPr>
          <a:xfrm>
            <a:off x="602575" y="734675"/>
            <a:ext cx="782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dirty="0">
                <a:latin typeface="Algerian" panose="04020705040A02060702" pitchFamily="82" charset="0"/>
              </a:rPr>
              <a:t>Types of Recommendation Engines</a:t>
            </a:r>
            <a:endParaRPr b="0" dirty="0"/>
          </a:p>
        </p:txBody>
      </p:sp>
      <p:grpSp>
        <p:nvGrpSpPr>
          <p:cNvPr id="841" name="Google Shape;841;p32"/>
          <p:cNvGrpSpPr/>
          <p:nvPr/>
        </p:nvGrpSpPr>
        <p:grpSpPr>
          <a:xfrm>
            <a:off x="891425" y="4515050"/>
            <a:ext cx="7361100" cy="100205"/>
            <a:chOff x="891425" y="4642050"/>
            <a:chExt cx="7361100" cy="100205"/>
          </a:xfrm>
        </p:grpSpPr>
        <p:sp>
          <p:nvSpPr>
            <p:cNvPr id="842" name="Google Shape;842;p32"/>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891425" y="4642050"/>
              <a:ext cx="18804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32">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845" name="Google Shape;845;p32"/>
          <p:cNvGrpSpPr/>
          <p:nvPr/>
        </p:nvGrpSpPr>
        <p:grpSpPr>
          <a:xfrm>
            <a:off x="613559" y="316300"/>
            <a:ext cx="5649271" cy="315300"/>
            <a:chOff x="613559" y="316300"/>
            <a:chExt cx="5649271" cy="315300"/>
          </a:xfrm>
        </p:grpSpPr>
        <p:sp>
          <p:nvSpPr>
            <p:cNvPr id="846" name="Google Shape;846;p32">
              <a:hlinkClick r:id="rId4"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847" name="Google Shape;847;p32">
              <a:hlinkClick r:id="rId5"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848" name="Google Shape;848;p32"/>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849" name="Google Shape;849;p32">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850" name="Google Shape;850;p32"/>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
        <p:nvSpPr>
          <p:cNvPr id="851" name="Google Shape;851;p32">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2">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2">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2">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821;p60">
            <a:extLst>
              <a:ext uri="{FF2B5EF4-FFF2-40B4-BE49-F238E27FC236}">
                <a16:creationId xmlns:a16="http://schemas.microsoft.com/office/drawing/2014/main" id="{3BC9509D-59C4-6304-3109-8C8D13DBABEE}"/>
              </a:ext>
            </a:extLst>
          </p:cNvPr>
          <p:cNvSpPr/>
          <p:nvPr/>
        </p:nvSpPr>
        <p:spPr>
          <a:xfrm>
            <a:off x="6858000" y="2053855"/>
            <a:ext cx="637081" cy="447770"/>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2" name="Google Shape;13150;p70">
            <a:extLst>
              <a:ext uri="{FF2B5EF4-FFF2-40B4-BE49-F238E27FC236}">
                <a16:creationId xmlns:a16="http://schemas.microsoft.com/office/drawing/2014/main" id="{B56C45A1-4378-AA1D-52FB-657F0D3C6179}"/>
              </a:ext>
            </a:extLst>
          </p:cNvPr>
          <p:cNvGrpSpPr/>
          <p:nvPr/>
        </p:nvGrpSpPr>
        <p:grpSpPr>
          <a:xfrm>
            <a:off x="1791325" y="2117330"/>
            <a:ext cx="604363" cy="408160"/>
            <a:chOff x="4095346" y="4243208"/>
            <a:chExt cx="375377" cy="332140"/>
          </a:xfrm>
          <a:solidFill>
            <a:schemeClr val="bg1"/>
          </a:solidFill>
        </p:grpSpPr>
        <p:sp>
          <p:nvSpPr>
            <p:cNvPr id="43" name="Google Shape;13151;p70">
              <a:extLst>
                <a:ext uri="{FF2B5EF4-FFF2-40B4-BE49-F238E27FC236}">
                  <a16:creationId xmlns:a16="http://schemas.microsoft.com/office/drawing/2014/main" id="{6E0D7E45-FEF8-C80A-3626-B7D843875DDB}"/>
                </a:ext>
              </a:extLst>
            </p:cNvPr>
            <p:cNvSpPr/>
            <p:nvPr/>
          </p:nvSpPr>
          <p:spPr>
            <a:xfrm>
              <a:off x="4095346" y="4243208"/>
              <a:ext cx="375377" cy="332140"/>
            </a:xfrm>
            <a:custGeom>
              <a:avLst/>
              <a:gdLst/>
              <a:ahLst/>
              <a:cxnLst/>
              <a:rect l="l" t="t" r="r" b="b"/>
              <a:pathLst>
                <a:path w="20206" h="17881" extrusionOk="0">
                  <a:moveTo>
                    <a:pt x="13394" y="1184"/>
                  </a:moveTo>
                  <a:lnTo>
                    <a:pt x="11166" y="3872"/>
                  </a:lnTo>
                  <a:lnTo>
                    <a:pt x="1184" y="3872"/>
                  </a:lnTo>
                  <a:lnTo>
                    <a:pt x="1184" y="1184"/>
                  </a:lnTo>
                  <a:close/>
                  <a:moveTo>
                    <a:pt x="19021" y="1184"/>
                  </a:moveTo>
                  <a:lnTo>
                    <a:pt x="19021" y="16697"/>
                  </a:lnTo>
                  <a:lnTo>
                    <a:pt x="1184" y="16697"/>
                  </a:lnTo>
                  <a:lnTo>
                    <a:pt x="1184" y="5056"/>
                  </a:lnTo>
                  <a:lnTo>
                    <a:pt x="11722" y="5056"/>
                  </a:lnTo>
                  <a:lnTo>
                    <a:pt x="14932" y="1184"/>
                  </a:lnTo>
                  <a:close/>
                  <a:moveTo>
                    <a:pt x="0" y="0"/>
                  </a:moveTo>
                  <a:lnTo>
                    <a:pt x="0" y="17881"/>
                  </a:lnTo>
                  <a:lnTo>
                    <a:pt x="20205" y="17881"/>
                  </a:lnTo>
                  <a:lnTo>
                    <a:pt x="202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52;p70">
              <a:extLst>
                <a:ext uri="{FF2B5EF4-FFF2-40B4-BE49-F238E27FC236}">
                  <a16:creationId xmlns:a16="http://schemas.microsoft.com/office/drawing/2014/main" id="{9F8FD2D0-50D0-0C27-3729-BE61A0A5E7C1}"/>
                </a:ext>
              </a:extLst>
            </p:cNvPr>
            <p:cNvSpPr/>
            <p:nvPr/>
          </p:nvSpPr>
          <p:spPr>
            <a:xfrm>
              <a:off x="4142496" y="4279206"/>
              <a:ext cx="22014" cy="22123"/>
            </a:xfrm>
            <a:custGeom>
              <a:avLst/>
              <a:gdLst/>
              <a:ahLst/>
              <a:cxnLst/>
              <a:rect l="l" t="t" r="r" b="b"/>
              <a:pathLst>
                <a:path w="1185" h="1191" extrusionOk="0">
                  <a:moveTo>
                    <a:pt x="0" y="0"/>
                  </a:moveTo>
                  <a:lnTo>
                    <a:pt x="0" y="1190"/>
                  </a:lnTo>
                  <a:lnTo>
                    <a:pt x="1184" y="1190"/>
                  </a:lnTo>
                  <a:lnTo>
                    <a:pt x="11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53;p70">
              <a:extLst>
                <a:ext uri="{FF2B5EF4-FFF2-40B4-BE49-F238E27FC236}">
                  <a16:creationId xmlns:a16="http://schemas.microsoft.com/office/drawing/2014/main" id="{4625A1C4-D586-7E3F-153A-9CAA3B013E98}"/>
                </a:ext>
              </a:extLst>
            </p:cNvPr>
            <p:cNvSpPr/>
            <p:nvPr/>
          </p:nvSpPr>
          <p:spPr>
            <a:xfrm>
              <a:off x="4183069" y="4279206"/>
              <a:ext cx="22014" cy="22123"/>
            </a:xfrm>
            <a:custGeom>
              <a:avLst/>
              <a:gdLst/>
              <a:ahLst/>
              <a:cxnLst/>
              <a:rect l="l" t="t" r="r" b="b"/>
              <a:pathLst>
                <a:path w="1185" h="1191" extrusionOk="0">
                  <a:moveTo>
                    <a:pt x="0" y="0"/>
                  </a:moveTo>
                  <a:lnTo>
                    <a:pt x="0" y="1190"/>
                  </a:lnTo>
                  <a:lnTo>
                    <a:pt x="1184" y="1190"/>
                  </a:lnTo>
                  <a:lnTo>
                    <a:pt x="11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154;p70">
              <a:extLst>
                <a:ext uri="{FF2B5EF4-FFF2-40B4-BE49-F238E27FC236}">
                  <a16:creationId xmlns:a16="http://schemas.microsoft.com/office/drawing/2014/main" id="{1FD0983D-58D4-036E-AA41-4BC5695D4A6E}"/>
                </a:ext>
              </a:extLst>
            </p:cNvPr>
            <p:cNvSpPr/>
            <p:nvPr/>
          </p:nvSpPr>
          <p:spPr>
            <a:xfrm>
              <a:off x="4223623" y="4279206"/>
              <a:ext cx="22014" cy="22123"/>
            </a:xfrm>
            <a:custGeom>
              <a:avLst/>
              <a:gdLst/>
              <a:ahLst/>
              <a:cxnLst/>
              <a:rect l="l" t="t" r="r" b="b"/>
              <a:pathLst>
                <a:path w="1185" h="1191" extrusionOk="0">
                  <a:moveTo>
                    <a:pt x="0" y="0"/>
                  </a:moveTo>
                  <a:lnTo>
                    <a:pt x="0" y="1190"/>
                  </a:lnTo>
                  <a:lnTo>
                    <a:pt x="1184" y="1190"/>
                  </a:lnTo>
                  <a:lnTo>
                    <a:pt x="11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155;p70">
              <a:extLst>
                <a:ext uri="{FF2B5EF4-FFF2-40B4-BE49-F238E27FC236}">
                  <a16:creationId xmlns:a16="http://schemas.microsoft.com/office/drawing/2014/main" id="{214ECAFC-496B-2C33-AC68-32E22B2F23E5}"/>
                </a:ext>
              </a:extLst>
            </p:cNvPr>
            <p:cNvSpPr/>
            <p:nvPr/>
          </p:nvSpPr>
          <p:spPr>
            <a:xfrm>
              <a:off x="4227302" y="4377152"/>
              <a:ext cx="122463" cy="141374"/>
            </a:xfrm>
            <a:custGeom>
              <a:avLst/>
              <a:gdLst/>
              <a:ahLst/>
              <a:cxnLst/>
              <a:rect l="l" t="t" r="r" b="b"/>
              <a:pathLst>
                <a:path w="6592" h="7611" extrusionOk="0">
                  <a:moveTo>
                    <a:pt x="1185" y="2050"/>
                  </a:moveTo>
                  <a:lnTo>
                    <a:pt x="4223" y="3805"/>
                  </a:lnTo>
                  <a:lnTo>
                    <a:pt x="1185" y="5559"/>
                  </a:lnTo>
                  <a:lnTo>
                    <a:pt x="1185" y="2050"/>
                  </a:lnTo>
                  <a:close/>
                  <a:moveTo>
                    <a:pt x="1" y="1"/>
                  </a:moveTo>
                  <a:lnTo>
                    <a:pt x="1" y="7610"/>
                  </a:lnTo>
                  <a:lnTo>
                    <a:pt x="6591" y="380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2147;p48">
            <a:extLst>
              <a:ext uri="{FF2B5EF4-FFF2-40B4-BE49-F238E27FC236}">
                <a16:creationId xmlns:a16="http://schemas.microsoft.com/office/drawing/2014/main" id="{C48AB972-8251-80C5-07B7-C38387C5D243}"/>
              </a:ext>
            </a:extLst>
          </p:cNvPr>
          <p:cNvGrpSpPr/>
          <p:nvPr/>
        </p:nvGrpSpPr>
        <p:grpSpPr>
          <a:xfrm>
            <a:off x="7495082" y="504889"/>
            <a:ext cx="1289154" cy="1319443"/>
            <a:chOff x="1113356" y="1715271"/>
            <a:chExt cx="3466439" cy="2364905"/>
          </a:xfrm>
        </p:grpSpPr>
        <p:sp>
          <p:nvSpPr>
            <p:cNvPr id="49" name="Google Shape;2148;p48">
              <a:extLst>
                <a:ext uri="{FF2B5EF4-FFF2-40B4-BE49-F238E27FC236}">
                  <a16:creationId xmlns:a16="http://schemas.microsoft.com/office/drawing/2014/main" id="{E058044F-F6FE-C01C-3DCD-A40D4145C493}"/>
                </a:ext>
              </a:extLst>
            </p:cNvPr>
            <p:cNvSpPr/>
            <p:nvPr/>
          </p:nvSpPr>
          <p:spPr>
            <a:xfrm>
              <a:off x="1321989" y="2027347"/>
              <a:ext cx="1606120" cy="1065938"/>
            </a:xfrm>
            <a:custGeom>
              <a:avLst/>
              <a:gdLst/>
              <a:ahLst/>
              <a:cxnLst/>
              <a:rect l="l" t="t" r="r" b="b"/>
              <a:pathLst>
                <a:path w="65243" h="43300" extrusionOk="0">
                  <a:moveTo>
                    <a:pt x="54682" y="0"/>
                  </a:moveTo>
                  <a:cubicBezTo>
                    <a:pt x="46932" y="0"/>
                    <a:pt x="39183" y="140"/>
                    <a:pt x="31434" y="315"/>
                  </a:cubicBezTo>
                  <a:cubicBezTo>
                    <a:pt x="27054" y="424"/>
                    <a:pt x="22664" y="534"/>
                    <a:pt x="18285" y="654"/>
                  </a:cubicBezTo>
                  <a:cubicBezTo>
                    <a:pt x="17838" y="665"/>
                    <a:pt x="17380" y="667"/>
                    <a:pt x="16913" y="667"/>
                  </a:cubicBezTo>
                  <a:cubicBezTo>
                    <a:pt x="16465" y="667"/>
                    <a:pt x="16009" y="665"/>
                    <a:pt x="15548" y="665"/>
                  </a:cubicBezTo>
                  <a:cubicBezTo>
                    <a:pt x="15083" y="662"/>
                    <a:pt x="14613" y="658"/>
                    <a:pt x="14140" y="658"/>
                  </a:cubicBezTo>
                  <a:cubicBezTo>
                    <a:pt x="11550" y="658"/>
                    <a:pt x="8883" y="760"/>
                    <a:pt x="6624" y="1519"/>
                  </a:cubicBezTo>
                  <a:cubicBezTo>
                    <a:pt x="4719" y="2154"/>
                    <a:pt x="2967" y="3413"/>
                    <a:pt x="2004" y="5176"/>
                  </a:cubicBezTo>
                  <a:cubicBezTo>
                    <a:pt x="1" y="8811"/>
                    <a:pt x="1347" y="13442"/>
                    <a:pt x="1271" y="17361"/>
                  </a:cubicBezTo>
                  <a:cubicBezTo>
                    <a:pt x="1194" y="21478"/>
                    <a:pt x="1215" y="25606"/>
                    <a:pt x="1150" y="29733"/>
                  </a:cubicBezTo>
                  <a:cubicBezTo>
                    <a:pt x="1095" y="33478"/>
                    <a:pt x="1030" y="37222"/>
                    <a:pt x="975" y="40978"/>
                  </a:cubicBezTo>
                  <a:cubicBezTo>
                    <a:pt x="953" y="42346"/>
                    <a:pt x="2704" y="42598"/>
                    <a:pt x="4073" y="42642"/>
                  </a:cubicBezTo>
                  <a:cubicBezTo>
                    <a:pt x="13774" y="42981"/>
                    <a:pt x="23474" y="43124"/>
                    <a:pt x="33175" y="43277"/>
                  </a:cubicBezTo>
                  <a:cubicBezTo>
                    <a:pt x="34100" y="43293"/>
                    <a:pt x="35025" y="43300"/>
                    <a:pt x="35949" y="43300"/>
                  </a:cubicBezTo>
                  <a:cubicBezTo>
                    <a:pt x="39576" y="43300"/>
                    <a:pt x="43198" y="43193"/>
                    <a:pt x="46827" y="43080"/>
                  </a:cubicBezTo>
                  <a:cubicBezTo>
                    <a:pt x="50383" y="42975"/>
                    <a:pt x="53937" y="42870"/>
                    <a:pt x="57496" y="42870"/>
                  </a:cubicBezTo>
                  <a:cubicBezTo>
                    <a:pt x="58771" y="42870"/>
                    <a:pt x="60047" y="42884"/>
                    <a:pt x="61323" y="42915"/>
                  </a:cubicBezTo>
                  <a:cubicBezTo>
                    <a:pt x="62004" y="42935"/>
                    <a:pt x="62774" y="43231"/>
                    <a:pt x="63463" y="43231"/>
                  </a:cubicBezTo>
                  <a:cubicBezTo>
                    <a:pt x="63959" y="43231"/>
                    <a:pt x="64413" y="43077"/>
                    <a:pt x="64761" y="42555"/>
                  </a:cubicBezTo>
                  <a:cubicBezTo>
                    <a:pt x="65243" y="41832"/>
                    <a:pt x="65243" y="40912"/>
                    <a:pt x="65221" y="40047"/>
                  </a:cubicBezTo>
                  <a:cubicBezTo>
                    <a:pt x="64992" y="29689"/>
                    <a:pt x="64970" y="19300"/>
                    <a:pt x="64378" y="8964"/>
                  </a:cubicBezTo>
                  <a:cubicBezTo>
                    <a:pt x="64258" y="6894"/>
                    <a:pt x="64663" y="3763"/>
                    <a:pt x="63469" y="1967"/>
                  </a:cubicBezTo>
                  <a:cubicBezTo>
                    <a:pt x="62298" y="205"/>
                    <a:pt x="59846" y="18"/>
                    <a:pt x="57744" y="8"/>
                  </a:cubicBezTo>
                  <a:cubicBezTo>
                    <a:pt x="56723" y="3"/>
                    <a:pt x="55702" y="0"/>
                    <a:pt x="54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49;p48">
              <a:extLst>
                <a:ext uri="{FF2B5EF4-FFF2-40B4-BE49-F238E27FC236}">
                  <a16:creationId xmlns:a16="http://schemas.microsoft.com/office/drawing/2014/main" id="{3154FAAF-8657-FA31-33CD-31D24CD52826}"/>
                </a:ext>
              </a:extLst>
            </p:cNvPr>
            <p:cNvSpPr/>
            <p:nvPr/>
          </p:nvSpPr>
          <p:spPr>
            <a:xfrm>
              <a:off x="1342742" y="2026904"/>
              <a:ext cx="1585367" cy="1064756"/>
            </a:xfrm>
            <a:custGeom>
              <a:avLst/>
              <a:gdLst/>
              <a:ahLst/>
              <a:cxnLst/>
              <a:rect l="l" t="t" r="r" b="b"/>
              <a:pathLst>
                <a:path w="64400" h="43252" extrusionOk="0">
                  <a:moveTo>
                    <a:pt x="45942" y="0"/>
                  </a:moveTo>
                  <a:cubicBezTo>
                    <a:pt x="45694" y="0"/>
                    <a:pt x="45445" y="1"/>
                    <a:pt x="45196" y="4"/>
                  </a:cubicBezTo>
                  <a:cubicBezTo>
                    <a:pt x="43203" y="26"/>
                    <a:pt x="41211" y="58"/>
                    <a:pt x="39218" y="92"/>
                  </a:cubicBezTo>
                  <a:cubicBezTo>
                    <a:pt x="37423" y="124"/>
                    <a:pt x="35638" y="102"/>
                    <a:pt x="33821" y="179"/>
                  </a:cubicBezTo>
                  <a:cubicBezTo>
                    <a:pt x="33711" y="190"/>
                    <a:pt x="33602" y="201"/>
                    <a:pt x="33514" y="255"/>
                  </a:cubicBezTo>
                  <a:cubicBezTo>
                    <a:pt x="33415" y="321"/>
                    <a:pt x="33372" y="431"/>
                    <a:pt x="33339" y="530"/>
                  </a:cubicBezTo>
                  <a:cubicBezTo>
                    <a:pt x="32737" y="1975"/>
                    <a:pt x="32364" y="3518"/>
                    <a:pt x="32222" y="5084"/>
                  </a:cubicBezTo>
                  <a:cubicBezTo>
                    <a:pt x="32211" y="5194"/>
                    <a:pt x="32201" y="5325"/>
                    <a:pt x="32113" y="5413"/>
                  </a:cubicBezTo>
                  <a:cubicBezTo>
                    <a:pt x="32052" y="5473"/>
                    <a:pt x="31962" y="5488"/>
                    <a:pt x="31868" y="5488"/>
                  </a:cubicBezTo>
                  <a:cubicBezTo>
                    <a:pt x="31810" y="5488"/>
                    <a:pt x="31751" y="5482"/>
                    <a:pt x="31697" y="5478"/>
                  </a:cubicBezTo>
                  <a:cubicBezTo>
                    <a:pt x="31540" y="5462"/>
                    <a:pt x="31382" y="5454"/>
                    <a:pt x="31223" y="5454"/>
                  </a:cubicBezTo>
                  <a:cubicBezTo>
                    <a:pt x="30621" y="5454"/>
                    <a:pt x="30016" y="5570"/>
                    <a:pt x="29452" y="5795"/>
                  </a:cubicBezTo>
                  <a:cubicBezTo>
                    <a:pt x="30186" y="4055"/>
                    <a:pt x="30383" y="2106"/>
                    <a:pt x="30043" y="245"/>
                  </a:cubicBezTo>
                  <a:lnTo>
                    <a:pt x="30043" y="245"/>
                  </a:lnTo>
                  <a:cubicBezTo>
                    <a:pt x="29047" y="425"/>
                    <a:pt x="27988" y="465"/>
                    <a:pt x="26920" y="465"/>
                  </a:cubicBezTo>
                  <a:cubicBezTo>
                    <a:pt x="26498" y="465"/>
                    <a:pt x="26075" y="459"/>
                    <a:pt x="25653" y="453"/>
                  </a:cubicBezTo>
                  <a:cubicBezTo>
                    <a:pt x="25167" y="445"/>
                    <a:pt x="24681" y="437"/>
                    <a:pt x="24206" y="437"/>
                  </a:cubicBezTo>
                  <a:cubicBezTo>
                    <a:pt x="24008" y="437"/>
                    <a:pt x="23811" y="439"/>
                    <a:pt x="23617" y="442"/>
                  </a:cubicBezTo>
                  <a:cubicBezTo>
                    <a:pt x="22269" y="479"/>
                    <a:pt x="20824" y="634"/>
                    <a:pt x="19426" y="634"/>
                  </a:cubicBezTo>
                  <a:cubicBezTo>
                    <a:pt x="18779" y="634"/>
                    <a:pt x="18142" y="601"/>
                    <a:pt x="17529" y="508"/>
                  </a:cubicBezTo>
                  <a:lnTo>
                    <a:pt x="17529" y="508"/>
                  </a:lnTo>
                  <a:cubicBezTo>
                    <a:pt x="17661" y="1000"/>
                    <a:pt x="17408" y="1482"/>
                    <a:pt x="16949" y="1701"/>
                  </a:cubicBezTo>
                  <a:cubicBezTo>
                    <a:pt x="16500" y="1920"/>
                    <a:pt x="15985" y="1920"/>
                    <a:pt x="15493" y="2041"/>
                  </a:cubicBezTo>
                  <a:cubicBezTo>
                    <a:pt x="15011" y="2150"/>
                    <a:pt x="14496" y="2445"/>
                    <a:pt x="14420" y="2938"/>
                  </a:cubicBezTo>
                  <a:cubicBezTo>
                    <a:pt x="14321" y="3518"/>
                    <a:pt x="14847" y="4011"/>
                    <a:pt x="14934" y="4591"/>
                  </a:cubicBezTo>
                  <a:cubicBezTo>
                    <a:pt x="14967" y="4865"/>
                    <a:pt x="14902" y="5150"/>
                    <a:pt x="14825" y="5413"/>
                  </a:cubicBezTo>
                  <a:cubicBezTo>
                    <a:pt x="14245" y="7362"/>
                    <a:pt x="12931" y="9091"/>
                    <a:pt x="11190" y="10153"/>
                  </a:cubicBezTo>
                  <a:cubicBezTo>
                    <a:pt x="8737" y="11642"/>
                    <a:pt x="5715" y="11773"/>
                    <a:pt x="2968" y="12606"/>
                  </a:cubicBezTo>
                  <a:cubicBezTo>
                    <a:pt x="2136" y="12858"/>
                    <a:pt x="1292" y="13197"/>
                    <a:pt x="745" y="13854"/>
                  </a:cubicBezTo>
                  <a:cubicBezTo>
                    <a:pt x="0" y="14752"/>
                    <a:pt x="384" y="15824"/>
                    <a:pt x="428" y="16854"/>
                  </a:cubicBezTo>
                  <a:cubicBezTo>
                    <a:pt x="482" y="18321"/>
                    <a:pt x="384" y="19810"/>
                    <a:pt x="372" y="21266"/>
                  </a:cubicBezTo>
                  <a:cubicBezTo>
                    <a:pt x="351" y="24080"/>
                    <a:pt x="351" y="26883"/>
                    <a:pt x="307" y="29686"/>
                  </a:cubicBezTo>
                  <a:cubicBezTo>
                    <a:pt x="241" y="33430"/>
                    <a:pt x="187" y="37174"/>
                    <a:pt x="121" y="40930"/>
                  </a:cubicBezTo>
                  <a:cubicBezTo>
                    <a:pt x="99" y="42298"/>
                    <a:pt x="1851" y="42551"/>
                    <a:pt x="3219" y="42594"/>
                  </a:cubicBezTo>
                  <a:cubicBezTo>
                    <a:pt x="12920" y="42933"/>
                    <a:pt x="22631" y="43076"/>
                    <a:pt x="32332" y="43229"/>
                  </a:cubicBezTo>
                  <a:cubicBezTo>
                    <a:pt x="33263" y="43245"/>
                    <a:pt x="34194" y="43252"/>
                    <a:pt x="35124" y="43252"/>
                  </a:cubicBezTo>
                  <a:cubicBezTo>
                    <a:pt x="38744" y="43252"/>
                    <a:pt x="42359" y="43147"/>
                    <a:pt x="45974" y="43043"/>
                  </a:cubicBezTo>
                  <a:cubicBezTo>
                    <a:pt x="49546" y="42930"/>
                    <a:pt x="53111" y="42823"/>
                    <a:pt x="56676" y="42823"/>
                  </a:cubicBezTo>
                  <a:cubicBezTo>
                    <a:pt x="57941" y="42823"/>
                    <a:pt x="59205" y="42836"/>
                    <a:pt x="60470" y="42868"/>
                  </a:cubicBezTo>
                  <a:cubicBezTo>
                    <a:pt x="61150" y="42887"/>
                    <a:pt x="61920" y="43184"/>
                    <a:pt x="62611" y="43184"/>
                  </a:cubicBezTo>
                  <a:cubicBezTo>
                    <a:pt x="63109" y="43184"/>
                    <a:pt x="63565" y="43030"/>
                    <a:pt x="63918" y="42507"/>
                  </a:cubicBezTo>
                  <a:cubicBezTo>
                    <a:pt x="64400" y="41784"/>
                    <a:pt x="64389" y="40865"/>
                    <a:pt x="64378" y="39999"/>
                  </a:cubicBezTo>
                  <a:cubicBezTo>
                    <a:pt x="64137" y="29642"/>
                    <a:pt x="64115" y="19252"/>
                    <a:pt x="63524" y="8916"/>
                  </a:cubicBezTo>
                  <a:cubicBezTo>
                    <a:pt x="63404" y="6847"/>
                    <a:pt x="63820" y="3715"/>
                    <a:pt x="62616" y="1920"/>
                  </a:cubicBezTo>
                  <a:cubicBezTo>
                    <a:pt x="61742" y="590"/>
                    <a:pt x="60088" y="87"/>
                    <a:pt x="58542" y="87"/>
                  </a:cubicBezTo>
                  <a:cubicBezTo>
                    <a:pt x="58229" y="87"/>
                    <a:pt x="57920" y="107"/>
                    <a:pt x="57623" y="146"/>
                  </a:cubicBezTo>
                  <a:cubicBezTo>
                    <a:pt x="58849" y="606"/>
                    <a:pt x="59725" y="1328"/>
                    <a:pt x="60338" y="2500"/>
                  </a:cubicBezTo>
                  <a:cubicBezTo>
                    <a:pt x="61006" y="3781"/>
                    <a:pt x="61214" y="5259"/>
                    <a:pt x="61269" y="6705"/>
                  </a:cubicBezTo>
                  <a:cubicBezTo>
                    <a:pt x="61324" y="8281"/>
                    <a:pt x="61334" y="10077"/>
                    <a:pt x="60689" y="11544"/>
                  </a:cubicBezTo>
                  <a:cubicBezTo>
                    <a:pt x="60705" y="11233"/>
                    <a:pt x="60385" y="10998"/>
                    <a:pt x="60087" y="10998"/>
                  </a:cubicBezTo>
                  <a:cubicBezTo>
                    <a:pt x="59975" y="10998"/>
                    <a:pt x="59866" y="11031"/>
                    <a:pt x="59780" y="11106"/>
                  </a:cubicBezTo>
                  <a:cubicBezTo>
                    <a:pt x="59714" y="10635"/>
                    <a:pt x="59626" y="10143"/>
                    <a:pt x="59364" y="9737"/>
                  </a:cubicBezTo>
                  <a:cubicBezTo>
                    <a:pt x="59146" y="9423"/>
                    <a:pt x="58774" y="9185"/>
                    <a:pt x="58404" y="9185"/>
                  </a:cubicBezTo>
                  <a:cubicBezTo>
                    <a:pt x="58311" y="9185"/>
                    <a:pt x="58218" y="9200"/>
                    <a:pt x="58127" y="9233"/>
                  </a:cubicBezTo>
                  <a:cubicBezTo>
                    <a:pt x="58061" y="9252"/>
                    <a:pt x="58003" y="9279"/>
                    <a:pt x="57946" y="9279"/>
                  </a:cubicBezTo>
                  <a:cubicBezTo>
                    <a:pt x="57937" y="9279"/>
                    <a:pt x="57928" y="9279"/>
                    <a:pt x="57918" y="9277"/>
                  </a:cubicBezTo>
                  <a:cubicBezTo>
                    <a:pt x="57733" y="9267"/>
                    <a:pt x="57689" y="9036"/>
                    <a:pt x="57645" y="8851"/>
                  </a:cubicBezTo>
                  <a:cubicBezTo>
                    <a:pt x="57502" y="8182"/>
                    <a:pt x="56901" y="7690"/>
                    <a:pt x="56244" y="7482"/>
                  </a:cubicBezTo>
                  <a:cubicBezTo>
                    <a:pt x="55810" y="7345"/>
                    <a:pt x="55357" y="7308"/>
                    <a:pt x="54901" y="7308"/>
                  </a:cubicBezTo>
                  <a:cubicBezTo>
                    <a:pt x="54666" y="7308"/>
                    <a:pt x="54430" y="7317"/>
                    <a:pt x="54196" y="7328"/>
                  </a:cubicBezTo>
                  <a:cubicBezTo>
                    <a:pt x="54339" y="5795"/>
                    <a:pt x="54174" y="4219"/>
                    <a:pt x="53682" y="2763"/>
                  </a:cubicBezTo>
                  <a:cubicBezTo>
                    <a:pt x="53408" y="1920"/>
                    <a:pt x="52390" y="124"/>
                    <a:pt x="51361" y="102"/>
                  </a:cubicBezTo>
                  <a:cubicBezTo>
                    <a:pt x="49552" y="64"/>
                    <a:pt x="47744" y="0"/>
                    <a:pt x="459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50;p48">
              <a:extLst>
                <a:ext uri="{FF2B5EF4-FFF2-40B4-BE49-F238E27FC236}">
                  <a16:creationId xmlns:a16="http://schemas.microsoft.com/office/drawing/2014/main" id="{9E067CD0-FDB8-E5EE-57BE-97A80F01E82D}"/>
                </a:ext>
              </a:extLst>
            </p:cNvPr>
            <p:cNvSpPr/>
            <p:nvPr/>
          </p:nvSpPr>
          <p:spPr>
            <a:xfrm>
              <a:off x="2904107" y="2005782"/>
              <a:ext cx="1440395" cy="1098802"/>
            </a:xfrm>
            <a:custGeom>
              <a:avLst/>
              <a:gdLst/>
              <a:ahLst/>
              <a:cxnLst/>
              <a:rect l="l" t="t" r="r" b="b"/>
              <a:pathLst>
                <a:path w="58511" h="44635" extrusionOk="0">
                  <a:moveTo>
                    <a:pt x="34909" y="0"/>
                  </a:moveTo>
                  <a:cubicBezTo>
                    <a:pt x="26277" y="0"/>
                    <a:pt x="17648" y="182"/>
                    <a:pt x="9023" y="753"/>
                  </a:cubicBezTo>
                  <a:cubicBezTo>
                    <a:pt x="7862" y="829"/>
                    <a:pt x="6702" y="906"/>
                    <a:pt x="5541" y="1004"/>
                  </a:cubicBezTo>
                  <a:cubicBezTo>
                    <a:pt x="1479" y="1322"/>
                    <a:pt x="373" y="3697"/>
                    <a:pt x="220" y="7497"/>
                  </a:cubicBezTo>
                  <a:cubicBezTo>
                    <a:pt x="1" y="12949"/>
                    <a:pt x="537" y="18314"/>
                    <a:pt x="559" y="23733"/>
                  </a:cubicBezTo>
                  <a:cubicBezTo>
                    <a:pt x="592" y="29690"/>
                    <a:pt x="647" y="35657"/>
                    <a:pt x="647" y="41613"/>
                  </a:cubicBezTo>
                  <a:cubicBezTo>
                    <a:pt x="658" y="42390"/>
                    <a:pt x="680" y="43244"/>
                    <a:pt x="1194" y="43847"/>
                  </a:cubicBezTo>
                  <a:cubicBezTo>
                    <a:pt x="1807" y="44558"/>
                    <a:pt x="2858" y="44624"/>
                    <a:pt x="3800" y="44635"/>
                  </a:cubicBezTo>
                  <a:cubicBezTo>
                    <a:pt x="22052" y="44635"/>
                    <a:pt x="40292" y="44164"/>
                    <a:pt x="58510" y="44032"/>
                  </a:cubicBezTo>
                  <a:cubicBezTo>
                    <a:pt x="58433" y="31814"/>
                    <a:pt x="58346" y="19595"/>
                    <a:pt x="58270" y="7376"/>
                  </a:cubicBezTo>
                  <a:cubicBezTo>
                    <a:pt x="58258" y="4989"/>
                    <a:pt x="58017" y="2186"/>
                    <a:pt x="55992" y="928"/>
                  </a:cubicBezTo>
                  <a:cubicBezTo>
                    <a:pt x="54908" y="249"/>
                    <a:pt x="53562" y="205"/>
                    <a:pt x="52280" y="183"/>
                  </a:cubicBezTo>
                  <a:cubicBezTo>
                    <a:pt x="46488" y="82"/>
                    <a:pt x="40698" y="0"/>
                    <a:pt x="349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51;p48">
              <a:extLst>
                <a:ext uri="{FF2B5EF4-FFF2-40B4-BE49-F238E27FC236}">
                  <a16:creationId xmlns:a16="http://schemas.microsoft.com/office/drawing/2014/main" id="{E85060D5-A3FE-7765-0CAB-2EE56C1FC03F}"/>
                </a:ext>
              </a:extLst>
            </p:cNvPr>
            <p:cNvSpPr/>
            <p:nvPr/>
          </p:nvSpPr>
          <p:spPr>
            <a:xfrm>
              <a:off x="2908685" y="2005241"/>
              <a:ext cx="1435816" cy="1097990"/>
            </a:xfrm>
            <a:custGeom>
              <a:avLst/>
              <a:gdLst/>
              <a:ahLst/>
              <a:cxnLst/>
              <a:rect l="l" t="t" r="r" b="b"/>
              <a:pathLst>
                <a:path w="58325" h="44602" extrusionOk="0">
                  <a:moveTo>
                    <a:pt x="51384" y="0"/>
                  </a:moveTo>
                  <a:cubicBezTo>
                    <a:pt x="50968" y="0"/>
                    <a:pt x="50556" y="10"/>
                    <a:pt x="50157" y="19"/>
                  </a:cubicBezTo>
                  <a:cubicBezTo>
                    <a:pt x="49758" y="28"/>
                    <a:pt x="49381" y="37"/>
                    <a:pt x="49022" y="40"/>
                  </a:cubicBezTo>
                  <a:lnTo>
                    <a:pt x="49022" y="40"/>
                  </a:lnTo>
                  <a:cubicBezTo>
                    <a:pt x="48989" y="39"/>
                    <a:pt x="48956" y="38"/>
                    <a:pt x="48924" y="38"/>
                  </a:cubicBezTo>
                  <a:cubicBezTo>
                    <a:pt x="48882" y="38"/>
                    <a:pt x="48841" y="39"/>
                    <a:pt x="48799" y="41"/>
                  </a:cubicBezTo>
                  <a:cubicBezTo>
                    <a:pt x="48873" y="41"/>
                    <a:pt x="48947" y="40"/>
                    <a:pt x="49022" y="40"/>
                  </a:cubicBezTo>
                  <a:lnTo>
                    <a:pt x="49022" y="40"/>
                  </a:lnTo>
                  <a:cubicBezTo>
                    <a:pt x="50415" y="80"/>
                    <a:pt x="51711" y="967"/>
                    <a:pt x="52532" y="2110"/>
                  </a:cubicBezTo>
                  <a:cubicBezTo>
                    <a:pt x="54985" y="5537"/>
                    <a:pt x="54449" y="11176"/>
                    <a:pt x="53977" y="15128"/>
                  </a:cubicBezTo>
                  <a:cubicBezTo>
                    <a:pt x="53128" y="14591"/>
                    <a:pt x="50257" y="13807"/>
                    <a:pt x="48553" y="13807"/>
                  </a:cubicBezTo>
                  <a:cubicBezTo>
                    <a:pt x="48109" y="13807"/>
                    <a:pt x="47745" y="13860"/>
                    <a:pt x="47516" y="13985"/>
                  </a:cubicBezTo>
                  <a:lnTo>
                    <a:pt x="47516" y="13985"/>
                  </a:lnTo>
                  <a:cubicBezTo>
                    <a:pt x="48246" y="13581"/>
                    <a:pt x="48977" y="13167"/>
                    <a:pt x="49719" y="12763"/>
                  </a:cubicBezTo>
                  <a:cubicBezTo>
                    <a:pt x="48809" y="12154"/>
                    <a:pt x="47719" y="11826"/>
                    <a:pt x="46632" y="11826"/>
                  </a:cubicBezTo>
                  <a:cubicBezTo>
                    <a:pt x="46490" y="11826"/>
                    <a:pt x="46349" y="11832"/>
                    <a:pt x="46208" y="11843"/>
                  </a:cubicBezTo>
                  <a:lnTo>
                    <a:pt x="46208" y="11843"/>
                  </a:lnTo>
                  <a:cubicBezTo>
                    <a:pt x="47058" y="11773"/>
                    <a:pt x="47145" y="10288"/>
                    <a:pt x="46960" y="9731"/>
                  </a:cubicBezTo>
                  <a:cubicBezTo>
                    <a:pt x="46588" y="8680"/>
                    <a:pt x="45536" y="8745"/>
                    <a:pt x="44595" y="8504"/>
                  </a:cubicBezTo>
                  <a:cubicBezTo>
                    <a:pt x="44261" y="8424"/>
                    <a:pt x="43912" y="8339"/>
                    <a:pt x="43572" y="8339"/>
                  </a:cubicBezTo>
                  <a:cubicBezTo>
                    <a:pt x="43399" y="8339"/>
                    <a:pt x="43228" y="8361"/>
                    <a:pt x="43062" y="8417"/>
                  </a:cubicBezTo>
                  <a:cubicBezTo>
                    <a:pt x="41912" y="8800"/>
                    <a:pt x="41540" y="10551"/>
                    <a:pt x="40335" y="10672"/>
                  </a:cubicBezTo>
                  <a:cubicBezTo>
                    <a:pt x="39919" y="9303"/>
                    <a:pt x="38868" y="8154"/>
                    <a:pt x="37554" y="7595"/>
                  </a:cubicBezTo>
                  <a:lnTo>
                    <a:pt x="37554" y="7595"/>
                  </a:lnTo>
                  <a:cubicBezTo>
                    <a:pt x="37576" y="8383"/>
                    <a:pt x="37182" y="9183"/>
                    <a:pt x="36537" y="9632"/>
                  </a:cubicBezTo>
                  <a:cubicBezTo>
                    <a:pt x="35890" y="9271"/>
                    <a:pt x="35223" y="8964"/>
                    <a:pt x="34522" y="8712"/>
                  </a:cubicBezTo>
                  <a:cubicBezTo>
                    <a:pt x="32825" y="8099"/>
                    <a:pt x="30997" y="7804"/>
                    <a:pt x="29179" y="7727"/>
                  </a:cubicBezTo>
                  <a:cubicBezTo>
                    <a:pt x="28797" y="7710"/>
                    <a:pt x="28415" y="7703"/>
                    <a:pt x="28033" y="7703"/>
                  </a:cubicBezTo>
                  <a:cubicBezTo>
                    <a:pt x="25864" y="7703"/>
                    <a:pt x="23697" y="7946"/>
                    <a:pt x="21537" y="8198"/>
                  </a:cubicBezTo>
                  <a:cubicBezTo>
                    <a:pt x="20475" y="8318"/>
                    <a:pt x="19402" y="8439"/>
                    <a:pt x="18384" y="8756"/>
                  </a:cubicBezTo>
                  <a:cubicBezTo>
                    <a:pt x="17600" y="8995"/>
                    <a:pt x="16709" y="9559"/>
                    <a:pt x="16784" y="10382"/>
                  </a:cubicBezTo>
                  <a:lnTo>
                    <a:pt x="16784" y="10382"/>
                  </a:lnTo>
                  <a:cubicBezTo>
                    <a:pt x="16707" y="9599"/>
                    <a:pt x="16598" y="8816"/>
                    <a:pt x="16446" y="8055"/>
                  </a:cubicBezTo>
                  <a:cubicBezTo>
                    <a:pt x="14749" y="9884"/>
                    <a:pt x="14037" y="12566"/>
                    <a:pt x="14596" y="14996"/>
                  </a:cubicBezTo>
                  <a:cubicBezTo>
                    <a:pt x="14015" y="13782"/>
                    <a:pt x="13172" y="12687"/>
                    <a:pt x="12154" y="11811"/>
                  </a:cubicBezTo>
                  <a:cubicBezTo>
                    <a:pt x="11968" y="12434"/>
                    <a:pt x="11837" y="13201"/>
                    <a:pt x="11968" y="13847"/>
                  </a:cubicBezTo>
                  <a:cubicBezTo>
                    <a:pt x="12066" y="14274"/>
                    <a:pt x="12362" y="14614"/>
                    <a:pt x="12307" y="15052"/>
                  </a:cubicBezTo>
                  <a:cubicBezTo>
                    <a:pt x="11383" y="14906"/>
                    <a:pt x="10489" y="14775"/>
                    <a:pt x="9590" y="14775"/>
                  </a:cubicBezTo>
                  <a:cubicBezTo>
                    <a:pt x="8933" y="14775"/>
                    <a:pt x="8274" y="14845"/>
                    <a:pt x="7599" y="15030"/>
                  </a:cubicBezTo>
                  <a:cubicBezTo>
                    <a:pt x="6066" y="15456"/>
                    <a:pt x="4643" y="16387"/>
                    <a:pt x="3789" y="17734"/>
                  </a:cubicBezTo>
                  <a:cubicBezTo>
                    <a:pt x="2027" y="16836"/>
                    <a:pt x="647" y="15194"/>
                    <a:pt x="56" y="13300"/>
                  </a:cubicBezTo>
                  <a:lnTo>
                    <a:pt x="56" y="13300"/>
                  </a:lnTo>
                  <a:cubicBezTo>
                    <a:pt x="1" y="16760"/>
                    <a:pt x="362" y="20230"/>
                    <a:pt x="373" y="23701"/>
                  </a:cubicBezTo>
                  <a:cubicBezTo>
                    <a:pt x="406" y="29657"/>
                    <a:pt x="461" y="35624"/>
                    <a:pt x="461" y="41580"/>
                  </a:cubicBezTo>
                  <a:cubicBezTo>
                    <a:pt x="472" y="42358"/>
                    <a:pt x="494" y="43212"/>
                    <a:pt x="1008" y="43813"/>
                  </a:cubicBezTo>
                  <a:cubicBezTo>
                    <a:pt x="1621" y="44526"/>
                    <a:pt x="2672" y="44591"/>
                    <a:pt x="3614" y="44602"/>
                  </a:cubicBezTo>
                  <a:cubicBezTo>
                    <a:pt x="21866" y="44602"/>
                    <a:pt x="40106" y="44131"/>
                    <a:pt x="58324" y="44000"/>
                  </a:cubicBezTo>
                  <a:cubicBezTo>
                    <a:pt x="58247" y="31781"/>
                    <a:pt x="58160" y="19563"/>
                    <a:pt x="58084" y="7344"/>
                  </a:cubicBezTo>
                  <a:cubicBezTo>
                    <a:pt x="58072" y="4957"/>
                    <a:pt x="57831" y="2154"/>
                    <a:pt x="55806" y="895"/>
                  </a:cubicBezTo>
                  <a:cubicBezTo>
                    <a:pt x="54593" y="132"/>
                    <a:pt x="52961" y="0"/>
                    <a:pt x="51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52;p48">
              <a:extLst>
                <a:ext uri="{FF2B5EF4-FFF2-40B4-BE49-F238E27FC236}">
                  <a16:creationId xmlns:a16="http://schemas.microsoft.com/office/drawing/2014/main" id="{06752616-7135-0F9C-D825-E58BA19B31BE}"/>
                </a:ext>
              </a:extLst>
            </p:cNvPr>
            <p:cNvSpPr/>
            <p:nvPr/>
          </p:nvSpPr>
          <p:spPr>
            <a:xfrm>
              <a:off x="1162418" y="3167359"/>
              <a:ext cx="3401203" cy="747707"/>
            </a:xfrm>
            <a:custGeom>
              <a:avLst/>
              <a:gdLst/>
              <a:ahLst/>
              <a:cxnLst/>
              <a:rect l="l" t="t" r="r" b="b"/>
              <a:pathLst>
                <a:path w="138162" h="30373" extrusionOk="0">
                  <a:moveTo>
                    <a:pt x="1" y="1"/>
                  </a:moveTo>
                  <a:lnTo>
                    <a:pt x="1" y="30372"/>
                  </a:lnTo>
                  <a:lnTo>
                    <a:pt x="138161" y="30372"/>
                  </a:lnTo>
                  <a:lnTo>
                    <a:pt x="138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53;p48">
              <a:extLst>
                <a:ext uri="{FF2B5EF4-FFF2-40B4-BE49-F238E27FC236}">
                  <a16:creationId xmlns:a16="http://schemas.microsoft.com/office/drawing/2014/main" id="{A9689486-C1FD-7C83-3A17-1219B0E447F8}"/>
                </a:ext>
              </a:extLst>
            </p:cNvPr>
            <p:cNvSpPr/>
            <p:nvPr/>
          </p:nvSpPr>
          <p:spPr>
            <a:xfrm>
              <a:off x="1162418" y="3127750"/>
              <a:ext cx="3401203" cy="351489"/>
            </a:xfrm>
            <a:custGeom>
              <a:avLst/>
              <a:gdLst/>
              <a:ahLst/>
              <a:cxnLst/>
              <a:rect l="l" t="t" r="r" b="b"/>
              <a:pathLst>
                <a:path w="138162" h="14278" extrusionOk="0">
                  <a:moveTo>
                    <a:pt x="1" y="1"/>
                  </a:moveTo>
                  <a:lnTo>
                    <a:pt x="1" y="14278"/>
                  </a:lnTo>
                  <a:lnTo>
                    <a:pt x="138161" y="14278"/>
                  </a:lnTo>
                  <a:lnTo>
                    <a:pt x="138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54;p48">
              <a:extLst>
                <a:ext uri="{FF2B5EF4-FFF2-40B4-BE49-F238E27FC236}">
                  <a16:creationId xmlns:a16="http://schemas.microsoft.com/office/drawing/2014/main" id="{1AD3666F-3274-0782-C610-C8678D5AC156}"/>
                </a:ext>
              </a:extLst>
            </p:cNvPr>
            <p:cNvSpPr/>
            <p:nvPr/>
          </p:nvSpPr>
          <p:spPr>
            <a:xfrm>
              <a:off x="1162418" y="2899989"/>
              <a:ext cx="3401203" cy="227786"/>
            </a:xfrm>
            <a:custGeom>
              <a:avLst/>
              <a:gdLst/>
              <a:ahLst/>
              <a:cxnLst/>
              <a:rect l="l" t="t" r="r" b="b"/>
              <a:pathLst>
                <a:path w="138162" h="9253" extrusionOk="0">
                  <a:moveTo>
                    <a:pt x="1" y="0"/>
                  </a:moveTo>
                  <a:lnTo>
                    <a:pt x="1" y="9253"/>
                  </a:lnTo>
                  <a:lnTo>
                    <a:pt x="138161" y="9253"/>
                  </a:lnTo>
                  <a:lnTo>
                    <a:pt x="138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55;p48">
              <a:extLst>
                <a:ext uri="{FF2B5EF4-FFF2-40B4-BE49-F238E27FC236}">
                  <a16:creationId xmlns:a16="http://schemas.microsoft.com/office/drawing/2014/main" id="{E1DD67AB-F379-128E-59ED-D79783EDA49E}"/>
                </a:ext>
              </a:extLst>
            </p:cNvPr>
            <p:cNvSpPr/>
            <p:nvPr/>
          </p:nvSpPr>
          <p:spPr>
            <a:xfrm>
              <a:off x="1162418" y="3127750"/>
              <a:ext cx="3409031" cy="157158"/>
            </a:xfrm>
            <a:custGeom>
              <a:avLst/>
              <a:gdLst/>
              <a:ahLst/>
              <a:cxnLst/>
              <a:rect l="l" t="t" r="r" b="b"/>
              <a:pathLst>
                <a:path w="138480" h="6384" extrusionOk="0">
                  <a:moveTo>
                    <a:pt x="1" y="1"/>
                  </a:moveTo>
                  <a:lnTo>
                    <a:pt x="1" y="6383"/>
                  </a:lnTo>
                  <a:lnTo>
                    <a:pt x="138479" y="6383"/>
                  </a:lnTo>
                  <a:lnTo>
                    <a:pt x="138479" y="1"/>
                  </a:ln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56;p48">
              <a:extLst>
                <a:ext uri="{FF2B5EF4-FFF2-40B4-BE49-F238E27FC236}">
                  <a16:creationId xmlns:a16="http://schemas.microsoft.com/office/drawing/2014/main" id="{E8905C78-A89F-F9B1-A3A8-85F9F345A418}"/>
                </a:ext>
              </a:extLst>
            </p:cNvPr>
            <p:cNvSpPr/>
            <p:nvPr/>
          </p:nvSpPr>
          <p:spPr>
            <a:xfrm>
              <a:off x="1179946" y="2834580"/>
              <a:ext cx="3091786" cy="1085829"/>
            </a:xfrm>
            <a:custGeom>
              <a:avLst/>
              <a:gdLst/>
              <a:ahLst/>
              <a:cxnLst/>
              <a:rect l="l" t="t" r="r" b="b"/>
              <a:pathLst>
                <a:path w="125593" h="44108" extrusionOk="0">
                  <a:moveTo>
                    <a:pt x="117008" y="1"/>
                  </a:moveTo>
                  <a:cubicBezTo>
                    <a:pt x="116311" y="1"/>
                    <a:pt x="116095" y="1103"/>
                    <a:pt x="115520" y="1596"/>
                  </a:cubicBezTo>
                  <a:cubicBezTo>
                    <a:pt x="115177" y="1885"/>
                    <a:pt x="114714" y="1943"/>
                    <a:pt x="114256" y="1943"/>
                  </a:cubicBezTo>
                  <a:cubicBezTo>
                    <a:pt x="114144" y="1943"/>
                    <a:pt x="114031" y="1939"/>
                    <a:pt x="113921" y="1935"/>
                  </a:cubicBezTo>
                  <a:cubicBezTo>
                    <a:pt x="113490" y="1925"/>
                    <a:pt x="113059" y="1920"/>
                    <a:pt x="112628" y="1920"/>
                  </a:cubicBezTo>
                  <a:cubicBezTo>
                    <a:pt x="107387" y="1920"/>
                    <a:pt x="102153" y="2657"/>
                    <a:pt x="97114" y="4114"/>
                  </a:cubicBezTo>
                  <a:cubicBezTo>
                    <a:pt x="94881" y="4760"/>
                    <a:pt x="92691" y="5548"/>
                    <a:pt x="90425" y="6085"/>
                  </a:cubicBezTo>
                  <a:cubicBezTo>
                    <a:pt x="88358" y="6574"/>
                    <a:pt x="86337" y="6740"/>
                    <a:pt x="84330" y="6740"/>
                  </a:cubicBezTo>
                  <a:cubicBezTo>
                    <a:pt x="80588" y="6740"/>
                    <a:pt x="76894" y="6162"/>
                    <a:pt x="73039" y="6019"/>
                  </a:cubicBezTo>
                  <a:cubicBezTo>
                    <a:pt x="67368" y="5811"/>
                    <a:pt x="61696" y="5844"/>
                    <a:pt x="56035" y="5494"/>
                  </a:cubicBezTo>
                  <a:cubicBezTo>
                    <a:pt x="51962" y="5243"/>
                    <a:pt x="47726" y="4204"/>
                    <a:pt x="43610" y="4204"/>
                  </a:cubicBezTo>
                  <a:cubicBezTo>
                    <a:pt x="42504" y="4204"/>
                    <a:pt x="41407" y="4279"/>
                    <a:pt x="40324" y="4464"/>
                  </a:cubicBezTo>
                  <a:cubicBezTo>
                    <a:pt x="37500" y="4946"/>
                    <a:pt x="34587" y="5297"/>
                    <a:pt x="31719" y="5307"/>
                  </a:cubicBezTo>
                  <a:cubicBezTo>
                    <a:pt x="31237" y="5307"/>
                    <a:pt x="30777" y="5297"/>
                    <a:pt x="30328" y="5285"/>
                  </a:cubicBezTo>
                  <a:cubicBezTo>
                    <a:pt x="29914" y="5279"/>
                    <a:pt x="29515" y="5273"/>
                    <a:pt x="29123" y="5273"/>
                  </a:cubicBezTo>
                  <a:cubicBezTo>
                    <a:pt x="27330" y="5273"/>
                    <a:pt x="25706" y="5396"/>
                    <a:pt x="23639" y="6205"/>
                  </a:cubicBezTo>
                  <a:cubicBezTo>
                    <a:pt x="20201" y="7562"/>
                    <a:pt x="16730" y="8942"/>
                    <a:pt x="13708" y="11077"/>
                  </a:cubicBezTo>
                  <a:cubicBezTo>
                    <a:pt x="12547" y="11898"/>
                    <a:pt x="11321" y="13059"/>
                    <a:pt x="9920" y="13464"/>
                  </a:cubicBezTo>
                  <a:cubicBezTo>
                    <a:pt x="9401" y="13610"/>
                    <a:pt x="8852" y="13656"/>
                    <a:pt x="8289" y="13656"/>
                  </a:cubicBezTo>
                  <a:cubicBezTo>
                    <a:pt x="7795" y="13656"/>
                    <a:pt x="7290" y="13620"/>
                    <a:pt x="6788" y="13584"/>
                  </a:cubicBezTo>
                  <a:cubicBezTo>
                    <a:pt x="6285" y="13552"/>
                    <a:pt x="5792" y="13519"/>
                    <a:pt x="5311" y="13519"/>
                  </a:cubicBezTo>
                  <a:lnTo>
                    <a:pt x="0" y="13519"/>
                  </a:lnTo>
                  <a:lnTo>
                    <a:pt x="0" y="43890"/>
                  </a:lnTo>
                  <a:cubicBezTo>
                    <a:pt x="0" y="43914"/>
                    <a:pt x="464" y="43923"/>
                    <a:pt x="1235" y="43923"/>
                  </a:cubicBezTo>
                  <a:cubicBezTo>
                    <a:pt x="2617" y="43923"/>
                    <a:pt x="4984" y="43893"/>
                    <a:pt x="7423" y="43858"/>
                  </a:cubicBezTo>
                  <a:cubicBezTo>
                    <a:pt x="9928" y="43830"/>
                    <a:pt x="12503" y="43797"/>
                    <a:pt x="14164" y="43797"/>
                  </a:cubicBezTo>
                  <a:cubicBezTo>
                    <a:pt x="15110" y="43797"/>
                    <a:pt x="15760" y="43808"/>
                    <a:pt x="15931" y="43836"/>
                  </a:cubicBezTo>
                  <a:cubicBezTo>
                    <a:pt x="16379" y="36927"/>
                    <a:pt x="15613" y="29701"/>
                    <a:pt x="15438" y="22759"/>
                  </a:cubicBezTo>
                  <a:cubicBezTo>
                    <a:pt x="15405" y="21423"/>
                    <a:pt x="15569" y="19771"/>
                    <a:pt x="16817" y="19267"/>
                  </a:cubicBezTo>
                  <a:cubicBezTo>
                    <a:pt x="17017" y="19187"/>
                    <a:pt x="17225" y="19151"/>
                    <a:pt x="17435" y="19151"/>
                  </a:cubicBezTo>
                  <a:cubicBezTo>
                    <a:pt x="18144" y="19151"/>
                    <a:pt x="18866" y="19571"/>
                    <a:pt x="19314" y="20153"/>
                  </a:cubicBezTo>
                  <a:cubicBezTo>
                    <a:pt x="19883" y="20909"/>
                    <a:pt x="20102" y="21873"/>
                    <a:pt x="20288" y="22803"/>
                  </a:cubicBezTo>
                  <a:cubicBezTo>
                    <a:pt x="21657" y="29679"/>
                    <a:pt x="22172" y="36730"/>
                    <a:pt x="21821" y="43737"/>
                  </a:cubicBezTo>
                  <a:cubicBezTo>
                    <a:pt x="22438" y="43868"/>
                    <a:pt x="23074" y="43994"/>
                    <a:pt x="23701" y="43994"/>
                  </a:cubicBezTo>
                  <a:cubicBezTo>
                    <a:pt x="24019" y="43994"/>
                    <a:pt x="24336" y="43961"/>
                    <a:pt x="24646" y="43880"/>
                  </a:cubicBezTo>
                  <a:cubicBezTo>
                    <a:pt x="25566" y="43649"/>
                    <a:pt x="26420" y="42851"/>
                    <a:pt x="26386" y="41898"/>
                  </a:cubicBezTo>
                  <a:cubicBezTo>
                    <a:pt x="26376" y="41515"/>
                    <a:pt x="26223" y="41143"/>
                    <a:pt x="26223" y="40748"/>
                  </a:cubicBezTo>
                  <a:cubicBezTo>
                    <a:pt x="26211" y="39773"/>
                    <a:pt x="27109" y="39040"/>
                    <a:pt x="27427" y="38109"/>
                  </a:cubicBezTo>
                  <a:cubicBezTo>
                    <a:pt x="27481" y="37934"/>
                    <a:pt x="27525" y="37748"/>
                    <a:pt x="27536" y="37573"/>
                  </a:cubicBezTo>
                  <a:cubicBezTo>
                    <a:pt x="27700" y="36040"/>
                    <a:pt x="26485" y="34496"/>
                    <a:pt x="26485" y="32876"/>
                  </a:cubicBezTo>
                  <a:cubicBezTo>
                    <a:pt x="26474" y="31968"/>
                    <a:pt x="26858" y="31102"/>
                    <a:pt x="27043" y="30204"/>
                  </a:cubicBezTo>
                  <a:cubicBezTo>
                    <a:pt x="27252" y="29241"/>
                    <a:pt x="27218" y="28234"/>
                    <a:pt x="27186" y="27248"/>
                  </a:cubicBezTo>
                  <a:cubicBezTo>
                    <a:pt x="27055" y="22727"/>
                    <a:pt x="26934" y="18194"/>
                    <a:pt x="26802" y="13672"/>
                  </a:cubicBezTo>
                  <a:cubicBezTo>
                    <a:pt x="26759" y="12357"/>
                    <a:pt x="27806" y="11617"/>
                    <a:pt x="28921" y="11617"/>
                  </a:cubicBezTo>
                  <a:cubicBezTo>
                    <a:pt x="29504" y="11617"/>
                    <a:pt x="30106" y="11820"/>
                    <a:pt x="30580" y="12248"/>
                  </a:cubicBezTo>
                  <a:cubicBezTo>
                    <a:pt x="31620" y="13190"/>
                    <a:pt x="31938" y="14669"/>
                    <a:pt x="32201" y="16048"/>
                  </a:cubicBezTo>
                  <a:cubicBezTo>
                    <a:pt x="33930" y="25201"/>
                    <a:pt x="35660" y="34452"/>
                    <a:pt x="35135" y="43748"/>
                  </a:cubicBezTo>
                  <a:cubicBezTo>
                    <a:pt x="36634" y="43803"/>
                    <a:pt x="38135" y="43858"/>
                    <a:pt x="39624" y="43912"/>
                  </a:cubicBezTo>
                  <a:cubicBezTo>
                    <a:pt x="39670" y="43914"/>
                    <a:pt x="39718" y="43915"/>
                    <a:pt x="39766" y="43915"/>
                  </a:cubicBezTo>
                  <a:cubicBezTo>
                    <a:pt x="40046" y="43915"/>
                    <a:pt x="40340" y="43875"/>
                    <a:pt x="40500" y="43661"/>
                  </a:cubicBezTo>
                  <a:cubicBezTo>
                    <a:pt x="40729" y="43343"/>
                    <a:pt x="40532" y="42916"/>
                    <a:pt x="40456" y="42544"/>
                  </a:cubicBezTo>
                  <a:cubicBezTo>
                    <a:pt x="40160" y="41164"/>
                    <a:pt x="41539" y="40026"/>
                    <a:pt x="41999" y="38690"/>
                  </a:cubicBezTo>
                  <a:cubicBezTo>
                    <a:pt x="42437" y="37387"/>
                    <a:pt x="41977" y="35963"/>
                    <a:pt x="41660" y="34628"/>
                  </a:cubicBezTo>
                  <a:cubicBezTo>
                    <a:pt x="40795" y="30916"/>
                    <a:pt x="41113" y="27095"/>
                    <a:pt x="41135" y="23329"/>
                  </a:cubicBezTo>
                  <a:cubicBezTo>
                    <a:pt x="41157" y="19639"/>
                    <a:pt x="40992" y="16146"/>
                    <a:pt x="41255" y="12424"/>
                  </a:cubicBezTo>
                  <a:cubicBezTo>
                    <a:pt x="51086" y="12270"/>
                    <a:pt x="60918" y="12128"/>
                    <a:pt x="70750" y="11986"/>
                  </a:cubicBezTo>
                  <a:cubicBezTo>
                    <a:pt x="72064" y="11964"/>
                    <a:pt x="73652" y="11767"/>
                    <a:pt x="74178" y="10574"/>
                  </a:cubicBezTo>
                  <a:cubicBezTo>
                    <a:pt x="77836" y="11464"/>
                    <a:pt x="81601" y="11911"/>
                    <a:pt x="85366" y="11911"/>
                  </a:cubicBezTo>
                  <a:cubicBezTo>
                    <a:pt x="88868" y="11911"/>
                    <a:pt x="92371" y="11524"/>
                    <a:pt x="95790" y="10749"/>
                  </a:cubicBezTo>
                  <a:cubicBezTo>
                    <a:pt x="98389" y="10159"/>
                    <a:pt x="101069" y="9349"/>
                    <a:pt x="103694" y="9349"/>
                  </a:cubicBezTo>
                  <a:cubicBezTo>
                    <a:pt x="104675" y="9349"/>
                    <a:pt x="105649" y="9462"/>
                    <a:pt x="106607" y="9742"/>
                  </a:cubicBezTo>
                  <a:cubicBezTo>
                    <a:pt x="107997" y="10146"/>
                    <a:pt x="108994" y="9807"/>
                    <a:pt x="110121" y="11056"/>
                  </a:cubicBezTo>
                  <a:cubicBezTo>
                    <a:pt x="112027" y="13168"/>
                    <a:pt x="113177" y="13355"/>
                    <a:pt x="116023" y="13781"/>
                  </a:cubicBezTo>
                  <a:cubicBezTo>
                    <a:pt x="116362" y="23734"/>
                    <a:pt x="116472" y="33686"/>
                    <a:pt x="116362" y="43649"/>
                  </a:cubicBezTo>
                  <a:cubicBezTo>
                    <a:pt x="116355" y="44014"/>
                    <a:pt x="117887" y="44108"/>
                    <a:pt x="119579" y="44108"/>
                  </a:cubicBezTo>
                  <a:cubicBezTo>
                    <a:pt x="120480" y="44108"/>
                    <a:pt x="121425" y="44081"/>
                    <a:pt x="122209" y="44055"/>
                  </a:cubicBezTo>
                  <a:cubicBezTo>
                    <a:pt x="122970" y="44026"/>
                    <a:pt x="123582" y="43998"/>
                    <a:pt x="123852" y="43998"/>
                  </a:cubicBezTo>
                  <a:cubicBezTo>
                    <a:pt x="123893" y="43998"/>
                    <a:pt x="123926" y="43998"/>
                    <a:pt x="123950" y="44000"/>
                  </a:cubicBezTo>
                  <a:cubicBezTo>
                    <a:pt x="123972" y="41000"/>
                    <a:pt x="124213" y="38153"/>
                    <a:pt x="124410" y="35143"/>
                  </a:cubicBezTo>
                  <a:cubicBezTo>
                    <a:pt x="124617" y="32033"/>
                    <a:pt x="124782" y="28924"/>
                    <a:pt x="124902" y="25814"/>
                  </a:cubicBezTo>
                  <a:cubicBezTo>
                    <a:pt x="125121" y="20231"/>
                    <a:pt x="125592" y="14351"/>
                    <a:pt x="125154" y="8800"/>
                  </a:cubicBezTo>
                  <a:lnTo>
                    <a:pt x="125154" y="8800"/>
                  </a:lnTo>
                  <a:cubicBezTo>
                    <a:pt x="124815" y="8888"/>
                    <a:pt x="124476" y="8975"/>
                    <a:pt x="124125" y="9073"/>
                  </a:cubicBezTo>
                  <a:cubicBezTo>
                    <a:pt x="124278" y="7245"/>
                    <a:pt x="124004" y="5384"/>
                    <a:pt x="123347" y="3665"/>
                  </a:cubicBezTo>
                  <a:cubicBezTo>
                    <a:pt x="122314" y="5460"/>
                    <a:pt x="120265" y="6629"/>
                    <a:pt x="118188" y="6629"/>
                  </a:cubicBezTo>
                  <a:cubicBezTo>
                    <a:pt x="118087" y="6629"/>
                    <a:pt x="117986" y="6626"/>
                    <a:pt x="117884" y="6621"/>
                  </a:cubicBezTo>
                  <a:cubicBezTo>
                    <a:pt x="118289" y="4815"/>
                    <a:pt x="118301" y="2920"/>
                    <a:pt x="117906" y="1103"/>
                  </a:cubicBezTo>
                  <a:cubicBezTo>
                    <a:pt x="117807" y="632"/>
                    <a:pt x="117588" y="74"/>
                    <a:pt x="117107" y="8"/>
                  </a:cubicBezTo>
                  <a:cubicBezTo>
                    <a:pt x="117073" y="3"/>
                    <a:pt x="117040" y="1"/>
                    <a:pt x="117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57;p48">
              <a:extLst>
                <a:ext uri="{FF2B5EF4-FFF2-40B4-BE49-F238E27FC236}">
                  <a16:creationId xmlns:a16="http://schemas.microsoft.com/office/drawing/2014/main" id="{2A6594CD-4826-9A55-8500-1DE201E8AA6A}"/>
                </a:ext>
              </a:extLst>
            </p:cNvPr>
            <p:cNvSpPr/>
            <p:nvPr/>
          </p:nvSpPr>
          <p:spPr>
            <a:xfrm>
              <a:off x="1113356" y="2549977"/>
              <a:ext cx="530729" cy="602587"/>
            </a:xfrm>
            <a:custGeom>
              <a:avLst/>
              <a:gdLst/>
              <a:ahLst/>
              <a:cxnLst/>
              <a:rect l="l" t="t" r="r" b="b"/>
              <a:pathLst>
                <a:path w="21559" h="24478" extrusionOk="0">
                  <a:moveTo>
                    <a:pt x="14401" y="0"/>
                  </a:moveTo>
                  <a:cubicBezTo>
                    <a:pt x="13883" y="0"/>
                    <a:pt x="13366" y="38"/>
                    <a:pt x="12855" y="117"/>
                  </a:cubicBezTo>
                  <a:cubicBezTo>
                    <a:pt x="9658" y="598"/>
                    <a:pt x="7107" y="2941"/>
                    <a:pt x="4950" y="5175"/>
                  </a:cubicBezTo>
                  <a:cubicBezTo>
                    <a:pt x="2892" y="7310"/>
                    <a:pt x="0" y="9675"/>
                    <a:pt x="450" y="12970"/>
                  </a:cubicBezTo>
                  <a:cubicBezTo>
                    <a:pt x="734" y="11931"/>
                    <a:pt x="3001" y="10868"/>
                    <a:pt x="3910" y="10442"/>
                  </a:cubicBezTo>
                  <a:cubicBezTo>
                    <a:pt x="5410" y="9729"/>
                    <a:pt x="7052" y="9379"/>
                    <a:pt x="8716" y="9347"/>
                  </a:cubicBezTo>
                  <a:cubicBezTo>
                    <a:pt x="8746" y="9346"/>
                    <a:pt x="8777" y="9346"/>
                    <a:pt x="8807" y="9346"/>
                  </a:cubicBezTo>
                  <a:cubicBezTo>
                    <a:pt x="10515" y="9346"/>
                    <a:pt x="12177" y="9958"/>
                    <a:pt x="13468" y="11087"/>
                  </a:cubicBezTo>
                  <a:cubicBezTo>
                    <a:pt x="15176" y="12554"/>
                    <a:pt x="14651" y="14700"/>
                    <a:pt x="14672" y="16726"/>
                  </a:cubicBezTo>
                  <a:cubicBezTo>
                    <a:pt x="14694" y="19310"/>
                    <a:pt x="14716" y="21894"/>
                    <a:pt x="14749" y="24478"/>
                  </a:cubicBezTo>
                  <a:cubicBezTo>
                    <a:pt x="16797" y="21291"/>
                    <a:pt x="18843" y="18116"/>
                    <a:pt x="20891" y="14931"/>
                  </a:cubicBezTo>
                  <a:cubicBezTo>
                    <a:pt x="21045" y="14700"/>
                    <a:pt x="21198" y="14459"/>
                    <a:pt x="21285" y="14197"/>
                  </a:cubicBezTo>
                  <a:cubicBezTo>
                    <a:pt x="21405" y="13868"/>
                    <a:pt x="21427" y="13507"/>
                    <a:pt x="21439" y="13157"/>
                  </a:cubicBezTo>
                  <a:cubicBezTo>
                    <a:pt x="21559" y="10398"/>
                    <a:pt x="21449" y="7671"/>
                    <a:pt x="21230" y="4923"/>
                  </a:cubicBezTo>
                  <a:cubicBezTo>
                    <a:pt x="21154" y="3960"/>
                    <a:pt x="21045" y="2953"/>
                    <a:pt x="20486" y="2186"/>
                  </a:cubicBezTo>
                  <a:cubicBezTo>
                    <a:pt x="20026" y="1551"/>
                    <a:pt x="19315" y="1157"/>
                    <a:pt x="18603" y="851"/>
                  </a:cubicBezTo>
                  <a:cubicBezTo>
                    <a:pt x="17283" y="295"/>
                    <a:pt x="15839" y="0"/>
                    <a:pt x="14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58;p48">
              <a:extLst>
                <a:ext uri="{FF2B5EF4-FFF2-40B4-BE49-F238E27FC236}">
                  <a16:creationId xmlns:a16="http://schemas.microsoft.com/office/drawing/2014/main" id="{6D909346-C6BA-98D2-5F53-A49B4045F751}"/>
                </a:ext>
              </a:extLst>
            </p:cNvPr>
            <p:cNvSpPr/>
            <p:nvPr/>
          </p:nvSpPr>
          <p:spPr>
            <a:xfrm>
              <a:off x="1126034" y="2742707"/>
              <a:ext cx="369804" cy="1276393"/>
            </a:xfrm>
            <a:custGeom>
              <a:avLst/>
              <a:gdLst/>
              <a:ahLst/>
              <a:cxnLst/>
              <a:rect l="l" t="t" r="r" b="b"/>
              <a:pathLst>
                <a:path w="15022" h="51849" extrusionOk="0">
                  <a:moveTo>
                    <a:pt x="7512" y="1"/>
                  </a:moveTo>
                  <a:cubicBezTo>
                    <a:pt x="5007" y="1"/>
                    <a:pt x="2502" y="1123"/>
                    <a:pt x="0" y="3368"/>
                  </a:cubicBezTo>
                  <a:lnTo>
                    <a:pt x="0" y="51848"/>
                  </a:lnTo>
                  <a:lnTo>
                    <a:pt x="15022" y="51848"/>
                  </a:lnTo>
                  <a:lnTo>
                    <a:pt x="15022" y="3368"/>
                  </a:lnTo>
                  <a:cubicBezTo>
                    <a:pt x="12520" y="1123"/>
                    <a:pt x="10016" y="1"/>
                    <a:pt x="7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59;p48">
              <a:extLst>
                <a:ext uri="{FF2B5EF4-FFF2-40B4-BE49-F238E27FC236}">
                  <a16:creationId xmlns:a16="http://schemas.microsoft.com/office/drawing/2014/main" id="{4E58AF51-6A34-2DD9-046F-782C59702180}"/>
                </a:ext>
              </a:extLst>
            </p:cNvPr>
            <p:cNvSpPr/>
            <p:nvPr/>
          </p:nvSpPr>
          <p:spPr>
            <a:xfrm>
              <a:off x="1179675" y="2816904"/>
              <a:ext cx="266583" cy="1167436"/>
            </a:xfrm>
            <a:custGeom>
              <a:avLst/>
              <a:gdLst/>
              <a:ahLst/>
              <a:cxnLst/>
              <a:rect l="l" t="t" r="r" b="b"/>
              <a:pathLst>
                <a:path w="10829" h="47423" extrusionOk="0">
                  <a:moveTo>
                    <a:pt x="5356" y="0"/>
                  </a:moveTo>
                  <a:cubicBezTo>
                    <a:pt x="3561" y="0"/>
                    <a:pt x="1776" y="745"/>
                    <a:pt x="1" y="2259"/>
                  </a:cubicBezTo>
                  <a:lnTo>
                    <a:pt x="1" y="47422"/>
                  </a:lnTo>
                  <a:lnTo>
                    <a:pt x="10828" y="47422"/>
                  </a:lnTo>
                  <a:lnTo>
                    <a:pt x="10828" y="2259"/>
                  </a:lnTo>
                  <a:cubicBezTo>
                    <a:pt x="8996" y="762"/>
                    <a:pt x="7171" y="0"/>
                    <a:pt x="5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60;p48">
              <a:extLst>
                <a:ext uri="{FF2B5EF4-FFF2-40B4-BE49-F238E27FC236}">
                  <a16:creationId xmlns:a16="http://schemas.microsoft.com/office/drawing/2014/main" id="{CDC91E37-5563-1DBC-5121-3EC365D5182A}"/>
                </a:ext>
              </a:extLst>
            </p:cNvPr>
            <p:cNvSpPr/>
            <p:nvPr/>
          </p:nvSpPr>
          <p:spPr>
            <a:xfrm>
              <a:off x="4191109" y="2572896"/>
              <a:ext cx="388686" cy="351661"/>
            </a:xfrm>
            <a:custGeom>
              <a:avLst/>
              <a:gdLst/>
              <a:ahLst/>
              <a:cxnLst/>
              <a:rect l="l" t="t" r="r" b="b"/>
              <a:pathLst>
                <a:path w="15789" h="14285" extrusionOk="0">
                  <a:moveTo>
                    <a:pt x="6687" y="0"/>
                  </a:moveTo>
                  <a:cubicBezTo>
                    <a:pt x="6390" y="0"/>
                    <a:pt x="6094" y="20"/>
                    <a:pt x="5803" y="61"/>
                  </a:cubicBezTo>
                  <a:cubicBezTo>
                    <a:pt x="4818" y="193"/>
                    <a:pt x="3898" y="576"/>
                    <a:pt x="3165" y="1255"/>
                  </a:cubicBezTo>
                  <a:cubicBezTo>
                    <a:pt x="2124" y="2207"/>
                    <a:pt x="1467" y="3511"/>
                    <a:pt x="1019" y="4857"/>
                  </a:cubicBezTo>
                  <a:cubicBezTo>
                    <a:pt x="12" y="7923"/>
                    <a:pt x="0" y="11284"/>
                    <a:pt x="1150" y="14284"/>
                  </a:cubicBezTo>
                  <a:cubicBezTo>
                    <a:pt x="3497" y="12246"/>
                    <a:pt x="6615" y="11177"/>
                    <a:pt x="9723" y="11177"/>
                  </a:cubicBezTo>
                  <a:cubicBezTo>
                    <a:pt x="11691" y="11177"/>
                    <a:pt x="13654" y="11606"/>
                    <a:pt x="15416" y="12489"/>
                  </a:cubicBezTo>
                  <a:cubicBezTo>
                    <a:pt x="15788" y="10781"/>
                    <a:pt x="15252" y="9029"/>
                    <a:pt x="14649" y="7397"/>
                  </a:cubicBezTo>
                  <a:cubicBezTo>
                    <a:pt x="13851" y="5241"/>
                    <a:pt x="12887" y="3029"/>
                    <a:pt x="11124" y="1562"/>
                  </a:cubicBezTo>
                  <a:cubicBezTo>
                    <a:pt x="9960" y="582"/>
                    <a:pt x="8297" y="0"/>
                    <a:pt x="6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61;p48">
              <a:extLst>
                <a:ext uri="{FF2B5EF4-FFF2-40B4-BE49-F238E27FC236}">
                  <a16:creationId xmlns:a16="http://schemas.microsoft.com/office/drawing/2014/main" id="{C7AE3536-EF85-ABD4-A29C-03C241C8ACDB}"/>
                </a:ext>
              </a:extLst>
            </p:cNvPr>
            <p:cNvSpPr/>
            <p:nvPr/>
          </p:nvSpPr>
          <p:spPr>
            <a:xfrm>
              <a:off x="4201621" y="2742707"/>
              <a:ext cx="369829" cy="1276393"/>
            </a:xfrm>
            <a:custGeom>
              <a:avLst/>
              <a:gdLst/>
              <a:ahLst/>
              <a:cxnLst/>
              <a:rect l="l" t="t" r="r" b="b"/>
              <a:pathLst>
                <a:path w="15023" h="51849" extrusionOk="0">
                  <a:moveTo>
                    <a:pt x="7511" y="1"/>
                  </a:moveTo>
                  <a:cubicBezTo>
                    <a:pt x="5007" y="1"/>
                    <a:pt x="2502" y="1123"/>
                    <a:pt x="1" y="3368"/>
                  </a:cubicBezTo>
                  <a:lnTo>
                    <a:pt x="1" y="51848"/>
                  </a:lnTo>
                  <a:lnTo>
                    <a:pt x="15022" y="51848"/>
                  </a:lnTo>
                  <a:lnTo>
                    <a:pt x="15022" y="3368"/>
                  </a:lnTo>
                  <a:cubicBezTo>
                    <a:pt x="12520" y="1123"/>
                    <a:pt x="10016" y="1"/>
                    <a:pt x="7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62;p48">
              <a:extLst>
                <a:ext uri="{FF2B5EF4-FFF2-40B4-BE49-F238E27FC236}">
                  <a16:creationId xmlns:a16="http://schemas.microsoft.com/office/drawing/2014/main" id="{A8DA13BD-EA85-E3E3-6E42-38A29A87A8FA}"/>
                </a:ext>
              </a:extLst>
            </p:cNvPr>
            <p:cNvSpPr/>
            <p:nvPr/>
          </p:nvSpPr>
          <p:spPr>
            <a:xfrm>
              <a:off x="4250930" y="2816904"/>
              <a:ext cx="266854" cy="1167436"/>
            </a:xfrm>
            <a:custGeom>
              <a:avLst/>
              <a:gdLst/>
              <a:ahLst/>
              <a:cxnLst/>
              <a:rect l="l" t="t" r="r" b="b"/>
              <a:pathLst>
                <a:path w="10840" h="47423" extrusionOk="0">
                  <a:moveTo>
                    <a:pt x="5420" y="1"/>
                  </a:moveTo>
                  <a:cubicBezTo>
                    <a:pt x="3614" y="1"/>
                    <a:pt x="1807" y="753"/>
                    <a:pt x="1" y="2259"/>
                  </a:cubicBezTo>
                  <a:lnTo>
                    <a:pt x="1" y="47422"/>
                  </a:lnTo>
                  <a:lnTo>
                    <a:pt x="10840" y="47422"/>
                  </a:lnTo>
                  <a:lnTo>
                    <a:pt x="10840" y="2259"/>
                  </a:lnTo>
                  <a:cubicBezTo>
                    <a:pt x="9033" y="753"/>
                    <a:pt x="7227" y="1"/>
                    <a:pt x="5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63;p48">
              <a:extLst>
                <a:ext uri="{FF2B5EF4-FFF2-40B4-BE49-F238E27FC236}">
                  <a16:creationId xmlns:a16="http://schemas.microsoft.com/office/drawing/2014/main" id="{96535EB7-F044-623C-2F11-09B09881E589}"/>
                </a:ext>
              </a:extLst>
            </p:cNvPr>
            <p:cNvSpPr/>
            <p:nvPr/>
          </p:nvSpPr>
          <p:spPr>
            <a:xfrm>
              <a:off x="4122919" y="2313501"/>
              <a:ext cx="7287" cy="3520"/>
            </a:xfrm>
            <a:custGeom>
              <a:avLst/>
              <a:gdLst/>
              <a:ahLst/>
              <a:cxnLst/>
              <a:rect l="l" t="t" r="r" b="b"/>
              <a:pathLst>
                <a:path w="296" h="143" extrusionOk="0">
                  <a:moveTo>
                    <a:pt x="1" y="0"/>
                  </a:moveTo>
                  <a:cubicBezTo>
                    <a:pt x="23" y="11"/>
                    <a:pt x="55" y="22"/>
                    <a:pt x="77" y="33"/>
                  </a:cubicBezTo>
                  <a:cubicBezTo>
                    <a:pt x="154" y="66"/>
                    <a:pt x="220" y="110"/>
                    <a:pt x="296" y="143"/>
                  </a:cubicBezTo>
                  <a:cubicBezTo>
                    <a:pt x="220" y="99"/>
                    <a:pt x="154" y="55"/>
                    <a:pt x="77" y="22"/>
                  </a:cubicBezTo>
                  <a:cubicBezTo>
                    <a:pt x="55" y="11"/>
                    <a:pt x="23" y="0"/>
                    <a:pt x="1" y="0"/>
                  </a:cubicBezTo>
                  <a:close/>
                </a:path>
              </a:pathLst>
            </a:custGeom>
            <a:solidFill>
              <a:srgbClr val="353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64;p48">
              <a:extLst>
                <a:ext uri="{FF2B5EF4-FFF2-40B4-BE49-F238E27FC236}">
                  <a16:creationId xmlns:a16="http://schemas.microsoft.com/office/drawing/2014/main" id="{1663F197-E381-5A85-9708-AE940495D5A9}"/>
                </a:ext>
              </a:extLst>
            </p:cNvPr>
            <p:cNvSpPr/>
            <p:nvPr/>
          </p:nvSpPr>
          <p:spPr>
            <a:xfrm>
              <a:off x="3312979" y="2141523"/>
              <a:ext cx="52041" cy="63636"/>
            </a:xfrm>
            <a:custGeom>
              <a:avLst/>
              <a:gdLst/>
              <a:ahLst/>
              <a:cxnLst/>
              <a:rect l="l" t="t" r="r" b="b"/>
              <a:pathLst>
                <a:path w="2114" h="2585" extrusionOk="0">
                  <a:moveTo>
                    <a:pt x="2114" y="1"/>
                  </a:moveTo>
                  <a:lnTo>
                    <a:pt x="2114" y="1"/>
                  </a:lnTo>
                  <a:cubicBezTo>
                    <a:pt x="1917" y="34"/>
                    <a:pt x="1720" y="100"/>
                    <a:pt x="1533" y="198"/>
                  </a:cubicBezTo>
                  <a:cubicBezTo>
                    <a:pt x="1358" y="285"/>
                    <a:pt x="1183" y="406"/>
                    <a:pt x="1030" y="548"/>
                  </a:cubicBezTo>
                  <a:cubicBezTo>
                    <a:pt x="723" y="822"/>
                    <a:pt x="482" y="1161"/>
                    <a:pt x="307" y="1534"/>
                  </a:cubicBezTo>
                  <a:cubicBezTo>
                    <a:pt x="154" y="1852"/>
                    <a:pt x="66" y="2191"/>
                    <a:pt x="1" y="2530"/>
                  </a:cubicBezTo>
                  <a:cubicBezTo>
                    <a:pt x="12" y="2530"/>
                    <a:pt x="12" y="2519"/>
                    <a:pt x="23" y="2519"/>
                  </a:cubicBezTo>
                  <a:cubicBezTo>
                    <a:pt x="23" y="2541"/>
                    <a:pt x="34" y="2563"/>
                    <a:pt x="34" y="2585"/>
                  </a:cubicBezTo>
                  <a:cubicBezTo>
                    <a:pt x="56" y="2421"/>
                    <a:pt x="88" y="2268"/>
                    <a:pt x="132" y="2125"/>
                  </a:cubicBezTo>
                  <a:cubicBezTo>
                    <a:pt x="187" y="1928"/>
                    <a:pt x="253" y="1731"/>
                    <a:pt x="340" y="1545"/>
                  </a:cubicBezTo>
                  <a:cubicBezTo>
                    <a:pt x="504" y="1173"/>
                    <a:pt x="745" y="833"/>
                    <a:pt x="1041" y="560"/>
                  </a:cubicBezTo>
                  <a:cubicBezTo>
                    <a:pt x="1194" y="428"/>
                    <a:pt x="1358" y="307"/>
                    <a:pt x="1545" y="209"/>
                  </a:cubicBezTo>
                  <a:cubicBezTo>
                    <a:pt x="1720" y="110"/>
                    <a:pt x="1917" y="34"/>
                    <a:pt x="2114" y="1"/>
                  </a:cubicBez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65;p48">
              <a:extLst>
                <a:ext uri="{FF2B5EF4-FFF2-40B4-BE49-F238E27FC236}">
                  <a16:creationId xmlns:a16="http://schemas.microsoft.com/office/drawing/2014/main" id="{9A07C047-8221-6520-DE40-536DE039033B}"/>
                </a:ext>
              </a:extLst>
            </p:cNvPr>
            <p:cNvSpPr/>
            <p:nvPr/>
          </p:nvSpPr>
          <p:spPr>
            <a:xfrm>
              <a:off x="3310837" y="2203535"/>
              <a:ext cx="25627" cy="146917"/>
            </a:xfrm>
            <a:custGeom>
              <a:avLst/>
              <a:gdLst/>
              <a:ahLst/>
              <a:cxnLst/>
              <a:rect l="l" t="t" r="r" b="b"/>
              <a:pathLst>
                <a:path w="1041" h="5968" extrusionOk="0">
                  <a:moveTo>
                    <a:pt x="110" y="0"/>
                  </a:moveTo>
                  <a:cubicBezTo>
                    <a:pt x="99" y="0"/>
                    <a:pt x="99" y="11"/>
                    <a:pt x="88" y="11"/>
                  </a:cubicBezTo>
                  <a:cubicBezTo>
                    <a:pt x="77" y="77"/>
                    <a:pt x="66" y="131"/>
                    <a:pt x="66" y="197"/>
                  </a:cubicBezTo>
                  <a:cubicBezTo>
                    <a:pt x="11" y="603"/>
                    <a:pt x="0" y="1019"/>
                    <a:pt x="11" y="1423"/>
                  </a:cubicBezTo>
                  <a:cubicBezTo>
                    <a:pt x="33" y="1829"/>
                    <a:pt x="66" y="2245"/>
                    <a:pt x="121" y="2650"/>
                  </a:cubicBezTo>
                  <a:cubicBezTo>
                    <a:pt x="175" y="3055"/>
                    <a:pt x="252" y="3460"/>
                    <a:pt x="350" y="3854"/>
                  </a:cubicBezTo>
                  <a:cubicBezTo>
                    <a:pt x="438" y="4260"/>
                    <a:pt x="559" y="4654"/>
                    <a:pt x="679" y="5036"/>
                  </a:cubicBezTo>
                  <a:cubicBezTo>
                    <a:pt x="788" y="5354"/>
                    <a:pt x="909" y="5661"/>
                    <a:pt x="1041" y="5967"/>
                  </a:cubicBezTo>
                  <a:cubicBezTo>
                    <a:pt x="920" y="5661"/>
                    <a:pt x="810" y="5343"/>
                    <a:pt x="701" y="5026"/>
                  </a:cubicBezTo>
                  <a:cubicBezTo>
                    <a:pt x="581" y="4642"/>
                    <a:pt x="471" y="4248"/>
                    <a:pt x="384" y="3843"/>
                  </a:cubicBezTo>
                  <a:cubicBezTo>
                    <a:pt x="296" y="3449"/>
                    <a:pt x="219" y="3044"/>
                    <a:pt x="165" y="2639"/>
                  </a:cubicBezTo>
                  <a:cubicBezTo>
                    <a:pt x="110" y="2234"/>
                    <a:pt x="77" y="1829"/>
                    <a:pt x="55" y="1423"/>
                  </a:cubicBezTo>
                  <a:cubicBezTo>
                    <a:pt x="44" y="1019"/>
                    <a:pt x="44" y="603"/>
                    <a:pt x="99" y="197"/>
                  </a:cubicBezTo>
                  <a:cubicBezTo>
                    <a:pt x="110" y="153"/>
                    <a:pt x="110" y="110"/>
                    <a:pt x="121" y="66"/>
                  </a:cubicBezTo>
                  <a:cubicBezTo>
                    <a:pt x="121" y="44"/>
                    <a:pt x="110" y="22"/>
                    <a:pt x="110" y="0"/>
                  </a:cubicBez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66;p48">
              <a:extLst>
                <a:ext uri="{FF2B5EF4-FFF2-40B4-BE49-F238E27FC236}">
                  <a16:creationId xmlns:a16="http://schemas.microsoft.com/office/drawing/2014/main" id="{0CE8F078-4335-2354-AFFB-A0DE15456A9B}"/>
                </a:ext>
              </a:extLst>
            </p:cNvPr>
            <p:cNvSpPr/>
            <p:nvPr/>
          </p:nvSpPr>
          <p:spPr>
            <a:xfrm>
              <a:off x="3094671" y="2442866"/>
              <a:ext cx="160408" cy="61765"/>
            </a:xfrm>
            <a:custGeom>
              <a:avLst/>
              <a:gdLst/>
              <a:ahLst/>
              <a:cxnLst/>
              <a:rect l="l" t="t" r="r" b="b"/>
              <a:pathLst>
                <a:path w="6516" h="2509" extrusionOk="0">
                  <a:moveTo>
                    <a:pt x="734" y="0"/>
                  </a:moveTo>
                  <a:cubicBezTo>
                    <a:pt x="635" y="0"/>
                    <a:pt x="537" y="12"/>
                    <a:pt x="438" y="22"/>
                  </a:cubicBezTo>
                  <a:cubicBezTo>
                    <a:pt x="296" y="34"/>
                    <a:pt x="143" y="66"/>
                    <a:pt x="0" y="110"/>
                  </a:cubicBezTo>
                  <a:cubicBezTo>
                    <a:pt x="219" y="44"/>
                    <a:pt x="450" y="22"/>
                    <a:pt x="669" y="22"/>
                  </a:cubicBezTo>
                  <a:cubicBezTo>
                    <a:pt x="745" y="22"/>
                    <a:pt x="810" y="22"/>
                    <a:pt x="888" y="34"/>
                  </a:cubicBezTo>
                  <a:cubicBezTo>
                    <a:pt x="1183" y="56"/>
                    <a:pt x="1467" y="110"/>
                    <a:pt x="1752" y="187"/>
                  </a:cubicBezTo>
                  <a:cubicBezTo>
                    <a:pt x="1895" y="231"/>
                    <a:pt x="2037" y="263"/>
                    <a:pt x="2179" y="318"/>
                  </a:cubicBezTo>
                  <a:lnTo>
                    <a:pt x="2289" y="351"/>
                  </a:lnTo>
                  <a:lnTo>
                    <a:pt x="2387" y="384"/>
                  </a:lnTo>
                  <a:lnTo>
                    <a:pt x="2595" y="450"/>
                  </a:lnTo>
                  <a:cubicBezTo>
                    <a:pt x="2639" y="460"/>
                    <a:pt x="2672" y="472"/>
                    <a:pt x="2705" y="482"/>
                  </a:cubicBezTo>
                  <a:lnTo>
                    <a:pt x="2803" y="526"/>
                  </a:lnTo>
                  <a:cubicBezTo>
                    <a:pt x="2880" y="548"/>
                    <a:pt x="2946" y="581"/>
                    <a:pt x="3012" y="603"/>
                  </a:cubicBezTo>
                  <a:lnTo>
                    <a:pt x="3219" y="679"/>
                  </a:lnTo>
                  <a:lnTo>
                    <a:pt x="3428" y="767"/>
                  </a:lnTo>
                  <a:cubicBezTo>
                    <a:pt x="3460" y="778"/>
                    <a:pt x="3493" y="800"/>
                    <a:pt x="3526" y="811"/>
                  </a:cubicBezTo>
                  <a:lnTo>
                    <a:pt x="3635" y="854"/>
                  </a:lnTo>
                  <a:cubicBezTo>
                    <a:pt x="3701" y="888"/>
                    <a:pt x="3767" y="910"/>
                    <a:pt x="3832" y="942"/>
                  </a:cubicBezTo>
                  <a:lnTo>
                    <a:pt x="4041" y="1041"/>
                  </a:lnTo>
                  <a:lnTo>
                    <a:pt x="4085" y="1063"/>
                  </a:lnTo>
                  <a:lnTo>
                    <a:pt x="4139" y="1085"/>
                  </a:lnTo>
                  <a:lnTo>
                    <a:pt x="4238" y="1129"/>
                  </a:lnTo>
                  <a:cubicBezTo>
                    <a:pt x="4369" y="1194"/>
                    <a:pt x="4501" y="1260"/>
                    <a:pt x="4632" y="1336"/>
                  </a:cubicBezTo>
                  <a:lnTo>
                    <a:pt x="4829" y="1435"/>
                  </a:lnTo>
                  <a:lnTo>
                    <a:pt x="4927" y="1489"/>
                  </a:lnTo>
                  <a:lnTo>
                    <a:pt x="5026" y="1545"/>
                  </a:lnTo>
                  <a:cubicBezTo>
                    <a:pt x="5537" y="1828"/>
                    <a:pt x="6028" y="2154"/>
                    <a:pt x="6507" y="2502"/>
                  </a:cubicBezTo>
                  <a:lnTo>
                    <a:pt x="6507" y="2502"/>
                  </a:lnTo>
                  <a:cubicBezTo>
                    <a:pt x="6389" y="2416"/>
                    <a:pt x="6271" y="2320"/>
                    <a:pt x="6153" y="2234"/>
                  </a:cubicBezTo>
                  <a:cubicBezTo>
                    <a:pt x="6099" y="2202"/>
                    <a:pt x="6033" y="2158"/>
                    <a:pt x="5978" y="2114"/>
                  </a:cubicBezTo>
                  <a:lnTo>
                    <a:pt x="5792" y="1983"/>
                  </a:lnTo>
                  <a:lnTo>
                    <a:pt x="5749" y="1949"/>
                  </a:lnTo>
                  <a:lnTo>
                    <a:pt x="5694" y="1927"/>
                  </a:lnTo>
                  <a:lnTo>
                    <a:pt x="5606" y="1862"/>
                  </a:lnTo>
                  <a:cubicBezTo>
                    <a:pt x="5540" y="1818"/>
                    <a:pt x="5486" y="1786"/>
                    <a:pt x="5420" y="1742"/>
                  </a:cubicBezTo>
                  <a:lnTo>
                    <a:pt x="5234" y="1632"/>
                  </a:lnTo>
                  <a:cubicBezTo>
                    <a:pt x="5168" y="1588"/>
                    <a:pt x="5102" y="1555"/>
                    <a:pt x="5037" y="1511"/>
                  </a:cubicBezTo>
                  <a:lnTo>
                    <a:pt x="4938" y="1457"/>
                  </a:lnTo>
                  <a:lnTo>
                    <a:pt x="4840" y="1402"/>
                  </a:lnTo>
                  <a:cubicBezTo>
                    <a:pt x="4774" y="1369"/>
                    <a:pt x="4720" y="1336"/>
                    <a:pt x="4654" y="1304"/>
                  </a:cubicBezTo>
                  <a:cubicBezTo>
                    <a:pt x="4522" y="1227"/>
                    <a:pt x="4391" y="1161"/>
                    <a:pt x="4248" y="1095"/>
                  </a:cubicBezTo>
                  <a:lnTo>
                    <a:pt x="4150" y="1052"/>
                  </a:lnTo>
                  <a:lnTo>
                    <a:pt x="4106" y="1019"/>
                  </a:lnTo>
                  <a:lnTo>
                    <a:pt x="4051" y="997"/>
                  </a:lnTo>
                  <a:lnTo>
                    <a:pt x="3854" y="910"/>
                  </a:lnTo>
                  <a:cubicBezTo>
                    <a:pt x="3788" y="876"/>
                    <a:pt x="3712" y="844"/>
                    <a:pt x="3647" y="811"/>
                  </a:cubicBezTo>
                  <a:lnTo>
                    <a:pt x="3548" y="767"/>
                  </a:lnTo>
                  <a:cubicBezTo>
                    <a:pt x="3515" y="756"/>
                    <a:pt x="3482" y="745"/>
                    <a:pt x="3449" y="723"/>
                  </a:cubicBezTo>
                  <a:cubicBezTo>
                    <a:pt x="2902" y="504"/>
                    <a:pt x="2333" y="307"/>
                    <a:pt x="1763" y="154"/>
                  </a:cubicBezTo>
                  <a:cubicBezTo>
                    <a:pt x="1479" y="78"/>
                    <a:pt x="1183" y="22"/>
                    <a:pt x="888" y="12"/>
                  </a:cubicBezTo>
                  <a:cubicBezTo>
                    <a:pt x="832" y="0"/>
                    <a:pt x="778" y="0"/>
                    <a:pt x="734" y="0"/>
                  </a:cubicBezTo>
                  <a:close/>
                  <a:moveTo>
                    <a:pt x="6507" y="2502"/>
                  </a:moveTo>
                  <a:cubicBezTo>
                    <a:pt x="6509" y="2504"/>
                    <a:pt x="6512" y="2506"/>
                    <a:pt x="6515" y="2508"/>
                  </a:cubicBezTo>
                  <a:cubicBezTo>
                    <a:pt x="6512" y="2506"/>
                    <a:pt x="6509" y="2504"/>
                    <a:pt x="6507" y="2502"/>
                  </a:cubicBez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67;p48">
              <a:extLst>
                <a:ext uri="{FF2B5EF4-FFF2-40B4-BE49-F238E27FC236}">
                  <a16:creationId xmlns:a16="http://schemas.microsoft.com/office/drawing/2014/main" id="{BBCF7593-7803-0263-7C1A-3FFAC027EC2D}"/>
                </a:ext>
              </a:extLst>
            </p:cNvPr>
            <p:cNvSpPr/>
            <p:nvPr/>
          </p:nvSpPr>
          <p:spPr>
            <a:xfrm>
              <a:off x="3906482" y="2163925"/>
              <a:ext cx="159841" cy="103221"/>
            </a:xfrm>
            <a:custGeom>
              <a:avLst/>
              <a:gdLst/>
              <a:ahLst/>
              <a:cxnLst/>
              <a:rect l="l" t="t" r="r" b="b"/>
              <a:pathLst>
                <a:path w="6493" h="4193" extrusionOk="0">
                  <a:moveTo>
                    <a:pt x="5847" y="0"/>
                  </a:moveTo>
                  <a:cubicBezTo>
                    <a:pt x="5738" y="11"/>
                    <a:pt x="5628" y="22"/>
                    <a:pt x="5519" y="44"/>
                  </a:cubicBezTo>
                  <a:cubicBezTo>
                    <a:pt x="5409" y="66"/>
                    <a:pt x="5300" y="98"/>
                    <a:pt x="5202" y="120"/>
                  </a:cubicBezTo>
                  <a:cubicBezTo>
                    <a:pt x="5092" y="153"/>
                    <a:pt x="4993" y="186"/>
                    <a:pt x="4884" y="229"/>
                  </a:cubicBezTo>
                  <a:cubicBezTo>
                    <a:pt x="4785" y="263"/>
                    <a:pt x="4686" y="307"/>
                    <a:pt x="4577" y="350"/>
                  </a:cubicBezTo>
                  <a:cubicBezTo>
                    <a:pt x="4555" y="361"/>
                    <a:pt x="4533" y="372"/>
                    <a:pt x="4501" y="383"/>
                  </a:cubicBezTo>
                  <a:lnTo>
                    <a:pt x="4424" y="416"/>
                  </a:lnTo>
                  <a:lnTo>
                    <a:pt x="4282" y="482"/>
                  </a:lnTo>
                  <a:cubicBezTo>
                    <a:pt x="4227" y="504"/>
                    <a:pt x="4183" y="526"/>
                    <a:pt x="4129" y="547"/>
                  </a:cubicBezTo>
                  <a:cubicBezTo>
                    <a:pt x="4085" y="580"/>
                    <a:pt x="4030" y="602"/>
                    <a:pt x="3986" y="624"/>
                  </a:cubicBezTo>
                  <a:cubicBezTo>
                    <a:pt x="3592" y="821"/>
                    <a:pt x="3209" y="1040"/>
                    <a:pt x="2847" y="1292"/>
                  </a:cubicBezTo>
                  <a:cubicBezTo>
                    <a:pt x="2486" y="1533"/>
                    <a:pt x="2136" y="1806"/>
                    <a:pt x="1807" y="2091"/>
                  </a:cubicBezTo>
                  <a:cubicBezTo>
                    <a:pt x="1764" y="2135"/>
                    <a:pt x="1730" y="2168"/>
                    <a:pt x="1687" y="2200"/>
                  </a:cubicBezTo>
                  <a:lnTo>
                    <a:pt x="1567" y="2321"/>
                  </a:lnTo>
                  <a:lnTo>
                    <a:pt x="1446" y="2431"/>
                  </a:lnTo>
                  <a:cubicBezTo>
                    <a:pt x="1413" y="2474"/>
                    <a:pt x="1369" y="2507"/>
                    <a:pt x="1326" y="2551"/>
                  </a:cubicBezTo>
                  <a:cubicBezTo>
                    <a:pt x="1260" y="2628"/>
                    <a:pt x="1172" y="2704"/>
                    <a:pt x="1107" y="2781"/>
                  </a:cubicBezTo>
                  <a:lnTo>
                    <a:pt x="986" y="2901"/>
                  </a:lnTo>
                  <a:lnTo>
                    <a:pt x="888" y="3032"/>
                  </a:lnTo>
                  <a:cubicBezTo>
                    <a:pt x="811" y="3109"/>
                    <a:pt x="745" y="3197"/>
                    <a:pt x="669" y="3285"/>
                  </a:cubicBezTo>
                  <a:cubicBezTo>
                    <a:pt x="635" y="3317"/>
                    <a:pt x="603" y="3361"/>
                    <a:pt x="570" y="3405"/>
                  </a:cubicBezTo>
                  <a:lnTo>
                    <a:pt x="460" y="3536"/>
                  </a:lnTo>
                  <a:lnTo>
                    <a:pt x="362" y="3667"/>
                  </a:lnTo>
                  <a:cubicBezTo>
                    <a:pt x="340" y="3711"/>
                    <a:pt x="297" y="3755"/>
                    <a:pt x="275" y="3799"/>
                  </a:cubicBezTo>
                  <a:cubicBezTo>
                    <a:pt x="209" y="3886"/>
                    <a:pt x="143" y="3985"/>
                    <a:pt x="88" y="4073"/>
                  </a:cubicBezTo>
                  <a:lnTo>
                    <a:pt x="0" y="4193"/>
                  </a:lnTo>
                  <a:cubicBezTo>
                    <a:pt x="22" y="4193"/>
                    <a:pt x="34" y="4182"/>
                    <a:pt x="56" y="4182"/>
                  </a:cubicBezTo>
                  <a:cubicBezTo>
                    <a:pt x="78" y="4149"/>
                    <a:pt x="88" y="4117"/>
                    <a:pt x="110" y="4095"/>
                  </a:cubicBezTo>
                  <a:cubicBezTo>
                    <a:pt x="176" y="3996"/>
                    <a:pt x="241" y="3908"/>
                    <a:pt x="297" y="3821"/>
                  </a:cubicBezTo>
                  <a:lnTo>
                    <a:pt x="395" y="3689"/>
                  </a:lnTo>
                  <a:lnTo>
                    <a:pt x="494" y="3558"/>
                  </a:lnTo>
                  <a:lnTo>
                    <a:pt x="592" y="3427"/>
                  </a:lnTo>
                  <a:cubicBezTo>
                    <a:pt x="635" y="3394"/>
                    <a:pt x="669" y="3350"/>
                    <a:pt x="701" y="3307"/>
                  </a:cubicBezTo>
                  <a:cubicBezTo>
                    <a:pt x="767" y="3219"/>
                    <a:pt x="844" y="3131"/>
                    <a:pt x="910" y="3054"/>
                  </a:cubicBezTo>
                  <a:lnTo>
                    <a:pt x="1019" y="2934"/>
                  </a:lnTo>
                  <a:lnTo>
                    <a:pt x="1129" y="2813"/>
                  </a:lnTo>
                  <a:cubicBezTo>
                    <a:pt x="1205" y="2726"/>
                    <a:pt x="1282" y="2650"/>
                    <a:pt x="1358" y="2573"/>
                  </a:cubicBezTo>
                  <a:cubicBezTo>
                    <a:pt x="1402" y="2540"/>
                    <a:pt x="1435" y="2496"/>
                    <a:pt x="1479" y="2463"/>
                  </a:cubicBezTo>
                  <a:lnTo>
                    <a:pt x="1599" y="2343"/>
                  </a:lnTo>
                  <a:lnTo>
                    <a:pt x="1720" y="2234"/>
                  </a:lnTo>
                  <a:cubicBezTo>
                    <a:pt x="1752" y="2200"/>
                    <a:pt x="1796" y="2168"/>
                    <a:pt x="1840" y="2124"/>
                  </a:cubicBezTo>
                  <a:cubicBezTo>
                    <a:pt x="2168" y="1839"/>
                    <a:pt x="2508" y="1565"/>
                    <a:pt x="2869" y="1324"/>
                  </a:cubicBezTo>
                  <a:cubicBezTo>
                    <a:pt x="3231" y="1073"/>
                    <a:pt x="3603" y="854"/>
                    <a:pt x="3997" y="657"/>
                  </a:cubicBezTo>
                  <a:cubicBezTo>
                    <a:pt x="4041" y="624"/>
                    <a:pt x="4095" y="602"/>
                    <a:pt x="4139" y="580"/>
                  </a:cubicBezTo>
                  <a:cubicBezTo>
                    <a:pt x="4194" y="558"/>
                    <a:pt x="4238" y="536"/>
                    <a:pt x="4292" y="504"/>
                  </a:cubicBezTo>
                  <a:lnTo>
                    <a:pt x="4446" y="438"/>
                  </a:lnTo>
                  <a:lnTo>
                    <a:pt x="4511" y="405"/>
                  </a:lnTo>
                  <a:cubicBezTo>
                    <a:pt x="4545" y="394"/>
                    <a:pt x="4566" y="383"/>
                    <a:pt x="4588" y="372"/>
                  </a:cubicBezTo>
                  <a:cubicBezTo>
                    <a:pt x="4686" y="328"/>
                    <a:pt x="4796" y="295"/>
                    <a:pt x="4895" y="251"/>
                  </a:cubicBezTo>
                  <a:cubicBezTo>
                    <a:pt x="4993" y="208"/>
                    <a:pt x="5103" y="175"/>
                    <a:pt x="5202" y="142"/>
                  </a:cubicBezTo>
                  <a:cubicBezTo>
                    <a:pt x="5311" y="109"/>
                    <a:pt x="5409" y="88"/>
                    <a:pt x="5519" y="66"/>
                  </a:cubicBezTo>
                  <a:cubicBezTo>
                    <a:pt x="5628" y="44"/>
                    <a:pt x="5738" y="22"/>
                    <a:pt x="5847" y="11"/>
                  </a:cubicBezTo>
                  <a:lnTo>
                    <a:pt x="5990" y="11"/>
                  </a:lnTo>
                  <a:cubicBezTo>
                    <a:pt x="6044" y="11"/>
                    <a:pt x="6110" y="11"/>
                    <a:pt x="6175" y="22"/>
                  </a:cubicBezTo>
                  <a:cubicBezTo>
                    <a:pt x="6285" y="32"/>
                    <a:pt x="6383" y="54"/>
                    <a:pt x="6492" y="87"/>
                  </a:cubicBezTo>
                  <a:lnTo>
                    <a:pt x="6492" y="87"/>
                  </a:lnTo>
                  <a:cubicBezTo>
                    <a:pt x="6383" y="54"/>
                    <a:pt x="6285" y="32"/>
                    <a:pt x="6175" y="11"/>
                  </a:cubicBezTo>
                  <a:cubicBezTo>
                    <a:pt x="6099" y="11"/>
                    <a:pt x="6022" y="0"/>
                    <a:pt x="5957" y="0"/>
                  </a:cubicBez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68;p48">
              <a:extLst>
                <a:ext uri="{FF2B5EF4-FFF2-40B4-BE49-F238E27FC236}">
                  <a16:creationId xmlns:a16="http://schemas.microsoft.com/office/drawing/2014/main" id="{F1F91211-BA9F-1A02-616A-43307D039BF7}"/>
                </a:ext>
              </a:extLst>
            </p:cNvPr>
            <p:cNvSpPr/>
            <p:nvPr/>
          </p:nvSpPr>
          <p:spPr>
            <a:xfrm>
              <a:off x="3880067" y="2266876"/>
              <a:ext cx="27793" cy="55266"/>
            </a:xfrm>
            <a:custGeom>
              <a:avLst/>
              <a:gdLst/>
              <a:ahLst/>
              <a:cxnLst/>
              <a:rect l="l" t="t" r="r" b="b"/>
              <a:pathLst>
                <a:path w="1129" h="2245" extrusionOk="0">
                  <a:moveTo>
                    <a:pt x="1129" y="0"/>
                  </a:moveTo>
                  <a:cubicBezTo>
                    <a:pt x="1107" y="0"/>
                    <a:pt x="1095" y="11"/>
                    <a:pt x="1073" y="11"/>
                  </a:cubicBezTo>
                  <a:lnTo>
                    <a:pt x="1063" y="33"/>
                  </a:lnTo>
                  <a:lnTo>
                    <a:pt x="975" y="164"/>
                  </a:lnTo>
                  <a:cubicBezTo>
                    <a:pt x="920" y="263"/>
                    <a:pt x="866" y="351"/>
                    <a:pt x="811" y="449"/>
                  </a:cubicBezTo>
                  <a:cubicBezTo>
                    <a:pt x="778" y="493"/>
                    <a:pt x="756" y="548"/>
                    <a:pt x="735" y="592"/>
                  </a:cubicBezTo>
                  <a:lnTo>
                    <a:pt x="647" y="734"/>
                  </a:lnTo>
                  <a:lnTo>
                    <a:pt x="570" y="887"/>
                  </a:lnTo>
                  <a:cubicBezTo>
                    <a:pt x="548" y="931"/>
                    <a:pt x="526" y="974"/>
                    <a:pt x="504" y="1030"/>
                  </a:cubicBezTo>
                  <a:cubicBezTo>
                    <a:pt x="307" y="1424"/>
                    <a:pt x="143" y="1828"/>
                    <a:pt x="1" y="2244"/>
                  </a:cubicBezTo>
                  <a:cubicBezTo>
                    <a:pt x="285" y="1456"/>
                    <a:pt x="657" y="701"/>
                    <a:pt x="1129" y="0"/>
                  </a:cubicBez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69;p48">
              <a:extLst>
                <a:ext uri="{FF2B5EF4-FFF2-40B4-BE49-F238E27FC236}">
                  <a16:creationId xmlns:a16="http://schemas.microsoft.com/office/drawing/2014/main" id="{C60F78A9-74D0-1C0B-8506-D94E7640D693}"/>
                </a:ext>
              </a:extLst>
            </p:cNvPr>
            <p:cNvSpPr/>
            <p:nvPr/>
          </p:nvSpPr>
          <p:spPr>
            <a:xfrm>
              <a:off x="3825909" y="2174412"/>
              <a:ext cx="4579" cy="47733"/>
            </a:xfrm>
            <a:custGeom>
              <a:avLst/>
              <a:gdLst/>
              <a:ahLst/>
              <a:cxnLst/>
              <a:rect l="l" t="t" r="r" b="b"/>
              <a:pathLst>
                <a:path w="186" h="1939" extrusionOk="0">
                  <a:moveTo>
                    <a:pt x="186" y="1"/>
                  </a:moveTo>
                  <a:cubicBezTo>
                    <a:pt x="186" y="100"/>
                    <a:pt x="175" y="209"/>
                    <a:pt x="175" y="307"/>
                  </a:cubicBezTo>
                  <a:lnTo>
                    <a:pt x="164" y="614"/>
                  </a:lnTo>
                  <a:lnTo>
                    <a:pt x="142" y="920"/>
                  </a:lnTo>
                  <a:lnTo>
                    <a:pt x="110" y="1227"/>
                  </a:lnTo>
                  <a:cubicBezTo>
                    <a:pt x="76" y="1457"/>
                    <a:pt x="44" y="1698"/>
                    <a:pt x="0" y="1939"/>
                  </a:cubicBezTo>
                  <a:lnTo>
                    <a:pt x="66" y="1808"/>
                  </a:lnTo>
                  <a:cubicBezTo>
                    <a:pt x="98" y="1610"/>
                    <a:pt x="120" y="1424"/>
                    <a:pt x="142" y="1227"/>
                  </a:cubicBezTo>
                  <a:lnTo>
                    <a:pt x="164" y="920"/>
                  </a:lnTo>
                  <a:lnTo>
                    <a:pt x="186" y="614"/>
                  </a:lnTo>
                  <a:lnTo>
                    <a:pt x="186" y="307"/>
                  </a:lnTo>
                  <a:lnTo>
                    <a:pt x="186" y="1"/>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70;p48">
              <a:extLst>
                <a:ext uri="{FF2B5EF4-FFF2-40B4-BE49-F238E27FC236}">
                  <a16:creationId xmlns:a16="http://schemas.microsoft.com/office/drawing/2014/main" id="{14D60D72-E130-C4CB-072C-C4516FC3F4D8}"/>
                </a:ext>
              </a:extLst>
            </p:cNvPr>
            <p:cNvSpPr/>
            <p:nvPr/>
          </p:nvSpPr>
          <p:spPr>
            <a:xfrm>
              <a:off x="3804049" y="2218896"/>
              <a:ext cx="23485" cy="72252"/>
            </a:xfrm>
            <a:custGeom>
              <a:avLst/>
              <a:gdLst/>
              <a:ahLst/>
              <a:cxnLst/>
              <a:rect l="l" t="t" r="r" b="b"/>
              <a:pathLst>
                <a:path w="954" h="2935" extrusionOk="0">
                  <a:moveTo>
                    <a:pt x="954" y="1"/>
                  </a:moveTo>
                  <a:lnTo>
                    <a:pt x="888" y="132"/>
                  </a:lnTo>
                  <a:cubicBezTo>
                    <a:pt x="866" y="296"/>
                    <a:pt x="833" y="460"/>
                    <a:pt x="789" y="624"/>
                  </a:cubicBezTo>
                  <a:cubicBezTo>
                    <a:pt x="702" y="1018"/>
                    <a:pt x="592" y="1412"/>
                    <a:pt x="461" y="1796"/>
                  </a:cubicBezTo>
                  <a:lnTo>
                    <a:pt x="351" y="2091"/>
                  </a:lnTo>
                  <a:lnTo>
                    <a:pt x="242" y="2376"/>
                  </a:lnTo>
                  <a:lnTo>
                    <a:pt x="122" y="2650"/>
                  </a:lnTo>
                  <a:cubicBezTo>
                    <a:pt x="78" y="2748"/>
                    <a:pt x="45" y="2836"/>
                    <a:pt x="1" y="2935"/>
                  </a:cubicBezTo>
                  <a:cubicBezTo>
                    <a:pt x="45" y="2847"/>
                    <a:pt x="89" y="2748"/>
                    <a:pt x="132" y="2661"/>
                  </a:cubicBezTo>
                  <a:lnTo>
                    <a:pt x="264" y="2376"/>
                  </a:lnTo>
                  <a:lnTo>
                    <a:pt x="385" y="2103"/>
                  </a:lnTo>
                  <a:lnTo>
                    <a:pt x="494" y="1807"/>
                  </a:lnTo>
                  <a:cubicBezTo>
                    <a:pt x="626" y="1424"/>
                    <a:pt x="746" y="1030"/>
                    <a:pt x="833" y="636"/>
                  </a:cubicBezTo>
                  <a:cubicBezTo>
                    <a:pt x="877" y="427"/>
                    <a:pt x="921" y="208"/>
                    <a:pt x="954" y="1"/>
                  </a:cubicBez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71;p48">
              <a:extLst>
                <a:ext uri="{FF2B5EF4-FFF2-40B4-BE49-F238E27FC236}">
                  <a16:creationId xmlns:a16="http://schemas.microsoft.com/office/drawing/2014/main" id="{56B89848-3C94-C254-6A72-B88D24756E4F}"/>
                </a:ext>
              </a:extLst>
            </p:cNvPr>
            <p:cNvSpPr/>
            <p:nvPr/>
          </p:nvSpPr>
          <p:spPr>
            <a:xfrm>
              <a:off x="3980064" y="2310547"/>
              <a:ext cx="144751" cy="92980"/>
            </a:xfrm>
            <a:custGeom>
              <a:avLst/>
              <a:gdLst/>
              <a:ahLst/>
              <a:cxnLst/>
              <a:rect l="l" t="t" r="r" b="b"/>
              <a:pathLst>
                <a:path w="5880" h="3777" extrusionOk="0">
                  <a:moveTo>
                    <a:pt x="4906" y="0"/>
                  </a:moveTo>
                  <a:cubicBezTo>
                    <a:pt x="4818" y="11"/>
                    <a:pt x="4741" y="22"/>
                    <a:pt x="4654" y="32"/>
                  </a:cubicBezTo>
                  <a:cubicBezTo>
                    <a:pt x="4577" y="44"/>
                    <a:pt x="4490" y="54"/>
                    <a:pt x="4413" y="76"/>
                  </a:cubicBezTo>
                  <a:cubicBezTo>
                    <a:pt x="4325" y="98"/>
                    <a:pt x="4249" y="110"/>
                    <a:pt x="4172" y="142"/>
                  </a:cubicBezTo>
                  <a:cubicBezTo>
                    <a:pt x="4096" y="164"/>
                    <a:pt x="4008" y="186"/>
                    <a:pt x="3931" y="208"/>
                  </a:cubicBezTo>
                  <a:lnTo>
                    <a:pt x="3702" y="307"/>
                  </a:lnTo>
                  <a:cubicBezTo>
                    <a:pt x="3624" y="339"/>
                    <a:pt x="3548" y="361"/>
                    <a:pt x="3471" y="394"/>
                  </a:cubicBezTo>
                  <a:cubicBezTo>
                    <a:pt x="3176" y="536"/>
                    <a:pt x="2880" y="689"/>
                    <a:pt x="2595" y="865"/>
                  </a:cubicBezTo>
                  <a:cubicBezTo>
                    <a:pt x="2322" y="1051"/>
                    <a:pt x="2059" y="1248"/>
                    <a:pt x="1796" y="1456"/>
                  </a:cubicBezTo>
                  <a:cubicBezTo>
                    <a:pt x="1544" y="1675"/>
                    <a:pt x="1315" y="1905"/>
                    <a:pt x="1084" y="2146"/>
                  </a:cubicBezTo>
                  <a:cubicBezTo>
                    <a:pt x="865" y="2397"/>
                    <a:pt x="668" y="2660"/>
                    <a:pt x="483" y="2934"/>
                  </a:cubicBezTo>
                  <a:cubicBezTo>
                    <a:pt x="307" y="3197"/>
                    <a:pt x="143" y="3482"/>
                    <a:pt x="1" y="3777"/>
                  </a:cubicBezTo>
                  <a:cubicBezTo>
                    <a:pt x="154" y="3492"/>
                    <a:pt x="318" y="3208"/>
                    <a:pt x="505" y="2945"/>
                  </a:cubicBezTo>
                  <a:cubicBezTo>
                    <a:pt x="690" y="2672"/>
                    <a:pt x="899" y="2409"/>
                    <a:pt x="1118" y="2168"/>
                  </a:cubicBezTo>
                  <a:cubicBezTo>
                    <a:pt x="1337" y="1927"/>
                    <a:pt x="1577" y="1697"/>
                    <a:pt x="1829" y="1489"/>
                  </a:cubicBezTo>
                  <a:cubicBezTo>
                    <a:pt x="2081" y="1281"/>
                    <a:pt x="2344" y="1084"/>
                    <a:pt x="2617" y="908"/>
                  </a:cubicBezTo>
                  <a:cubicBezTo>
                    <a:pt x="2902" y="733"/>
                    <a:pt x="3186" y="569"/>
                    <a:pt x="3493" y="438"/>
                  </a:cubicBezTo>
                  <a:cubicBezTo>
                    <a:pt x="3570" y="405"/>
                    <a:pt x="3646" y="372"/>
                    <a:pt x="3712" y="339"/>
                  </a:cubicBezTo>
                  <a:cubicBezTo>
                    <a:pt x="3789" y="307"/>
                    <a:pt x="3865" y="273"/>
                    <a:pt x="3942" y="251"/>
                  </a:cubicBezTo>
                  <a:cubicBezTo>
                    <a:pt x="4106" y="197"/>
                    <a:pt x="4259" y="142"/>
                    <a:pt x="4424" y="110"/>
                  </a:cubicBezTo>
                  <a:cubicBezTo>
                    <a:pt x="4500" y="88"/>
                    <a:pt x="4577" y="76"/>
                    <a:pt x="4665" y="66"/>
                  </a:cubicBezTo>
                  <a:cubicBezTo>
                    <a:pt x="4741" y="44"/>
                    <a:pt x="4818" y="32"/>
                    <a:pt x="4906" y="32"/>
                  </a:cubicBezTo>
                  <a:cubicBezTo>
                    <a:pt x="4972" y="22"/>
                    <a:pt x="5048" y="22"/>
                    <a:pt x="5113" y="22"/>
                  </a:cubicBezTo>
                  <a:lnTo>
                    <a:pt x="5147" y="22"/>
                  </a:lnTo>
                  <a:cubicBezTo>
                    <a:pt x="5234" y="22"/>
                    <a:pt x="5311" y="32"/>
                    <a:pt x="5398" y="32"/>
                  </a:cubicBezTo>
                  <a:cubicBezTo>
                    <a:pt x="5563" y="54"/>
                    <a:pt x="5716" y="98"/>
                    <a:pt x="5869" y="153"/>
                  </a:cubicBezTo>
                  <a:lnTo>
                    <a:pt x="5880" y="153"/>
                  </a:lnTo>
                  <a:cubicBezTo>
                    <a:pt x="5858" y="142"/>
                    <a:pt x="5826" y="131"/>
                    <a:pt x="5804" y="120"/>
                  </a:cubicBezTo>
                  <a:cubicBezTo>
                    <a:pt x="5672" y="66"/>
                    <a:pt x="5541" y="32"/>
                    <a:pt x="5398" y="22"/>
                  </a:cubicBezTo>
                  <a:cubicBezTo>
                    <a:pt x="5322" y="0"/>
                    <a:pt x="5234" y="0"/>
                    <a:pt x="5147" y="0"/>
                  </a:cubicBez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72;p48">
              <a:extLst>
                <a:ext uri="{FF2B5EF4-FFF2-40B4-BE49-F238E27FC236}">
                  <a16:creationId xmlns:a16="http://schemas.microsoft.com/office/drawing/2014/main" id="{1E18729D-5B36-AA8F-9FD5-B600E0023AD2}"/>
                </a:ext>
              </a:extLst>
            </p:cNvPr>
            <p:cNvSpPr/>
            <p:nvPr/>
          </p:nvSpPr>
          <p:spPr>
            <a:xfrm>
              <a:off x="1169976" y="2396191"/>
              <a:ext cx="770602" cy="638652"/>
            </a:xfrm>
            <a:custGeom>
              <a:avLst/>
              <a:gdLst/>
              <a:ahLst/>
              <a:cxnLst/>
              <a:rect l="l" t="t" r="r" b="b"/>
              <a:pathLst>
                <a:path w="31303" h="25943" extrusionOk="0">
                  <a:moveTo>
                    <a:pt x="15810" y="0"/>
                  </a:moveTo>
                  <a:cubicBezTo>
                    <a:pt x="12946" y="0"/>
                    <a:pt x="9812" y="1048"/>
                    <a:pt x="7643" y="2083"/>
                  </a:cubicBezTo>
                  <a:cubicBezTo>
                    <a:pt x="4971" y="3364"/>
                    <a:pt x="1" y="7952"/>
                    <a:pt x="2485" y="11324"/>
                  </a:cubicBezTo>
                  <a:cubicBezTo>
                    <a:pt x="3690" y="12966"/>
                    <a:pt x="6996" y="13064"/>
                    <a:pt x="8781" y="13765"/>
                  </a:cubicBezTo>
                  <a:cubicBezTo>
                    <a:pt x="12022" y="15035"/>
                    <a:pt x="14694" y="17345"/>
                    <a:pt x="15066" y="20991"/>
                  </a:cubicBezTo>
                  <a:cubicBezTo>
                    <a:pt x="15208" y="22436"/>
                    <a:pt x="15044" y="24112"/>
                    <a:pt x="16084" y="25130"/>
                  </a:cubicBezTo>
                  <a:cubicBezTo>
                    <a:pt x="16727" y="25764"/>
                    <a:pt x="17653" y="25942"/>
                    <a:pt x="18577" y="25942"/>
                  </a:cubicBezTo>
                  <a:cubicBezTo>
                    <a:pt x="18832" y="25942"/>
                    <a:pt x="19087" y="25929"/>
                    <a:pt x="19336" y="25907"/>
                  </a:cubicBezTo>
                  <a:cubicBezTo>
                    <a:pt x="22467" y="25623"/>
                    <a:pt x="25499" y="24363"/>
                    <a:pt x="27930" y="22360"/>
                  </a:cubicBezTo>
                  <a:cubicBezTo>
                    <a:pt x="29003" y="21473"/>
                    <a:pt x="29966" y="20411"/>
                    <a:pt x="30482" y="19108"/>
                  </a:cubicBezTo>
                  <a:cubicBezTo>
                    <a:pt x="31138" y="17444"/>
                    <a:pt x="31302" y="14794"/>
                    <a:pt x="31051" y="13020"/>
                  </a:cubicBezTo>
                  <a:cubicBezTo>
                    <a:pt x="30766" y="11071"/>
                    <a:pt x="29791" y="9210"/>
                    <a:pt x="28314" y="7908"/>
                  </a:cubicBezTo>
                  <a:cubicBezTo>
                    <a:pt x="26704" y="6473"/>
                    <a:pt x="24580" y="5696"/>
                    <a:pt x="23025" y="4196"/>
                  </a:cubicBezTo>
                  <a:cubicBezTo>
                    <a:pt x="22237" y="3429"/>
                    <a:pt x="21624" y="2499"/>
                    <a:pt x="20835" y="1733"/>
                  </a:cubicBezTo>
                  <a:cubicBezTo>
                    <a:pt x="19530" y="471"/>
                    <a:pt x="17731" y="0"/>
                    <a:pt x="15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73;p48">
              <a:extLst>
                <a:ext uri="{FF2B5EF4-FFF2-40B4-BE49-F238E27FC236}">
                  <a16:creationId xmlns:a16="http://schemas.microsoft.com/office/drawing/2014/main" id="{42D3A237-D4EC-6738-F8D4-59E43294E67D}"/>
                </a:ext>
              </a:extLst>
            </p:cNvPr>
            <p:cNvSpPr/>
            <p:nvPr/>
          </p:nvSpPr>
          <p:spPr>
            <a:xfrm>
              <a:off x="1807668" y="2547441"/>
              <a:ext cx="58516" cy="42613"/>
            </a:xfrm>
            <a:custGeom>
              <a:avLst/>
              <a:gdLst/>
              <a:ahLst/>
              <a:cxnLst/>
              <a:rect l="l" t="t" r="r" b="b"/>
              <a:pathLst>
                <a:path w="2377" h="1731" extrusionOk="0">
                  <a:moveTo>
                    <a:pt x="45" y="1"/>
                  </a:moveTo>
                  <a:cubicBezTo>
                    <a:pt x="33" y="22"/>
                    <a:pt x="12" y="56"/>
                    <a:pt x="1" y="88"/>
                  </a:cubicBezTo>
                  <a:cubicBezTo>
                    <a:pt x="833" y="592"/>
                    <a:pt x="1654" y="1095"/>
                    <a:pt x="2376" y="1730"/>
                  </a:cubicBezTo>
                  <a:cubicBezTo>
                    <a:pt x="2376" y="1698"/>
                    <a:pt x="2366" y="1654"/>
                    <a:pt x="2366" y="1610"/>
                  </a:cubicBezTo>
                  <a:cubicBezTo>
                    <a:pt x="1654" y="986"/>
                    <a:pt x="855" y="494"/>
                    <a:pt x="45" y="1"/>
                  </a:cubicBezTo>
                  <a:close/>
                </a:path>
              </a:pathLst>
            </a:custGeom>
            <a:solidFill>
              <a:srgbClr val="1B1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74;p48">
              <a:extLst>
                <a:ext uri="{FF2B5EF4-FFF2-40B4-BE49-F238E27FC236}">
                  <a16:creationId xmlns:a16="http://schemas.microsoft.com/office/drawing/2014/main" id="{6A3A62F7-88BA-9531-D9B1-E288B74B6BC8}"/>
                </a:ext>
              </a:extLst>
            </p:cNvPr>
            <p:cNvSpPr/>
            <p:nvPr/>
          </p:nvSpPr>
          <p:spPr>
            <a:xfrm>
              <a:off x="1320364" y="2437746"/>
              <a:ext cx="563347" cy="519405"/>
            </a:xfrm>
            <a:custGeom>
              <a:avLst/>
              <a:gdLst/>
              <a:ahLst/>
              <a:cxnLst/>
              <a:rect l="l" t="t" r="r" b="b"/>
              <a:pathLst>
                <a:path w="22884" h="21099" extrusionOk="0">
                  <a:moveTo>
                    <a:pt x="7577" y="1"/>
                  </a:moveTo>
                  <a:cubicBezTo>
                    <a:pt x="6865" y="187"/>
                    <a:pt x="6263" y="887"/>
                    <a:pt x="5563" y="887"/>
                  </a:cubicBezTo>
                  <a:cubicBezTo>
                    <a:pt x="5486" y="887"/>
                    <a:pt x="5410" y="877"/>
                    <a:pt x="5332" y="865"/>
                  </a:cubicBezTo>
                  <a:lnTo>
                    <a:pt x="5332" y="865"/>
                  </a:lnTo>
                  <a:cubicBezTo>
                    <a:pt x="5530" y="1052"/>
                    <a:pt x="5672" y="1293"/>
                    <a:pt x="5760" y="1556"/>
                  </a:cubicBezTo>
                  <a:cubicBezTo>
                    <a:pt x="5814" y="1676"/>
                    <a:pt x="5858" y="1807"/>
                    <a:pt x="5902" y="1938"/>
                  </a:cubicBezTo>
                  <a:cubicBezTo>
                    <a:pt x="5957" y="2125"/>
                    <a:pt x="6001" y="2311"/>
                    <a:pt x="6023" y="2497"/>
                  </a:cubicBezTo>
                  <a:cubicBezTo>
                    <a:pt x="6307" y="1950"/>
                    <a:pt x="6646" y="1413"/>
                    <a:pt x="6997" y="877"/>
                  </a:cubicBezTo>
                  <a:cubicBezTo>
                    <a:pt x="7183" y="581"/>
                    <a:pt x="7380" y="286"/>
                    <a:pt x="7577" y="1"/>
                  </a:cubicBezTo>
                  <a:close/>
                  <a:moveTo>
                    <a:pt x="5782" y="1665"/>
                  </a:moveTo>
                  <a:cubicBezTo>
                    <a:pt x="5880" y="2059"/>
                    <a:pt x="5836" y="2475"/>
                    <a:pt x="5650" y="2826"/>
                  </a:cubicBezTo>
                  <a:cubicBezTo>
                    <a:pt x="5070" y="2289"/>
                    <a:pt x="4293" y="1982"/>
                    <a:pt x="3504" y="1982"/>
                  </a:cubicBezTo>
                  <a:cubicBezTo>
                    <a:pt x="3417" y="1982"/>
                    <a:pt x="3329" y="1982"/>
                    <a:pt x="3242" y="1994"/>
                  </a:cubicBezTo>
                  <a:cubicBezTo>
                    <a:pt x="3307" y="2037"/>
                    <a:pt x="3373" y="2092"/>
                    <a:pt x="3439" y="2147"/>
                  </a:cubicBezTo>
                  <a:lnTo>
                    <a:pt x="3570" y="2245"/>
                  </a:lnTo>
                  <a:cubicBezTo>
                    <a:pt x="4303" y="2880"/>
                    <a:pt x="4873" y="3712"/>
                    <a:pt x="5191" y="4632"/>
                  </a:cubicBezTo>
                  <a:cubicBezTo>
                    <a:pt x="5223" y="4500"/>
                    <a:pt x="5256" y="4380"/>
                    <a:pt x="5289" y="4259"/>
                  </a:cubicBezTo>
                  <a:cubicBezTo>
                    <a:pt x="5475" y="3658"/>
                    <a:pt x="5716" y="3088"/>
                    <a:pt x="6011" y="2519"/>
                  </a:cubicBezTo>
                  <a:cubicBezTo>
                    <a:pt x="5989" y="2322"/>
                    <a:pt x="5946" y="2135"/>
                    <a:pt x="5880" y="1938"/>
                  </a:cubicBezTo>
                  <a:cubicBezTo>
                    <a:pt x="5858" y="1851"/>
                    <a:pt x="5826" y="1753"/>
                    <a:pt x="5782" y="1665"/>
                  </a:cubicBezTo>
                  <a:close/>
                  <a:moveTo>
                    <a:pt x="4719" y="4040"/>
                  </a:moveTo>
                  <a:lnTo>
                    <a:pt x="4719" y="4040"/>
                  </a:lnTo>
                  <a:cubicBezTo>
                    <a:pt x="4851" y="4337"/>
                    <a:pt x="4972" y="4643"/>
                    <a:pt x="5113" y="4938"/>
                  </a:cubicBezTo>
                  <a:cubicBezTo>
                    <a:pt x="5135" y="4840"/>
                    <a:pt x="5157" y="4741"/>
                    <a:pt x="5191" y="4643"/>
                  </a:cubicBezTo>
                  <a:cubicBezTo>
                    <a:pt x="5059" y="4424"/>
                    <a:pt x="4894" y="4216"/>
                    <a:pt x="4719" y="4040"/>
                  </a:cubicBezTo>
                  <a:close/>
                  <a:moveTo>
                    <a:pt x="16774" y="4654"/>
                  </a:moveTo>
                  <a:cubicBezTo>
                    <a:pt x="16478" y="4884"/>
                    <a:pt x="16183" y="5103"/>
                    <a:pt x="15876" y="5311"/>
                  </a:cubicBezTo>
                  <a:cubicBezTo>
                    <a:pt x="15986" y="5300"/>
                    <a:pt x="16106" y="5300"/>
                    <a:pt x="16227" y="5300"/>
                  </a:cubicBezTo>
                  <a:lnTo>
                    <a:pt x="16369" y="5300"/>
                  </a:lnTo>
                  <a:cubicBezTo>
                    <a:pt x="16697" y="5311"/>
                    <a:pt x="17015" y="5354"/>
                    <a:pt x="17332" y="5431"/>
                  </a:cubicBezTo>
                  <a:cubicBezTo>
                    <a:pt x="17497" y="5475"/>
                    <a:pt x="17672" y="5519"/>
                    <a:pt x="17836" y="5573"/>
                  </a:cubicBezTo>
                  <a:cubicBezTo>
                    <a:pt x="17463" y="5289"/>
                    <a:pt x="17103" y="4982"/>
                    <a:pt x="16774" y="4654"/>
                  </a:cubicBezTo>
                  <a:close/>
                  <a:moveTo>
                    <a:pt x="2037" y="2957"/>
                  </a:moveTo>
                  <a:cubicBezTo>
                    <a:pt x="1315" y="2957"/>
                    <a:pt x="592" y="3165"/>
                    <a:pt x="1" y="3603"/>
                  </a:cubicBezTo>
                  <a:cubicBezTo>
                    <a:pt x="296" y="3526"/>
                    <a:pt x="592" y="3483"/>
                    <a:pt x="887" y="3483"/>
                  </a:cubicBezTo>
                  <a:cubicBezTo>
                    <a:pt x="2344" y="3483"/>
                    <a:pt x="3800" y="4413"/>
                    <a:pt x="4402" y="5748"/>
                  </a:cubicBezTo>
                  <a:lnTo>
                    <a:pt x="4424" y="5770"/>
                  </a:lnTo>
                  <a:cubicBezTo>
                    <a:pt x="4534" y="5913"/>
                    <a:pt x="4643" y="6055"/>
                    <a:pt x="4763" y="6186"/>
                  </a:cubicBezTo>
                  <a:lnTo>
                    <a:pt x="4851" y="6285"/>
                  </a:lnTo>
                  <a:lnTo>
                    <a:pt x="4894" y="6340"/>
                  </a:lnTo>
                  <a:cubicBezTo>
                    <a:pt x="4906" y="6351"/>
                    <a:pt x="4916" y="6373"/>
                    <a:pt x="4938" y="6384"/>
                  </a:cubicBezTo>
                  <a:lnTo>
                    <a:pt x="4972" y="6427"/>
                  </a:lnTo>
                  <a:cubicBezTo>
                    <a:pt x="4972" y="5924"/>
                    <a:pt x="5015" y="5442"/>
                    <a:pt x="5113" y="4972"/>
                  </a:cubicBezTo>
                  <a:cubicBezTo>
                    <a:pt x="4960" y="4665"/>
                    <a:pt x="4829" y="4347"/>
                    <a:pt x="4697" y="4030"/>
                  </a:cubicBezTo>
                  <a:cubicBezTo>
                    <a:pt x="4687" y="4019"/>
                    <a:pt x="4687" y="4019"/>
                    <a:pt x="4687" y="4008"/>
                  </a:cubicBezTo>
                  <a:cubicBezTo>
                    <a:pt x="3997" y="3329"/>
                    <a:pt x="3011" y="2957"/>
                    <a:pt x="2037" y="2957"/>
                  </a:cubicBezTo>
                  <a:close/>
                  <a:moveTo>
                    <a:pt x="15285" y="6833"/>
                  </a:moveTo>
                  <a:cubicBezTo>
                    <a:pt x="15471" y="6964"/>
                    <a:pt x="15624" y="7128"/>
                    <a:pt x="15745" y="7315"/>
                  </a:cubicBezTo>
                  <a:cubicBezTo>
                    <a:pt x="15624" y="7128"/>
                    <a:pt x="15460" y="6964"/>
                    <a:pt x="15285" y="6833"/>
                  </a:cubicBezTo>
                  <a:close/>
                  <a:moveTo>
                    <a:pt x="3186" y="5792"/>
                  </a:moveTo>
                  <a:cubicBezTo>
                    <a:pt x="2694" y="5792"/>
                    <a:pt x="2191" y="5935"/>
                    <a:pt x="1862" y="6154"/>
                  </a:cubicBezTo>
                  <a:cubicBezTo>
                    <a:pt x="1709" y="6264"/>
                    <a:pt x="1544" y="6439"/>
                    <a:pt x="1610" y="6624"/>
                  </a:cubicBezTo>
                  <a:cubicBezTo>
                    <a:pt x="1654" y="6789"/>
                    <a:pt x="1851" y="6855"/>
                    <a:pt x="2015" y="6899"/>
                  </a:cubicBezTo>
                  <a:cubicBezTo>
                    <a:pt x="2431" y="6997"/>
                    <a:pt x="2826" y="7139"/>
                    <a:pt x="3220" y="7281"/>
                  </a:cubicBezTo>
                  <a:cubicBezTo>
                    <a:pt x="3285" y="7303"/>
                    <a:pt x="3351" y="7315"/>
                    <a:pt x="3405" y="7325"/>
                  </a:cubicBezTo>
                  <a:cubicBezTo>
                    <a:pt x="4040" y="7478"/>
                    <a:pt x="4643" y="7697"/>
                    <a:pt x="5234" y="7960"/>
                  </a:cubicBezTo>
                  <a:cubicBezTo>
                    <a:pt x="5311" y="8004"/>
                    <a:pt x="5388" y="8037"/>
                    <a:pt x="5475" y="8081"/>
                  </a:cubicBezTo>
                  <a:cubicBezTo>
                    <a:pt x="5410" y="8026"/>
                    <a:pt x="5344" y="7972"/>
                    <a:pt x="5311" y="7906"/>
                  </a:cubicBezTo>
                  <a:cubicBezTo>
                    <a:pt x="5300" y="7884"/>
                    <a:pt x="5289" y="7862"/>
                    <a:pt x="5289" y="7840"/>
                  </a:cubicBezTo>
                  <a:cubicBezTo>
                    <a:pt x="5245" y="7807"/>
                    <a:pt x="5212" y="7763"/>
                    <a:pt x="5179" y="7731"/>
                  </a:cubicBezTo>
                  <a:cubicBezTo>
                    <a:pt x="5092" y="7632"/>
                    <a:pt x="5070" y="7500"/>
                    <a:pt x="5048" y="7380"/>
                  </a:cubicBezTo>
                  <a:cubicBezTo>
                    <a:pt x="5004" y="7062"/>
                    <a:pt x="4982" y="6756"/>
                    <a:pt x="4972" y="6449"/>
                  </a:cubicBezTo>
                  <a:lnTo>
                    <a:pt x="4928" y="6395"/>
                  </a:lnTo>
                  <a:cubicBezTo>
                    <a:pt x="4906" y="6384"/>
                    <a:pt x="4894" y="6362"/>
                    <a:pt x="4884" y="6351"/>
                  </a:cubicBezTo>
                  <a:lnTo>
                    <a:pt x="4840" y="6296"/>
                  </a:lnTo>
                  <a:lnTo>
                    <a:pt x="4753" y="6198"/>
                  </a:lnTo>
                  <a:cubicBezTo>
                    <a:pt x="4632" y="6066"/>
                    <a:pt x="4522" y="5924"/>
                    <a:pt x="4413" y="5792"/>
                  </a:cubicBezTo>
                  <a:lnTo>
                    <a:pt x="4413" y="5792"/>
                  </a:lnTo>
                  <a:cubicBezTo>
                    <a:pt x="4500" y="5989"/>
                    <a:pt x="4566" y="6198"/>
                    <a:pt x="4610" y="6417"/>
                  </a:cubicBezTo>
                  <a:cubicBezTo>
                    <a:pt x="4325" y="5979"/>
                    <a:pt x="3756" y="5804"/>
                    <a:pt x="3186" y="5792"/>
                  </a:cubicBezTo>
                  <a:close/>
                  <a:moveTo>
                    <a:pt x="3285" y="7315"/>
                  </a:moveTo>
                  <a:lnTo>
                    <a:pt x="3285" y="7315"/>
                  </a:lnTo>
                  <a:cubicBezTo>
                    <a:pt x="4172" y="7665"/>
                    <a:pt x="5015" y="8103"/>
                    <a:pt x="5836" y="8563"/>
                  </a:cubicBezTo>
                  <a:cubicBezTo>
                    <a:pt x="6241" y="8792"/>
                    <a:pt x="6766" y="9000"/>
                    <a:pt x="7204" y="9263"/>
                  </a:cubicBezTo>
                  <a:lnTo>
                    <a:pt x="7204" y="9263"/>
                  </a:lnTo>
                  <a:cubicBezTo>
                    <a:pt x="7215" y="9274"/>
                    <a:pt x="7227" y="9285"/>
                    <a:pt x="7237" y="9296"/>
                  </a:cubicBezTo>
                  <a:cubicBezTo>
                    <a:pt x="7358" y="9373"/>
                    <a:pt x="7478" y="9449"/>
                    <a:pt x="7577" y="9537"/>
                  </a:cubicBezTo>
                  <a:cubicBezTo>
                    <a:pt x="8004" y="9909"/>
                    <a:pt x="8070" y="10468"/>
                    <a:pt x="8726" y="10599"/>
                  </a:cubicBezTo>
                  <a:cubicBezTo>
                    <a:pt x="8782" y="10610"/>
                    <a:pt x="8836" y="10621"/>
                    <a:pt x="8891" y="10621"/>
                  </a:cubicBezTo>
                  <a:cubicBezTo>
                    <a:pt x="9395" y="10621"/>
                    <a:pt x="9909" y="10172"/>
                    <a:pt x="9789" y="9680"/>
                  </a:cubicBezTo>
                  <a:cubicBezTo>
                    <a:pt x="9712" y="9427"/>
                    <a:pt x="9493" y="9143"/>
                    <a:pt x="9646" y="8924"/>
                  </a:cubicBezTo>
                  <a:cubicBezTo>
                    <a:pt x="9734" y="8804"/>
                    <a:pt x="9887" y="8770"/>
                    <a:pt x="10040" y="8748"/>
                  </a:cubicBezTo>
                  <a:cubicBezTo>
                    <a:pt x="10183" y="8738"/>
                    <a:pt x="10325" y="8727"/>
                    <a:pt x="10468" y="8727"/>
                  </a:cubicBezTo>
                  <a:lnTo>
                    <a:pt x="10533" y="8727"/>
                  </a:lnTo>
                  <a:cubicBezTo>
                    <a:pt x="10040" y="8650"/>
                    <a:pt x="9526" y="8607"/>
                    <a:pt x="9023" y="8529"/>
                  </a:cubicBezTo>
                  <a:cubicBezTo>
                    <a:pt x="8475" y="8672"/>
                    <a:pt x="7884" y="8792"/>
                    <a:pt x="7347" y="8792"/>
                  </a:cubicBezTo>
                  <a:cubicBezTo>
                    <a:pt x="7008" y="8792"/>
                    <a:pt x="6680" y="8748"/>
                    <a:pt x="6405" y="8628"/>
                  </a:cubicBezTo>
                  <a:lnTo>
                    <a:pt x="6405" y="8628"/>
                  </a:lnTo>
                  <a:cubicBezTo>
                    <a:pt x="6570" y="8738"/>
                    <a:pt x="6723" y="8847"/>
                    <a:pt x="6877" y="8967"/>
                  </a:cubicBezTo>
                  <a:cubicBezTo>
                    <a:pt x="6994" y="9065"/>
                    <a:pt x="7102" y="9162"/>
                    <a:pt x="7201" y="9260"/>
                  </a:cubicBezTo>
                  <a:lnTo>
                    <a:pt x="7201" y="9260"/>
                  </a:lnTo>
                  <a:cubicBezTo>
                    <a:pt x="7093" y="9162"/>
                    <a:pt x="6985" y="9076"/>
                    <a:pt x="6865" y="8979"/>
                  </a:cubicBezTo>
                  <a:cubicBezTo>
                    <a:pt x="6690" y="8836"/>
                    <a:pt x="6504" y="8705"/>
                    <a:pt x="6318" y="8585"/>
                  </a:cubicBezTo>
                  <a:cubicBezTo>
                    <a:pt x="6296" y="8573"/>
                    <a:pt x="6274" y="8563"/>
                    <a:pt x="6252" y="8541"/>
                  </a:cubicBezTo>
                  <a:lnTo>
                    <a:pt x="5628" y="8179"/>
                  </a:lnTo>
                  <a:cubicBezTo>
                    <a:pt x="5497" y="8103"/>
                    <a:pt x="5366" y="8037"/>
                    <a:pt x="5223" y="7982"/>
                  </a:cubicBezTo>
                  <a:cubicBezTo>
                    <a:pt x="4643" y="7709"/>
                    <a:pt x="4030" y="7500"/>
                    <a:pt x="3405" y="7336"/>
                  </a:cubicBezTo>
                  <a:cubicBezTo>
                    <a:pt x="3362" y="7336"/>
                    <a:pt x="3329" y="7325"/>
                    <a:pt x="3285" y="7315"/>
                  </a:cubicBezTo>
                  <a:close/>
                  <a:moveTo>
                    <a:pt x="12132" y="7446"/>
                  </a:moveTo>
                  <a:cubicBezTo>
                    <a:pt x="11541" y="7709"/>
                    <a:pt x="10928" y="7950"/>
                    <a:pt x="10303" y="8135"/>
                  </a:cubicBezTo>
                  <a:cubicBezTo>
                    <a:pt x="9953" y="8245"/>
                    <a:pt x="9515" y="8398"/>
                    <a:pt x="9055" y="8519"/>
                  </a:cubicBezTo>
                  <a:cubicBezTo>
                    <a:pt x="9580" y="8595"/>
                    <a:pt x="10106" y="8639"/>
                    <a:pt x="10632" y="8727"/>
                  </a:cubicBezTo>
                  <a:cubicBezTo>
                    <a:pt x="11967" y="8782"/>
                    <a:pt x="13271" y="9504"/>
                    <a:pt x="14004" y="10632"/>
                  </a:cubicBezTo>
                  <a:cubicBezTo>
                    <a:pt x="14037" y="10665"/>
                    <a:pt x="14059" y="10697"/>
                    <a:pt x="14091" y="10731"/>
                  </a:cubicBezTo>
                  <a:cubicBezTo>
                    <a:pt x="13894" y="9997"/>
                    <a:pt x="13490" y="9044"/>
                    <a:pt x="13544" y="8300"/>
                  </a:cubicBezTo>
                  <a:lnTo>
                    <a:pt x="13544" y="8300"/>
                  </a:lnTo>
                  <a:cubicBezTo>
                    <a:pt x="13818" y="8388"/>
                    <a:pt x="14091" y="8508"/>
                    <a:pt x="14354" y="8628"/>
                  </a:cubicBezTo>
                  <a:cubicBezTo>
                    <a:pt x="14288" y="8551"/>
                    <a:pt x="14223" y="8486"/>
                    <a:pt x="14147" y="8420"/>
                  </a:cubicBezTo>
                  <a:cubicBezTo>
                    <a:pt x="14037" y="8322"/>
                    <a:pt x="13928" y="8223"/>
                    <a:pt x="13796" y="8147"/>
                  </a:cubicBezTo>
                  <a:cubicBezTo>
                    <a:pt x="13774" y="8125"/>
                    <a:pt x="13741" y="8103"/>
                    <a:pt x="13709" y="8081"/>
                  </a:cubicBezTo>
                  <a:lnTo>
                    <a:pt x="13665" y="8059"/>
                  </a:lnTo>
                  <a:lnTo>
                    <a:pt x="13610" y="8026"/>
                  </a:lnTo>
                  <a:cubicBezTo>
                    <a:pt x="13555" y="7993"/>
                    <a:pt x="13490" y="7950"/>
                    <a:pt x="13424" y="7916"/>
                  </a:cubicBezTo>
                  <a:cubicBezTo>
                    <a:pt x="13018" y="7697"/>
                    <a:pt x="12580" y="7544"/>
                    <a:pt x="12132" y="7446"/>
                  </a:cubicBezTo>
                  <a:close/>
                  <a:moveTo>
                    <a:pt x="14015" y="10654"/>
                  </a:moveTo>
                  <a:lnTo>
                    <a:pt x="14015" y="10654"/>
                  </a:lnTo>
                  <a:cubicBezTo>
                    <a:pt x="14048" y="10697"/>
                    <a:pt x="14081" y="10741"/>
                    <a:pt x="14103" y="10796"/>
                  </a:cubicBezTo>
                  <a:cubicBezTo>
                    <a:pt x="14103" y="10774"/>
                    <a:pt x="14091" y="10752"/>
                    <a:pt x="14091" y="10741"/>
                  </a:cubicBezTo>
                  <a:cubicBezTo>
                    <a:pt x="14069" y="10709"/>
                    <a:pt x="14037" y="10675"/>
                    <a:pt x="14015" y="10654"/>
                  </a:cubicBezTo>
                  <a:close/>
                  <a:moveTo>
                    <a:pt x="19796" y="4544"/>
                  </a:moveTo>
                  <a:cubicBezTo>
                    <a:pt x="19511" y="5059"/>
                    <a:pt x="19215" y="5573"/>
                    <a:pt x="18909" y="6077"/>
                  </a:cubicBezTo>
                  <a:cubicBezTo>
                    <a:pt x="19249" y="6274"/>
                    <a:pt x="19577" y="6504"/>
                    <a:pt x="19884" y="6745"/>
                  </a:cubicBezTo>
                  <a:cubicBezTo>
                    <a:pt x="20135" y="6942"/>
                    <a:pt x="20376" y="7161"/>
                    <a:pt x="20617" y="7380"/>
                  </a:cubicBezTo>
                  <a:cubicBezTo>
                    <a:pt x="20847" y="7610"/>
                    <a:pt x="21066" y="7840"/>
                    <a:pt x="21285" y="8081"/>
                  </a:cubicBezTo>
                  <a:cubicBezTo>
                    <a:pt x="21066" y="7840"/>
                    <a:pt x="20836" y="7610"/>
                    <a:pt x="20606" y="7391"/>
                  </a:cubicBezTo>
                  <a:cubicBezTo>
                    <a:pt x="20376" y="7161"/>
                    <a:pt x="20135" y="6953"/>
                    <a:pt x="19884" y="6756"/>
                  </a:cubicBezTo>
                  <a:cubicBezTo>
                    <a:pt x="19566" y="6515"/>
                    <a:pt x="19237" y="6285"/>
                    <a:pt x="18898" y="6088"/>
                  </a:cubicBezTo>
                  <a:cubicBezTo>
                    <a:pt x="18865" y="6143"/>
                    <a:pt x="18843" y="6198"/>
                    <a:pt x="18811" y="6242"/>
                  </a:cubicBezTo>
                  <a:cubicBezTo>
                    <a:pt x="18482" y="6045"/>
                    <a:pt x="18176" y="5836"/>
                    <a:pt x="17880" y="5607"/>
                  </a:cubicBezTo>
                  <a:cubicBezTo>
                    <a:pt x="17694" y="5541"/>
                    <a:pt x="17507" y="5486"/>
                    <a:pt x="17322" y="5442"/>
                  </a:cubicBezTo>
                  <a:cubicBezTo>
                    <a:pt x="17015" y="5366"/>
                    <a:pt x="16697" y="5322"/>
                    <a:pt x="16369" y="5311"/>
                  </a:cubicBezTo>
                  <a:lnTo>
                    <a:pt x="16205" y="5311"/>
                  </a:lnTo>
                  <a:cubicBezTo>
                    <a:pt x="16084" y="5311"/>
                    <a:pt x="15974" y="5311"/>
                    <a:pt x="15854" y="5322"/>
                  </a:cubicBezTo>
                  <a:cubicBezTo>
                    <a:pt x="15427" y="5617"/>
                    <a:pt x="14989" y="5902"/>
                    <a:pt x="14541" y="6176"/>
                  </a:cubicBezTo>
                  <a:lnTo>
                    <a:pt x="14212" y="6373"/>
                  </a:lnTo>
                  <a:lnTo>
                    <a:pt x="14223" y="6373"/>
                  </a:lnTo>
                  <a:cubicBezTo>
                    <a:pt x="14256" y="6373"/>
                    <a:pt x="14278" y="6384"/>
                    <a:pt x="14310" y="6395"/>
                  </a:cubicBezTo>
                  <a:cubicBezTo>
                    <a:pt x="14332" y="6395"/>
                    <a:pt x="14365" y="6405"/>
                    <a:pt x="14387" y="6405"/>
                  </a:cubicBezTo>
                  <a:lnTo>
                    <a:pt x="14464" y="6427"/>
                  </a:lnTo>
                  <a:cubicBezTo>
                    <a:pt x="14497" y="6439"/>
                    <a:pt x="14519" y="6449"/>
                    <a:pt x="14551" y="6449"/>
                  </a:cubicBezTo>
                  <a:lnTo>
                    <a:pt x="14584" y="6471"/>
                  </a:lnTo>
                  <a:cubicBezTo>
                    <a:pt x="14606" y="6471"/>
                    <a:pt x="14617" y="6471"/>
                    <a:pt x="14628" y="6482"/>
                  </a:cubicBezTo>
                  <a:lnTo>
                    <a:pt x="14704" y="6504"/>
                  </a:lnTo>
                  <a:cubicBezTo>
                    <a:pt x="14913" y="6592"/>
                    <a:pt x="15110" y="6690"/>
                    <a:pt x="15285" y="6833"/>
                  </a:cubicBezTo>
                  <a:cubicBezTo>
                    <a:pt x="15110" y="6701"/>
                    <a:pt x="14913" y="6602"/>
                    <a:pt x="14704" y="6526"/>
                  </a:cubicBezTo>
                  <a:cubicBezTo>
                    <a:pt x="14541" y="6461"/>
                    <a:pt x="14365" y="6417"/>
                    <a:pt x="14190" y="6384"/>
                  </a:cubicBezTo>
                  <a:cubicBezTo>
                    <a:pt x="13533" y="6767"/>
                    <a:pt x="12855" y="7118"/>
                    <a:pt x="12164" y="7435"/>
                  </a:cubicBezTo>
                  <a:cubicBezTo>
                    <a:pt x="12602" y="7534"/>
                    <a:pt x="13030" y="7687"/>
                    <a:pt x="13424" y="7906"/>
                  </a:cubicBezTo>
                  <a:cubicBezTo>
                    <a:pt x="13490" y="7938"/>
                    <a:pt x="13555" y="7982"/>
                    <a:pt x="13621" y="8015"/>
                  </a:cubicBezTo>
                  <a:lnTo>
                    <a:pt x="13665" y="8048"/>
                  </a:lnTo>
                  <a:lnTo>
                    <a:pt x="13719" y="8081"/>
                  </a:lnTo>
                  <a:cubicBezTo>
                    <a:pt x="13741" y="8092"/>
                    <a:pt x="13774" y="8113"/>
                    <a:pt x="13807" y="8135"/>
                  </a:cubicBezTo>
                  <a:cubicBezTo>
                    <a:pt x="13928" y="8223"/>
                    <a:pt x="14048" y="8310"/>
                    <a:pt x="14157" y="8409"/>
                  </a:cubicBezTo>
                  <a:cubicBezTo>
                    <a:pt x="14234" y="8475"/>
                    <a:pt x="14300" y="8551"/>
                    <a:pt x="14365" y="8628"/>
                  </a:cubicBezTo>
                  <a:cubicBezTo>
                    <a:pt x="14431" y="8661"/>
                    <a:pt x="14507" y="8694"/>
                    <a:pt x="14573" y="8727"/>
                  </a:cubicBezTo>
                  <a:cubicBezTo>
                    <a:pt x="14639" y="8748"/>
                    <a:pt x="14694" y="8782"/>
                    <a:pt x="14760" y="8782"/>
                  </a:cubicBezTo>
                  <a:lnTo>
                    <a:pt x="14782" y="8782"/>
                  </a:lnTo>
                  <a:cubicBezTo>
                    <a:pt x="14967" y="8770"/>
                    <a:pt x="15055" y="8541"/>
                    <a:pt x="15066" y="8344"/>
                  </a:cubicBezTo>
                  <a:cubicBezTo>
                    <a:pt x="15066" y="8157"/>
                    <a:pt x="15033" y="7938"/>
                    <a:pt x="15154" y="7785"/>
                  </a:cubicBezTo>
                  <a:cubicBezTo>
                    <a:pt x="16303" y="7873"/>
                    <a:pt x="17442" y="8135"/>
                    <a:pt x="18515" y="8551"/>
                  </a:cubicBezTo>
                  <a:cubicBezTo>
                    <a:pt x="19249" y="8836"/>
                    <a:pt x="19971" y="9208"/>
                    <a:pt x="20519" y="9778"/>
                  </a:cubicBezTo>
                  <a:cubicBezTo>
                    <a:pt x="21055" y="10347"/>
                    <a:pt x="21394" y="11157"/>
                    <a:pt x="21241" y="11935"/>
                  </a:cubicBezTo>
                  <a:cubicBezTo>
                    <a:pt x="21110" y="11869"/>
                    <a:pt x="20967" y="11836"/>
                    <a:pt x="20814" y="11836"/>
                  </a:cubicBezTo>
                  <a:cubicBezTo>
                    <a:pt x="20573" y="11836"/>
                    <a:pt x="20332" y="11924"/>
                    <a:pt x="20157" y="12088"/>
                  </a:cubicBezTo>
                  <a:cubicBezTo>
                    <a:pt x="20300" y="12252"/>
                    <a:pt x="20431" y="12427"/>
                    <a:pt x="20551" y="12614"/>
                  </a:cubicBezTo>
                  <a:cubicBezTo>
                    <a:pt x="20891" y="13008"/>
                    <a:pt x="21164" y="13446"/>
                    <a:pt x="21361" y="13916"/>
                  </a:cubicBezTo>
                  <a:cubicBezTo>
                    <a:pt x="21580" y="14442"/>
                    <a:pt x="21701" y="14989"/>
                    <a:pt x="21733" y="15548"/>
                  </a:cubicBezTo>
                  <a:cubicBezTo>
                    <a:pt x="21745" y="15592"/>
                    <a:pt x="21745" y="15646"/>
                    <a:pt x="21745" y="15690"/>
                  </a:cubicBezTo>
                  <a:cubicBezTo>
                    <a:pt x="21931" y="15537"/>
                    <a:pt x="22106" y="15395"/>
                    <a:pt x="22292" y="15241"/>
                  </a:cubicBezTo>
                  <a:cubicBezTo>
                    <a:pt x="22040" y="15088"/>
                    <a:pt x="21931" y="14814"/>
                    <a:pt x="21920" y="14519"/>
                  </a:cubicBezTo>
                  <a:cubicBezTo>
                    <a:pt x="21909" y="14212"/>
                    <a:pt x="21996" y="13894"/>
                    <a:pt x="22139" y="13621"/>
                  </a:cubicBezTo>
                  <a:cubicBezTo>
                    <a:pt x="22325" y="13271"/>
                    <a:pt x="22577" y="12931"/>
                    <a:pt x="22741" y="12570"/>
                  </a:cubicBezTo>
                  <a:cubicBezTo>
                    <a:pt x="22665" y="12515"/>
                    <a:pt x="22599" y="12449"/>
                    <a:pt x="22522" y="12395"/>
                  </a:cubicBezTo>
                  <a:cubicBezTo>
                    <a:pt x="22412" y="12318"/>
                    <a:pt x="22292" y="12242"/>
                    <a:pt x="22171" y="12176"/>
                  </a:cubicBezTo>
                  <a:cubicBezTo>
                    <a:pt x="22052" y="12099"/>
                    <a:pt x="21922" y="12045"/>
                    <a:pt x="21792" y="11990"/>
                  </a:cubicBezTo>
                  <a:lnTo>
                    <a:pt x="21792" y="11990"/>
                  </a:lnTo>
                  <a:cubicBezTo>
                    <a:pt x="21922" y="12045"/>
                    <a:pt x="22052" y="12099"/>
                    <a:pt x="22171" y="12164"/>
                  </a:cubicBezTo>
                  <a:cubicBezTo>
                    <a:pt x="22303" y="12230"/>
                    <a:pt x="22424" y="12307"/>
                    <a:pt x="22533" y="12383"/>
                  </a:cubicBezTo>
                  <a:cubicBezTo>
                    <a:pt x="22609" y="12439"/>
                    <a:pt x="22675" y="12504"/>
                    <a:pt x="22741" y="12559"/>
                  </a:cubicBezTo>
                  <a:cubicBezTo>
                    <a:pt x="22763" y="12515"/>
                    <a:pt x="22785" y="12460"/>
                    <a:pt x="22806" y="12417"/>
                  </a:cubicBezTo>
                  <a:cubicBezTo>
                    <a:pt x="22785" y="12329"/>
                    <a:pt x="22785" y="12230"/>
                    <a:pt x="22796" y="12143"/>
                  </a:cubicBezTo>
                  <a:lnTo>
                    <a:pt x="22796" y="12143"/>
                  </a:lnTo>
                  <a:cubicBezTo>
                    <a:pt x="22818" y="12154"/>
                    <a:pt x="22850" y="12154"/>
                    <a:pt x="22872" y="12154"/>
                  </a:cubicBezTo>
                  <a:cubicBezTo>
                    <a:pt x="22884" y="12110"/>
                    <a:pt x="22884" y="12066"/>
                    <a:pt x="22884" y="12011"/>
                  </a:cubicBezTo>
                  <a:lnTo>
                    <a:pt x="22862" y="12011"/>
                  </a:lnTo>
                  <a:cubicBezTo>
                    <a:pt x="22653" y="12011"/>
                    <a:pt x="22467" y="11847"/>
                    <a:pt x="22380" y="11661"/>
                  </a:cubicBezTo>
                  <a:cubicBezTo>
                    <a:pt x="22380" y="11650"/>
                    <a:pt x="22380" y="11650"/>
                    <a:pt x="22368" y="11639"/>
                  </a:cubicBezTo>
                  <a:cubicBezTo>
                    <a:pt x="22281" y="11431"/>
                    <a:pt x="22292" y="11201"/>
                    <a:pt x="22292" y="10971"/>
                  </a:cubicBezTo>
                  <a:cubicBezTo>
                    <a:pt x="22347" y="9329"/>
                    <a:pt x="22336" y="7785"/>
                    <a:pt x="22171" y="6186"/>
                  </a:cubicBezTo>
                  <a:cubicBezTo>
                    <a:pt x="21449" y="5551"/>
                    <a:pt x="20628" y="5048"/>
                    <a:pt x="19796" y="4544"/>
                  </a:cubicBezTo>
                  <a:close/>
                  <a:moveTo>
                    <a:pt x="20595" y="12679"/>
                  </a:moveTo>
                  <a:lnTo>
                    <a:pt x="20595" y="12679"/>
                  </a:lnTo>
                  <a:cubicBezTo>
                    <a:pt x="20913" y="13215"/>
                    <a:pt x="21098" y="13829"/>
                    <a:pt x="21132" y="14453"/>
                  </a:cubicBezTo>
                  <a:cubicBezTo>
                    <a:pt x="21154" y="14716"/>
                    <a:pt x="21110" y="15033"/>
                    <a:pt x="20869" y="15154"/>
                  </a:cubicBezTo>
                  <a:cubicBezTo>
                    <a:pt x="20814" y="15186"/>
                    <a:pt x="20748" y="15198"/>
                    <a:pt x="20694" y="15198"/>
                  </a:cubicBezTo>
                  <a:cubicBezTo>
                    <a:pt x="20398" y="15198"/>
                    <a:pt x="20113" y="14836"/>
                    <a:pt x="19927" y="14541"/>
                  </a:cubicBezTo>
                  <a:cubicBezTo>
                    <a:pt x="19456" y="13807"/>
                    <a:pt x="18712" y="13249"/>
                    <a:pt x="17869" y="12997"/>
                  </a:cubicBezTo>
                  <a:lnTo>
                    <a:pt x="17869" y="12997"/>
                  </a:lnTo>
                  <a:cubicBezTo>
                    <a:pt x="18383" y="13862"/>
                    <a:pt x="18657" y="14847"/>
                    <a:pt x="18668" y="15843"/>
                  </a:cubicBezTo>
                  <a:cubicBezTo>
                    <a:pt x="18767" y="16402"/>
                    <a:pt x="18821" y="16971"/>
                    <a:pt x="18821" y="17541"/>
                  </a:cubicBezTo>
                  <a:lnTo>
                    <a:pt x="18821" y="17967"/>
                  </a:lnTo>
                  <a:lnTo>
                    <a:pt x="18821" y="18033"/>
                  </a:lnTo>
                  <a:cubicBezTo>
                    <a:pt x="19215" y="17847"/>
                    <a:pt x="19621" y="17683"/>
                    <a:pt x="20025" y="17541"/>
                  </a:cubicBezTo>
                  <a:cubicBezTo>
                    <a:pt x="20015" y="17541"/>
                    <a:pt x="20015" y="17529"/>
                    <a:pt x="20015" y="17519"/>
                  </a:cubicBezTo>
                  <a:cubicBezTo>
                    <a:pt x="19938" y="17398"/>
                    <a:pt x="20047" y="17256"/>
                    <a:pt x="20146" y="17157"/>
                  </a:cubicBezTo>
                  <a:cubicBezTo>
                    <a:pt x="20650" y="16643"/>
                    <a:pt x="21176" y="16161"/>
                    <a:pt x="21733" y="15701"/>
                  </a:cubicBezTo>
                  <a:cubicBezTo>
                    <a:pt x="21733" y="15646"/>
                    <a:pt x="21733" y="15602"/>
                    <a:pt x="21723" y="15548"/>
                  </a:cubicBezTo>
                  <a:cubicBezTo>
                    <a:pt x="21690" y="14989"/>
                    <a:pt x="21570" y="14442"/>
                    <a:pt x="21351" y="13928"/>
                  </a:cubicBezTo>
                  <a:cubicBezTo>
                    <a:pt x="21164" y="13478"/>
                    <a:pt x="20901" y="13062"/>
                    <a:pt x="20595" y="12679"/>
                  </a:cubicBezTo>
                  <a:close/>
                  <a:moveTo>
                    <a:pt x="14288" y="12186"/>
                  </a:moveTo>
                  <a:cubicBezTo>
                    <a:pt x="14212" y="12186"/>
                    <a:pt x="14135" y="12198"/>
                    <a:pt x="14059" y="12198"/>
                  </a:cubicBezTo>
                  <a:cubicBezTo>
                    <a:pt x="15011" y="12756"/>
                    <a:pt x="15833" y="13533"/>
                    <a:pt x="16446" y="14453"/>
                  </a:cubicBezTo>
                  <a:cubicBezTo>
                    <a:pt x="16544" y="14585"/>
                    <a:pt x="16631" y="14726"/>
                    <a:pt x="16708" y="14858"/>
                  </a:cubicBezTo>
                  <a:cubicBezTo>
                    <a:pt x="16807" y="15044"/>
                    <a:pt x="16906" y="15220"/>
                    <a:pt x="16993" y="15405"/>
                  </a:cubicBezTo>
                  <a:cubicBezTo>
                    <a:pt x="17069" y="15602"/>
                    <a:pt x="17146" y="15789"/>
                    <a:pt x="17212" y="15986"/>
                  </a:cubicBezTo>
                  <a:cubicBezTo>
                    <a:pt x="17278" y="16183"/>
                    <a:pt x="17332" y="16380"/>
                    <a:pt x="17376" y="16577"/>
                  </a:cubicBezTo>
                  <a:cubicBezTo>
                    <a:pt x="17420" y="16774"/>
                    <a:pt x="17463" y="16971"/>
                    <a:pt x="17497" y="17179"/>
                  </a:cubicBezTo>
                  <a:cubicBezTo>
                    <a:pt x="17519" y="17376"/>
                    <a:pt x="17551" y="17584"/>
                    <a:pt x="17562" y="17782"/>
                  </a:cubicBezTo>
                  <a:cubicBezTo>
                    <a:pt x="17584" y="17989"/>
                    <a:pt x="17595" y="18198"/>
                    <a:pt x="17595" y="18395"/>
                  </a:cubicBezTo>
                  <a:lnTo>
                    <a:pt x="17595" y="18614"/>
                  </a:lnTo>
                  <a:cubicBezTo>
                    <a:pt x="18000" y="18417"/>
                    <a:pt x="18405" y="18219"/>
                    <a:pt x="18811" y="18033"/>
                  </a:cubicBezTo>
                  <a:lnTo>
                    <a:pt x="18811" y="17967"/>
                  </a:lnTo>
                  <a:lnTo>
                    <a:pt x="18811" y="17541"/>
                  </a:lnTo>
                  <a:cubicBezTo>
                    <a:pt x="18799" y="16971"/>
                    <a:pt x="18745" y="16402"/>
                    <a:pt x="18657" y="15855"/>
                  </a:cubicBezTo>
                  <a:cubicBezTo>
                    <a:pt x="18132" y="14957"/>
                    <a:pt x="17606" y="14059"/>
                    <a:pt x="16862" y="13347"/>
                  </a:cubicBezTo>
                  <a:cubicBezTo>
                    <a:pt x="16172" y="12679"/>
                    <a:pt x="15241" y="12186"/>
                    <a:pt x="14288" y="12186"/>
                  </a:cubicBezTo>
                  <a:close/>
                  <a:moveTo>
                    <a:pt x="14398" y="15142"/>
                  </a:moveTo>
                  <a:lnTo>
                    <a:pt x="14398" y="15142"/>
                  </a:lnTo>
                  <a:cubicBezTo>
                    <a:pt x="14792" y="15515"/>
                    <a:pt x="15066" y="16008"/>
                    <a:pt x="15208" y="16522"/>
                  </a:cubicBezTo>
                  <a:cubicBezTo>
                    <a:pt x="15263" y="16621"/>
                    <a:pt x="15318" y="16730"/>
                    <a:pt x="15373" y="16829"/>
                  </a:cubicBezTo>
                  <a:cubicBezTo>
                    <a:pt x="15438" y="16960"/>
                    <a:pt x="15493" y="17091"/>
                    <a:pt x="15548" y="17223"/>
                  </a:cubicBezTo>
                  <a:cubicBezTo>
                    <a:pt x="15602" y="17354"/>
                    <a:pt x="15646" y="17497"/>
                    <a:pt x="15690" y="17628"/>
                  </a:cubicBezTo>
                  <a:cubicBezTo>
                    <a:pt x="15767" y="17913"/>
                    <a:pt x="15811" y="18198"/>
                    <a:pt x="15833" y="18482"/>
                  </a:cubicBezTo>
                  <a:cubicBezTo>
                    <a:pt x="15865" y="18767"/>
                    <a:pt x="15865" y="19052"/>
                    <a:pt x="15854" y="19347"/>
                  </a:cubicBezTo>
                  <a:cubicBezTo>
                    <a:pt x="15854" y="19391"/>
                    <a:pt x="15854" y="19446"/>
                    <a:pt x="15843" y="19500"/>
                  </a:cubicBezTo>
                  <a:cubicBezTo>
                    <a:pt x="16205" y="19325"/>
                    <a:pt x="16555" y="19161"/>
                    <a:pt x="16916" y="18996"/>
                  </a:cubicBezTo>
                  <a:lnTo>
                    <a:pt x="16916" y="18996"/>
                  </a:lnTo>
                  <a:cubicBezTo>
                    <a:pt x="16840" y="19008"/>
                    <a:pt x="16763" y="19030"/>
                    <a:pt x="16697" y="19062"/>
                  </a:cubicBezTo>
                  <a:cubicBezTo>
                    <a:pt x="16993" y="18909"/>
                    <a:pt x="17300" y="18767"/>
                    <a:pt x="17584" y="18624"/>
                  </a:cubicBezTo>
                  <a:lnTo>
                    <a:pt x="17584" y="18395"/>
                  </a:lnTo>
                  <a:cubicBezTo>
                    <a:pt x="17584" y="18198"/>
                    <a:pt x="17573" y="17989"/>
                    <a:pt x="17551" y="17792"/>
                  </a:cubicBezTo>
                  <a:cubicBezTo>
                    <a:pt x="17541" y="17584"/>
                    <a:pt x="17507" y="17376"/>
                    <a:pt x="17485" y="17179"/>
                  </a:cubicBezTo>
                  <a:cubicBezTo>
                    <a:pt x="17453" y="16982"/>
                    <a:pt x="17409" y="16774"/>
                    <a:pt x="17365" y="16577"/>
                  </a:cubicBezTo>
                  <a:cubicBezTo>
                    <a:pt x="17310" y="16380"/>
                    <a:pt x="17256" y="16183"/>
                    <a:pt x="17190" y="15986"/>
                  </a:cubicBezTo>
                  <a:cubicBezTo>
                    <a:pt x="17168" y="15909"/>
                    <a:pt x="17135" y="15833"/>
                    <a:pt x="17113" y="15756"/>
                  </a:cubicBezTo>
                  <a:lnTo>
                    <a:pt x="17113" y="15756"/>
                  </a:lnTo>
                  <a:cubicBezTo>
                    <a:pt x="17179" y="16008"/>
                    <a:pt x="17201" y="16259"/>
                    <a:pt x="17146" y="16511"/>
                  </a:cubicBezTo>
                  <a:cubicBezTo>
                    <a:pt x="17125" y="16599"/>
                    <a:pt x="17091" y="16697"/>
                    <a:pt x="17004" y="16741"/>
                  </a:cubicBezTo>
                  <a:cubicBezTo>
                    <a:pt x="16971" y="16763"/>
                    <a:pt x="16949" y="16763"/>
                    <a:pt x="16916" y="16763"/>
                  </a:cubicBezTo>
                  <a:cubicBezTo>
                    <a:pt x="16785" y="16763"/>
                    <a:pt x="16653" y="16631"/>
                    <a:pt x="16555" y="16511"/>
                  </a:cubicBezTo>
                  <a:cubicBezTo>
                    <a:pt x="16018" y="15833"/>
                    <a:pt x="15252" y="15340"/>
                    <a:pt x="14398" y="15142"/>
                  </a:cubicBezTo>
                  <a:close/>
                  <a:moveTo>
                    <a:pt x="15219" y="16577"/>
                  </a:moveTo>
                  <a:cubicBezTo>
                    <a:pt x="15285" y="16829"/>
                    <a:pt x="15307" y="17091"/>
                    <a:pt x="15307" y="17354"/>
                  </a:cubicBezTo>
                  <a:cubicBezTo>
                    <a:pt x="14541" y="17376"/>
                    <a:pt x="13894" y="17551"/>
                    <a:pt x="13675" y="18351"/>
                  </a:cubicBezTo>
                  <a:cubicBezTo>
                    <a:pt x="13555" y="18833"/>
                    <a:pt x="13643" y="19446"/>
                    <a:pt x="13139" y="19730"/>
                  </a:cubicBezTo>
                  <a:cubicBezTo>
                    <a:pt x="13052" y="19774"/>
                    <a:pt x="12953" y="19807"/>
                    <a:pt x="12843" y="19807"/>
                  </a:cubicBezTo>
                  <a:cubicBezTo>
                    <a:pt x="12723" y="19807"/>
                    <a:pt x="12602" y="19763"/>
                    <a:pt x="12504" y="19697"/>
                  </a:cubicBezTo>
                  <a:lnTo>
                    <a:pt x="12504" y="19697"/>
                  </a:lnTo>
                  <a:cubicBezTo>
                    <a:pt x="12559" y="20190"/>
                    <a:pt x="12657" y="20672"/>
                    <a:pt x="12843" y="21099"/>
                  </a:cubicBezTo>
                  <a:cubicBezTo>
                    <a:pt x="13271" y="20858"/>
                    <a:pt x="13709" y="20606"/>
                    <a:pt x="14147" y="20376"/>
                  </a:cubicBezTo>
                  <a:cubicBezTo>
                    <a:pt x="14048" y="20168"/>
                    <a:pt x="13960" y="19960"/>
                    <a:pt x="13894" y="19741"/>
                  </a:cubicBezTo>
                  <a:cubicBezTo>
                    <a:pt x="13818" y="19478"/>
                    <a:pt x="13774" y="19205"/>
                    <a:pt x="13752" y="18931"/>
                  </a:cubicBezTo>
                  <a:lnTo>
                    <a:pt x="13752" y="18734"/>
                  </a:lnTo>
                  <a:lnTo>
                    <a:pt x="13752" y="18526"/>
                  </a:lnTo>
                  <a:lnTo>
                    <a:pt x="13774" y="18318"/>
                  </a:lnTo>
                  <a:lnTo>
                    <a:pt x="13763" y="18526"/>
                  </a:lnTo>
                  <a:lnTo>
                    <a:pt x="13763" y="18734"/>
                  </a:lnTo>
                  <a:lnTo>
                    <a:pt x="13774" y="18931"/>
                  </a:lnTo>
                  <a:cubicBezTo>
                    <a:pt x="13785" y="19205"/>
                    <a:pt x="13840" y="19468"/>
                    <a:pt x="13916" y="19730"/>
                  </a:cubicBezTo>
                  <a:cubicBezTo>
                    <a:pt x="13971" y="19949"/>
                    <a:pt x="14059" y="20168"/>
                    <a:pt x="14157" y="20365"/>
                  </a:cubicBezTo>
                  <a:cubicBezTo>
                    <a:pt x="14716" y="20069"/>
                    <a:pt x="15274" y="19785"/>
                    <a:pt x="15833" y="19511"/>
                  </a:cubicBezTo>
                  <a:cubicBezTo>
                    <a:pt x="15843" y="19456"/>
                    <a:pt x="15843" y="19402"/>
                    <a:pt x="15843" y="19347"/>
                  </a:cubicBezTo>
                  <a:cubicBezTo>
                    <a:pt x="15854" y="19052"/>
                    <a:pt x="15854" y="18767"/>
                    <a:pt x="15821" y="18482"/>
                  </a:cubicBezTo>
                  <a:cubicBezTo>
                    <a:pt x="15799" y="18198"/>
                    <a:pt x="15745" y="17913"/>
                    <a:pt x="15668" y="17639"/>
                  </a:cubicBezTo>
                  <a:cubicBezTo>
                    <a:pt x="15636" y="17497"/>
                    <a:pt x="15592" y="17365"/>
                    <a:pt x="15537" y="17223"/>
                  </a:cubicBezTo>
                  <a:cubicBezTo>
                    <a:pt x="15482" y="17091"/>
                    <a:pt x="15417" y="16960"/>
                    <a:pt x="15361" y="16840"/>
                  </a:cubicBezTo>
                  <a:cubicBezTo>
                    <a:pt x="15318" y="16752"/>
                    <a:pt x="15263" y="16653"/>
                    <a:pt x="15219" y="16577"/>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75;p48">
              <a:extLst>
                <a:ext uri="{FF2B5EF4-FFF2-40B4-BE49-F238E27FC236}">
                  <a16:creationId xmlns:a16="http://schemas.microsoft.com/office/drawing/2014/main" id="{E6C68319-038B-0BBC-BBF3-C6AB2F647FA8}"/>
                </a:ext>
              </a:extLst>
            </p:cNvPr>
            <p:cNvSpPr/>
            <p:nvPr/>
          </p:nvSpPr>
          <p:spPr>
            <a:xfrm>
              <a:off x="1191787" y="2457415"/>
              <a:ext cx="146646" cy="198688"/>
            </a:xfrm>
            <a:custGeom>
              <a:avLst/>
              <a:gdLst/>
              <a:ahLst/>
              <a:cxnLst/>
              <a:rect l="l" t="t" r="r" b="b"/>
              <a:pathLst>
                <a:path w="5957" h="8071" extrusionOk="0">
                  <a:moveTo>
                    <a:pt x="5957" y="1"/>
                  </a:moveTo>
                  <a:cubicBezTo>
                    <a:pt x="4446" y="997"/>
                    <a:pt x="3067" y="2114"/>
                    <a:pt x="2005" y="3581"/>
                  </a:cubicBezTo>
                  <a:cubicBezTo>
                    <a:pt x="1030" y="4928"/>
                    <a:pt x="516" y="6570"/>
                    <a:pt x="1173" y="8070"/>
                  </a:cubicBezTo>
                  <a:cubicBezTo>
                    <a:pt x="1" y="5224"/>
                    <a:pt x="3231" y="1796"/>
                    <a:pt x="5728" y="187"/>
                  </a:cubicBezTo>
                  <a:cubicBezTo>
                    <a:pt x="5804" y="122"/>
                    <a:pt x="5881" y="56"/>
                    <a:pt x="5957" y="1"/>
                  </a:cubicBezTo>
                  <a:close/>
                </a:path>
              </a:pathLst>
            </a:custGeom>
            <a:solidFill>
              <a:srgbClr val="DA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76;p48">
              <a:extLst>
                <a:ext uri="{FF2B5EF4-FFF2-40B4-BE49-F238E27FC236}">
                  <a16:creationId xmlns:a16="http://schemas.microsoft.com/office/drawing/2014/main" id="{8D65A6A5-F9F4-8D71-9D42-2CF0450ECB01}"/>
                </a:ext>
              </a:extLst>
            </p:cNvPr>
            <p:cNvSpPr/>
            <p:nvPr/>
          </p:nvSpPr>
          <p:spPr>
            <a:xfrm>
              <a:off x="1576682" y="3023174"/>
              <a:ext cx="4333" cy="2708"/>
            </a:xfrm>
            <a:custGeom>
              <a:avLst/>
              <a:gdLst/>
              <a:ahLst/>
              <a:cxnLst/>
              <a:rect l="l" t="t" r="r" b="b"/>
              <a:pathLst>
                <a:path w="176" h="110" extrusionOk="0">
                  <a:moveTo>
                    <a:pt x="1" y="0"/>
                  </a:moveTo>
                  <a:cubicBezTo>
                    <a:pt x="56" y="44"/>
                    <a:pt x="110" y="77"/>
                    <a:pt x="165" y="110"/>
                  </a:cubicBezTo>
                  <a:cubicBezTo>
                    <a:pt x="165" y="99"/>
                    <a:pt x="176" y="99"/>
                    <a:pt x="176" y="99"/>
                  </a:cubicBezTo>
                  <a:cubicBezTo>
                    <a:pt x="110" y="66"/>
                    <a:pt x="56" y="33"/>
                    <a:pt x="1" y="0"/>
                  </a:cubicBezTo>
                  <a:close/>
                </a:path>
              </a:pathLst>
            </a:custGeom>
            <a:solidFill>
              <a:srgbClr val="33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77;p48">
              <a:extLst>
                <a:ext uri="{FF2B5EF4-FFF2-40B4-BE49-F238E27FC236}">
                  <a16:creationId xmlns:a16="http://schemas.microsoft.com/office/drawing/2014/main" id="{66F9DCBD-EFE1-A44B-6A10-A75C5475B376}"/>
                </a:ext>
              </a:extLst>
            </p:cNvPr>
            <p:cNvSpPr/>
            <p:nvPr/>
          </p:nvSpPr>
          <p:spPr>
            <a:xfrm>
              <a:off x="1191787" y="2462019"/>
              <a:ext cx="436419" cy="563593"/>
            </a:xfrm>
            <a:custGeom>
              <a:avLst/>
              <a:gdLst/>
              <a:ahLst/>
              <a:cxnLst/>
              <a:rect l="l" t="t" r="r" b="b"/>
              <a:pathLst>
                <a:path w="17728" h="22894" extrusionOk="0">
                  <a:moveTo>
                    <a:pt x="2399" y="6011"/>
                  </a:moveTo>
                  <a:lnTo>
                    <a:pt x="2399" y="6011"/>
                  </a:lnTo>
                  <a:cubicBezTo>
                    <a:pt x="2432" y="6142"/>
                    <a:pt x="2465" y="6273"/>
                    <a:pt x="2509" y="6394"/>
                  </a:cubicBezTo>
                  <a:cubicBezTo>
                    <a:pt x="2541" y="6526"/>
                    <a:pt x="2596" y="6646"/>
                    <a:pt x="2651" y="6777"/>
                  </a:cubicBezTo>
                  <a:cubicBezTo>
                    <a:pt x="2596" y="6657"/>
                    <a:pt x="2541" y="6526"/>
                    <a:pt x="2497" y="6405"/>
                  </a:cubicBezTo>
                  <a:cubicBezTo>
                    <a:pt x="2453" y="6273"/>
                    <a:pt x="2421" y="6142"/>
                    <a:pt x="2399" y="6011"/>
                  </a:cubicBezTo>
                  <a:close/>
                  <a:moveTo>
                    <a:pt x="2651" y="6777"/>
                  </a:moveTo>
                  <a:lnTo>
                    <a:pt x="2651" y="6777"/>
                  </a:lnTo>
                  <a:cubicBezTo>
                    <a:pt x="2706" y="6898"/>
                    <a:pt x="2771" y="7018"/>
                    <a:pt x="2837" y="7127"/>
                  </a:cubicBezTo>
                  <a:cubicBezTo>
                    <a:pt x="2760" y="7018"/>
                    <a:pt x="2706" y="6898"/>
                    <a:pt x="2651" y="6777"/>
                  </a:cubicBezTo>
                  <a:close/>
                  <a:moveTo>
                    <a:pt x="3056" y="7467"/>
                  </a:moveTo>
                  <a:lnTo>
                    <a:pt x="3056" y="7467"/>
                  </a:lnTo>
                  <a:cubicBezTo>
                    <a:pt x="3144" y="7577"/>
                    <a:pt x="3220" y="7675"/>
                    <a:pt x="3319" y="7774"/>
                  </a:cubicBezTo>
                  <a:lnTo>
                    <a:pt x="3385" y="7850"/>
                  </a:lnTo>
                  <a:cubicBezTo>
                    <a:pt x="3406" y="7872"/>
                    <a:pt x="3428" y="7894"/>
                    <a:pt x="3450" y="7927"/>
                  </a:cubicBezTo>
                  <a:lnTo>
                    <a:pt x="3373" y="7850"/>
                  </a:lnTo>
                  <a:lnTo>
                    <a:pt x="3307" y="7784"/>
                  </a:lnTo>
                  <a:cubicBezTo>
                    <a:pt x="3220" y="7686"/>
                    <a:pt x="3132" y="7577"/>
                    <a:pt x="3056" y="7467"/>
                  </a:cubicBezTo>
                  <a:close/>
                  <a:moveTo>
                    <a:pt x="3450" y="7927"/>
                  </a:moveTo>
                  <a:lnTo>
                    <a:pt x="3450" y="7927"/>
                  </a:lnTo>
                  <a:cubicBezTo>
                    <a:pt x="3483" y="7949"/>
                    <a:pt x="3505" y="7971"/>
                    <a:pt x="3526" y="7993"/>
                  </a:cubicBezTo>
                  <a:lnTo>
                    <a:pt x="3603" y="8058"/>
                  </a:lnTo>
                  <a:cubicBezTo>
                    <a:pt x="3801" y="8244"/>
                    <a:pt x="4008" y="8409"/>
                    <a:pt x="4239" y="8551"/>
                  </a:cubicBezTo>
                  <a:cubicBezTo>
                    <a:pt x="4457" y="8704"/>
                    <a:pt x="4698" y="8835"/>
                    <a:pt x="4928" y="8956"/>
                  </a:cubicBezTo>
                  <a:lnTo>
                    <a:pt x="5027" y="9000"/>
                  </a:lnTo>
                  <a:lnTo>
                    <a:pt x="5071" y="9022"/>
                  </a:lnTo>
                  <a:lnTo>
                    <a:pt x="5114" y="9044"/>
                  </a:lnTo>
                  <a:lnTo>
                    <a:pt x="5300" y="9131"/>
                  </a:lnTo>
                  <a:lnTo>
                    <a:pt x="5475" y="9208"/>
                  </a:lnTo>
                  <a:cubicBezTo>
                    <a:pt x="5541" y="9241"/>
                    <a:pt x="5607" y="9263"/>
                    <a:pt x="5662" y="9285"/>
                  </a:cubicBezTo>
                  <a:cubicBezTo>
                    <a:pt x="5913" y="9383"/>
                    <a:pt x="6165" y="9482"/>
                    <a:pt x="6428" y="9558"/>
                  </a:cubicBezTo>
                  <a:cubicBezTo>
                    <a:pt x="6680" y="9646"/>
                    <a:pt x="6932" y="9733"/>
                    <a:pt x="7195" y="9810"/>
                  </a:cubicBezTo>
                  <a:cubicBezTo>
                    <a:pt x="7698" y="9964"/>
                    <a:pt x="8224" y="10117"/>
                    <a:pt x="8727" y="10281"/>
                  </a:cubicBezTo>
                  <a:cubicBezTo>
                    <a:pt x="9242" y="10434"/>
                    <a:pt x="9757" y="10599"/>
                    <a:pt x="10260" y="10784"/>
                  </a:cubicBezTo>
                  <a:cubicBezTo>
                    <a:pt x="10764" y="10971"/>
                    <a:pt x="11256" y="11190"/>
                    <a:pt x="11738" y="11431"/>
                  </a:cubicBezTo>
                  <a:cubicBezTo>
                    <a:pt x="11979" y="11551"/>
                    <a:pt x="12209" y="11693"/>
                    <a:pt x="12439" y="11835"/>
                  </a:cubicBezTo>
                  <a:cubicBezTo>
                    <a:pt x="12669" y="11978"/>
                    <a:pt x="12888" y="12131"/>
                    <a:pt x="13096" y="12295"/>
                  </a:cubicBezTo>
                  <a:cubicBezTo>
                    <a:pt x="13523" y="12624"/>
                    <a:pt x="13906" y="12996"/>
                    <a:pt x="14256" y="13412"/>
                  </a:cubicBezTo>
                  <a:cubicBezTo>
                    <a:pt x="14935" y="14244"/>
                    <a:pt x="15450" y="15219"/>
                    <a:pt x="15745" y="16248"/>
                  </a:cubicBezTo>
                  <a:cubicBezTo>
                    <a:pt x="15888" y="16762"/>
                    <a:pt x="15986" y="17299"/>
                    <a:pt x="16008" y="17835"/>
                  </a:cubicBezTo>
                  <a:cubicBezTo>
                    <a:pt x="15975" y="17299"/>
                    <a:pt x="15876" y="16762"/>
                    <a:pt x="15735" y="16248"/>
                  </a:cubicBezTo>
                  <a:cubicBezTo>
                    <a:pt x="15439" y="15219"/>
                    <a:pt x="14935" y="14244"/>
                    <a:pt x="14246" y="13423"/>
                  </a:cubicBezTo>
                  <a:cubicBezTo>
                    <a:pt x="13906" y="13007"/>
                    <a:pt x="13512" y="12635"/>
                    <a:pt x="13085" y="12307"/>
                  </a:cubicBezTo>
                  <a:cubicBezTo>
                    <a:pt x="12877" y="12142"/>
                    <a:pt x="12658" y="11989"/>
                    <a:pt x="12428" y="11847"/>
                  </a:cubicBezTo>
                  <a:cubicBezTo>
                    <a:pt x="12198" y="11704"/>
                    <a:pt x="11968" y="11573"/>
                    <a:pt x="11727" y="11441"/>
                  </a:cubicBezTo>
                  <a:cubicBezTo>
                    <a:pt x="11256" y="11200"/>
                    <a:pt x="10764" y="10993"/>
                    <a:pt x="10260" y="10796"/>
                  </a:cubicBezTo>
                  <a:cubicBezTo>
                    <a:pt x="9757" y="10609"/>
                    <a:pt x="9242" y="10445"/>
                    <a:pt x="8727" y="10292"/>
                  </a:cubicBezTo>
                  <a:cubicBezTo>
                    <a:pt x="8212" y="10127"/>
                    <a:pt x="7698" y="9974"/>
                    <a:pt x="7183" y="9821"/>
                  </a:cubicBezTo>
                  <a:cubicBezTo>
                    <a:pt x="6932" y="9745"/>
                    <a:pt x="6669" y="9657"/>
                    <a:pt x="6417" y="9569"/>
                  </a:cubicBezTo>
                  <a:cubicBezTo>
                    <a:pt x="6165" y="9482"/>
                    <a:pt x="5913" y="9394"/>
                    <a:pt x="5662" y="9295"/>
                  </a:cubicBezTo>
                  <a:cubicBezTo>
                    <a:pt x="5596" y="9273"/>
                    <a:pt x="5541" y="9241"/>
                    <a:pt x="5475" y="9219"/>
                  </a:cubicBezTo>
                  <a:lnTo>
                    <a:pt x="5290" y="9142"/>
                  </a:lnTo>
                  <a:lnTo>
                    <a:pt x="5114" y="9054"/>
                  </a:lnTo>
                  <a:lnTo>
                    <a:pt x="5059" y="9032"/>
                  </a:lnTo>
                  <a:lnTo>
                    <a:pt x="5015" y="9011"/>
                  </a:lnTo>
                  <a:lnTo>
                    <a:pt x="4928" y="8967"/>
                  </a:lnTo>
                  <a:cubicBezTo>
                    <a:pt x="4687" y="8847"/>
                    <a:pt x="4457" y="8704"/>
                    <a:pt x="4227" y="8562"/>
                  </a:cubicBezTo>
                  <a:cubicBezTo>
                    <a:pt x="4008" y="8409"/>
                    <a:pt x="3789" y="8244"/>
                    <a:pt x="3592" y="8069"/>
                  </a:cubicBezTo>
                  <a:lnTo>
                    <a:pt x="3526" y="7993"/>
                  </a:lnTo>
                  <a:cubicBezTo>
                    <a:pt x="3494" y="7971"/>
                    <a:pt x="3472" y="7949"/>
                    <a:pt x="3450" y="7927"/>
                  </a:cubicBezTo>
                  <a:close/>
                  <a:moveTo>
                    <a:pt x="5728" y="0"/>
                  </a:moveTo>
                  <a:lnTo>
                    <a:pt x="5728" y="0"/>
                  </a:lnTo>
                  <a:cubicBezTo>
                    <a:pt x="3231" y="1609"/>
                    <a:pt x="1" y="5037"/>
                    <a:pt x="1173" y="7883"/>
                  </a:cubicBezTo>
                  <a:cubicBezTo>
                    <a:pt x="1282" y="8146"/>
                    <a:pt x="1424" y="8397"/>
                    <a:pt x="1599" y="8638"/>
                  </a:cubicBezTo>
                  <a:cubicBezTo>
                    <a:pt x="2804" y="10270"/>
                    <a:pt x="6110" y="10380"/>
                    <a:pt x="7895" y="11080"/>
                  </a:cubicBezTo>
                  <a:cubicBezTo>
                    <a:pt x="11136" y="12350"/>
                    <a:pt x="13808" y="14650"/>
                    <a:pt x="14180" y="18295"/>
                  </a:cubicBezTo>
                  <a:cubicBezTo>
                    <a:pt x="14322" y="19740"/>
                    <a:pt x="14158" y="21416"/>
                    <a:pt x="15198" y="22434"/>
                  </a:cubicBezTo>
                  <a:cubicBezTo>
                    <a:pt x="15329" y="22576"/>
                    <a:pt x="15482" y="22696"/>
                    <a:pt x="15636" y="22795"/>
                  </a:cubicBezTo>
                  <a:cubicBezTo>
                    <a:pt x="15691" y="22828"/>
                    <a:pt x="15745" y="22861"/>
                    <a:pt x="15811" y="22894"/>
                  </a:cubicBezTo>
                  <a:cubicBezTo>
                    <a:pt x="15811" y="22850"/>
                    <a:pt x="15822" y="22817"/>
                    <a:pt x="15833" y="22774"/>
                  </a:cubicBezTo>
                  <a:cubicBezTo>
                    <a:pt x="15297" y="22511"/>
                    <a:pt x="14881" y="22095"/>
                    <a:pt x="14935" y="21492"/>
                  </a:cubicBezTo>
                  <a:cubicBezTo>
                    <a:pt x="14979" y="21066"/>
                    <a:pt x="15198" y="20671"/>
                    <a:pt x="15297" y="20244"/>
                  </a:cubicBezTo>
                  <a:cubicBezTo>
                    <a:pt x="15340" y="20069"/>
                    <a:pt x="15362" y="19883"/>
                    <a:pt x="15460" y="19730"/>
                  </a:cubicBezTo>
                  <a:cubicBezTo>
                    <a:pt x="15581" y="19555"/>
                    <a:pt x="15789" y="19445"/>
                    <a:pt x="15986" y="19358"/>
                  </a:cubicBezTo>
                  <a:cubicBezTo>
                    <a:pt x="16008" y="19346"/>
                    <a:pt x="16019" y="19346"/>
                    <a:pt x="16030" y="19336"/>
                  </a:cubicBezTo>
                  <a:cubicBezTo>
                    <a:pt x="16008" y="18843"/>
                    <a:pt x="16030" y="18339"/>
                    <a:pt x="16008" y="17835"/>
                  </a:cubicBezTo>
                  <a:lnTo>
                    <a:pt x="16008" y="17835"/>
                  </a:lnTo>
                  <a:cubicBezTo>
                    <a:pt x="16041" y="18339"/>
                    <a:pt x="16019" y="18832"/>
                    <a:pt x="16041" y="19336"/>
                  </a:cubicBezTo>
                  <a:cubicBezTo>
                    <a:pt x="16555" y="19095"/>
                    <a:pt x="17081" y="18854"/>
                    <a:pt x="17606" y="18613"/>
                  </a:cubicBezTo>
                  <a:cubicBezTo>
                    <a:pt x="17640" y="18657"/>
                    <a:pt x="17683" y="18689"/>
                    <a:pt x="17727" y="18711"/>
                  </a:cubicBezTo>
                  <a:cubicBezTo>
                    <a:pt x="17618" y="17803"/>
                    <a:pt x="17662" y="16817"/>
                    <a:pt x="17519" y="15908"/>
                  </a:cubicBezTo>
                  <a:cubicBezTo>
                    <a:pt x="16676" y="10555"/>
                    <a:pt x="11005" y="9405"/>
                    <a:pt x="6789" y="7741"/>
                  </a:cubicBezTo>
                  <a:cubicBezTo>
                    <a:pt x="5859" y="7380"/>
                    <a:pt x="4950" y="6930"/>
                    <a:pt x="4249" y="6219"/>
                  </a:cubicBezTo>
                  <a:cubicBezTo>
                    <a:pt x="2290" y="4215"/>
                    <a:pt x="3888" y="1467"/>
                    <a:pt x="5728" y="0"/>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78;p48">
              <a:extLst>
                <a:ext uri="{FF2B5EF4-FFF2-40B4-BE49-F238E27FC236}">
                  <a16:creationId xmlns:a16="http://schemas.microsoft.com/office/drawing/2014/main" id="{FAEA493D-0AEC-7122-0568-8DF261751F8F}"/>
                </a:ext>
              </a:extLst>
            </p:cNvPr>
            <p:cNvSpPr/>
            <p:nvPr/>
          </p:nvSpPr>
          <p:spPr>
            <a:xfrm>
              <a:off x="1558096" y="2920224"/>
              <a:ext cx="78456" cy="102433"/>
            </a:xfrm>
            <a:custGeom>
              <a:avLst/>
              <a:gdLst/>
              <a:ahLst/>
              <a:cxnLst/>
              <a:rect l="l" t="t" r="r" b="b"/>
              <a:pathLst>
                <a:path w="3187" h="4161" extrusionOk="0">
                  <a:moveTo>
                    <a:pt x="1161" y="832"/>
                  </a:moveTo>
                  <a:cubicBezTo>
                    <a:pt x="1183" y="1105"/>
                    <a:pt x="1215" y="1368"/>
                    <a:pt x="1271" y="1631"/>
                  </a:cubicBezTo>
                  <a:cubicBezTo>
                    <a:pt x="1325" y="1894"/>
                    <a:pt x="1424" y="2146"/>
                    <a:pt x="1555" y="2387"/>
                  </a:cubicBezTo>
                  <a:lnTo>
                    <a:pt x="1652" y="2549"/>
                  </a:lnTo>
                  <a:lnTo>
                    <a:pt x="1652" y="2549"/>
                  </a:lnTo>
                  <a:cubicBezTo>
                    <a:pt x="1620" y="2495"/>
                    <a:pt x="1577" y="2441"/>
                    <a:pt x="1544" y="2387"/>
                  </a:cubicBezTo>
                  <a:cubicBezTo>
                    <a:pt x="1413" y="2146"/>
                    <a:pt x="1325" y="1894"/>
                    <a:pt x="1259" y="1631"/>
                  </a:cubicBezTo>
                  <a:cubicBezTo>
                    <a:pt x="1205" y="1368"/>
                    <a:pt x="1172" y="1105"/>
                    <a:pt x="1161" y="832"/>
                  </a:cubicBezTo>
                  <a:close/>
                  <a:moveTo>
                    <a:pt x="2726" y="0"/>
                  </a:moveTo>
                  <a:cubicBezTo>
                    <a:pt x="2201" y="241"/>
                    <a:pt x="1675" y="482"/>
                    <a:pt x="1161" y="723"/>
                  </a:cubicBezTo>
                  <a:lnTo>
                    <a:pt x="1161" y="832"/>
                  </a:lnTo>
                  <a:cubicBezTo>
                    <a:pt x="1161" y="799"/>
                    <a:pt x="1150" y="766"/>
                    <a:pt x="1150" y="723"/>
                  </a:cubicBezTo>
                  <a:cubicBezTo>
                    <a:pt x="1139" y="733"/>
                    <a:pt x="1128" y="733"/>
                    <a:pt x="1106" y="745"/>
                  </a:cubicBezTo>
                  <a:cubicBezTo>
                    <a:pt x="909" y="832"/>
                    <a:pt x="701" y="942"/>
                    <a:pt x="580" y="1117"/>
                  </a:cubicBezTo>
                  <a:cubicBezTo>
                    <a:pt x="482" y="1270"/>
                    <a:pt x="460" y="1456"/>
                    <a:pt x="417" y="1631"/>
                  </a:cubicBezTo>
                  <a:cubicBezTo>
                    <a:pt x="318" y="2058"/>
                    <a:pt x="99" y="2453"/>
                    <a:pt x="55" y="2879"/>
                  </a:cubicBezTo>
                  <a:cubicBezTo>
                    <a:pt x="1" y="3482"/>
                    <a:pt x="417" y="3898"/>
                    <a:pt x="953" y="4161"/>
                  </a:cubicBezTo>
                  <a:cubicBezTo>
                    <a:pt x="1040" y="3711"/>
                    <a:pt x="1194" y="3273"/>
                    <a:pt x="1456" y="2901"/>
                  </a:cubicBezTo>
                  <a:cubicBezTo>
                    <a:pt x="1522" y="2792"/>
                    <a:pt x="1599" y="2693"/>
                    <a:pt x="1687" y="2606"/>
                  </a:cubicBezTo>
                  <a:cubicBezTo>
                    <a:pt x="2091" y="2156"/>
                    <a:pt x="2628" y="1828"/>
                    <a:pt x="3154" y="1521"/>
                  </a:cubicBezTo>
                  <a:cubicBezTo>
                    <a:pt x="3164" y="1511"/>
                    <a:pt x="3176" y="1511"/>
                    <a:pt x="3186" y="1500"/>
                  </a:cubicBezTo>
                  <a:cubicBezTo>
                    <a:pt x="3000" y="1073"/>
                    <a:pt x="2902" y="591"/>
                    <a:pt x="2847" y="98"/>
                  </a:cubicBezTo>
                  <a:cubicBezTo>
                    <a:pt x="2803" y="76"/>
                    <a:pt x="2760" y="44"/>
                    <a:pt x="2726" y="0"/>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79;p48">
              <a:extLst>
                <a:ext uri="{FF2B5EF4-FFF2-40B4-BE49-F238E27FC236}">
                  <a16:creationId xmlns:a16="http://schemas.microsoft.com/office/drawing/2014/main" id="{2D1783D1-C65A-6AEE-A9C6-2CFBA3B603D3}"/>
                </a:ext>
              </a:extLst>
            </p:cNvPr>
            <p:cNvSpPr/>
            <p:nvPr/>
          </p:nvSpPr>
          <p:spPr>
            <a:xfrm>
              <a:off x="1450000" y="2457711"/>
              <a:ext cx="12703" cy="21048"/>
            </a:xfrm>
            <a:custGeom>
              <a:avLst/>
              <a:gdLst/>
              <a:ahLst/>
              <a:cxnLst/>
              <a:rect l="l" t="t" r="r" b="b"/>
              <a:pathLst>
                <a:path w="516" h="855" extrusionOk="0">
                  <a:moveTo>
                    <a:pt x="1" y="0"/>
                  </a:moveTo>
                  <a:cubicBezTo>
                    <a:pt x="34" y="54"/>
                    <a:pt x="78" y="98"/>
                    <a:pt x="110" y="142"/>
                  </a:cubicBezTo>
                  <a:cubicBezTo>
                    <a:pt x="122" y="153"/>
                    <a:pt x="132" y="175"/>
                    <a:pt x="144" y="186"/>
                  </a:cubicBezTo>
                  <a:lnTo>
                    <a:pt x="165" y="219"/>
                  </a:lnTo>
                  <a:lnTo>
                    <a:pt x="220" y="295"/>
                  </a:lnTo>
                  <a:cubicBezTo>
                    <a:pt x="231" y="307"/>
                    <a:pt x="242" y="329"/>
                    <a:pt x="242" y="339"/>
                  </a:cubicBezTo>
                  <a:lnTo>
                    <a:pt x="275" y="372"/>
                  </a:lnTo>
                  <a:lnTo>
                    <a:pt x="319" y="460"/>
                  </a:lnTo>
                  <a:cubicBezTo>
                    <a:pt x="395" y="580"/>
                    <a:pt x="461" y="711"/>
                    <a:pt x="516" y="854"/>
                  </a:cubicBezTo>
                  <a:cubicBezTo>
                    <a:pt x="504" y="821"/>
                    <a:pt x="504" y="777"/>
                    <a:pt x="494" y="745"/>
                  </a:cubicBezTo>
                  <a:lnTo>
                    <a:pt x="329" y="449"/>
                  </a:lnTo>
                  <a:lnTo>
                    <a:pt x="285" y="372"/>
                  </a:lnTo>
                  <a:lnTo>
                    <a:pt x="253" y="329"/>
                  </a:lnTo>
                  <a:cubicBezTo>
                    <a:pt x="253" y="317"/>
                    <a:pt x="242" y="307"/>
                    <a:pt x="231" y="295"/>
                  </a:cubicBezTo>
                  <a:lnTo>
                    <a:pt x="176" y="219"/>
                  </a:lnTo>
                  <a:lnTo>
                    <a:pt x="144" y="175"/>
                  </a:lnTo>
                  <a:cubicBezTo>
                    <a:pt x="144" y="164"/>
                    <a:pt x="132" y="153"/>
                    <a:pt x="122" y="142"/>
                  </a:cubicBezTo>
                  <a:cubicBezTo>
                    <a:pt x="78" y="98"/>
                    <a:pt x="45" y="44"/>
                    <a:pt x="1"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80;p48">
              <a:extLst>
                <a:ext uri="{FF2B5EF4-FFF2-40B4-BE49-F238E27FC236}">
                  <a16:creationId xmlns:a16="http://schemas.microsoft.com/office/drawing/2014/main" id="{FCA75686-6E9B-144C-4C49-12F9CFEDE352}"/>
                </a:ext>
              </a:extLst>
            </p:cNvPr>
            <p:cNvSpPr/>
            <p:nvPr/>
          </p:nvSpPr>
          <p:spPr>
            <a:xfrm>
              <a:off x="1856804" y="2732910"/>
              <a:ext cx="23387" cy="14278"/>
            </a:xfrm>
            <a:custGeom>
              <a:avLst/>
              <a:gdLst/>
              <a:ahLst/>
              <a:cxnLst/>
              <a:rect l="l" t="t" r="r" b="b"/>
              <a:pathLst>
                <a:path w="950" h="580" extrusionOk="0">
                  <a:moveTo>
                    <a:pt x="1" y="0"/>
                  </a:moveTo>
                  <a:cubicBezTo>
                    <a:pt x="131" y="55"/>
                    <a:pt x="261" y="109"/>
                    <a:pt x="380" y="186"/>
                  </a:cubicBezTo>
                  <a:cubicBezTo>
                    <a:pt x="501" y="252"/>
                    <a:pt x="621" y="328"/>
                    <a:pt x="731" y="405"/>
                  </a:cubicBezTo>
                  <a:cubicBezTo>
                    <a:pt x="808" y="459"/>
                    <a:pt x="874" y="525"/>
                    <a:pt x="950" y="580"/>
                  </a:cubicBezTo>
                  <a:lnTo>
                    <a:pt x="950" y="569"/>
                  </a:lnTo>
                  <a:cubicBezTo>
                    <a:pt x="884" y="514"/>
                    <a:pt x="818" y="449"/>
                    <a:pt x="742" y="393"/>
                  </a:cubicBezTo>
                  <a:cubicBezTo>
                    <a:pt x="633" y="317"/>
                    <a:pt x="512" y="240"/>
                    <a:pt x="380" y="174"/>
                  </a:cubicBezTo>
                  <a:cubicBezTo>
                    <a:pt x="261" y="109"/>
                    <a:pt x="131" y="55"/>
                    <a:pt x="1" y="0"/>
                  </a:cubicBezTo>
                  <a:close/>
                </a:path>
              </a:pathLst>
            </a:custGeom>
            <a:solidFill>
              <a:srgbClr val="6C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81;p48">
              <a:extLst>
                <a:ext uri="{FF2B5EF4-FFF2-40B4-BE49-F238E27FC236}">
                  <a16:creationId xmlns:a16="http://schemas.microsoft.com/office/drawing/2014/main" id="{430D2A9D-8038-D8FD-6693-C977172BFC34}"/>
                </a:ext>
              </a:extLst>
            </p:cNvPr>
            <p:cNvSpPr/>
            <p:nvPr/>
          </p:nvSpPr>
          <p:spPr>
            <a:xfrm>
              <a:off x="1250845" y="2609970"/>
              <a:ext cx="335857" cy="328053"/>
            </a:xfrm>
            <a:custGeom>
              <a:avLst/>
              <a:gdLst/>
              <a:ahLst/>
              <a:cxnLst/>
              <a:rect l="l" t="t" r="r" b="b"/>
              <a:pathLst>
                <a:path w="13643" h="13326" extrusionOk="0">
                  <a:moveTo>
                    <a:pt x="0" y="1"/>
                  </a:moveTo>
                  <a:cubicBezTo>
                    <a:pt x="22" y="132"/>
                    <a:pt x="54" y="263"/>
                    <a:pt x="98" y="395"/>
                  </a:cubicBezTo>
                  <a:cubicBezTo>
                    <a:pt x="142" y="516"/>
                    <a:pt x="197" y="647"/>
                    <a:pt x="252" y="767"/>
                  </a:cubicBezTo>
                  <a:cubicBezTo>
                    <a:pt x="197" y="636"/>
                    <a:pt x="142" y="516"/>
                    <a:pt x="110" y="384"/>
                  </a:cubicBezTo>
                  <a:cubicBezTo>
                    <a:pt x="66" y="263"/>
                    <a:pt x="33" y="132"/>
                    <a:pt x="0" y="1"/>
                  </a:cubicBezTo>
                  <a:close/>
                  <a:moveTo>
                    <a:pt x="252" y="767"/>
                  </a:moveTo>
                  <a:cubicBezTo>
                    <a:pt x="307" y="888"/>
                    <a:pt x="361" y="1008"/>
                    <a:pt x="438" y="1117"/>
                  </a:cubicBezTo>
                  <a:cubicBezTo>
                    <a:pt x="372" y="1008"/>
                    <a:pt x="307" y="888"/>
                    <a:pt x="252" y="767"/>
                  </a:cubicBezTo>
                  <a:close/>
                  <a:moveTo>
                    <a:pt x="657" y="1457"/>
                  </a:moveTo>
                  <a:cubicBezTo>
                    <a:pt x="733" y="1567"/>
                    <a:pt x="821" y="1676"/>
                    <a:pt x="908" y="1774"/>
                  </a:cubicBezTo>
                  <a:lnTo>
                    <a:pt x="974" y="1840"/>
                  </a:lnTo>
                  <a:lnTo>
                    <a:pt x="1051" y="1917"/>
                  </a:lnTo>
                  <a:cubicBezTo>
                    <a:pt x="1029" y="1884"/>
                    <a:pt x="1007" y="1862"/>
                    <a:pt x="986" y="1840"/>
                  </a:cubicBezTo>
                  <a:lnTo>
                    <a:pt x="920" y="1764"/>
                  </a:lnTo>
                  <a:cubicBezTo>
                    <a:pt x="821" y="1665"/>
                    <a:pt x="745" y="1567"/>
                    <a:pt x="657" y="1457"/>
                  </a:cubicBezTo>
                  <a:close/>
                  <a:moveTo>
                    <a:pt x="1051" y="1917"/>
                  </a:moveTo>
                  <a:lnTo>
                    <a:pt x="1051" y="1917"/>
                  </a:lnTo>
                  <a:cubicBezTo>
                    <a:pt x="1073" y="1939"/>
                    <a:pt x="1095" y="1961"/>
                    <a:pt x="1127" y="1983"/>
                  </a:cubicBezTo>
                  <a:cubicBezTo>
                    <a:pt x="1106" y="1961"/>
                    <a:pt x="1084" y="1939"/>
                    <a:pt x="1051" y="1917"/>
                  </a:cubicBezTo>
                  <a:close/>
                  <a:moveTo>
                    <a:pt x="1127" y="1983"/>
                  </a:moveTo>
                  <a:lnTo>
                    <a:pt x="1193" y="2059"/>
                  </a:lnTo>
                  <a:cubicBezTo>
                    <a:pt x="1390" y="2234"/>
                    <a:pt x="1609" y="2399"/>
                    <a:pt x="1828" y="2552"/>
                  </a:cubicBezTo>
                  <a:cubicBezTo>
                    <a:pt x="2058" y="2694"/>
                    <a:pt x="2288" y="2837"/>
                    <a:pt x="2529" y="2957"/>
                  </a:cubicBezTo>
                  <a:lnTo>
                    <a:pt x="2616" y="3001"/>
                  </a:lnTo>
                  <a:lnTo>
                    <a:pt x="2660" y="3022"/>
                  </a:lnTo>
                  <a:lnTo>
                    <a:pt x="2715" y="3044"/>
                  </a:lnTo>
                  <a:lnTo>
                    <a:pt x="2891" y="3132"/>
                  </a:lnTo>
                  <a:lnTo>
                    <a:pt x="3076" y="3209"/>
                  </a:lnTo>
                  <a:cubicBezTo>
                    <a:pt x="3142" y="3231"/>
                    <a:pt x="3197" y="3263"/>
                    <a:pt x="3263" y="3285"/>
                  </a:cubicBezTo>
                  <a:cubicBezTo>
                    <a:pt x="3514" y="3384"/>
                    <a:pt x="3766" y="3472"/>
                    <a:pt x="4018" y="3559"/>
                  </a:cubicBezTo>
                  <a:cubicBezTo>
                    <a:pt x="4270" y="3647"/>
                    <a:pt x="4533" y="3735"/>
                    <a:pt x="4784" y="3811"/>
                  </a:cubicBezTo>
                  <a:cubicBezTo>
                    <a:pt x="5299" y="3964"/>
                    <a:pt x="5813" y="4117"/>
                    <a:pt x="6328" y="4282"/>
                  </a:cubicBezTo>
                  <a:cubicBezTo>
                    <a:pt x="6843" y="4435"/>
                    <a:pt x="7358" y="4599"/>
                    <a:pt x="7861" y="4786"/>
                  </a:cubicBezTo>
                  <a:cubicBezTo>
                    <a:pt x="8365" y="4983"/>
                    <a:pt x="8857" y="5190"/>
                    <a:pt x="9328" y="5431"/>
                  </a:cubicBezTo>
                  <a:cubicBezTo>
                    <a:pt x="9569" y="5563"/>
                    <a:pt x="9799" y="5694"/>
                    <a:pt x="10029" y="5837"/>
                  </a:cubicBezTo>
                  <a:cubicBezTo>
                    <a:pt x="10259" y="5979"/>
                    <a:pt x="10478" y="6132"/>
                    <a:pt x="10686" y="6297"/>
                  </a:cubicBezTo>
                  <a:cubicBezTo>
                    <a:pt x="11113" y="6625"/>
                    <a:pt x="11507" y="6997"/>
                    <a:pt x="11847" y="7413"/>
                  </a:cubicBezTo>
                  <a:cubicBezTo>
                    <a:pt x="12536" y="8234"/>
                    <a:pt x="13040" y="9209"/>
                    <a:pt x="13336" y="10238"/>
                  </a:cubicBezTo>
                  <a:cubicBezTo>
                    <a:pt x="13477" y="10752"/>
                    <a:pt x="13576" y="11289"/>
                    <a:pt x="13609" y="11825"/>
                  </a:cubicBezTo>
                  <a:cubicBezTo>
                    <a:pt x="13587" y="11289"/>
                    <a:pt x="13489" y="10752"/>
                    <a:pt x="13346" y="10238"/>
                  </a:cubicBezTo>
                  <a:cubicBezTo>
                    <a:pt x="13051" y="9209"/>
                    <a:pt x="12536" y="8234"/>
                    <a:pt x="11857" y="7402"/>
                  </a:cubicBezTo>
                  <a:cubicBezTo>
                    <a:pt x="11507" y="6986"/>
                    <a:pt x="11124" y="6614"/>
                    <a:pt x="10697" y="6285"/>
                  </a:cubicBezTo>
                  <a:cubicBezTo>
                    <a:pt x="10489" y="6121"/>
                    <a:pt x="10270" y="5968"/>
                    <a:pt x="10040" y="5825"/>
                  </a:cubicBezTo>
                  <a:cubicBezTo>
                    <a:pt x="9810" y="5683"/>
                    <a:pt x="9580" y="5541"/>
                    <a:pt x="9339" y="5421"/>
                  </a:cubicBezTo>
                  <a:cubicBezTo>
                    <a:pt x="8857" y="5180"/>
                    <a:pt x="8365" y="4961"/>
                    <a:pt x="7861" y="4774"/>
                  </a:cubicBezTo>
                  <a:cubicBezTo>
                    <a:pt x="7358" y="4589"/>
                    <a:pt x="6843" y="4424"/>
                    <a:pt x="6328" y="4271"/>
                  </a:cubicBezTo>
                  <a:cubicBezTo>
                    <a:pt x="5825" y="4107"/>
                    <a:pt x="5299" y="3954"/>
                    <a:pt x="4796" y="3800"/>
                  </a:cubicBezTo>
                  <a:cubicBezTo>
                    <a:pt x="4533" y="3723"/>
                    <a:pt x="4281" y="3636"/>
                    <a:pt x="4029" y="3548"/>
                  </a:cubicBezTo>
                  <a:cubicBezTo>
                    <a:pt x="3766" y="3472"/>
                    <a:pt x="3514" y="3373"/>
                    <a:pt x="3263" y="3275"/>
                  </a:cubicBezTo>
                  <a:cubicBezTo>
                    <a:pt x="3208" y="3253"/>
                    <a:pt x="3142" y="3231"/>
                    <a:pt x="3076" y="3198"/>
                  </a:cubicBezTo>
                  <a:lnTo>
                    <a:pt x="2901" y="3121"/>
                  </a:lnTo>
                  <a:lnTo>
                    <a:pt x="2715" y="3034"/>
                  </a:lnTo>
                  <a:lnTo>
                    <a:pt x="2672" y="3012"/>
                  </a:lnTo>
                  <a:lnTo>
                    <a:pt x="2628" y="2990"/>
                  </a:lnTo>
                  <a:lnTo>
                    <a:pt x="2529" y="2946"/>
                  </a:lnTo>
                  <a:cubicBezTo>
                    <a:pt x="2299" y="2825"/>
                    <a:pt x="2058" y="2694"/>
                    <a:pt x="1840" y="2541"/>
                  </a:cubicBezTo>
                  <a:cubicBezTo>
                    <a:pt x="1609" y="2399"/>
                    <a:pt x="1402" y="2234"/>
                    <a:pt x="1204" y="2048"/>
                  </a:cubicBezTo>
                  <a:lnTo>
                    <a:pt x="1127" y="1983"/>
                  </a:lnTo>
                  <a:close/>
                  <a:moveTo>
                    <a:pt x="13609" y="11825"/>
                  </a:moveTo>
                  <a:cubicBezTo>
                    <a:pt x="13631" y="12329"/>
                    <a:pt x="13609" y="12833"/>
                    <a:pt x="13631" y="13326"/>
                  </a:cubicBezTo>
                  <a:lnTo>
                    <a:pt x="13642" y="13326"/>
                  </a:lnTo>
                  <a:cubicBezTo>
                    <a:pt x="13620" y="12822"/>
                    <a:pt x="13642" y="12329"/>
                    <a:pt x="13609" y="11825"/>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82;p48">
              <a:extLst>
                <a:ext uri="{FF2B5EF4-FFF2-40B4-BE49-F238E27FC236}">
                  <a16:creationId xmlns:a16="http://schemas.microsoft.com/office/drawing/2014/main" id="{BD7B1A73-69C0-DF89-EA07-2EB4F1160CBF}"/>
                </a:ext>
              </a:extLst>
            </p:cNvPr>
            <p:cNvSpPr/>
            <p:nvPr/>
          </p:nvSpPr>
          <p:spPr>
            <a:xfrm>
              <a:off x="3236172" y="2282065"/>
              <a:ext cx="762502" cy="671516"/>
            </a:xfrm>
            <a:custGeom>
              <a:avLst/>
              <a:gdLst/>
              <a:ahLst/>
              <a:cxnLst/>
              <a:rect l="l" t="t" r="r" b="b"/>
              <a:pathLst>
                <a:path w="30974" h="27278" extrusionOk="0">
                  <a:moveTo>
                    <a:pt x="15536" y="1"/>
                  </a:moveTo>
                  <a:cubicBezTo>
                    <a:pt x="15176" y="1"/>
                    <a:pt x="14815" y="10"/>
                    <a:pt x="14453" y="29"/>
                  </a:cubicBezTo>
                  <a:cubicBezTo>
                    <a:pt x="13599" y="73"/>
                    <a:pt x="12734" y="182"/>
                    <a:pt x="11880" y="182"/>
                  </a:cubicBezTo>
                  <a:cubicBezTo>
                    <a:pt x="11797" y="184"/>
                    <a:pt x="11714" y="185"/>
                    <a:pt x="11631" y="185"/>
                  </a:cubicBezTo>
                  <a:cubicBezTo>
                    <a:pt x="11277" y="185"/>
                    <a:pt x="10923" y="168"/>
                    <a:pt x="10577" y="150"/>
                  </a:cubicBezTo>
                  <a:cubicBezTo>
                    <a:pt x="10205" y="135"/>
                    <a:pt x="9834" y="120"/>
                    <a:pt x="9463" y="120"/>
                  </a:cubicBezTo>
                  <a:cubicBezTo>
                    <a:pt x="9004" y="120"/>
                    <a:pt x="8546" y="143"/>
                    <a:pt x="8091" y="216"/>
                  </a:cubicBezTo>
                  <a:cubicBezTo>
                    <a:pt x="5091" y="697"/>
                    <a:pt x="2902" y="3413"/>
                    <a:pt x="2979" y="6434"/>
                  </a:cubicBezTo>
                  <a:cubicBezTo>
                    <a:pt x="2989" y="6730"/>
                    <a:pt x="3011" y="7026"/>
                    <a:pt x="2924" y="7310"/>
                  </a:cubicBezTo>
                  <a:cubicBezTo>
                    <a:pt x="2858" y="7518"/>
                    <a:pt x="2716" y="7704"/>
                    <a:pt x="2595" y="7890"/>
                  </a:cubicBezTo>
                  <a:cubicBezTo>
                    <a:pt x="1391" y="9675"/>
                    <a:pt x="887" y="11919"/>
                    <a:pt x="515" y="14011"/>
                  </a:cubicBezTo>
                  <a:cubicBezTo>
                    <a:pt x="88" y="16342"/>
                    <a:pt x="1" y="18751"/>
                    <a:pt x="482" y="21072"/>
                  </a:cubicBezTo>
                  <a:cubicBezTo>
                    <a:pt x="734" y="22332"/>
                    <a:pt x="1183" y="23580"/>
                    <a:pt x="2059" y="24522"/>
                  </a:cubicBezTo>
                  <a:cubicBezTo>
                    <a:pt x="3023" y="25561"/>
                    <a:pt x="4424" y="26087"/>
                    <a:pt x="5803" y="26415"/>
                  </a:cubicBezTo>
                  <a:cubicBezTo>
                    <a:pt x="7446" y="26809"/>
                    <a:pt x="9132" y="26963"/>
                    <a:pt x="10807" y="27072"/>
                  </a:cubicBezTo>
                  <a:cubicBezTo>
                    <a:pt x="12956" y="27209"/>
                    <a:pt x="15113" y="27278"/>
                    <a:pt x="17265" y="27278"/>
                  </a:cubicBezTo>
                  <a:cubicBezTo>
                    <a:pt x="17700" y="27278"/>
                    <a:pt x="18135" y="27275"/>
                    <a:pt x="18570" y="27269"/>
                  </a:cubicBezTo>
                  <a:cubicBezTo>
                    <a:pt x="20857" y="27237"/>
                    <a:pt x="23168" y="27127"/>
                    <a:pt x="25368" y="26503"/>
                  </a:cubicBezTo>
                  <a:cubicBezTo>
                    <a:pt x="27088" y="26011"/>
                    <a:pt x="28456" y="25014"/>
                    <a:pt x="28467" y="23131"/>
                  </a:cubicBezTo>
                  <a:cubicBezTo>
                    <a:pt x="28467" y="22835"/>
                    <a:pt x="28467" y="22529"/>
                    <a:pt x="28478" y="22222"/>
                  </a:cubicBezTo>
                  <a:cubicBezTo>
                    <a:pt x="28511" y="20656"/>
                    <a:pt x="28609" y="19080"/>
                    <a:pt x="28883" y="17536"/>
                  </a:cubicBezTo>
                  <a:cubicBezTo>
                    <a:pt x="29496" y="14153"/>
                    <a:pt x="30974" y="10880"/>
                    <a:pt x="30832" y="7442"/>
                  </a:cubicBezTo>
                  <a:cubicBezTo>
                    <a:pt x="30799" y="6719"/>
                    <a:pt x="30701" y="5985"/>
                    <a:pt x="30405" y="5318"/>
                  </a:cubicBezTo>
                  <a:cubicBezTo>
                    <a:pt x="29628" y="3500"/>
                    <a:pt x="27536" y="2318"/>
                    <a:pt x="25740" y="1693"/>
                  </a:cubicBezTo>
                  <a:cubicBezTo>
                    <a:pt x="23463" y="894"/>
                    <a:pt x="21110" y="434"/>
                    <a:pt x="18701" y="182"/>
                  </a:cubicBezTo>
                  <a:cubicBezTo>
                    <a:pt x="17647" y="76"/>
                    <a:pt x="16594" y="1"/>
                    <a:pt x="15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83;p48">
              <a:extLst>
                <a:ext uri="{FF2B5EF4-FFF2-40B4-BE49-F238E27FC236}">
                  <a16:creationId xmlns:a16="http://schemas.microsoft.com/office/drawing/2014/main" id="{3503CC16-78DD-F5AF-30B5-DC50C0A4D315}"/>
                </a:ext>
              </a:extLst>
            </p:cNvPr>
            <p:cNvSpPr/>
            <p:nvPr/>
          </p:nvSpPr>
          <p:spPr>
            <a:xfrm>
              <a:off x="3275535" y="2467656"/>
              <a:ext cx="30206" cy="52066"/>
            </a:xfrm>
            <a:custGeom>
              <a:avLst/>
              <a:gdLst/>
              <a:ahLst/>
              <a:cxnLst/>
              <a:rect l="l" t="t" r="r" b="b"/>
              <a:pathLst>
                <a:path w="1227" h="2115" extrusionOk="0">
                  <a:moveTo>
                    <a:pt x="1226" y="1"/>
                  </a:moveTo>
                  <a:lnTo>
                    <a:pt x="1226" y="1"/>
                  </a:lnTo>
                  <a:cubicBezTo>
                    <a:pt x="701" y="625"/>
                    <a:pt x="307" y="1348"/>
                    <a:pt x="0" y="2114"/>
                  </a:cubicBezTo>
                  <a:cubicBezTo>
                    <a:pt x="22" y="2114"/>
                    <a:pt x="44" y="2114"/>
                    <a:pt x="66" y="2103"/>
                  </a:cubicBezTo>
                  <a:cubicBezTo>
                    <a:pt x="329" y="1490"/>
                    <a:pt x="624" y="899"/>
                    <a:pt x="996" y="351"/>
                  </a:cubicBezTo>
                  <a:cubicBezTo>
                    <a:pt x="1073" y="242"/>
                    <a:pt x="1149" y="122"/>
                    <a:pt x="1226" y="1"/>
                  </a:cubicBezTo>
                  <a:close/>
                </a:path>
              </a:pathLst>
            </a:custGeom>
            <a:solidFill>
              <a:srgbClr val="1A15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84;p48">
              <a:extLst>
                <a:ext uri="{FF2B5EF4-FFF2-40B4-BE49-F238E27FC236}">
                  <a16:creationId xmlns:a16="http://schemas.microsoft.com/office/drawing/2014/main" id="{8EA811DD-7ADC-0912-1885-BCF931639E67}"/>
                </a:ext>
              </a:extLst>
            </p:cNvPr>
            <p:cNvSpPr/>
            <p:nvPr/>
          </p:nvSpPr>
          <p:spPr>
            <a:xfrm>
              <a:off x="3277136" y="2405128"/>
              <a:ext cx="636929" cy="444223"/>
            </a:xfrm>
            <a:custGeom>
              <a:avLst/>
              <a:gdLst/>
              <a:ahLst/>
              <a:cxnLst/>
              <a:rect l="l" t="t" r="r" b="b"/>
              <a:pathLst>
                <a:path w="25873" h="18045" extrusionOk="0">
                  <a:moveTo>
                    <a:pt x="1380" y="2289"/>
                  </a:moveTo>
                  <a:cubicBezTo>
                    <a:pt x="1303" y="2377"/>
                    <a:pt x="1227" y="2453"/>
                    <a:pt x="1161" y="2541"/>
                  </a:cubicBezTo>
                  <a:cubicBezTo>
                    <a:pt x="1084" y="2662"/>
                    <a:pt x="1008" y="2782"/>
                    <a:pt x="931" y="2891"/>
                  </a:cubicBezTo>
                  <a:cubicBezTo>
                    <a:pt x="559" y="3439"/>
                    <a:pt x="264" y="4030"/>
                    <a:pt x="1" y="4643"/>
                  </a:cubicBezTo>
                  <a:cubicBezTo>
                    <a:pt x="581" y="4599"/>
                    <a:pt x="1161" y="4567"/>
                    <a:pt x="1741" y="4567"/>
                  </a:cubicBezTo>
                  <a:cubicBezTo>
                    <a:pt x="1960" y="4567"/>
                    <a:pt x="2191" y="4577"/>
                    <a:pt x="2420" y="4577"/>
                  </a:cubicBezTo>
                  <a:cubicBezTo>
                    <a:pt x="2289" y="4392"/>
                    <a:pt x="2169" y="4183"/>
                    <a:pt x="2048" y="3975"/>
                  </a:cubicBezTo>
                  <a:cubicBezTo>
                    <a:pt x="1851" y="3614"/>
                    <a:pt x="1687" y="3220"/>
                    <a:pt x="1556" y="2815"/>
                  </a:cubicBezTo>
                  <a:cubicBezTo>
                    <a:pt x="1512" y="2672"/>
                    <a:pt x="1468" y="2519"/>
                    <a:pt x="1435" y="2377"/>
                  </a:cubicBezTo>
                  <a:cubicBezTo>
                    <a:pt x="1413" y="2344"/>
                    <a:pt x="1391" y="2322"/>
                    <a:pt x="1380" y="2289"/>
                  </a:cubicBezTo>
                  <a:close/>
                  <a:moveTo>
                    <a:pt x="6198" y="4348"/>
                  </a:moveTo>
                  <a:cubicBezTo>
                    <a:pt x="6483" y="4611"/>
                    <a:pt x="6778" y="4862"/>
                    <a:pt x="7074" y="5103"/>
                  </a:cubicBezTo>
                  <a:cubicBezTo>
                    <a:pt x="6767" y="4862"/>
                    <a:pt x="6483" y="4611"/>
                    <a:pt x="6198" y="4348"/>
                  </a:cubicBezTo>
                  <a:close/>
                  <a:moveTo>
                    <a:pt x="21767" y="4194"/>
                  </a:moveTo>
                  <a:lnTo>
                    <a:pt x="21767" y="4194"/>
                  </a:lnTo>
                  <a:cubicBezTo>
                    <a:pt x="21701" y="4216"/>
                    <a:pt x="21635" y="4238"/>
                    <a:pt x="21580" y="4260"/>
                  </a:cubicBezTo>
                  <a:cubicBezTo>
                    <a:pt x="21449" y="4304"/>
                    <a:pt x="21329" y="4336"/>
                    <a:pt x="21197" y="4380"/>
                  </a:cubicBezTo>
                  <a:lnTo>
                    <a:pt x="20825" y="4512"/>
                  </a:lnTo>
                  <a:cubicBezTo>
                    <a:pt x="20704" y="4555"/>
                    <a:pt x="20573" y="4599"/>
                    <a:pt x="20453" y="4643"/>
                  </a:cubicBezTo>
                  <a:cubicBezTo>
                    <a:pt x="20332" y="4698"/>
                    <a:pt x="20201" y="4742"/>
                    <a:pt x="20081" y="4786"/>
                  </a:cubicBezTo>
                  <a:lnTo>
                    <a:pt x="19719" y="4939"/>
                  </a:lnTo>
                  <a:cubicBezTo>
                    <a:pt x="19599" y="4993"/>
                    <a:pt x="19468" y="5037"/>
                    <a:pt x="19347" y="5092"/>
                  </a:cubicBezTo>
                  <a:cubicBezTo>
                    <a:pt x="19292" y="5125"/>
                    <a:pt x="19227" y="5147"/>
                    <a:pt x="19171" y="5168"/>
                  </a:cubicBezTo>
                  <a:lnTo>
                    <a:pt x="18986" y="5256"/>
                  </a:lnTo>
                  <a:lnTo>
                    <a:pt x="18811" y="5344"/>
                  </a:lnTo>
                  <a:lnTo>
                    <a:pt x="18723" y="5377"/>
                  </a:lnTo>
                  <a:cubicBezTo>
                    <a:pt x="18690" y="5399"/>
                    <a:pt x="18657" y="5409"/>
                    <a:pt x="18624" y="5421"/>
                  </a:cubicBezTo>
                  <a:cubicBezTo>
                    <a:pt x="19577" y="4961"/>
                    <a:pt x="20562" y="4567"/>
                    <a:pt x="21570" y="4249"/>
                  </a:cubicBezTo>
                  <a:cubicBezTo>
                    <a:pt x="21635" y="4227"/>
                    <a:pt x="21701" y="4205"/>
                    <a:pt x="21767" y="4194"/>
                  </a:cubicBezTo>
                  <a:close/>
                  <a:moveTo>
                    <a:pt x="18274" y="5596"/>
                  </a:moveTo>
                  <a:lnTo>
                    <a:pt x="18274" y="5596"/>
                  </a:lnTo>
                  <a:cubicBezTo>
                    <a:pt x="18208" y="5628"/>
                    <a:pt x="18154" y="5650"/>
                    <a:pt x="18099" y="5683"/>
                  </a:cubicBezTo>
                  <a:lnTo>
                    <a:pt x="17923" y="5782"/>
                  </a:lnTo>
                  <a:lnTo>
                    <a:pt x="17748" y="5869"/>
                  </a:lnTo>
                  <a:lnTo>
                    <a:pt x="17573" y="5957"/>
                  </a:lnTo>
                  <a:lnTo>
                    <a:pt x="17398" y="6056"/>
                  </a:lnTo>
                  <a:lnTo>
                    <a:pt x="17562" y="5957"/>
                  </a:lnTo>
                  <a:lnTo>
                    <a:pt x="17738" y="5859"/>
                  </a:lnTo>
                  <a:lnTo>
                    <a:pt x="17913" y="5771"/>
                  </a:lnTo>
                  <a:lnTo>
                    <a:pt x="18088" y="5683"/>
                  </a:lnTo>
                  <a:cubicBezTo>
                    <a:pt x="18154" y="5650"/>
                    <a:pt x="18208" y="5618"/>
                    <a:pt x="18274" y="5596"/>
                  </a:cubicBezTo>
                  <a:close/>
                  <a:moveTo>
                    <a:pt x="17398" y="6056"/>
                  </a:moveTo>
                  <a:lnTo>
                    <a:pt x="17310" y="6110"/>
                  </a:lnTo>
                  <a:cubicBezTo>
                    <a:pt x="17278" y="6121"/>
                    <a:pt x="17245" y="6132"/>
                    <a:pt x="17223" y="6153"/>
                  </a:cubicBezTo>
                  <a:lnTo>
                    <a:pt x="17223" y="6153"/>
                  </a:lnTo>
                  <a:cubicBezTo>
                    <a:pt x="17245" y="6132"/>
                    <a:pt x="17278" y="6121"/>
                    <a:pt x="17310" y="6099"/>
                  </a:cubicBezTo>
                  <a:lnTo>
                    <a:pt x="17398" y="6056"/>
                  </a:lnTo>
                  <a:close/>
                  <a:moveTo>
                    <a:pt x="16872" y="6351"/>
                  </a:moveTo>
                  <a:lnTo>
                    <a:pt x="16796" y="6406"/>
                  </a:lnTo>
                  <a:lnTo>
                    <a:pt x="16708" y="6450"/>
                  </a:lnTo>
                  <a:lnTo>
                    <a:pt x="16708" y="6450"/>
                  </a:lnTo>
                  <a:lnTo>
                    <a:pt x="16796" y="6395"/>
                  </a:lnTo>
                  <a:lnTo>
                    <a:pt x="16872" y="6351"/>
                  </a:lnTo>
                  <a:close/>
                  <a:moveTo>
                    <a:pt x="15592" y="7380"/>
                  </a:moveTo>
                  <a:cubicBezTo>
                    <a:pt x="15132" y="7632"/>
                    <a:pt x="14704" y="7949"/>
                    <a:pt x="14332" y="8333"/>
                  </a:cubicBezTo>
                  <a:cubicBezTo>
                    <a:pt x="14694" y="7949"/>
                    <a:pt x="15120" y="7632"/>
                    <a:pt x="15592" y="7380"/>
                  </a:cubicBezTo>
                  <a:close/>
                  <a:moveTo>
                    <a:pt x="14266" y="8409"/>
                  </a:moveTo>
                  <a:lnTo>
                    <a:pt x="14266" y="8409"/>
                  </a:lnTo>
                  <a:cubicBezTo>
                    <a:pt x="14256" y="8421"/>
                    <a:pt x="14245" y="8431"/>
                    <a:pt x="14234" y="8453"/>
                  </a:cubicBezTo>
                  <a:lnTo>
                    <a:pt x="14201" y="8486"/>
                  </a:lnTo>
                  <a:lnTo>
                    <a:pt x="14147" y="8563"/>
                  </a:lnTo>
                  <a:cubicBezTo>
                    <a:pt x="14125" y="8584"/>
                    <a:pt x="14103" y="8618"/>
                    <a:pt x="14081" y="8640"/>
                  </a:cubicBezTo>
                  <a:cubicBezTo>
                    <a:pt x="14103" y="8606"/>
                    <a:pt x="14113" y="8584"/>
                    <a:pt x="14135" y="8563"/>
                  </a:cubicBezTo>
                  <a:lnTo>
                    <a:pt x="14201" y="8486"/>
                  </a:lnTo>
                  <a:lnTo>
                    <a:pt x="14234" y="8443"/>
                  </a:lnTo>
                  <a:lnTo>
                    <a:pt x="14266" y="8409"/>
                  </a:lnTo>
                  <a:close/>
                  <a:moveTo>
                    <a:pt x="14081" y="8640"/>
                  </a:moveTo>
                  <a:lnTo>
                    <a:pt x="14081" y="8640"/>
                  </a:lnTo>
                  <a:cubicBezTo>
                    <a:pt x="14004" y="8749"/>
                    <a:pt x="13928" y="8859"/>
                    <a:pt x="13862" y="8968"/>
                  </a:cubicBezTo>
                  <a:cubicBezTo>
                    <a:pt x="13928" y="8859"/>
                    <a:pt x="13993" y="8738"/>
                    <a:pt x="14081" y="8640"/>
                  </a:cubicBezTo>
                  <a:close/>
                  <a:moveTo>
                    <a:pt x="13862" y="8968"/>
                  </a:moveTo>
                  <a:lnTo>
                    <a:pt x="13862" y="8968"/>
                  </a:lnTo>
                  <a:cubicBezTo>
                    <a:pt x="13807" y="9088"/>
                    <a:pt x="13752" y="9209"/>
                    <a:pt x="13719" y="9340"/>
                  </a:cubicBezTo>
                  <a:cubicBezTo>
                    <a:pt x="13752" y="9209"/>
                    <a:pt x="13796" y="9088"/>
                    <a:pt x="13862" y="8968"/>
                  </a:cubicBezTo>
                  <a:close/>
                  <a:moveTo>
                    <a:pt x="7085" y="5111"/>
                  </a:moveTo>
                  <a:cubicBezTo>
                    <a:pt x="7388" y="5349"/>
                    <a:pt x="7691" y="5577"/>
                    <a:pt x="8004" y="5803"/>
                  </a:cubicBezTo>
                  <a:cubicBezTo>
                    <a:pt x="8628" y="6253"/>
                    <a:pt x="9263" y="6701"/>
                    <a:pt x="9855" y="7205"/>
                  </a:cubicBezTo>
                  <a:cubicBezTo>
                    <a:pt x="10150" y="7446"/>
                    <a:pt x="10434" y="7720"/>
                    <a:pt x="10697" y="8005"/>
                  </a:cubicBezTo>
                  <a:cubicBezTo>
                    <a:pt x="10960" y="8289"/>
                    <a:pt x="11201" y="8584"/>
                    <a:pt x="11420" y="8902"/>
                  </a:cubicBezTo>
                  <a:cubicBezTo>
                    <a:pt x="11628" y="9230"/>
                    <a:pt x="11814" y="9569"/>
                    <a:pt x="11956" y="9930"/>
                  </a:cubicBezTo>
                  <a:lnTo>
                    <a:pt x="11956" y="9930"/>
                  </a:lnTo>
                  <a:cubicBezTo>
                    <a:pt x="11814" y="9569"/>
                    <a:pt x="11628" y="9231"/>
                    <a:pt x="11409" y="8913"/>
                  </a:cubicBezTo>
                  <a:cubicBezTo>
                    <a:pt x="11190" y="8596"/>
                    <a:pt x="10950" y="8289"/>
                    <a:pt x="10687" y="8005"/>
                  </a:cubicBezTo>
                  <a:cubicBezTo>
                    <a:pt x="10424" y="7730"/>
                    <a:pt x="10139" y="7457"/>
                    <a:pt x="9843" y="7216"/>
                  </a:cubicBezTo>
                  <a:cubicBezTo>
                    <a:pt x="9252" y="6713"/>
                    <a:pt x="8617" y="6263"/>
                    <a:pt x="7993" y="5803"/>
                  </a:cubicBezTo>
                  <a:cubicBezTo>
                    <a:pt x="7690" y="5577"/>
                    <a:pt x="7388" y="5349"/>
                    <a:pt x="7085" y="5111"/>
                  </a:cubicBezTo>
                  <a:close/>
                  <a:moveTo>
                    <a:pt x="13052" y="8672"/>
                  </a:moveTo>
                  <a:cubicBezTo>
                    <a:pt x="13030" y="8946"/>
                    <a:pt x="13030" y="9219"/>
                    <a:pt x="13052" y="9494"/>
                  </a:cubicBezTo>
                  <a:cubicBezTo>
                    <a:pt x="13062" y="9767"/>
                    <a:pt x="13106" y="10041"/>
                    <a:pt x="13183" y="10304"/>
                  </a:cubicBezTo>
                  <a:cubicBezTo>
                    <a:pt x="13106" y="10041"/>
                    <a:pt x="13062" y="9767"/>
                    <a:pt x="13040" y="9494"/>
                  </a:cubicBezTo>
                  <a:cubicBezTo>
                    <a:pt x="13018" y="9219"/>
                    <a:pt x="13018" y="8946"/>
                    <a:pt x="13052" y="8672"/>
                  </a:cubicBezTo>
                  <a:close/>
                  <a:moveTo>
                    <a:pt x="12909" y="11640"/>
                  </a:moveTo>
                  <a:cubicBezTo>
                    <a:pt x="12855" y="11640"/>
                    <a:pt x="12811" y="11650"/>
                    <a:pt x="12767" y="11661"/>
                  </a:cubicBezTo>
                  <a:cubicBezTo>
                    <a:pt x="12811" y="11640"/>
                    <a:pt x="12855" y="11640"/>
                    <a:pt x="12898" y="11640"/>
                  </a:cubicBezTo>
                  <a:close/>
                  <a:moveTo>
                    <a:pt x="12767" y="11661"/>
                  </a:moveTo>
                  <a:lnTo>
                    <a:pt x="12767" y="11661"/>
                  </a:lnTo>
                  <a:cubicBezTo>
                    <a:pt x="12723" y="11672"/>
                    <a:pt x="12668" y="11705"/>
                    <a:pt x="12624" y="11727"/>
                  </a:cubicBezTo>
                  <a:cubicBezTo>
                    <a:pt x="12668" y="11694"/>
                    <a:pt x="12712" y="11672"/>
                    <a:pt x="12767" y="11661"/>
                  </a:cubicBezTo>
                  <a:close/>
                  <a:moveTo>
                    <a:pt x="13741" y="12132"/>
                  </a:moveTo>
                  <a:cubicBezTo>
                    <a:pt x="13884" y="12209"/>
                    <a:pt x="14004" y="12296"/>
                    <a:pt x="14135" y="12384"/>
                  </a:cubicBezTo>
                  <a:lnTo>
                    <a:pt x="14497" y="12679"/>
                  </a:lnTo>
                  <a:cubicBezTo>
                    <a:pt x="14376" y="12581"/>
                    <a:pt x="14256" y="12482"/>
                    <a:pt x="14135" y="12395"/>
                  </a:cubicBezTo>
                  <a:cubicBezTo>
                    <a:pt x="14004" y="12296"/>
                    <a:pt x="13872" y="12209"/>
                    <a:pt x="13741" y="12132"/>
                  </a:cubicBezTo>
                  <a:close/>
                  <a:moveTo>
                    <a:pt x="14497" y="12679"/>
                  </a:moveTo>
                  <a:cubicBezTo>
                    <a:pt x="14617" y="12778"/>
                    <a:pt x="14726" y="12888"/>
                    <a:pt x="14836" y="12997"/>
                  </a:cubicBezTo>
                  <a:cubicBezTo>
                    <a:pt x="14726" y="12888"/>
                    <a:pt x="14606" y="12789"/>
                    <a:pt x="14497" y="12679"/>
                  </a:cubicBezTo>
                  <a:close/>
                  <a:moveTo>
                    <a:pt x="22621" y="12713"/>
                  </a:moveTo>
                  <a:lnTo>
                    <a:pt x="22555" y="12745"/>
                  </a:lnTo>
                  <a:lnTo>
                    <a:pt x="22489" y="12778"/>
                  </a:lnTo>
                  <a:lnTo>
                    <a:pt x="22446" y="12800"/>
                  </a:lnTo>
                  <a:lnTo>
                    <a:pt x="22412" y="12811"/>
                  </a:lnTo>
                  <a:cubicBezTo>
                    <a:pt x="22325" y="12854"/>
                    <a:pt x="22227" y="12888"/>
                    <a:pt x="22128" y="12910"/>
                  </a:cubicBezTo>
                  <a:lnTo>
                    <a:pt x="22051" y="12931"/>
                  </a:lnTo>
                  <a:cubicBezTo>
                    <a:pt x="22030" y="12942"/>
                    <a:pt x="22008" y="12953"/>
                    <a:pt x="21986" y="12953"/>
                  </a:cubicBezTo>
                  <a:lnTo>
                    <a:pt x="21832" y="12997"/>
                  </a:lnTo>
                  <a:lnTo>
                    <a:pt x="21755" y="13019"/>
                  </a:lnTo>
                  <a:lnTo>
                    <a:pt x="21690" y="13030"/>
                  </a:lnTo>
                  <a:lnTo>
                    <a:pt x="21536" y="13063"/>
                  </a:lnTo>
                  <a:cubicBezTo>
                    <a:pt x="21514" y="13063"/>
                    <a:pt x="21482" y="13073"/>
                    <a:pt x="21460" y="13073"/>
                  </a:cubicBezTo>
                  <a:lnTo>
                    <a:pt x="21383" y="13085"/>
                  </a:lnTo>
                  <a:lnTo>
                    <a:pt x="21307" y="13095"/>
                  </a:lnTo>
                  <a:cubicBezTo>
                    <a:pt x="21285" y="13107"/>
                    <a:pt x="21263" y="13107"/>
                    <a:pt x="21230" y="13107"/>
                  </a:cubicBezTo>
                  <a:lnTo>
                    <a:pt x="21088" y="13129"/>
                  </a:lnTo>
                  <a:lnTo>
                    <a:pt x="21011" y="13139"/>
                  </a:lnTo>
                  <a:lnTo>
                    <a:pt x="20935" y="13139"/>
                  </a:lnTo>
                  <a:cubicBezTo>
                    <a:pt x="20694" y="13161"/>
                    <a:pt x="20453" y="13172"/>
                    <a:pt x="20223" y="13172"/>
                  </a:cubicBezTo>
                  <a:cubicBezTo>
                    <a:pt x="19971" y="13172"/>
                    <a:pt x="19730" y="13161"/>
                    <a:pt x="19489" y="13139"/>
                  </a:cubicBezTo>
                  <a:lnTo>
                    <a:pt x="19489" y="13139"/>
                  </a:lnTo>
                  <a:cubicBezTo>
                    <a:pt x="19828" y="13205"/>
                    <a:pt x="20190" y="13238"/>
                    <a:pt x="20540" y="13238"/>
                  </a:cubicBezTo>
                  <a:cubicBezTo>
                    <a:pt x="21285" y="13238"/>
                    <a:pt x="22018" y="13085"/>
                    <a:pt x="22631" y="12713"/>
                  </a:cubicBezTo>
                  <a:close/>
                  <a:moveTo>
                    <a:pt x="12624" y="11727"/>
                  </a:moveTo>
                  <a:lnTo>
                    <a:pt x="12624" y="11727"/>
                  </a:lnTo>
                  <a:cubicBezTo>
                    <a:pt x="12537" y="11793"/>
                    <a:pt x="12460" y="11869"/>
                    <a:pt x="12395" y="11957"/>
                  </a:cubicBezTo>
                  <a:cubicBezTo>
                    <a:pt x="12361" y="12000"/>
                    <a:pt x="12329" y="12044"/>
                    <a:pt x="12307" y="12088"/>
                  </a:cubicBezTo>
                  <a:cubicBezTo>
                    <a:pt x="12274" y="12143"/>
                    <a:pt x="12252" y="12187"/>
                    <a:pt x="12220" y="12231"/>
                  </a:cubicBezTo>
                  <a:cubicBezTo>
                    <a:pt x="12164" y="12329"/>
                    <a:pt x="12121" y="12428"/>
                    <a:pt x="12077" y="12526"/>
                  </a:cubicBezTo>
                  <a:cubicBezTo>
                    <a:pt x="12022" y="12625"/>
                    <a:pt x="11979" y="12723"/>
                    <a:pt x="11945" y="12822"/>
                  </a:cubicBezTo>
                  <a:cubicBezTo>
                    <a:pt x="11902" y="12920"/>
                    <a:pt x="11869" y="13030"/>
                    <a:pt x="11825" y="13129"/>
                  </a:cubicBezTo>
                  <a:cubicBezTo>
                    <a:pt x="11760" y="13336"/>
                    <a:pt x="11705" y="13545"/>
                    <a:pt x="11661" y="13764"/>
                  </a:cubicBezTo>
                  <a:lnTo>
                    <a:pt x="11726" y="13435"/>
                  </a:lnTo>
                  <a:cubicBezTo>
                    <a:pt x="11760" y="13336"/>
                    <a:pt x="11782" y="13227"/>
                    <a:pt x="11814" y="13129"/>
                  </a:cubicBezTo>
                  <a:cubicBezTo>
                    <a:pt x="11858" y="13019"/>
                    <a:pt x="11891" y="12920"/>
                    <a:pt x="11935" y="12822"/>
                  </a:cubicBezTo>
                  <a:cubicBezTo>
                    <a:pt x="11967" y="12713"/>
                    <a:pt x="12011" y="12614"/>
                    <a:pt x="12055" y="12515"/>
                  </a:cubicBezTo>
                  <a:cubicBezTo>
                    <a:pt x="12110" y="12416"/>
                    <a:pt x="12154" y="12318"/>
                    <a:pt x="12208" y="12231"/>
                  </a:cubicBezTo>
                  <a:cubicBezTo>
                    <a:pt x="12241" y="12176"/>
                    <a:pt x="12263" y="12132"/>
                    <a:pt x="12296" y="12088"/>
                  </a:cubicBezTo>
                  <a:cubicBezTo>
                    <a:pt x="12318" y="12044"/>
                    <a:pt x="12351" y="11990"/>
                    <a:pt x="12383" y="11957"/>
                  </a:cubicBezTo>
                  <a:cubicBezTo>
                    <a:pt x="12449" y="11869"/>
                    <a:pt x="12526" y="11781"/>
                    <a:pt x="12624" y="11727"/>
                  </a:cubicBezTo>
                  <a:close/>
                  <a:moveTo>
                    <a:pt x="14836" y="12997"/>
                  </a:moveTo>
                  <a:lnTo>
                    <a:pt x="14836" y="12997"/>
                  </a:lnTo>
                  <a:cubicBezTo>
                    <a:pt x="14945" y="13107"/>
                    <a:pt x="15055" y="13216"/>
                    <a:pt x="15154" y="13336"/>
                  </a:cubicBezTo>
                  <a:cubicBezTo>
                    <a:pt x="15252" y="13457"/>
                    <a:pt x="15339" y="13577"/>
                    <a:pt x="15438" y="13708"/>
                  </a:cubicBezTo>
                  <a:cubicBezTo>
                    <a:pt x="15526" y="13840"/>
                    <a:pt x="15614" y="13961"/>
                    <a:pt x="15690" y="14092"/>
                  </a:cubicBezTo>
                  <a:cubicBezTo>
                    <a:pt x="15854" y="14365"/>
                    <a:pt x="16008" y="14628"/>
                    <a:pt x="16172" y="14891"/>
                  </a:cubicBezTo>
                  <a:cubicBezTo>
                    <a:pt x="16259" y="15022"/>
                    <a:pt x="16336" y="15154"/>
                    <a:pt x="16434" y="15285"/>
                  </a:cubicBezTo>
                  <a:cubicBezTo>
                    <a:pt x="16478" y="15340"/>
                    <a:pt x="16522" y="15406"/>
                    <a:pt x="16566" y="15472"/>
                  </a:cubicBezTo>
                  <a:lnTo>
                    <a:pt x="16599" y="15515"/>
                  </a:lnTo>
                  <a:lnTo>
                    <a:pt x="16555" y="15472"/>
                  </a:lnTo>
                  <a:cubicBezTo>
                    <a:pt x="16511" y="15416"/>
                    <a:pt x="16468" y="15351"/>
                    <a:pt x="16424" y="15285"/>
                  </a:cubicBezTo>
                  <a:cubicBezTo>
                    <a:pt x="16325" y="15165"/>
                    <a:pt x="16237" y="15034"/>
                    <a:pt x="16161" y="14902"/>
                  </a:cubicBezTo>
                  <a:cubicBezTo>
                    <a:pt x="15996" y="14639"/>
                    <a:pt x="15843" y="14365"/>
                    <a:pt x="15679" y="14103"/>
                  </a:cubicBezTo>
                  <a:cubicBezTo>
                    <a:pt x="15602" y="13971"/>
                    <a:pt x="15515" y="13840"/>
                    <a:pt x="15427" y="13720"/>
                  </a:cubicBezTo>
                  <a:cubicBezTo>
                    <a:pt x="15339" y="13588"/>
                    <a:pt x="15241" y="13468"/>
                    <a:pt x="15142" y="13348"/>
                  </a:cubicBezTo>
                  <a:cubicBezTo>
                    <a:pt x="15044" y="13227"/>
                    <a:pt x="14935" y="13107"/>
                    <a:pt x="14836" y="12997"/>
                  </a:cubicBezTo>
                  <a:close/>
                  <a:moveTo>
                    <a:pt x="12767" y="13051"/>
                  </a:moveTo>
                  <a:lnTo>
                    <a:pt x="12712" y="13424"/>
                  </a:lnTo>
                  <a:lnTo>
                    <a:pt x="12657" y="13785"/>
                  </a:lnTo>
                  <a:lnTo>
                    <a:pt x="12537" y="14519"/>
                  </a:lnTo>
                  <a:lnTo>
                    <a:pt x="12482" y="14880"/>
                  </a:lnTo>
                  <a:lnTo>
                    <a:pt x="12449" y="15056"/>
                  </a:lnTo>
                  <a:cubicBezTo>
                    <a:pt x="12439" y="15121"/>
                    <a:pt x="12427" y="15187"/>
                    <a:pt x="12417" y="15241"/>
                  </a:cubicBezTo>
                  <a:cubicBezTo>
                    <a:pt x="12405" y="15307"/>
                    <a:pt x="12395" y="15362"/>
                    <a:pt x="12373" y="15416"/>
                  </a:cubicBezTo>
                  <a:cubicBezTo>
                    <a:pt x="12351" y="15482"/>
                    <a:pt x="12329" y="15537"/>
                    <a:pt x="12307" y="15592"/>
                  </a:cubicBezTo>
                  <a:cubicBezTo>
                    <a:pt x="12274" y="15647"/>
                    <a:pt x="12241" y="15701"/>
                    <a:pt x="12198" y="15745"/>
                  </a:cubicBezTo>
                  <a:cubicBezTo>
                    <a:pt x="12154" y="15789"/>
                    <a:pt x="12099" y="15822"/>
                    <a:pt x="12033" y="15832"/>
                  </a:cubicBezTo>
                  <a:cubicBezTo>
                    <a:pt x="12099" y="15811"/>
                    <a:pt x="12154" y="15778"/>
                    <a:pt x="12186" y="15734"/>
                  </a:cubicBezTo>
                  <a:cubicBezTo>
                    <a:pt x="12230" y="15691"/>
                    <a:pt x="12274" y="15647"/>
                    <a:pt x="12296" y="15592"/>
                  </a:cubicBezTo>
                  <a:cubicBezTo>
                    <a:pt x="12329" y="15537"/>
                    <a:pt x="12351" y="15482"/>
                    <a:pt x="12361" y="15416"/>
                  </a:cubicBezTo>
                  <a:cubicBezTo>
                    <a:pt x="12383" y="15362"/>
                    <a:pt x="12395" y="15296"/>
                    <a:pt x="12405" y="15241"/>
                  </a:cubicBezTo>
                  <a:cubicBezTo>
                    <a:pt x="12417" y="15176"/>
                    <a:pt x="12427" y="15121"/>
                    <a:pt x="12439" y="15056"/>
                  </a:cubicBezTo>
                  <a:lnTo>
                    <a:pt x="12471" y="14880"/>
                  </a:lnTo>
                  <a:lnTo>
                    <a:pt x="12526" y="14508"/>
                  </a:lnTo>
                  <a:lnTo>
                    <a:pt x="12646" y="13785"/>
                  </a:lnTo>
                  <a:lnTo>
                    <a:pt x="12701" y="13424"/>
                  </a:lnTo>
                  <a:lnTo>
                    <a:pt x="12767" y="13051"/>
                  </a:lnTo>
                  <a:close/>
                  <a:moveTo>
                    <a:pt x="20245" y="16643"/>
                  </a:moveTo>
                  <a:lnTo>
                    <a:pt x="20245" y="16643"/>
                  </a:lnTo>
                  <a:cubicBezTo>
                    <a:pt x="20278" y="16676"/>
                    <a:pt x="20310" y="16698"/>
                    <a:pt x="20343" y="16730"/>
                  </a:cubicBezTo>
                  <a:cubicBezTo>
                    <a:pt x="20310" y="16708"/>
                    <a:pt x="20278" y="16676"/>
                    <a:pt x="20245" y="16643"/>
                  </a:cubicBezTo>
                  <a:close/>
                  <a:moveTo>
                    <a:pt x="20343" y="16730"/>
                  </a:moveTo>
                  <a:cubicBezTo>
                    <a:pt x="20409" y="16785"/>
                    <a:pt x="20485" y="16851"/>
                    <a:pt x="20551" y="16905"/>
                  </a:cubicBezTo>
                  <a:cubicBezTo>
                    <a:pt x="20485" y="16851"/>
                    <a:pt x="20409" y="16796"/>
                    <a:pt x="20343" y="16730"/>
                  </a:cubicBezTo>
                  <a:close/>
                  <a:moveTo>
                    <a:pt x="16599" y="15515"/>
                  </a:moveTo>
                  <a:lnTo>
                    <a:pt x="16599" y="15515"/>
                  </a:lnTo>
                  <a:cubicBezTo>
                    <a:pt x="16621" y="15526"/>
                    <a:pt x="16631" y="15548"/>
                    <a:pt x="16643" y="15559"/>
                  </a:cubicBezTo>
                  <a:lnTo>
                    <a:pt x="16719" y="15647"/>
                  </a:lnTo>
                  <a:cubicBezTo>
                    <a:pt x="16741" y="15679"/>
                    <a:pt x="16763" y="15701"/>
                    <a:pt x="16785" y="15734"/>
                  </a:cubicBezTo>
                  <a:lnTo>
                    <a:pt x="16862" y="15822"/>
                  </a:lnTo>
                  <a:cubicBezTo>
                    <a:pt x="16916" y="15876"/>
                    <a:pt x="16971" y="15931"/>
                    <a:pt x="17026" y="15997"/>
                  </a:cubicBezTo>
                  <a:lnTo>
                    <a:pt x="17190" y="16161"/>
                  </a:lnTo>
                  <a:lnTo>
                    <a:pt x="17278" y="16238"/>
                  </a:lnTo>
                  <a:cubicBezTo>
                    <a:pt x="17300" y="16260"/>
                    <a:pt x="17332" y="16292"/>
                    <a:pt x="17365" y="16314"/>
                  </a:cubicBezTo>
                  <a:cubicBezTo>
                    <a:pt x="17595" y="16523"/>
                    <a:pt x="17847" y="16708"/>
                    <a:pt x="18099" y="16873"/>
                  </a:cubicBezTo>
                  <a:cubicBezTo>
                    <a:pt x="18361" y="17048"/>
                    <a:pt x="18635" y="17190"/>
                    <a:pt x="18920" y="17321"/>
                  </a:cubicBezTo>
                  <a:cubicBezTo>
                    <a:pt x="18635" y="17201"/>
                    <a:pt x="18361" y="17048"/>
                    <a:pt x="18099" y="16884"/>
                  </a:cubicBezTo>
                  <a:cubicBezTo>
                    <a:pt x="17836" y="16708"/>
                    <a:pt x="17584" y="16523"/>
                    <a:pt x="17354" y="16326"/>
                  </a:cubicBezTo>
                  <a:lnTo>
                    <a:pt x="17266" y="16238"/>
                  </a:lnTo>
                  <a:lnTo>
                    <a:pt x="17179" y="16161"/>
                  </a:lnTo>
                  <a:lnTo>
                    <a:pt x="17015" y="15997"/>
                  </a:lnTo>
                  <a:cubicBezTo>
                    <a:pt x="16960" y="15942"/>
                    <a:pt x="16906" y="15888"/>
                    <a:pt x="16862" y="15832"/>
                  </a:cubicBezTo>
                  <a:lnTo>
                    <a:pt x="16785" y="15745"/>
                  </a:lnTo>
                  <a:cubicBezTo>
                    <a:pt x="16752" y="15712"/>
                    <a:pt x="16730" y="15691"/>
                    <a:pt x="16708" y="15657"/>
                  </a:cubicBezTo>
                  <a:lnTo>
                    <a:pt x="16631" y="15570"/>
                  </a:lnTo>
                  <a:cubicBezTo>
                    <a:pt x="16621" y="15548"/>
                    <a:pt x="16610" y="15537"/>
                    <a:pt x="16599" y="15515"/>
                  </a:cubicBezTo>
                  <a:close/>
                  <a:moveTo>
                    <a:pt x="23781" y="17683"/>
                  </a:moveTo>
                  <a:cubicBezTo>
                    <a:pt x="23770" y="17771"/>
                    <a:pt x="23737" y="17858"/>
                    <a:pt x="23682" y="17935"/>
                  </a:cubicBezTo>
                  <a:cubicBezTo>
                    <a:pt x="23672" y="17935"/>
                    <a:pt x="23672" y="17946"/>
                    <a:pt x="23660" y="17956"/>
                  </a:cubicBezTo>
                  <a:cubicBezTo>
                    <a:pt x="23660" y="17946"/>
                    <a:pt x="23672" y="17935"/>
                    <a:pt x="23682" y="17924"/>
                  </a:cubicBezTo>
                  <a:cubicBezTo>
                    <a:pt x="23726" y="17858"/>
                    <a:pt x="23759" y="17771"/>
                    <a:pt x="23781" y="17683"/>
                  </a:cubicBezTo>
                  <a:close/>
                  <a:moveTo>
                    <a:pt x="23660" y="17957"/>
                  </a:moveTo>
                  <a:lnTo>
                    <a:pt x="23660" y="17957"/>
                  </a:lnTo>
                  <a:cubicBezTo>
                    <a:pt x="23650" y="17968"/>
                    <a:pt x="23650" y="17978"/>
                    <a:pt x="23639" y="17978"/>
                  </a:cubicBezTo>
                  <a:cubicBezTo>
                    <a:pt x="23639" y="17968"/>
                    <a:pt x="23650" y="17968"/>
                    <a:pt x="23660" y="17957"/>
                  </a:cubicBezTo>
                  <a:close/>
                  <a:moveTo>
                    <a:pt x="21909" y="18011"/>
                  </a:moveTo>
                  <a:cubicBezTo>
                    <a:pt x="21912" y="18012"/>
                    <a:pt x="21915" y="18012"/>
                    <a:pt x="21920" y="18012"/>
                  </a:cubicBezTo>
                  <a:cubicBezTo>
                    <a:pt x="21916" y="18011"/>
                    <a:pt x="21913" y="18011"/>
                    <a:pt x="21909" y="18011"/>
                  </a:cubicBezTo>
                  <a:close/>
                  <a:moveTo>
                    <a:pt x="5869" y="1"/>
                  </a:moveTo>
                  <a:lnTo>
                    <a:pt x="5869" y="1"/>
                  </a:lnTo>
                  <a:cubicBezTo>
                    <a:pt x="5913" y="745"/>
                    <a:pt x="6285" y="2716"/>
                    <a:pt x="7019" y="3132"/>
                  </a:cubicBezTo>
                  <a:cubicBezTo>
                    <a:pt x="6668" y="2935"/>
                    <a:pt x="6263" y="2804"/>
                    <a:pt x="5858" y="2804"/>
                  </a:cubicBezTo>
                  <a:cubicBezTo>
                    <a:pt x="5683" y="2804"/>
                    <a:pt x="5519" y="2825"/>
                    <a:pt x="5354" y="2881"/>
                  </a:cubicBezTo>
                  <a:cubicBezTo>
                    <a:pt x="4796" y="3066"/>
                    <a:pt x="4369" y="3636"/>
                    <a:pt x="4478" y="4205"/>
                  </a:cubicBezTo>
                  <a:cubicBezTo>
                    <a:pt x="3252" y="4117"/>
                    <a:pt x="2103" y="3428"/>
                    <a:pt x="1446" y="2399"/>
                  </a:cubicBezTo>
                  <a:lnTo>
                    <a:pt x="1446" y="2399"/>
                  </a:lnTo>
                  <a:cubicBezTo>
                    <a:pt x="1479" y="2541"/>
                    <a:pt x="1522" y="2672"/>
                    <a:pt x="1566" y="2815"/>
                  </a:cubicBezTo>
                  <a:cubicBezTo>
                    <a:pt x="1687" y="3220"/>
                    <a:pt x="1862" y="3603"/>
                    <a:pt x="2059" y="3975"/>
                  </a:cubicBezTo>
                  <a:cubicBezTo>
                    <a:pt x="2179" y="4183"/>
                    <a:pt x="2300" y="4392"/>
                    <a:pt x="2442" y="4589"/>
                  </a:cubicBezTo>
                  <a:cubicBezTo>
                    <a:pt x="2902" y="4599"/>
                    <a:pt x="3362" y="4643"/>
                    <a:pt x="3822" y="4698"/>
                  </a:cubicBezTo>
                  <a:cubicBezTo>
                    <a:pt x="4259" y="4752"/>
                    <a:pt x="4697" y="4829"/>
                    <a:pt x="5125" y="4939"/>
                  </a:cubicBezTo>
                  <a:cubicBezTo>
                    <a:pt x="5157" y="4949"/>
                    <a:pt x="5179" y="4949"/>
                    <a:pt x="5201" y="4961"/>
                  </a:cubicBezTo>
                  <a:cubicBezTo>
                    <a:pt x="5541" y="5037"/>
                    <a:pt x="5869" y="5125"/>
                    <a:pt x="6186" y="5224"/>
                  </a:cubicBezTo>
                  <a:cubicBezTo>
                    <a:pt x="6198" y="5224"/>
                    <a:pt x="6220" y="5234"/>
                    <a:pt x="6230" y="5234"/>
                  </a:cubicBezTo>
                  <a:lnTo>
                    <a:pt x="6198" y="5234"/>
                  </a:lnTo>
                  <a:cubicBezTo>
                    <a:pt x="7763" y="5738"/>
                    <a:pt x="9164" y="6603"/>
                    <a:pt x="10052" y="8103"/>
                  </a:cubicBezTo>
                  <a:cubicBezTo>
                    <a:pt x="10073" y="8146"/>
                    <a:pt x="10106" y="8201"/>
                    <a:pt x="10127" y="8245"/>
                  </a:cubicBezTo>
                  <a:lnTo>
                    <a:pt x="10127" y="8245"/>
                  </a:lnTo>
                  <a:cubicBezTo>
                    <a:pt x="10128" y="8248"/>
                    <a:pt x="10128" y="8252"/>
                    <a:pt x="10128" y="8256"/>
                  </a:cubicBezTo>
                  <a:cubicBezTo>
                    <a:pt x="10314" y="8574"/>
                    <a:pt x="10468" y="8913"/>
                    <a:pt x="10610" y="9253"/>
                  </a:cubicBezTo>
                  <a:cubicBezTo>
                    <a:pt x="10643" y="9329"/>
                    <a:pt x="10687" y="9406"/>
                    <a:pt x="10719" y="9494"/>
                  </a:cubicBezTo>
                  <a:lnTo>
                    <a:pt x="10741" y="9548"/>
                  </a:lnTo>
                  <a:lnTo>
                    <a:pt x="10763" y="9603"/>
                  </a:lnTo>
                  <a:lnTo>
                    <a:pt x="10731" y="9548"/>
                  </a:lnTo>
                  <a:lnTo>
                    <a:pt x="10709" y="9494"/>
                  </a:lnTo>
                  <a:cubicBezTo>
                    <a:pt x="10687" y="9438"/>
                    <a:pt x="10665" y="9384"/>
                    <a:pt x="10632" y="9329"/>
                  </a:cubicBezTo>
                  <a:lnTo>
                    <a:pt x="10632" y="9329"/>
                  </a:lnTo>
                  <a:cubicBezTo>
                    <a:pt x="10643" y="9362"/>
                    <a:pt x="10665" y="9406"/>
                    <a:pt x="10675" y="9438"/>
                  </a:cubicBezTo>
                  <a:cubicBezTo>
                    <a:pt x="10719" y="9526"/>
                    <a:pt x="10752" y="9603"/>
                    <a:pt x="10785" y="9679"/>
                  </a:cubicBezTo>
                  <a:lnTo>
                    <a:pt x="10785" y="9657"/>
                  </a:lnTo>
                  <a:cubicBezTo>
                    <a:pt x="10774" y="9635"/>
                    <a:pt x="10763" y="9625"/>
                    <a:pt x="10763" y="9603"/>
                  </a:cubicBezTo>
                  <a:lnTo>
                    <a:pt x="10763" y="9603"/>
                  </a:lnTo>
                  <a:cubicBezTo>
                    <a:pt x="10774" y="9614"/>
                    <a:pt x="10785" y="9635"/>
                    <a:pt x="10785" y="9657"/>
                  </a:cubicBezTo>
                  <a:lnTo>
                    <a:pt x="10807" y="9713"/>
                  </a:lnTo>
                  <a:cubicBezTo>
                    <a:pt x="10818" y="9745"/>
                    <a:pt x="10829" y="9767"/>
                    <a:pt x="10840" y="9800"/>
                  </a:cubicBezTo>
                  <a:cubicBezTo>
                    <a:pt x="11015" y="10216"/>
                    <a:pt x="11135" y="10654"/>
                    <a:pt x="11234" y="11092"/>
                  </a:cubicBezTo>
                  <a:cubicBezTo>
                    <a:pt x="11529" y="12581"/>
                    <a:pt x="11595" y="14190"/>
                    <a:pt x="11442" y="15767"/>
                  </a:cubicBezTo>
                  <a:cubicBezTo>
                    <a:pt x="12208" y="15997"/>
                    <a:pt x="12964" y="16216"/>
                    <a:pt x="13730" y="16435"/>
                  </a:cubicBezTo>
                  <a:cubicBezTo>
                    <a:pt x="12964" y="16216"/>
                    <a:pt x="12208" y="15997"/>
                    <a:pt x="11442" y="15778"/>
                  </a:cubicBezTo>
                  <a:lnTo>
                    <a:pt x="11442" y="15822"/>
                  </a:lnTo>
                  <a:cubicBezTo>
                    <a:pt x="12121" y="16019"/>
                    <a:pt x="12799" y="16216"/>
                    <a:pt x="13478" y="16391"/>
                  </a:cubicBezTo>
                  <a:cubicBezTo>
                    <a:pt x="16201" y="17102"/>
                    <a:pt x="19055" y="17714"/>
                    <a:pt x="21909" y="18011"/>
                  </a:cubicBezTo>
                  <a:lnTo>
                    <a:pt x="21909" y="18011"/>
                  </a:lnTo>
                  <a:cubicBezTo>
                    <a:pt x="21906" y="18009"/>
                    <a:pt x="21904" y="18006"/>
                    <a:pt x="21898" y="18000"/>
                  </a:cubicBezTo>
                  <a:cubicBezTo>
                    <a:pt x="21843" y="17935"/>
                    <a:pt x="21777" y="17869"/>
                    <a:pt x="21767" y="17781"/>
                  </a:cubicBezTo>
                  <a:lnTo>
                    <a:pt x="21767" y="17759"/>
                  </a:lnTo>
                  <a:cubicBezTo>
                    <a:pt x="21767" y="17738"/>
                    <a:pt x="21767" y="17716"/>
                    <a:pt x="21777" y="17694"/>
                  </a:cubicBezTo>
                  <a:cubicBezTo>
                    <a:pt x="21504" y="17552"/>
                    <a:pt x="21241" y="17399"/>
                    <a:pt x="20989" y="17223"/>
                  </a:cubicBezTo>
                  <a:cubicBezTo>
                    <a:pt x="20836" y="17124"/>
                    <a:pt x="20694" y="17015"/>
                    <a:pt x="20551" y="16906"/>
                  </a:cubicBezTo>
                  <a:lnTo>
                    <a:pt x="20551" y="16906"/>
                  </a:lnTo>
                  <a:cubicBezTo>
                    <a:pt x="20694" y="17015"/>
                    <a:pt x="20847" y="17114"/>
                    <a:pt x="20989" y="17212"/>
                  </a:cubicBezTo>
                  <a:cubicBezTo>
                    <a:pt x="21252" y="17387"/>
                    <a:pt x="21504" y="17540"/>
                    <a:pt x="21777" y="17683"/>
                  </a:cubicBezTo>
                  <a:cubicBezTo>
                    <a:pt x="21811" y="17606"/>
                    <a:pt x="21887" y="17552"/>
                    <a:pt x="21964" y="17519"/>
                  </a:cubicBezTo>
                  <a:cubicBezTo>
                    <a:pt x="22040" y="17475"/>
                    <a:pt x="22128" y="17464"/>
                    <a:pt x="22205" y="17464"/>
                  </a:cubicBezTo>
                  <a:cubicBezTo>
                    <a:pt x="22390" y="17464"/>
                    <a:pt x="22577" y="17540"/>
                    <a:pt x="22697" y="17683"/>
                  </a:cubicBezTo>
                  <a:cubicBezTo>
                    <a:pt x="22774" y="17781"/>
                    <a:pt x="22828" y="17902"/>
                    <a:pt x="22927" y="17968"/>
                  </a:cubicBezTo>
                  <a:cubicBezTo>
                    <a:pt x="23015" y="18034"/>
                    <a:pt x="23135" y="18034"/>
                    <a:pt x="23244" y="18044"/>
                  </a:cubicBezTo>
                  <a:lnTo>
                    <a:pt x="23551" y="18044"/>
                  </a:lnTo>
                  <a:cubicBezTo>
                    <a:pt x="23562" y="18044"/>
                    <a:pt x="23573" y="18034"/>
                    <a:pt x="23584" y="18022"/>
                  </a:cubicBezTo>
                  <a:cubicBezTo>
                    <a:pt x="23606" y="18012"/>
                    <a:pt x="23617" y="17990"/>
                    <a:pt x="23639" y="17978"/>
                  </a:cubicBezTo>
                  <a:lnTo>
                    <a:pt x="23639" y="17978"/>
                  </a:lnTo>
                  <a:lnTo>
                    <a:pt x="23584" y="18034"/>
                  </a:lnTo>
                  <a:cubicBezTo>
                    <a:pt x="23584" y="18034"/>
                    <a:pt x="23573" y="18044"/>
                    <a:pt x="23562" y="18044"/>
                  </a:cubicBezTo>
                  <a:lnTo>
                    <a:pt x="23781" y="18044"/>
                  </a:lnTo>
                  <a:cubicBezTo>
                    <a:pt x="23879" y="17464"/>
                    <a:pt x="23869" y="16840"/>
                    <a:pt x="23891" y="16238"/>
                  </a:cubicBezTo>
                  <a:cubicBezTo>
                    <a:pt x="23891" y="16019"/>
                    <a:pt x="23913" y="15811"/>
                    <a:pt x="23923" y="15592"/>
                  </a:cubicBezTo>
                  <a:lnTo>
                    <a:pt x="23923" y="15592"/>
                  </a:lnTo>
                  <a:cubicBezTo>
                    <a:pt x="23704" y="15745"/>
                    <a:pt x="23519" y="15942"/>
                    <a:pt x="23376" y="16161"/>
                  </a:cubicBezTo>
                  <a:cubicBezTo>
                    <a:pt x="22643" y="15428"/>
                    <a:pt x="21777" y="15329"/>
                    <a:pt x="20879" y="15329"/>
                  </a:cubicBezTo>
                  <a:cubicBezTo>
                    <a:pt x="20716" y="15329"/>
                    <a:pt x="20540" y="15329"/>
                    <a:pt x="20376" y="15340"/>
                  </a:cubicBezTo>
                  <a:lnTo>
                    <a:pt x="19862" y="15340"/>
                  </a:lnTo>
                  <a:cubicBezTo>
                    <a:pt x="19336" y="15340"/>
                    <a:pt x="18821" y="15307"/>
                    <a:pt x="18317" y="15132"/>
                  </a:cubicBezTo>
                  <a:cubicBezTo>
                    <a:pt x="17606" y="14880"/>
                    <a:pt x="17125" y="14311"/>
                    <a:pt x="16687" y="13720"/>
                  </a:cubicBezTo>
                  <a:cubicBezTo>
                    <a:pt x="16456" y="13391"/>
                    <a:pt x="15833" y="12099"/>
                    <a:pt x="15471" y="12034"/>
                  </a:cubicBezTo>
                  <a:lnTo>
                    <a:pt x="15471" y="12034"/>
                  </a:lnTo>
                  <a:cubicBezTo>
                    <a:pt x="15679" y="12066"/>
                    <a:pt x="15898" y="12121"/>
                    <a:pt x="16106" y="12176"/>
                  </a:cubicBezTo>
                  <a:cubicBezTo>
                    <a:pt x="15427" y="11793"/>
                    <a:pt x="14814" y="11311"/>
                    <a:pt x="14288" y="10742"/>
                  </a:cubicBezTo>
                  <a:lnTo>
                    <a:pt x="14288" y="10742"/>
                  </a:lnTo>
                  <a:cubicBezTo>
                    <a:pt x="14825" y="11311"/>
                    <a:pt x="15449" y="11803"/>
                    <a:pt x="16139" y="12176"/>
                  </a:cubicBezTo>
                  <a:cubicBezTo>
                    <a:pt x="17212" y="12460"/>
                    <a:pt x="18252" y="12898"/>
                    <a:pt x="19347" y="13117"/>
                  </a:cubicBezTo>
                  <a:lnTo>
                    <a:pt x="19380" y="13117"/>
                  </a:lnTo>
                  <a:cubicBezTo>
                    <a:pt x="19653" y="13150"/>
                    <a:pt x="19938" y="13161"/>
                    <a:pt x="20212" y="13161"/>
                  </a:cubicBezTo>
                  <a:cubicBezTo>
                    <a:pt x="20453" y="13161"/>
                    <a:pt x="20694" y="13150"/>
                    <a:pt x="20935" y="13129"/>
                  </a:cubicBezTo>
                  <a:lnTo>
                    <a:pt x="21011" y="13129"/>
                  </a:lnTo>
                  <a:lnTo>
                    <a:pt x="21077" y="13117"/>
                  </a:lnTo>
                  <a:lnTo>
                    <a:pt x="21230" y="13095"/>
                  </a:lnTo>
                  <a:cubicBezTo>
                    <a:pt x="21263" y="13095"/>
                    <a:pt x="21285" y="13085"/>
                    <a:pt x="21307" y="13085"/>
                  </a:cubicBezTo>
                  <a:lnTo>
                    <a:pt x="21383" y="13073"/>
                  </a:lnTo>
                  <a:lnTo>
                    <a:pt x="21460" y="13063"/>
                  </a:lnTo>
                  <a:cubicBezTo>
                    <a:pt x="21482" y="13051"/>
                    <a:pt x="21504" y="13051"/>
                    <a:pt x="21536" y="13051"/>
                  </a:cubicBezTo>
                  <a:lnTo>
                    <a:pt x="21679" y="13019"/>
                  </a:lnTo>
                  <a:lnTo>
                    <a:pt x="21755" y="12997"/>
                  </a:lnTo>
                  <a:lnTo>
                    <a:pt x="21832" y="12986"/>
                  </a:lnTo>
                  <a:lnTo>
                    <a:pt x="21974" y="12942"/>
                  </a:lnTo>
                  <a:cubicBezTo>
                    <a:pt x="22008" y="12942"/>
                    <a:pt x="22030" y="12931"/>
                    <a:pt x="22051" y="12920"/>
                  </a:cubicBezTo>
                  <a:lnTo>
                    <a:pt x="22128" y="12898"/>
                  </a:lnTo>
                  <a:cubicBezTo>
                    <a:pt x="22215" y="12866"/>
                    <a:pt x="22314" y="12833"/>
                    <a:pt x="22412" y="12800"/>
                  </a:cubicBezTo>
                  <a:lnTo>
                    <a:pt x="22446" y="12789"/>
                  </a:lnTo>
                  <a:lnTo>
                    <a:pt x="22478" y="12767"/>
                  </a:lnTo>
                  <a:lnTo>
                    <a:pt x="22544" y="12734"/>
                  </a:lnTo>
                  <a:lnTo>
                    <a:pt x="22621" y="12701"/>
                  </a:lnTo>
                  <a:lnTo>
                    <a:pt x="22653" y="12691"/>
                  </a:lnTo>
                  <a:lnTo>
                    <a:pt x="22686" y="12669"/>
                  </a:lnTo>
                  <a:lnTo>
                    <a:pt x="22752" y="12635"/>
                  </a:lnTo>
                  <a:lnTo>
                    <a:pt x="22774" y="12625"/>
                  </a:lnTo>
                  <a:cubicBezTo>
                    <a:pt x="22905" y="12526"/>
                    <a:pt x="23025" y="12428"/>
                    <a:pt x="23146" y="12307"/>
                  </a:cubicBezTo>
                  <a:cubicBezTo>
                    <a:pt x="23354" y="12099"/>
                    <a:pt x="23551" y="11793"/>
                    <a:pt x="23475" y="11497"/>
                  </a:cubicBezTo>
                  <a:cubicBezTo>
                    <a:pt x="23441" y="11387"/>
                    <a:pt x="23387" y="11289"/>
                    <a:pt x="23300" y="11223"/>
                  </a:cubicBezTo>
                  <a:cubicBezTo>
                    <a:pt x="23300" y="11223"/>
                    <a:pt x="23300" y="11212"/>
                    <a:pt x="23288" y="11212"/>
                  </a:cubicBezTo>
                  <a:cubicBezTo>
                    <a:pt x="23244" y="11212"/>
                    <a:pt x="23190" y="11202"/>
                    <a:pt x="23135" y="11202"/>
                  </a:cubicBezTo>
                  <a:lnTo>
                    <a:pt x="22993" y="11190"/>
                  </a:lnTo>
                  <a:cubicBezTo>
                    <a:pt x="22960" y="11190"/>
                    <a:pt x="22938" y="11190"/>
                    <a:pt x="22916" y="11180"/>
                  </a:cubicBezTo>
                  <a:lnTo>
                    <a:pt x="22380" y="11180"/>
                  </a:lnTo>
                  <a:cubicBezTo>
                    <a:pt x="21974" y="11190"/>
                    <a:pt x="21570" y="11234"/>
                    <a:pt x="21164" y="11289"/>
                  </a:cubicBezTo>
                  <a:cubicBezTo>
                    <a:pt x="20770" y="11343"/>
                    <a:pt x="20365" y="11409"/>
                    <a:pt x="19960" y="11464"/>
                  </a:cubicBezTo>
                  <a:lnTo>
                    <a:pt x="19665" y="11508"/>
                  </a:lnTo>
                  <a:cubicBezTo>
                    <a:pt x="19566" y="11530"/>
                    <a:pt x="19456" y="11541"/>
                    <a:pt x="19358" y="11552"/>
                  </a:cubicBezTo>
                  <a:cubicBezTo>
                    <a:pt x="19161" y="11574"/>
                    <a:pt x="18953" y="11606"/>
                    <a:pt x="18755" y="11618"/>
                  </a:cubicBezTo>
                  <a:cubicBezTo>
                    <a:pt x="18515" y="11640"/>
                    <a:pt x="18274" y="11650"/>
                    <a:pt x="18033" y="11650"/>
                  </a:cubicBezTo>
                  <a:cubicBezTo>
                    <a:pt x="17879" y="11650"/>
                    <a:pt x="17725" y="11641"/>
                    <a:pt x="17572" y="11630"/>
                  </a:cubicBezTo>
                  <a:lnTo>
                    <a:pt x="17572" y="11630"/>
                  </a:lnTo>
                  <a:cubicBezTo>
                    <a:pt x="17716" y="11640"/>
                    <a:pt x="17869" y="11640"/>
                    <a:pt x="18022" y="11640"/>
                  </a:cubicBezTo>
                  <a:cubicBezTo>
                    <a:pt x="18263" y="11640"/>
                    <a:pt x="18515" y="11628"/>
                    <a:pt x="18755" y="11606"/>
                  </a:cubicBezTo>
                  <a:cubicBezTo>
                    <a:pt x="18953" y="11596"/>
                    <a:pt x="19161" y="11574"/>
                    <a:pt x="19358" y="11541"/>
                  </a:cubicBezTo>
                  <a:cubicBezTo>
                    <a:pt x="19456" y="11530"/>
                    <a:pt x="19555" y="11519"/>
                    <a:pt x="19665" y="11497"/>
                  </a:cubicBezTo>
                  <a:lnTo>
                    <a:pt x="19960" y="11453"/>
                  </a:lnTo>
                  <a:cubicBezTo>
                    <a:pt x="20365" y="11399"/>
                    <a:pt x="20759" y="11333"/>
                    <a:pt x="21164" y="11278"/>
                  </a:cubicBezTo>
                  <a:cubicBezTo>
                    <a:pt x="21570" y="11223"/>
                    <a:pt x="21974" y="11180"/>
                    <a:pt x="22380" y="11168"/>
                  </a:cubicBezTo>
                  <a:lnTo>
                    <a:pt x="22916" y="11168"/>
                  </a:lnTo>
                  <a:cubicBezTo>
                    <a:pt x="22938" y="11168"/>
                    <a:pt x="22960" y="11180"/>
                    <a:pt x="22993" y="11180"/>
                  </a:cubicBezTo>
                  <a:lnTo>
                    <a:pt x="23146" y="11190"/>
                  </a:lnTo>
                  <a:cubicBezTo>
                    <a:pt x="23190" y="11190"/>
                    <a:pt x="23234" y="11190"/>
                    <a:pt x="23278" y="11202"/>
                  </a:cubicBezTo>
                  <a:cubicBezTo>
                    <a:pt x="23081" y="11037"/>
                    <a:pt x="22763" y="10983"/>
                    <a:pt x="22467" y="10983"/>
                  </a:cubicBezTo>
                  <a:cubicBezTo>
                    <a:pt x="22402" y="10983"/>
                    <a:pt x="22336" y="10983"/>
                    <a:pt x="22270" y="10993"/>
                  </a:cubicBezTo>
                  <a:cubicBezTo>
                    <a:pt x="20716" y="11114"/>
                    <a:pt x="19128" y="11486"/>
                    <a:pt x="17584" y="11486"/>
                  </a:cubicBezTo>
                  <a:cubicBezTo>
                    <a:pt x="17113" y="11486"/>
                    <a:pt x="16643" y="11453"/>
                    <a:pt x="16172" y="11355"/>
                  </a:cubicBezTo>
                  <a:lnTo>
                    <a:pt x="16172" y="11355"/>
                  </a:lnTo>
                  <a:cubicBezTo>
                    <a:pt x="16227" y="11377"/>
                    <a:pt x="16281" y="11399"/>
                    <a:pt x="16336" y="11409"/>
                  </a:cubicBezTo>
                  <a:cubicBezTo>
                    <a:pt x="16533" y="11475"/>
                    <a:pt x="16730" y="11519"/>
                    <a:pt x="16927" y="11552"/>
                  </a:cubicBezTo>
                  <a:cubicBezTo>
                    <a:pt x="17037" y="11574"/>
                    <a:pt x="17135" y="11584"/>
                    <a:pt x="17234" y="11596"/>
                  </a:cubicBezTo>
                  <a:cubicBezTo>
                    <a:pt x="17332" y="11606"/>
                    <a:pt x="17431" y="11618"/>
                    <a:pt x="17541" y="11628"/>
                  </a:cubicBezTo>
                  <a:cubicBezTo>
                    <a:pt x="17431" y="11628"/>
                    <a:pt x="17332" y="11618"/>
                    <a:pt x="17234" y="11606"/>
                  </a:cubicBezTo>
                  <a:cubicBezTo>
                    <a:pt x="17135" y="11584"/>
                    <a:pt x="17026" y="11574"/>
                    <a:pt x="16927" y="11562"/>
                  </a:cubicBezTo>
                  <a:cubicBezTo>
                    <a:pt x="16730" y="11519"/>
                    <a:pt x="16533" y="11475"/>
                    <a:pt x="16336" y="11421"/>
                  </a:cubicBezTo>
                  <a:cubicBezTo>
                    <a:pt x="16281" y="11399"/>
                    <a:pt x="16215" y="11377"/>
                    <a:pt x="16150" y="11355"/>
                  </a:cubicBezTo>
                  <a:cubicBezTo>
                    <a:pt x="16018" y="11333"/>
                    <a:pt x="15876" y="11300"/>
                    <a:pt x="15745" y="11267"/>
                  </a:cubicBezTo>
                  <a:cubicBezTo>
                    <a:pt x="15570" y="11212"/>
                    <a:pt x="15373" y="11125"/>
                    <a:pt x="15361" y="10961"/>
                  </a:cubicBezTo>
                  <a:cubicBezTo>
                    <a:pt x="15351" y="10949"/>
                    <a:pt x="15351" y="10939"/>
                    <a:pt x="15351" y="10917"/>
                  </a:cubicBezTo>
                  <a:cubicBezTo>
                    <a:pt x="15361" y="10829"/>
                    <a:pt x="15427" y="10742"/>
                    <a:pt x="15504" y="10676"/>
                  </a:cubicBezTo>
                  <a:cubicBezTo>
                    <a:pt x="16566" y="9679"/>
                    <a:pt x="18285" y="10085"/>
                    <a:pt x="19665" y="9625"/>
                  </a:cubicBezTo>
                  <a:cubicBezTo>
                    <a:pt x="19807" y="9581"/>
                    <a:pt x="19960" y="9460"/>
                    <a:pt x="20025" y="9329"/>
                  </a:cubicBezTo>
                  <a:lnTo>
                    <a:pt x="19730" y="9329"/>
                  </a:lnTo>
                  <a:cubicBezTo>
                    <a:pt x="19577" y="9318"/>
                    <a:pt x="19434" y="9307"/>
                    <a:pt x="19281" y="9297"/>
                  </a:cubicBezTo>
                  <a:cubicBezTo>
                    <a:pt x="19139" y="9275"/>
                    <a:pt x="18986" y="9253"/>
                    <a:pt x="18843" y="9241"/>
                  </a:cubicBezTo>
                  <a:cubicBezTo>
                    <a:pt x="18690" y="9219"/>
                    <a:pt x="18548" y="9198"/>
                    <a:pt x="18395" y="9176"/>
                  </a:cubicBezTo>
                  <a:cubicBezTo>
                    <a:pt x="18099" y="9132"/>
                    <a:pt x="17803" y="9088"/>
                    <a:pt x="17519" y="9044"/>
                  </a:cubicBezTo>
                  <a:cubicBezTo>
                    <a:pt x="17365" y="9034"/>
                    <a:pt x="17223" y="9012"/>
                    <a:pt x="17069" y="9000"/>
                  </a:cubicBezTo>
                  <a:cubicBezTo>
                    <a:pt x="16916" y="8990"/>
                    <a:pt x="16774" y="8990"/>
                    <a:pt x="16621" y="8979"/>
                  </a:cubicBezTo>
                  <a:lnTo>
                    <a:pt x="16533" y="8979"/>
                  </a:lnTo>
                  <a:cubicBezTo>
                    <a:pt x="16412" y="8979"/>
                    <a:pt x="16292" y="8990"/>
                    <a:pt x="16183" y="8990"/>
                  </a:cubicBezTo>
                  <a:cubicBezTo>
                    <a:pt x="16030" y="9000"/>
                    <a:pt x="15887" y="9022"/>
                    <a:pt x="15734" y="9044"/>
                  </a:cubicBezTo>
                  <a:cubicBezTo>
                    <a:pt x="15592" y="9066"/>
                    <a:pt x="15449" y="9099"/>
                    <a:pt x="15296" y="9143"/>
                  </a:cubicBezTo>
                  <a:cubicBezTo>
                    <a:pt x="15154" y="9187"/>
                    <a:pt x="15022" y="9241"/>
                    <a:pt x="14880" y="9297"/>
                  </a:cubicBezTo>
                  <a:cubicBezTo>
                    <a:pt x="14748" y="9362"/>
                    <a:pt x="14617" y="9438"/>
                    <a:pt x="14497" y="9515"/>
                  </a:cubicBezTo>
                  <a:cubicBezTo>
                    <a:pt x="14376" y="9603"/>
                    <a:pt x="14256" y="9691"/>
                    <a:pt x="14147" y="9789"/>
                  </a:cubicBezTo>
                  <a:cubicBezTo>
                    <a:pt x="14037" y="9888"/>
                    <a:pt x="13938" y="10008"/>
                    <a:pt x="13850" y="10129"/>
                  </a:cubicBezTo>
                  <a:cubicBezTo>
                    <a:pt x="13763" y="10248"/>
                    <a:pt x="13688" y="10378"/>
                    <a:pt x="13633" y="10509"/>
                  </a:cubicBezTo>
                  <a:lnTo>
                    <a:pt x="13633" y="10509"/>
                  </a:lnTo>
                  <a:cubicBezTo>
                    <a:pt x="13688" y="10378"/>
                    <a:pt x="13763" y="10248"/>
                    <a:pt x="13850" y="10117"/>
                  </a:cubicBezTo>
                  <a:cubicBezTo>
                    <a:pt x="13938" y="9997"/>
                    <a:pt x="14037" y="9888"/>
                    <a:pt x="14135" y="9789"/>
                  </a:cubicBezTo>
                  <a:cubicBezTo>
                    <a:pt x="14245" y="9679"/>
                    <a:pt x="14365" y="9592"/>
                    <a:pt x="14485" y="9504"/>
                  </a:cubicBezTo>
                  <a:cubicBezTo>
                    <a:pt x="14617" y="9428"/>
                    <a:pt x="14748" y="9351"/>
                    <a:pt x="14880" y="9285"/>
                  </a:cubicBezTo>
                  <a:cubicBezTo>
                    <a:pt x="15011" y="9231"/>
                    <a:pt x="15154" y="9176"/>
                    <a:pt x="15296" y="9132"/>
                  </a:cubicBezTo>
                  <a:cubicBezTo>
                    <a:pt x="15438" y="9088"/>
                    <a:pt x="15592" y="9056"/>
                    <a:pt x="15734" y="9034"/>
                  </a:cubicBezTo>
                  <a:cubicBezTo>
                    <a:pt x="15876" y="9012"/>
                    <a:pt x="16030" y="8990"/>
                    <a:pt x="16183" y="8979"/>
                  </a:cubicBezTo>
                  <a:cubicBezTo>
                    <a:pt x="16303" y="8968"/>
                    <a:pt x="16424" y="8968"/>
                    <a:pt x="16544" y="8968"/>
                  </a:cubicBezTo>
                  <a:lnTo>
                    <a:pt x="16621" y="8968"/>
                  </a:lnTo>
                  <a:cubicBezTo>
                    <a:pt x="16774" y="8968"/>
                    <a:pt x="16916" y="8979"/>
                    <a:pt x="17069" y="8990"/>
                  </a:cubicBezTo>
                  <a:cubicBezTo>
                    <a:pt x="17223" y="9000"/>
                    <a:pt x="17365" y="9022"/>
                    <a:pt x="17519" y="9034"/>
                  </a:cubicBezTo>
                  <a:cubicBezTo>
                    <a:pt x="17814" y="9078"/>
                    <a:pt x="18099" y="9121"/>
                    <a:pt x="18395" y="9165"/>
                  </a:cubicBezTo>
                  <a:cubicBezTo>
                    <a:pt x="18548" y="9187"/>
                    <a:pt x="18690" y="9209"/>
                    <a:pt x="18843" y="9231"/>
                  </a:cubicBezTo>
                  <a:cubicBezTo>
                    <a:pt x="18986" y="9253"/>
                    <a:pt x="19139" y="9263"/>
                    <a:pt x="19281" y="9285"/>
                  </a:cubicBezTo>
                  <a:cubicBezTo>
                    <a:pt x="19434" y="9297"/>
                    <a:pt x="19577" y="9307"/>
                    <a:pt x="19730" y="9318"/>
                  </a:cubicBezTo>
                  <a:cubicBezTo>
                    <a:pt x="19828" y="9329"/>
                    <a:pt x="19927" y="9329"/>
                    <a:pt x="20025" y="9329"/>
                  </a:cubicBezTo>
                  <a:cubicBezTo>
                    <a:pt x="20069" y="9241"/>
                    <a:pt x="20069" y="9143"/>
                    <a:pt x="19993" y="9078"/>
                  </a:cubicBezTo>
                  <a:cubicBezTo>
                    <a:pt x="19938" y="9044"/>
                    <a:pt x="19872" y="9022"/>
                    <a:pt x="19807" y="9022"/>
                  </a:cubicBezTo>
                  <a:cubicBezTo>
                    <a:pt x="19730" y="9022"/>
                    <a:pt x="19643" y="9056"/>
                    <a:pt x="19577" y="9110"/>
                  </a:cubicBezTo>
                  <a:cubicBezTo>
                    <a:pt x="19785" y="8859"/>
                    <a:pt x="19687" y="8453"/>
                    <a:pt x="19446" y="8234"/>
                  </a:cubicBezTo>
                  <a:cubicBezTo>
                    <a:pt x="19215" y="8015"/>
                    <a:pt x="18876" y="7927"/>
                    <a:pt x="18558" y="7862"/>
                  </a:cubicBezTo>
                  <a:cubicBezTo>
                    <a:pt x="18088" y="7774"/>
                    <a:pt x="17595" y="7730"/>
                    <a:pt x="17113" y="7730"/>
                  </a:cubicBezTo>
                  <a:cubicBezTo>
                    <a:pt x="16456" y="7730"/>
                    <a:pt x="15789" y="7807"/>
                    <a:pt x="15154" y="7971"/>
                  </a:cubicBezTo>
                  <a:cubicBezTo>
                    <a:pt x="15679" y="7457"/>
                    <a:pt x="16325" y="7073"/>
                    <a:pt x="17015" y="6811"/>
                  </a:cubicBezTo>
                  <a:lnTo>
                    <a:pt x="17015" y="6811"/>
                  </a:lnTo>
                  <a:cubicBezTo>
                    <a:pt x="16522" y="6953"/>
                    <a:pt x="16040" y="7139"/>
                    <a:pt x="15592" y="7380"/>
                  </a:cubicBezTo>
                  <a:cubicBezTo>
                    <a:pt x="16052" y="7117"/>
                    <a:pt x="16555" y="6932"/>
                    <a:pt x="17059" y="6789"/>
                  </a:cubicBezTo>
                  <a:cubicBezTo>
                    <a:pt x="17081" y="6778"/>
                    <a:pt x="17091" y="6778"/>
                    <a:pt x="17113" y="6767"/>
                  </a:cubicBezTo>
                  <a:cubicBezTo>
                    <a:pt x="17541" y="6614"/>
                    <a:pt x="17979" y="6494"/>
                    <a:pt x="18427" y="6417"/>
                  </a:cubicBezTo>
                  <a:cubicBezTo>
                    <a:pt x="20431" y="6034"/>
                    <a:pt x="22456" y="6297"/>
                    <a:pt x="24383" y="5541"/>
                  </a:cubicBezTo>
                  <a:cubicBezTo>
                    <a:pt x="24635" y="5443"/>
                    <a:pt x="24876" y="5333"/>
                    <a:pt x="25095" y="5190"/>
                  </a:cubicBezTo>
                  <a:cubicBezTo>
                    <a:pt x="25205" y="5092"/>
                    <a:pt x="25303" y="4993"/>
                    <a:pt x="25390" y="4884"/>
                  </a:cubicBezTo>
                  <a:lnTo>
                    <a:pt x="25424" y="4851"/>
                  </a:lnTo>
                  <a:lnTo>
                    <a:pt x="25434" y="4829"/>
                  </a:lnTo>
                  <a:lnTo>
                    <a:pt x="25456" y="4808"/>
                  </a:lnTo>
                  <a:lnTo>
                    <a:pt x="25511" y="4730"/>
                  </a:lnTo>
                  <a:lnTo>
                    <a:pt x="25555" y="4643"/>
                  </a:lnTo>
                  <a:cubicBezTo>
                    <a:pt x="25565" y="4632"/>
                    <a:pt x="25565" y="4632"/>
                    <a:pt x="25565" y="4621"/>
                  </a:cubicBezTo>
                  <a:lnTo>
                    <a:pt x="25577" y="4599"/>
                  </a:lnTo>
                  <a:lnTo>
                    <a:pt x="25599" y="4555"/>
                  </a:lnTo>
                  <a:cubicBezTo>
                    <a:pt x="25609" y="4533"/>
                    <a:pt x="25621" y="4523"/>
                    <a:pt x="25621" y="4512"/>
                  </a:cubicBezTo>
                  <a:lnTo>
                    <a:pt x="25643" y="4468"/>
                  </a:lnTo>
                  <a:cubicBezTo>
                    <a:pt x="25653" y="4435"/>
                    <a:pt x="25675" y="4402"/>
                    <a:pt x="25675" y="4370"/>
                  </a:cubicBezTo>
                  <a:cubicBezTo>
                    <a:pt x="25686" y="4336"/>
                    <a:pt x="25697" y="4304"/>
                    <a:pt x="25708" y="4282"/>
                  </a:cubicBezTo>
                  <a:lnTo>
                    <a:pt x="25730" y="4183"/>
                  </a:lnTo>
                  <a:cubicBezTo>
                    <a:pt x="25730" y="4173"/>
                    <a:pt x="25730" y="4161"/>
                    <a:pt x="25741" y="4161"/>
                  </a:cubicBezTo>
                  <a:lnTo>
                    <a:pt x="25741" y="4129"/>
                  </a:lnTo>
                  <a:lnTo>
                    <a:pt x="25752" y="4085"/>
                  </a:lnTo>
                  <a:lnTo>
                    <a:pt x="25752" y="4030"/>
                  </a:lnTo>
                  <a:cubicBezTo>
                    <a:pt x="25752" y="4019"/>
                    <a:pt x="25763" y="3997"/>
                    <a:pt x="25763" y="3986"/>
                  </a:cubicBezTo>
                  <a:cubicBezTo>
                    <a:pt x="25763" y="3920"/>
                    <a:pt x="25763" y="3855"/>
                    <a:pt x="25741" y="3789"/>
                  </a:cubicBezTo>
                  <a:cubicBezTo>
                    <a:pt x="25719" y="3735"/>
                    <a:pt x="25675" y="3679"/>
                    <a:pt x="25621" y="3636"/>
                  </a:cubicBezTo>
                  <a:cubicBezTo>
                    <a:pt x="25577" y="3603"/>
                    <a:pt x="25511" y="3581"/>
                    <a:pt x="25445" y="3559"/>
                  </a:cubicBezTo>
                  <a:lnTo>
                    <a:pt x="25248" y="3526"/>
                  </a:lnTo>
                  <a:lnTo>
                    <a:pt x="25149" y="3526"/>
                  </a:lnTo>
                  <a:cubicBezTo>
                    <a:pt x="25139" y="3516"/>
                    <a:pt x="25117" y="3516"/>
                    <a:pt x="25106" y="3516"/>
                  </a:cubicBezTo>
                  <a:lnTo>
                    <a:pt x="24986" y="3516"/>
                  </a:lnTo>
                  <a:cubicBezTo>
                    <a:pt x="24876" y="3516"/>
                    <a:pt x="24767" y="3526"/>
                    <a:pt x="24657" y="3538"/>
                  </a:cubicBezTo>
                  <a:cubicBezTo>
                    <a:pt x="24394" y="3559"/>
                    <a:pt x="24132" y="3603"/>
                    <a:pt x="23879" y="3658"/>
                  </a:cubicBezTo>
                  <a:cubicBezTo>
                    <a:pt x="23748" y="3679"/>
                    <a:pt x="23617" y="3713"/>
                    <a:pt x="23485" y="3745"/>
                  </a:cubicBezTo>
                  <a:lnTo>
                    <a:pt x="23300" y="3789"/>
                  </a:lnTo>
                  <a:lnTo>
                    <a:pt x="23102" y="3833"/>
                  </a:lnTo>
                  <a:lnTo>
                    <a:pt x="22916" y="3876"/>
                  </a:lnTo>
                  <a:cubicBezTo>
                    <a:pt x="22850" y="3898"/>
                    <a:pt x="22785" y="3910"/>
                    <a:pt x="22719" y="3932"/>
                  </a:cubicBezTo>
                  <a:lnTo>
                    <a:pt x="22336" y="4030"/>
                  </a:lnTo>
                  <a:lnTo>
                    <a:pt x="22237" y="4063"/>
                  </a:lnTo>
                  <a:lnTo>
                    <a:pt x="22150" y="4085"/>
                  </a:lnTo>
                  <a:lnTo>
                    <a:pt x="21952" y="4139"/>
                  </a:lnTo>
                  <a:lnTo>
                    <a:pt x="21767" y="4194"/>
                  </a:lnTo>
                  <a:lnTo>
                    <a:pt x="21952" y="4129"/>
                  </a:lnTo>
                  <a:lnTo>
                    <a:pt x="22139" y="4074"/>
                  </a:lnTo>
                  <a:lnTo>
                    <a:pt x="22237" y="4052"/>
                  </a:lnTo>
                  <a:lnTo>
                    <a:pt x="22336" y="4019"/>
                  </a:lnTo>
                  <a:lnTo>
                    <a:pt x="22719" y="3920"/>
                  </a:lnTo>
                  <a:cubicBezTo>
                    <a:pt x="22785" y="3898"/>
                    <a:pt x="22850" y="3888"/>
                    <a:pt x="22905" y="3866"/>
                  </a:cubicBezTo>
                  <a:lnTo>
                    <a:pt x="23102" y="3822"/>
                  </a:lnTo>
                  <a:lnTo>
                    <a:pt x="23300" y="3778"/>
                  </a:lnTo>
                  <a:lnTo>
                    <a:pt x="23485" y="3735"/>
                  </a:lnTo>
                  <a:cubicBezTo>
                    <a:pt x="23617" y="3701"/>
                    <a:pt x="23748" y="3669"/>
                    <a:pt x="23879" y="3647"/>
                  </a:cubicBezTo>
                  <a:cubicBezTo>
                    <a:pt x="24132" y="3592"/>
                    <a:pt x="24394" y="3548"/>
                    <a:pt x="24657" y="3516"/>
                  </a:cubicBezTo>
                  <a:cubicBezTo>
                    <a:pt x="24767" y="3516"/>
                    <a:pt x="24876" y="3504"/>
                    <a:pt x="24986" y="3504"/>
                  </a:cubicBezTo>
                  <a:lnTo>
                    <a:pt x="25161" y="3504"/>
                  </a:lnTo>
                  <a:lnTo>
                    <a:pt x="25205" y="3516"/>
                  </a:lnTo>
                  <a:lnTo>
                    <a:pt x="25259" y="3516"/>
                  </a:lnTo>
                  <a:cubicBezTo>
                    <a:pt x="25325" y="3526"/>
                    <a:pt x="25390" y="3526"/>
                    <a:pt x="25456" y="3548"/>
                  </a:cubicBezTo>
                  <a:cubicBezTo>
                    <a:pt x="25511" y="3559"/>
                    <a:pt x="25577" y="3592"/>
                    <a:pt x="25631" y="3625"/>
                  </a:cubicBezTo>
                  <a:cubicBezTo>
                    <a:pt x="25664" y="3647"/>
                    <a:pt x="25686" y="3669"/>
                    <a:pt x="25708" y="3701"/>
                  </a:cubicBezTo>
                  <a:cubicBezTo>
                    <a:pt x="25730" y="3723"/>
                    <a:pt x="25741" y="3756"/>
                    <a:pt x="25752" y="3789"/>
                  </a:cubicBezTo>
                  <a:cubicBezTo>
                    <a:pt x="25774" y="3855"/>
                    <a:pt x="25774" y="3920"/>
                    <a:pt x="25774" y="3986"/>
                  </a:cubicBezTo>
                  <a:cubicBezTo>
                    <a:pt x="25774" y="4008"/>
                    <a:pt x="25774" y="4019"/>
                    <a:pt x="25763" y="4041"/>
                  </a:cubicBezTo>
                  <a:lnTo>
                    <a:pt x="25763" y="4085"/>
                  </a:lnTo>
                  <a:lnTo>
                    <a:pt x="25752" y="4139"/>
                  </a:lnTo>
                  <a:lnTo>
                    <a:pt x="25752" y="4161"/>
                  </a:lnTo>
                  <a:cubicBezTo>
                    <a:pt x="25752" y="4173"/>
                    <a:pt x="25741" y="4173"/>
                    <a:pt x="25741" y="4183"/>
                  </a:cubicBezTo>
                  <a:lnTo>
                    <a:pt x="25719" y="4282"/>
                  </a:lnTo>
                  <a:lnTo>
                    <a:pt x="25686" y="4380"/>
                  </a:lnTo>
                  <a:cubicBezTo>
                    <a:pt x="25686" y="4402"/>
                    <a:pt x="25664" y="4435"/>
                    <a:pt x="25653" y="4468"/>
                  </a:cubicBezTo>
                  <a:lnTo>
                    <a:pt x="25643" y="4512"/>
                  </a:lnTo>
                  <a:cubicBezTo>
                    <a:pt x="25631" y="4533"/>
                    <a:pt x="25621" y="4545"/>
                    <a:pt x="25621" y="4555"/>
                  </a:cubicBezTo>
                  <a:lnTo>
                    <a:pt x="25599" y="4599"/>
                  </a:lnTo>
                  <a:lnTo>
                    <a:pt x="25587" y="4621"/>
                  </a:lnTo>
                  <a:cubicBezTo>
                    <a:pt x="25577" y="4632"/>
                    <a:pt x="25577" y="4643"/>
                    <a:pt x="25565" y="4643"/>
                  </a:cubicBezTo>
                  <a:lnTo>
                    <a:pt x="25522" y="4730"/>
                  </a:lnTo>
                  <a:lnTo>
                    <a:pt x="25467" y="4818"/>
                  </a:lnTo>
                  <a:lnTo>
                    <a:pt x="25445" y="4840"/>
                  </a:lnTo>
                  <a:lnTo>
                    <a:pt x="25434" y="4851"/>
                  </a:lnTo>
                  <a:lnTo>
                    <a:pt x="25402" y="4895"/>
                  </a:lnTo>
                  <a:cubicBezTo>
                    <a:pt x="25336" y="4971"/>
                    <a:pt x="25270" y="5048"/>
                    <a:pt x="25193" y="5125"/>
                  </a:cubicBezTo>
                  <a:cubicBezTo>
                    <a:pt x="25259" y="5070"/>
                    <a:pt x="25325" y="5027"/>
                    <a:pt x="25380" y="4971"/>
                  </a:cubicBezTo>
                  <a:cubicBezTo>
                    <a:pt x="25664" y="4709"/>
                    <a:pt x="25872" y="4336"/>
                    <a:pt x="25862" y="3954"/>
                  </a:cubicBezTo>
                  <a:cubicBezTo>
                    <a:pt x="25850" y="3701"/>
                    <a:pt x="25730" y="3428"/>
                    <a:pt x="25500" y="3329"/>
                  </a:cubicBezTo>
                  <a:cubicBezTo>
                    <a:pt x="25412" y="3285"/>
                    <a:pt x="25303" y="3275"/>
                    <a:pt x="25193" y="3275"/>
                  </a:cubicBezTo>
                  <a:lnTo>
                    <a:pt x="25051" y="3275"/>
                  </a:lnTo>
                  <a:cubicBezTo>
                    <a:pt x="23124" y="3395"/>
                    <a:pt x="21263" y="4194"/>
                    <a:pt x="19511" y="5005"/>
                  </a:cubicBezTo>
                  <a:cubicBezTo>
                    <a:pt x="19588" y="4961"/>
                    <a:pt x="19653" y="4895"/>
                    <a:pt x="19708" y="4829"/>
                  </a:cubicBezTo>
                  <a:cubicBezTo>
                    <a:pt x="19894" y="4610"/>
                    <a:pt x="19927" y="4227"/>
                    <a:pt x="19697" y="4052"/>
                  </a:cubicBezTo>
                  <a:cubicBezTo>
                    <a:pt x="19577" y="3954"/>
                    <a:pt x="19424" y="3932"/>
                    <a:pt x="19270" y="3920"/>
                  </a:cubicBezTo>
                  <a:cubicBezTo>
                    <a:pt x="19040" y="3898"/>
                    <a:pt x="18799" y="3888"/>
                    <a:pt x="18570" y="3888"/>
                  </a:cubicBezTo>
                  <a:cubicBezTo>
                    <a:pt x="17376" y="3888"/>
                    <a:pt x="16193" y="4173"/>
                    <a:pt x="15132" y="4720"/>
                  </a:cubicBezTo>
                  <a:cubicBezTo>
                    <a:pt x="15526" y="4095"/>
                    <a:pt x="15854" y="3417"/>
                    <a:pt x="16095" y="2716"/>
                  </a:cubicBezTo>
                  <a:lnTo>
                    <a:pt x="16095" y="2716"/>
                  </a:lnTo>
                  <a:cubicBezTo>
                    <a:pt x="15471" y="3351"/>
                    <a:pt x="14902" y="4063"/>
                    <a:pt x="14420" y="4818"/>
                  </a:cubicBezTo>
                  <a:lnTo>
                    <a:pt x="14322" y="4993"/>
                  </a:lnTo>
                  <a:cubicBezTo>
                    <a:pt x="14300" y="5027"/>
                    <a:pt x="14278" y="5059"/>
                    <a:pt x="14266" y="5081"/>
                  </a:cubicBezTo>
                  <a:lnTo>
                    <a:pt x="14212" y="5168"/>
                  </a:lnTo>
                  <a:cubicBezTo>
                    <a:pt x="14179" y="5234"/>
                    <a:pt x="14147" y="5289"/>
                    <a:pt x="14113" y="5355"/>
                  </a:cubicBezTo>
                  <a:lnTo>
                    <a:pt x="14015" y="5541"/>
                  </a:lnTo>
                  <a:cubicBezTo>
                    <a:pt x="14004" y="5563"/>
                    <a:pt x="13982" y="5596"/>
                    <a:pt x="13971" y="5628"/>
                  </a:cubicBezTo>
                  <a:lnTo>
                    <a:pt x="13928" y="5716"/>
                  </a:lnTo>
                  <a:cubicBezTo>
                    <a:pt x="13894" y="5782"/>
                    <a:pt x="13862" y="5847"/>
                    <a:pt x="13829" y="5902"/>
                  </a:cubicBezTo>
                  <a:lnTo>
                    <a:pt x="13752" y="6088"/>
                  </a:lnTo>
                  <a:cubicBezTo>
                    <a:pt x="13730" y="6121"/>
                    <a:pt x="13719" y="6154"/>
                    <a:pt x="13709" y="6187"/>
                  </a:cubicBezTo>
                  <a:lnTo>
                    <a:pt x="13665" y="6285"/>
                  </a:lnTo>
                  <a:cubicBezTo>
                    <a:pt x="13643" y="6351"/>
                    <a:pt x="13621" y="6406"/>
                    <a:pt x="13588" y="6472"/>
                  </a:cubicBezTo>
                  <a:lnTo>
                    <a:pt x="13522" y="6669"/>
                  </a:lnTo>
                  <a:cubicBezTo>
                    <a:pt x="13511" y="6701"/>
                    <a:pt x="13490" y="6735"/>
                    <a:pt x="13478" y="6767"/>
                  </a:cubicBezTo>
                  <a:lnTo>
                    <a:pt x="13446" y="6866"/>
                  </a:lnTo>
                  <a:cubicBezTo>
                    <a:pt x="13434" y="6932"/>
                    <a:pt x="13402" y="6997"/>
                    <a:pt x="13391" y="7063"/>
                  </a:cubicBezTo>
                  <a:lnTo>
                    <a:pt x="13325" y="7260"/>
                  </a:lnTo>
                  <a:cubicBezTo>
                    <a:pt x="13314" y="7292"/>
                    <a:pt x="13303" y="7326"/>
                    <a:pt x="13303" y="7358"/>
                  </a:cubicBezTo>
                  <a:lnTo>
                    <a:pt x="13271" y="7457"/>
                  </a:lnTo>
                  <a:cubicBezTo>
                    <a:pt x="13259" y="7523"/>
                    <a:pt x="13237" y="7589"/>
                    <a:pt x="13227" y="7654"/>
                  </a:cubicBezTo>
                  <a:lnTo>
                    <a:pt x="13183" y="7851"/>
                  </a:lnTo>
                  <a:cubicBezTo>
                    <a:pt x="13172" y="7884"/>
                    <a:pt x="13161" y="7927"/>
                    <a:pt x="13161" y="7961"/>
                  </a:cubicBezTo>
                  <a:cubicBezTo>
                    <a:pt x="13150" y="7993"/>
                    <a:pt x="13139" y="8026"/>
                    <a:pt x="13139" y="8059"/>
                  </a:cubicBezTo>
                  <a:lnTo>
                    <a:pt x="13106" y="8256"/>
                  </a:lnTo>
                  <a:cubicBezTo>
                    <a:pt x="13084" y="8399"/>
                    <a:pt x="13062" y="8530"/>
                    <a:pt x="13052" y="8672"/>
                  </a:cubicBezTo>
                  <a:cubicBezTo>
                    <a:pt x="13062" y="8530"/>
                    <a:pt x="13074" y="8399"/>
                    <a:pt x="13095" y="8256"/>
                  </a:cubicBezTo>
                  <a:lnTo>
                    <a:pt x="13128" y="8059"/>
                  </a:lnTo>
                  <a:cubicBezTo>
                    <a:pt x="13139" y="8026"/>
                    <a:pt x="13139" y="7993"/>
                    <a:pt x="13150" y="7949"/>
                  </a:cubicBezTo>
                  <a:cubicBezTo>
                    <a:pt x="13150" y="7917"/>
                    <a:pt x="13161" y="7884"/>
                    <a:pt x="13172" y="7851"/>
                  </a:cubicBezTo>
                  <a:lnTo>
                    <a:pt x="13215" y="7654"/>
                  </a:lnTo>
                  <a:cubicBezTo>
                    <a:pt x="13227" y="7589"/>
                    <a:pt x="13249" y="7523"/>
                    <a:pt x="13259" y="7446"/>
                  </a:cubicBezTo>
                  <a:lnTo>
                    <a:pt x="13293" y="7348"/>
                  </a:lnTo>
                  <a:cubicBezTo>
                    <a:pt x="13303" y="7314"/>
                    <a:pt x="13303" y="7282"/>
                    <a:pt x="13314" y="7249"/>
                  </a:cubicBezTo>
                  <a:lnTo>
                    <a:pt x="13380" y="7052"/>
                  </a:lnTo>
                  <a:cubicBezTo>
                    <a:pt x="13391" y="6986"/>
                    <a:pt x="13424" y="6920"/>
                    <a:pt x="13446" y="6855"/>
                  </a:cubicBezTo>
                  <a:lnTo>
                    <a:pt x="13468" y="6756"/>
                  </a:lnTo>
                  <a:cubicBezTo>
                    <a:pt x="13478" y="6723"/>
                    <a:pt x="13500" y="6691"/>
                    <a:pt x="13511" y="6657"/>
                  </a:cubicBezTo>
                  <a:lnTo>
                    <a:pt x="13577" y="6472"/>
                  </a:lnTo>
                  <a:cubicBezTo>
                    <a:pt x="13599" y="6406"/>
                    <a:pt x="13631" y="6340"/>
                    <a:pt x="13653" y="6275"/>
                  </a:cubicBezTo>
                  <a:lnTo>
                    <a:pt x="13697" y="6187"/>
                  </a:lnTo>
                  <a:cubicBezTo>
                    <a:pt x="13709" y="6154"/>
                    <a:pt x="13719" y="6121"/>
                    <a:pt x="13741" y="6088"/>
                  </a:cubicBezTo>
                  <a:lnTo>
                    <a:pt x="13818" y="5902"/>
                  </a:lnTo>
                  <a:cubicBezTo>
                    <a:pt x="13850" y="5837"/>
                    <a:pt x="13884" y="5771"/>
                    <a:pt x="13916" y="5716"/>
                  </a:cubicBezTo>
                  <a:lnTo>
                    <a:pt x="13960" y="5618"/>
                  </a:lnTo>
                  <a:cubicBezTo>
                    <a:pt x="13971" y="5596"/>
                    <a:pt x="13993" y="5563"/>
                    <a:pt x="14004" y="5530"/>
                  </a:cubicBezTo>
                  <a:lnTo>
                    <a:pt x="14103" y="5344"/>
                  </a:lnTo>
                  <a:cubicBezTo>
                    <a:pt x="14135" y="5289"/>
                    <a:pt x="14168" y="5224"/>
                    <a:pt x="14201" y="5168"/>
                  </a:cubicBezTo>
                  <a:lnTo>
                    <a:pt x="14256" y="5081"/>
                  </a:lnTo>
                  <a:cubicBezTo>
                    <a:pt x="14266" y="5048"/>
                    <a:pt x="14288" y="5015"/>
                    <a:pt x="14300" y="4993"/>
                  </a:cubicBezTo>
                  <a:lnTo>
                    <a:pt x="14409" y="4808"/>
                  </a:lnTo>
                  <a:cubicBezTo>
                    <a:pt x="14453" y="4752"/>
                    <a:pt x="14485" y="4698"/>
                    <a:pt x="14519" y="4643"/>
                  </a:cubicBezTo>
                  <a:lnTo>
                    <a:pt x="14584" y="4555"/>
                  </a:lnTo>
                  <a:cubicBezTo>
                    <a:pt x="14595" y="4523"/>
                    <a:pt x="14617" y="4490"/>
                    <a:pt x="14639" y="4468"/>
                  </a:cubicBezTo>
                  <a:lnTo>
                    <a:pt x="14748" y="4293"/>
                  </a:lnTo>
                  <a:lnTo>
                    <a:pt x="14880" y="4129"/>
                  </a:lnTo>
                  <a:lnTo>
                    <a:pt x="14935" y="4041"/>
                  </a:lnTo>
                  <a:cubicBezTo>
                    <a:pt x="14957" y="4019"/>
                    <a:pt x="14979" y="3986"/>
                    <a:pt x="15000" y="3964"/>
                  </a:cubicBezTo>
                  <a:lnTo>
                    <a:pt x="15120" y="3800"/>
                  </a:lnTo>
                  <a:lnTo>
                    <a:pt x="15252" y="3636"/>
                  </a:lnTo>
                  <a:lnTo>
                    <a:pt x="15318" y="3559"/>
                  </a:lnTo>
                  <a:cubicBezTo>
                    <a:pt x="15339" y="3526"/>
                    <a:pt x="15361" y="3504"/>
                    <a:pt x="15383" y="3482"/>
                  </a:cubicBezTo>
                  <a:lnTo>
                    <a:pt x="15515" y="3319"/>
                  </a:lnTo>
                  <a:cubicBezTo>
                    <a:pt x="15558" y="3275"/>
                    <a:pt x="15614" y="3220"/>
                    <a:pt x="15657" y="3165"/>
                  </a:cubicBezTo>
                  <a:cubicBezTo>
                    <a:pt x="15745" y="3066"/>
                    <a:pt x="15843" y="2968"/>
                    <a:pt x="15931" y="2869"/>
                  </a:cubicBezTo>
                  <a:lnTo>
                    <a:pt x="16106" y="2694"/>
                  </a:lnTo>
                  <a:cubicBezTo>
                    <a:pt x="16150" y="2563"/>
                    <a:pt x="16193" y="2431"/>
                    <a:pt x="16227" y="2311"/>
                  </a:cubicBezTo>
                  <a:lnTo>
                    <a:pt x="16227" y="2311"/>
                  </a:lnTo>
                  <a:cubicBezTo>
                    <a:pt x="14091" y="2749"/>
                    <a:pt x="12351" y="4665"/>
                    <a:pt x="12099" y="6833"/>
                  </a:cubicBezTo>
                  <a:cubicBezTo>
                    <a:pt x="12055" y="5180"/>
                    <a:pt x="11726" y="3538"/>
                    <a:pt x="11157" y="2005"/>
                  </a:cubicBezTo>
                  <a:lnTo>
                    <a:pt x="11157" y="2005"/>
                  </a:lnTo>
                  <a:cubicBezTo>
                    <a:pt x="11157" y="2782"/>
                    <a:pt x="11234" y="3570"/>
                    <a:pt x="11354" y="4336"/>
                  </a:cubicBezTo>
                  <a:cubicBezTo>
                    <a:pt x="11486" y="5168"/>
                    <a:pt x="11672" y="5979"/>
                    <a:pt x="11891" y="6789"/>
                  </a:cubicBezTo>
                  <a:cubicBezTo>
                    <a:pt x="12001" y="7194"/>
                    <a:pt x="12110" y="7599"/>
                    <a:pt x="12230" y="8005"/>
                  </a:cubicBezTo>
                  <a:cubicBezTo>
                    <a:pt x="12340" y="8399"/>
                    <a:pt x="12460" y="8803"/>
                    <a:pt x="12592" y="9198"/>
                  </a:cubicBezTo>
                  <a:cubicBezTo>
                    <a:pt x="12460" y="8803"/>
                    <a:pt x="12340" y="8399"/>
                    <a:pt x="12220" y="8005"/>
                  </a:cubicBezTo>
                  <a:cubicBezTo>
                    <a:pt x="12099" y="7599"/>
                    <a:pt x="11989" y="7194"/>
                    <a:pt x="11880" y="6789"/>
                  </a:cubicBezTo>
                  <a:cubicBezTo>
                    <a:pt x="11661" y="5990"/>
                    <a:pt x="11475" y="5168"/>
                    <a:pt x="11344" y="4348"/>
                  </a:cubicBezTo>
                  <a:cubicBezTo>
                    <a:pt x="11223" y="3559"/>
                    <a:pt x="11147" y="2771"/>
                    <a:pt x="11147" y="1971"/>
                  </a:cubicBezTo>
                  <a:lnTo>
                    <a:pt x="11113" y="1906"/>
                  </a:lnTo>
                  <a:cubicBezTo>
                    <a:pt x="10687" y="2946"/>
                    <a:pt x="10653" y="4139"/>
                    <a:pt x="11026" y="5202"/>
                  </a:cubicBezTo>
                  <a:cubicBezTo>
                    <a:pt x="9154" y="3888"/>
                    <a:pt x="7500" y="2256"/>
                    <a:pt x="6154" y="406"/>
                  </a:cubicBezTo>
                  <a:lnTo>
                    <a:pt x="6154" y="406"/>
                  </a:lnTo>
                  <a:cubicBezTo>
                    <a:pt x="6186" y="494"/>
                    <a:pt x="6230" y="581"/>
                    <a:pt x="6263" y="669"/>
                  </a:cubicBezTo>
                  <a:cubicBezTo>
                    <a:pt x="6439" y="1074"/>
                    <a:pt x="6658" y="1468"/>
                    <a:pt x="6899" y="1851"/>
                  </a:cubicBezTo>
                  <a:cubicBezTo>
                    <a:pt x="7019" y="2037"/>
                    <a:pt x="7150" y="2224"/>
                    <a:pt x="7281" y="2399"/>
                  </a:cubicBezTo>
                  <a:cubicBezTo>
                    <a:pt x="7347" y="2486"/>
                    <a:pt x="7424" y="2574"/>
                    <a:pt x="7490" y="2662"/>
                  </a:cubicBezTo>
                  <a:lnTo>
                    <a:pt x="7599" y="2782"/>
                  </a:lnTo>
                  <a:lnTo>
                    <a:pt x="7654" y="2847"/>
                  </a:lnTo>
                  <a:lnTo>
                    <a:pt x="7709" y="2913"/>
                  </a:lnTo>
                  <a:lnTo>
                    <a:pt x="7829" y="3034"/>
                  </a:lnTo>
                  <a:cubicBezTo>
                    <a:pt x="7862" y="3078"/>
                    <a:pt x="7906" y="3110"/>
                    <a:pt x="7938" y="3154"/>
                  </a:cubicBezTo>
                  <a:lnTo>
                    <a:pt x="8004" y="3220"/>
                  </a:lnTo>
                  <a:lnTo>
                    <a:pt x="8026" y="3241"/>
                  </a:lnTo>
                  <a:lnTo>
                    <a:pt x="8059" y="3275"/>
                  </a:lnTo>
                  <a:lnTo>
                    <a:pt x="8179" y="3395"/>
                  </a:lnTo>
                  <a:cubicBezTo>
                    <a:pt x="8201" y="3406"/>
                    <a:pt x="8223" y="3428"/>
                    <a:pt x="8245" y="3450"/>
                  </a:cubicBezTo>
                  <a:lnTo>
                    <a:pt x="8300" y="3504"/>
                  </a:lnTo>
                  <a:lnTo>
                    <a:pt x="8431" y="3614"/>
                  </a:lnTo>
                  <a:lnTo>
                    <a:pt x="8551" y="3723"/>
                  </a:lnTo>
                  <a:cubicBezTo>
                    <a:pt x="8595" y="3767"/>
                    <a:pt x="8639" y="3800"/>
                    <a:pt x="8683" y="3833"/>
                  </a:cubicBezTo>
                  <a:cubicBezTo>
                    <a:pt x="9033" y="4117"/>
                    <a:pt x="9395" y="4380"/>
                    <a:pt x="9767" y="4621"/>
                  </a:cubicBezTo>
                  <a:cubicBezTo>
                    <a:pt x="9383" y="4392"/>
                    <a:pt x="9023" y="4129"/>
                    <a:pt x="8672" y="3844"/>
                  </a:cubicBezTo>
                  <a:cubicBezTo>
                    <a:pt x="8628" y="3811"/>
                    <a:pt x="8595" y="3767"/>
                    <a:pt x="8551" y="3735"/>
                  </a:cubicBezTo>
                  <a:lnTo>
                    <a:pt x="8420" y="3625"/>
                  </a:lnTo>
                  <a:lnTo>
                    <a:pt x="8300" y="3516"/>
                  </a:lnTo>
                  <a:lnTo>
                    <a:pt x="8234" y="3460"/>
                  </a:lnTo>
                  <a:lnTo>
                    <a:pt x="8169" y="3395"/>
                  </a:lnTo>
                  <a:lnTo>
                    <a:pt x="8048" y="3285"/>
                  </a:lnTo>
                  <a:lnTo>
                    <a:pt x="8026" y="3253"/>
                  </a:lnTo>
                  <a:lnTo>
                    <a:pt x="7993" y="3220"/>
                  </a:lnTo>
                  <a:lnTo>
                    <a:pt x="7938" y="3165"/>
                  </a:lnTo>
                  <a:cubicBezTo>
                    <a:pt x="7894" y="3121"/>
                    <a:pt x="7851" y="3088"/>
                    <a:pt x="7818" y="3044"/>
                  </a:cubicBezTo>
                  <a:lnTo>
                    <a:pt x="7709" y="2924"/>
                  </a:lnTo>
                  <a:lnTo>
                    <a:pt x="7643" y="2859"/>
                  </a:lnTo>
                  <a:lnTo>
                    <a:pt x="7588" y="2793"/>
                  </a:lnTo>
                  <a:lnTo>
                    <a:pt x="7478" y="2672"/>
                  </a:lnTo>
                  <a:cubicBezTo>
                    <a:pt x="7413" y="2585"/>
                    <a:pt x="7336" y="2497"/>
                    <a:pt x="7271" y="2409"/>
                  </a:cubicBezTo>
                  <a:cubicBezTo>
                    <a:pt x="7139" y="2224"/>
                    <a:pt x="7008" y="2048"/>
                    <a:pt x="6887" y="1851"/>
                  </a:cubicBezTo>
                  <a:cubicBezTo>
                    <a:pt x="6646" y="1479"/>
                    <a:pt x="6427" y="1085"/>
                    <a:pt x="6252" y="669"/>
                  </a:cubicBezTo>
                  <a:cubicBezTo>
                    <a:pt x="6208" y="570"/>
                    <a:pt x="6165" y="472"/>
                    <a:pt x="6121" y="362"/>
                  </a:cubicBezTo>
                  <a:cubicBezTo>
                    <a:pt x="6045" y="242"/>
                    <a:pt x="5957" y="122"/>
                    <a:pt x="5869" y="1"/>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85;p48">
              <a:extLst>
                <a:ext uri="{FF2B5EF4-FFF2-40B4-BE49-F238E27FC236}">
                  <a16:creationId xmlns:a16="http://schemas.microsoft.com/office/drawing/2014/main" id="{9F9DDF85-D565-35FC-14F6-94DE6F44E7C9}"/>
                </a:ext>
              </a:extLst>
            </p:cNvPr>
            <p:cNvSpPr/>
            <p:nvPr/>
          </p:nvSpPr>
          <p:spPr>
            <a:xfrm>
              <a:off x="3689528" y="2286003"/>
              <a:ext cx="290560" cy="117524"/>
            </a:xfrm>
            <a:custGeom>
              <a:avLst/>
              <a:gdLst/>
              <a:ahLst/>
              <a:cxnLst/>
              <a:rect l="l" t="t" r="r" b="b"/>
              <a:pathLst>
                <a:path w="11803" h="4774" extrusionOk="0">
                  <a:moveTo>
                    <a:pt x="11" y="0"/>
                  </a:moveTo>
                  <a:cubicBezTo>
                    <a:pt x="110" y="12"/>
                    <a:pt x="197" y="12"/>
                    <a:pt x="285" y="22"/>
                  </a:cubicBezTo>
                  <a:cubicBezTo>
                    <a:pt x="2694" y="274"/>
                    <a:pt x="5047" y="734"/>
                    <a:pt x="7324" y="1533"/>
                  </a:cubicBezTo>
                  <a:cubicBezTo>
                    <a:pt x="8989" y="2114"/>
                    <a:pt x="10905" y="3175"/>
                    <a:pt x="11803" y="4774"/>
                  </a:cubicBezTo>
                  <a:lnTo>
                    <a:pt x="11803" y="4774"/>
                  </a:lnTo>
                  <a:cubicBezTo>
                    <a:pt x="10905" y="3175"/>
                    <a:pt x="8989" y="2114"/>
                    <a:pt x="7324" y="1533"/>
                  </a:cubicBezTo>
                  <a:cubicBezTo>
                    <a:pt x="5047" y="734"/>
                    <a:pt x="2694" y="274"/>
                    <a:pt x="285" y="22"/>
                  </a:cubicBezTo>
                  <a:cubicBezTo>
                    <a:pt x="197" y="12"/>
                    <a:pt x="110" y="12"/>
                    <a:pt x="11" y="0"/>
                  </a:cubicBezTo>
                  <a:close/>
                  <a:moveTo>
                    <a:pt x="0" y="0"/>
                  </a:moveTo>
                  <a:lnTo>
                    <a:pt x="11" y="0"/>
                  </a:lnTo>
                  <a:close/>
                </a:path>
              </a:pathLst>
            </a:custGeom>
            <a:solidFill>
              <a:srgbClr val="181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86;p48">
              <a:extLst>
                <a:ext uri="{FF2B5EF4-FFF2-40B4-BE49-F238E27FC236}">
                  <a16:creationId xmlns:a16="http://schemas.microsoft.com/office/drawing/2014/main" id="{5AAF9C02-09A5-61E0-381C-B5E7345FD5A2}"/>
                </a:ext>
              </a:extLst>
            </p:cNvPr>
            <p:cNvSpPr/>
            <p:nvPr/>
          </p:nvSpPr>
          <p:spPr>
            <a:xfrm>
              <a:off x="3561222" y="2282508"/>
              <a:ext cx="434228" cy="506456"/>
            </a:xfrm>
            <a:custGeom>
              <a:avLst/>
              <a:gdLst/>
              <a:ahLst/>
              <a:cxnLst/>
              <a:rect l="l" t="t" r="r" b="b"/>
              <a:pathLst>
                <a:path w="17639" h="20573" extrusionOk="0">
                  <a:moveTo>
                    <a:pt x="11507" y="2672"/>
                  </a:moveTo>
                  <a:lnTo>
                    <a:pt x="11507" y="2672"/>
                  </a:lnTo>
                  <a:cubicBezTo>
                    <a:pt x="11595" y="2704"/>
                    <a:pt x="11672" y="2738"/>
                    <a:pt x="11748" y="2781"/>
                  </a:cubicBezTo>
                  <a:cubicBezTo>
                    <a:pt x="11825" y="2825"/>
                    <a:pt x="11901" y="2879"/>
                    <a:pt x="11978" y="2934"/>
                  </a:cubicBezTo>
                  <a:lnTo>
                    <a:pt x="11978" y="2934"/>
                  </a:lnTo>
                  <a:cubicBezTo>
                    <a:pt x="11901" y="2879"/>
                    <a:pt x="11825" y="2825"/>
                    <a:pt x="11748" y="2792"/>
                  </a:cubicBezTo>
                  <a:cubicBezTo>
                    <a:pt x="11672" y="2748"/>
                    <a:pt x="11584" y="2704"/>
                    <a:pt x="11507" y="2672"/>
                  </a:cubicBezTo>
                  <a:close/>
                  <a:moveTo>
                    <a:pt x="12307" y="2310"/>
                  </a:moveTo>
                  <a:lnTo>
                    <a:pt x="12307" y="2310"/>
                  </a:lnTo>
                  <a:cubicBezTo>
                    <a:pt x="12843" y="2463"/>
                    <a:pt x="13358" y="2716"/>
                    <a:pt x="13818" y="3033"/>
                  </a:cubicBezTo>
                  <a:cubicBezTo>
                    <a:pt x="13358" y="2716"/>
                    <a:pt x="12843" y="2475"/>
                    <a:pt x="12307" y="2310"/>
                  </a:cubicBezTo>
                  <a:close/>
                  <a:moveTo>
                    <a:pt x="2760" y="0"/>
                  </a:moveTo>
                  <a:cubicBezTo>
                    <a:pt x="1840" y="0"/>
                    <a:pt x="931" y="77"/>
                    <a:pt x="1" y="263"/>
                  </a:cubicBezTo>
                  <a:cubicBezTo>
                    <a:pt x="2113" y="339"/>
                    <a:pt x="4227" y="580"/>
                    <a:pt x="6296" y="986"/>
                  </a:cubicBezTo>
                  <a:cubicBezTo>
                    <a:pt x="7949" y="1303"/>
                    <a:pt x="9602" y="1730"/>
                    <a:pt x="11091" y="2529"/>
                  </a:cubicBezTo>
                  <a:cubicBezTo>
                    <a:pt x="11234" y="2562"/>
                    <a:pt x="11376" y="2617"/>
                    <a:pt x="11507" y="2672"/>
                  </a:cubicBezTo>
                  <a:cubicBezTo>
                    <a:pt x="11376" y="2617"/>
                    <a:pt x="11245" y="2573"/>
                    <a:pt x="11113" y="2541"/>
                  </a:cubicBezTo>
                  <a:lnTo>
                    <a:pt x="11113" y="2541"/>
                  </a:lnTo>
                  <a:lnTo>
                    <a:pt x="11135" y="2562"/>
                  </a:lnTo>
                  <a:cubicBezTo>
                    <a:pt x="12635" y="3383"/>
                    <a:pt x="13949" y="4621"/>
                    <a:pt x="14573" y="6208"/>
                  </a:cubicBezTo>
                  <a:cubicBezTo>
                    <a:pt x="15120" y="7566"/>
                    <a:pt x="15132" y="9098"/>
                    <a:pt x="14879" y="10555"/>
                  </a:cubicBezTo>
                  <a:cubicBezTo>
                    <a:pt x="14628" y="12000"/>
                    <a:pt x="14135" y="13390"/>
                    <a:pt x="13675" y="14792"/>
                  </a:cubicBezTo>
                  <a:cubicBezTo>
                    <a:pt x="13073" y="16675"/>
                    <a:pt x="12536" y="18602"/>
                    <a:pt x="12383" y="20573"/>
                  </a:cubicBezTo>
                  <a:cubicBezTo>
                    <a:pt x="12712" y="20343"/>
                    <a:pt x="13106" y="20212"/>
                    <a:pt x="13500" y="20200"/>
                  </a:cubicBezTo>
                  <a:lnTo>
                    <a:pt x="13588" y="20200"/>
                  </a:lnTo>
                  <a:lnTo>
                    <a:pt x="13599" y="20102"/>
                  </a:lnTo>
                  <a:cubicBezTo>
                    <a:pt x="13599" y="20037"/>
                    <a:pt x="13609" y="19959"/>
                    <a:pt x="13609" y="19894"/>
                  </a:cubicBezTo>
                  <a:lnTo>
                    <a:pt x="13631" y="19686"/>
                  </a:lnTo>
                  <a:lnTo>
                    <a:pt x="13653" y="19478"/>
                  </a:lnTo>
                  <a:cubicBezTo>
                    <a:pt x="13665" y="19402"/>
                    <a:pt x="13675" y="19336"/>
                    <a:pt x="13675" y="19270"/>
                  </a:cubicBezTo>
                  <a:lnTo>
                    <a:pt x="13708" y="19062"/>
                  </a:lnTo>
                  <a:lnTo>
                    <a:pt x="13719" y="18952"/>
                  </a:lnTo>
                  <a:cubicBezTo>
                    <a:pt x="13730" y="18920"/>
                    <a:pt x="13730" y="18886"/>
                    <a:pt x="13741" y="18843"/>
                  </a:cubicBezTo>
                  <a:lnTo>
                    <a:pt x="13774" y="18635"/>
                  </a:lnTo>
                  <a:cubicBezTo>
                    <a:pt x="13872" y="18088"/>
                    <a:pt x="13993" y="17540"/>
                    <a:pt x="14135" y="16993"/>
                  </a:cubicBezTo>
                  <a:cubicBezTo>
                    <a:pt x="14431" y="15908"/>
                    <a:pt x="14803" y="14847"/>
                    <a:pt x="15186" y="13784"/>
                  </a:cubicBezTo>
                  <a:cubicBezTo>
                    <a:pt x="15383" y="13259"/>
                    <a:pt x="15580" y="12733"/>
                    <a:pt x="15755" y="12197"/>
                  </a:cubicBezTo>
                  <a:cubicBezTo>
                    <a:pt x="15942" y="11672"/>
                    <a:pt x="16106" y="11124"/>
                    <a:pt x="16227" y="10577"/>
                  </a:cubicBezTo>
                  <a:cubicBezTo>
                    <a:pt x="16358" y="10029"/>
                    <a:pt x="16434" y="9471"/>
                    <a:pt x="16456" y="8913"/>
                  </a:cubicBezTo>
                  <a:cubicBezTo>
                    <a:pt x="16489" y="8354"/>
                    <a:pt x="16467" y="7785"/>
                    <a:pt x="16380" y="7227"/>
                  </a:cubicBezTo>
                  <a:cubicBezTo>
                    <a:pt x="16292" y="6679"/>
                    <a:pt x="16139" y="6132"/>
                    <a:pt x="15920" y="5617"/>
                  </a:cubicBezTo>
                  <a:cubicBezTo>
                    <a:pt x="15701" y="5091"/>
                    <a:pt x="15416" y="4609"/>
                    <a:pt x="15055" y="4171"/>
                  </a:cubicBezTo>
                  <a:cubicBezTo>
                    <a:pt x="14708" y="3739"/>
                    <a:pt x="14298" y="3360"/>
                    <a:pt x="13835" y="3044"/>
                  </a:cubicBezTo>
                  <a:lnTo>
                    <a:pt x="13835" y="3044"/>
                  </a:lnTo>
                  <a:cubicBezTo>
                    <a:pt x="14298" y="3360"/>
                    <a:pt x="14709" y="3739"/>
                    <a:pt x="15066" y="4171"/>
                  </a:cubicBezTo>
                  <a:cubicBezTo>
                    <a:pt x="15416" y="4599"/>
                    <a:pt x="15712" y="5091"/>
                    <a:pt x="15931" y="5606"/>
                  </a:cubicBezTo>
                  <a:cubicBezTo>
                    <a:pt x="16150" y="6132"/>
                    <a:pt x="16303" y="6679"/>
                    <a:pt x="16390" y="7227"/>
                  </a:cubicBezTo>
                  <a:cubicBezTo>
                    <a:pt x="16478" y="7785"/>
                    <a:pt x="16500" y="8354"/>
                    <a:pt x="16467" y="8913"/>
                  </a:cubicBezTo>
                  <a:cubicBezTo>
                    <a:pt x="16446" y="9471"/>
                    <a:pt x="16368" y="10029"/>
                    <a:pt x="16237" y="10577"/>
                  </a:cubicBezTo>
                  <a:cubicBezTo>
                    <a:pt x="16117" y="11135"/>
                    <a:pt x="15952" y="11672"/>
                    <a:pt x="15777" y="12208"/>
                  </a:cubicBezTo>
                  <a:cubicBezTo>
                    <a:pt x="15592" y="12733"/>
                    <a:pt x="15394" y="13259"/>
                    <a:pt x="15197" y="13796"/>
                  </a:cubicBezTo>
                  <a:cubicBezTo>
                    <a:pt x="14814" y="14847"/>
                    <a:pt x="14442" y="15908"/>
                    <a:pt x="14157" y="16993"/>
                  </a:cubicBezTo>
                  <a:cubicBezTo>
                    <a:pt x="14004" y="17540"/>
                    <a:pt x="13884" y="18088"/>
                    <a:pt x="13785" y="18646"/>
                  </a:cubicBezTo>
                  <a:lnTo>
                    <a:pt x="13752" y="18854"/>
                  </a:lnTo>
                  <a:cubicBezTo>
                    <a:pt x="13741" y="18886"/>
                    <a:pt x="13741" y="18920"/>
                    <a:pt x="13730" y="18952"/>
                  </a:cubicBezTo>
                  <a:lnTo>
                    <a:pt x="13719" y="19062"/>
                  </a:lnTo>
                  <a:lnTo>
                    <a:pt x="13687" y="19270"/>
                  </a:lnTo>
                  <a:cubicBezTo>
                    <a:pt x="13675" y="19336"/>
                    <a:pt x="13675" y="19402"/>
                    <a:pt x="13665" y="19478"/>
                  </a:cubicBezTo>
                  <a:lnTo>
                    <a:pt x="13643" y="19686"/>
                  </a:lnTo>
                  <a:lnTo>
                    <a:pt x="13621" y="19894"/>
                  </a:lnTo>
                  <a:cubicBezTo>
                    <a:pt x="13621" y="19971"/>
                    <a:pt x="13609" y="20037"/>
                    <a:pt x="13609" y="20102"/>
                  </a:cubicBezTo>
                  <a:lnTo>
                    <a:pt x="13599" y="20200"/>
                  </a:lnTo>
                  <a:cubicBezTo>
                    <a:pt x="13719" y="20212"/>
                    <a:pt x="13828" y="20222"/>
                    <a:pt x="13949" y="20234"/>
                  </a:cubicBezTo>
                  <a:cubicBezTo>
                    <a:pt x="14091" y="20244"/>
                    <a:pt x="14223" y="20255"/>
                    <a:pt x="14365" y="20255"/>
                  </a:cubicBezTo>
                  <a:cubicBezTo>
                    <a:pt x="14431" y="20255"/>
                    <a:pt x="14507" y="20255"/>
                    <a:pt x="14573" y="20244"/>
                  </a:cubicBezTo>
                  <a:cubicBezTo>
                    <a:pt x="15120" y="17694"/>
                    <a:pt x="15296" y="15054"/>
                    <a:pt x="16314" y="12591"/>
                  </a:cubicBezTo>
                  <a:cubicBezTo>
                    <a:pt x="16599" y="11913"/>
                    <a:pt x="16938" y="11266"/>
                    <a:pt x="17354" y="10664"/>
                  </a:cubicBezTo>
                  <a:cubicBezTo>
                    <a:pt x="17529" y="9745"/>
                    <a:pt x="17639" y="8825"/>
                    <a:pt x="17639" y="7883"/>
                  </a:cubicBezTo>
                  <a:cubicBezTo>
                    <a:pt x="17639" y="7730"/>
                    <a:pt x="17639" y="7577"/>
                    <a:pt x="17628" y="7424"/>
                  </a:cubicBezTo>
                  <a:cubicBezTo>
                    <a:pt x="17595" y="6701"/>
                    <a:pt x="17497" y="5967"/>
                    <a:pt x="17201" y="5300"/>
                  </a:cubicBezTo>
                  <a:cubicBezTo>
                    <a:pt x="17146" y="5168"/>
                    <a:pt x="17081" y="5037"/>
                    <a:pt x="17015" y="4916"/>
                  </a:cubicBezTo>
                  <a:cubicBezTo>
                    <a:pt x="16117" y="3317"/>
                    <a:pt x="14201" y="2256"/>
                    <a:pt x="12536" y="1675"/>
                  </a:cubicBezTo>
                  <a:cubicBezTo>
                    <a:pt x="10259" y="876"/>
                    <a:pt x="7906" y="416"/>
                    <a:pt x="5497" y="164"/>
                  </a:cubicBezTo>
                  <a:cubicBezTo>
                    <a:pt x="5409" y="154"/>
                    <a:pt x="5322" y="154"/>
                    <a:pt x="5223" y="142"/>
                  </a:cubicBezTo>
                  <a:lnTo>
                    <a:pt x="5212" y="142"/>
                  </a:lnTo>
                  <a:cubicBezTo>
                    <a:pt x="4380" y="55"/>
                    <a:pt x="3570" y="0"/>
                    <a:pt x="2760" y="0"/>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87;p48">
              <a:extLst>
                <a:ext uri="{FF2B5EF4-FFF2-40B4-BE49-F238E27FC236}">
                  <a16:creationId xmlns:a16="http://schemas.microsoft.com/office/drawing/2014/main" id="{73CC0470-9A5E-D228-F20A-4C9D0556B09F}"/>
                </a:ext>
              </a:extLst>
            </p:cNvPr>
            <p:cNvSpPr/>
            <p:nvPr/>
          </p:nvSpPr>
          <p:spPr>
            <a:xfrm>
              <a:off x="3862564" y="2779781"/>
              <a:ext cx="57408" cy="69569"/>
            </a:xfrm>
            <a:custGeom>
              <a:avLst/>
              <a:gdLst/>
              <a:ahLst/>
              <a:cxnLst/>
              <a:rect l="l" t="t" r="r" b="b"/>
              <a:pathLst>
                <a:path w="2332" h="2826" extrusionOk="0">
                  <a:moveTo>
                    <a:pt x="1259" y="0"/>
                  </a:moveTo>
                  <a:cubicBezTo>
                    <a:pt x="865" y="12"/>
                    <a:pt x="471" y="143"/>
                    <a:pt x="142" y="373"/>
                  </a:cubicBezTo>
                  <a:cubicBezTo>
                    <a:pt x="132" y="592"/>
                    <a:pt x="110" y="800"/>
                    <a:pt x="110" y="1019"/>
                  </a:cubicBezTo>
                  <a:cubicBezTo>
                    <a:pt x="88" y="1621"/>
                    <a:pt x="98" y="2245"/>
                    <a:pt x="0" y="2825"/>
                  </a:cubicBezTo>
                  <a:cubicBezTo>
                    <a:pt x="405" y="2825"/>
                    <a:pt x="810" y="2803"/>
                    <a:pt x="1215" y="2759"/>
                  </a:cubicBezTo>
                  <a:cubicBezTo>
                    <a:pt x="1227" y="2727"/>
                    <a:pt x="1227" y="2683"/>
                    <a:pt x="1237" y="2639"/>
                  </a:cubicBezTo>
                  <a:lnTo>
                    <a:pt x="1237" y="2639"/>
                  </a:lnTo>
                  <a:cubicBezTo>
                    <a:pt x="1237" y="2683"/>
                    <a:pt x="1237" y="2727"/>
                    <a:pt x="1227" y="2759"/>
                  </a:cubicBezTo>
                  <a:cubicBezTo>
                    <a:pt x="1336" y="2749"/>
                    <a:pt x="1434" y="2737"/>
                    <a:pt x="1544" y="2727"/>
                  </a:cubicBezTo>
                  <a:cubicBezTo>
                    <a:pt x="1609" y="2584"/>
                    <a:pt x="1664" y="2431"/>
                    <a:pt x="1719" y="2289"/>
                  </a:cubicBezTo>
                  <a:lnTo>
                    <a:pt x="1719" y="2278"/>
                  </a:lnTo>
                  <a:cubicBezTo>
                    <a:pt x="1741" y="2223"/>
                    <a:pt x="1752" y="2180"/>
                    <a:pt x="1774" y="2124"/>
                  </a:cubicBezTo>
                  <a:cubicBezTo>
                    <a:pt x="1862" y="1851"/>
                    <a:pt x="1938" y="1577"/>
                    <a:pt x="2025" y="1314"/>
                  </a:cubicBezTo>
                  <a:cubicBezTo>
                    <a:pt x="2135" y="888"/>
                    <a:pt x="2244" y="472"/>
                    <a:pt x="2332" y="44"/>
                  </a:cubicBezTo>
                  <a:lnTo>
                    <a:pt x="2332" y="44"/>
                  </a:lnTo>
                  <a:cubicBezTo>
                    <a:pt x="2266" y="55"/>
                    <a:pt x="2190" y="55"/>
                    <a:pt x="2124" y="55"/>
                  </a:cubicBezTo>
                  <a:cubicBezTo>
                    <a:pt x="1982" y="55"/>
                    <a:pt x="1850" y="44"/>
                    <a:pt x="1708" y="34"/>
                  </a:cubicBezTo>
                  <a:cubicBezTo>
                    <a:pt x="1587" y="22"/>
                    <a:pt x="1478" y="12"/>
                    <a:pt x="1358" y="0"/>
                  </a:cubicBezTo>
                  <a:lnTo>
                    <a:pt x="1358" y="121"/>
                  </a:lnTo>
                  <a:cubicBezTo>
                    <a:pt x="1325" y="679"/>
                    <a:pt x="1325" y="1238"/>
                    <a:pt x="1303" y="1807"/>
                  </a:cubicBezTo>
                  <a:cubicBezTo>
                    <a:pt x="1292" y="2081"/>
                    <a:pt x="1270" y="2365"/>
                    <a:pt x="1237" y="2639"/>
                  </a:cubicBezTo>
                  <a:cubicBezTo>
                    <a:pt x="1259" y="2365"/>
                    <a:pt x="1281" y="2081"/>
                    <a:pt x="1292" y="1807"/>
                  </a:cubicBezTo>
                  <a:cubicBezTo>
                    <a:pt x="1314" y="1238"/>
                    <a:pt x="1314" y="679"/>
                    <a:pt x="1347" y="121"/>
                  </a:cubicBezTo>
                  <a:lnTo>
                    <a:pt x="1347" y="0"/>
                  </a:ln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88;p48">
              <a:extLst>
                <a:ext uri="{FF2B5EF4-FFF2-40B4-BE49-F238E27FC236}">
                  <a16:creationId xmlns:a16="http://schemas.microsoft.com/office/drawing/2014/main" id="{D64FC13D-EDDC-5713-D5F1-769A73903AA3}"/>
                </a:ext>
              </a:extLst>
            </p:cNvPr>
            <p:cNvSpPr/>
            <p:nvPr/>
          </p:nvSpPr>
          <p:spPr>
            <a:xfrm>
              <a:off x="3308424" y="2413301"/>
              <a:ext cx="2363" cy="35794"/>
            </a:xfrm>
            <a:custGeom>
              <a:avLst/>
              <a:gdLst/>
              <a:ahLst/>
              <a:cxnLst/>
              <a:rect l="l" t="t" r="r" b="b"/>
              <a:pathLst>
                <a:path w="96" h="1454" extrusionOk="0">
                  <a:moveTo>
                    <a:pt x="95" y="1"/>
                  </a:moveTo>
                  <a:cubicBezTo>
                    <a:pt x="21" y="412"/>
                    <a:pt x="0" y="834"/>
                    <a:pt x="32" y="1245"/>
                  </a:cubicBezTo>
                  <a:cubicBezTo>
                    <a:pt x="44" y="1322"/>
                    <a:pt x="44" y="1388"/>
                    <a:pt x="54" y="1454"/>
                  </a:cubicBezTo>
                  <a:lnTo>
                    <a:pt x="54" y="1388"/>
                  </a:lnTo>
                  <a:cubicBezTo>
                    <a:pt x="44" y="1344"/>
                    <a:pt x="44" y="1289"/>
                    <a:pt x="44" y="1245"/>
                  </a:cubicBezTo>
                  <a:cubicBezTo>
                    <a:pt x="0" y="834"/>
                    <a:pt x="21" y="412"/>
                    <a:pt x="95" y="1"/>
                  </a:cubicBezTo>
                  <a:close/>
                </a:path>
              </a:pathLst>
            </a:custGeom>
            <a:solidFill>
              <a:srgbClr val="1810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89;p48">
              <a:extLst>
                <a:ext uri="{FF2B5EF4-FFF2-40B4-BE49-F238E27FC236}">
                  <a16:creationId xmlns:a16="http://schemas.microsoft.com/office/drawing/2014/main" id="{5BD85B5F-A3DC-EC0B-1311-951EAA9B70AC}"/>
                </a:ext>
              </a:extLst>
            </p:cNvPr>
            <p:cNvSpPr/>
            <p:nvPr/>
          </p:nvSpPr>
          <p:spPr>
            <a:xfrm>
              <a:off x="3309754" y="2447470"/>
              <a:ext cx="3003" cy="16715"/>
            </a:xfrm>
            <a:custGeom>
              <a:avLst/>
              <a:gdLst/>
              <a:ahLst/>
              <a:cxnLst/>
              <a:rect l="l" t="t" r="r" b="b"/>
              <a:pathLst>
                <a:path w="122" h="679" extrusionOk="0">
                  <a:moveTo>
                    <a:pt x="0" y="0"/>
                  </a:moveTo>
                  <a:lnTo>
                    <a:pt x="0" y="66"/>
                  </a:lnTo>
                  <a:cubicBezTo>
                    <a:pt x="22" y="263"/>
                    <a:pt x="55" y="460"/>
                    <a:pt x="110" y="657"/>
                  </a:cubicBezTo>
                  <a:cubicBezTo>
                    <a:pt x="110" y="657"/>
                    <a:pt x="110" y="667"/>
                    <a:pt x="121" y="679"/>
                  </a:cubicBezTo>
                  <a:cubicBezTo>
                    <a:pt x="66" y="448"/>
                    <a:pt x="22" y="230"/>
                    <a:pt x="0" y="0"/>
                  </a:cubicBezTo>
                  <a:close/>
                </a:path>
              </a:pathLst>
            </a:custGeom>
            <a:solidFill>
              <a:srgbClr val="783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90;p48">
              <a:extLst>
                <a:ext uri="{FF2B5EF4-FFF2-40B4-BE49-F238E27FC236}">
                  <a16:creationId xmlns:a16="http://schemas.microsoft.com/office/drawing/2014/main" id="{BCDA28E2-779C-A66A-6C3D-99B9AD543D56}"/>
                </a:ext>
              </a:extLst>
            </p:cNvPr>
            <p:cNvSpPr/>
            <p:nvPr/>
          </p:nvSpPr>
          <p:spPr>
            <a:xfrm>
              <a:off x="3462579" y="2282508"/>
              <a:ext cx="145292" cy="87072"/>
            </a:xfrm>
            <a:custGeom>
              <a:avLst/>
              <a:gdLst/>
              <a:ahLst/>
              <a:cxnLst/>
              <a:rect l="l" t="t" r="r" b="b"/>
              <a:pathLst>
                <a:path w="5902" h="3537" extrusionOk="0">
                  <a:moveTo>
                    <a:pt x="5901" y="0"/>
                  </a:moveTo>
                  <a:cubicBezTo>
                    <a:pt x="5595" y="0"/>
                    <a:pt x="5288" y="11"/>
                    <a:pt x="4993" y="33"/>
                  </a:cubicBezTo>
                  <a:cubicBezTo>
                    <a:pt x="4687" y="66"/>
                    <a:pt x="4380" y="110"/>
                    <a:pt x="4084" y="164"/>
                  </a:cubicBezTo>
                  <a:cubicBezTo>
                    <a:pt x="3789" y="230"/>
                    <a:pt x="3493" y="307"/>
                    <a:pt x="3208" y="416"/>
                  </a:cubicBezTo>
                  <a:cubicBezTo>
                    <a:pt x="3142" y="449"/>
                    <a:pt x="3066" y="471"/>
                    <a:pt x="3000" y="504"/>
                  </a:cubicBezTo>
                  <a:cubicBezTo>
                    <a:pt x="2935" y="536"/>
                    <a:pt x="2858" y="570"/>
                    <a:pt x="2792" y="602"/>
                  </a:cubicBezTo>
                  <a:lnTo>
                    <a:pt x="2694" y="657"/>
                  </a:lnTo>
                  <a:lnTo>
                    <a:pt x="2672" y="668"/>
                  </a:lnTo>
                  <a:lnTo>
                    <a:pt x="2639" y="679"/>
                  </a:lnTo>
                  <a:lnTo>
                    <a:pt x="2595" y="712"/>
                  </a:lnTo>
                  <a:lnTo>
                    <a:pt x="2497" y="767"/>
                  </a:lnTo>
                  <a:lnTo>
                    <a:pt x="2398" y="833"/>
                  </a:lnTo>
                  <a:cubicBezTo>
                    <a:pt x="1894" y="1161"/>
                    <a:pt x="1434" y="1577"/>
                    <a:pt x="1030" y="2025"/>
                  </a:cubicBezTo>
                  <a:cubicBezTo>
                    <a:pt x="833" y="2256"/>
                    <a:pt x="646" y="2497"/>
                    <a:pt x="471" y="2748"/>
                  </a:cubicBezTo>
                  <a:cubicBezTo>
                    <a:pt x="296" y="3000"/>
                    <a:pt x="142" y="3263"/>
                    <a:pt x="1" y="3536"/>
                  </a:cubicBezTo>
                  <a:cubicBezTo>
                    <a:pt x="142" y="3263"/>
                    <a:pt x="307" y="3000"/>
                    <a:pt x="482" y="2759"/>
                  </a:cubicBezTo>
                  <a:cubicBezTo>
                    <a:pt x="646" y="2507"/>
                    <a:pt x="833" y="2266"/>
                    <a:pt x="1040" y="2037"/>
                  </a:cubicBezTo>
                  <a:cubicBezTo>
                    <a:pt x="1434" y="1577"/>
                    <a:pt x="1894" y="1171"/>
                    <a:pt x="2409" y="843"/>
                  </a:cubicBezTo>
                  <a:cubicBezTo>
                    <a:pt x="2442" y="821"/>
                    <a:pt x="2475" y="799"/>
                    <a:pt x="2507" y="789"/>
                  </a:cubicBezTo>
                  <a:lnTo>
                    <a:pt x="2595" y="723"/>
                  </a:lnTo>
                  <a:lnTo>
                    <a:pt x="2650" y="701"/>
                  </a:lnTo>
                  <a:lnTo>
                    <a:pt x="2672" y="679"/>
                  </a:lnTo>
                  <a:lnTo>
                    <a:pt x="2694" y="668"/>
                  </a:lnTo>
                  <a:lnTo>
                    <a:pt x="2803" y="614"/>
                  </a:lnTo>
                  <a:lnTo>
                    <a:pt x="3000" y="515"/>
                  </a:lnTo>
                  <a:cubicBezTo>
                    <a:pt x="3077" y="482"/>
                    <a:pt x="3142" y="460"/>
                    <a:pt x="3219" y="427"/>
                  </a:cubicBezTo>
                  <a:cubicBezTo>
                    <a:pt x="3493" y="318"/>
                    <a:pt x="3789" y="241"/>
                    <a:pt x="4084" y="176"/>
                  </a:cubicBezTo>
                  <a:cubicBezTo>
                    <a:pt x="4390" y="110"/>
                    <a:pt x="4687" y="77"/>
                    <a:pt x="4993" y="44"/>
                  </a:cubicBezTo>
                  <a:cubicBezTo>
                    <a:pt x="5288" y="11"/>
                    <a:pt x="5595" y="0"/>
                    <a:pt x="5901" y="0"/>
                  </a:cubicBezTo>
                  <a:close/>
                </a:path>
              </a:pathLst>
            </a:custGeom>
            <a:solidFill>
              <a:srgbClr val="783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91;p48">
              <a:extLst>
                <a:ext uri="{FF2B5EF4-FFF2-40B4-BE49-F238E27FC236}">
                  <a16:creationId xmlns:a16="http://schemas.microsoft.com/office/drawing/2014/main" id="{EFF67E4A-D0D3-BD14-8C80-FF0919DC193D}"/>
                </a:ext>
              </a:extLst>
            </p:cNvPr>
            <p:cNvSpPr/>
            <p:nvPr/>
          </p:nvSpPr>
          <p:spPr>
            <a:xfrm>
              <a:off x="3418637" y="2327656"/>
              <a:ext cx="14746" cy="87491"/>
            </a:xfrm>
            <a:custGeom>
              <a:avLst/>
              <a:gdLst/>
              <a:ahLst/>
              <a:cxnLst/>
              <a:rect l="l" t="t" r="r" b="b"/>
              <a:pathLst>
                <a:path w="599" h="3554" extrusionOk="0">
                  <a:moveTo>
                    <a:pt x="598" y="1"/>
                  </a:moveTo>
                  <a:lnTo>
                    <a:pt x="598" y="1"/>
                  </a:lnTo>
                  <a:cubicBezTo>
                    <a:pt x="458" y="174"/>
                    <a:pt x="339" y="369"/>
                    <a:pt x="241" y="564"/>
                  </a:cubicBezTo>
                  <a:cubicBezTo>
                    <a:pt x="154" y="772"/>
                    <a:pt x="88" y="991"/>
                    <a:pt x="56" y="1210"/>
                  </a:cubicBezTo>
                  <a:cubicBezTo>
                    <a:pt x="99" y="991"/>
                    <a:pt x="154" y="772"/>
                    <a:pt x="253" y="564"/>
                  </a:cubicBezTo>
                  <a:cubicBezTo>
                    <a:pt x="339" y="369"/>
                    <a:pt x="458" y="174"/>
                    <a:pt x="598" y="1"/>
                  </a:cubicBezTo>
                  <a:close/>
                  <a:moveTo>
                    <a:pt x="56" y="1211"/>
                  </a:moveTo>
                  <a:lnTo>
                    <a:pt x="56" y="1211"/>
                  </a:lnTo>
                  <a:cubicBezTo>
                    <a:pt x="22" y="1429"/>
                    <a:pt x="0" y="1659"/>
                    <a:pt x="12" y="1878"/>
                  </a:cubicBezTo>
                  <a:cubicBezTo>
                    <a:pt x="22" y="2097"/>
                    <a:pt x="56" y="2327"/>
                    <a:pt x="99" y="2546"/>
                  </a:cubicBezTo>
                  <a:cubicBezTo>
                    <a:pt x="56" y="2327"/>
                    <a:pt x="34" y="2097"/>
                    <a:pt x="22" y="1878"/>
                  </a:cubicBezTo>
                  <a:cubicBezTo>
                    <a:pt x="12" y="1659"/>
                    <a:pt x="22" y="1429"/>
                    <a:pt x="56" y="1211"/>
                  </a:cubicBezTo>
                  <a:close/>
                  <a:moveTo>
                    <a:pt x="99" y="2546"/>
                  </a:moveTo>
                  <a:cubicBezTo>
                    <a:pt x="165" y="2874"/>
                    <a:pt x="253" y="3203"/>
                    <a:pt x="373" y="3509"/>
                  </a:cubicBezTo>
                  <a:cubicBezTo>
                    <a:pt x="384" y="3520"/>
                    <a:pt x="395" y="3542"/>
                    <a:pt x="406" y="3553"/>
                  </a:cubicBezTo>
                  <a:cubicBezTo>
                    <a:pt x="275" y="3225"/>
                    <a:pt x="176" y="2885"/>
                    <a:pt x="99" y="2546"/>
                  </a:cubicBezTo>
                  <a:close/>
                </a:path>
              </a:pathLst>
            </a:custGeom>
            <a:solidFill>
              <a:srgbClr val="783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92;p48">
              <a:extLst>
                <a:ext uri="{FF2B5EF4-FFF2-40B4-BE49-F238E27FC236}">
                  <a16:creationId xmlns:a16="http://schemas.microsoft.com/office/drawing/2014/main" id="{452FED34-984A-CF37-FA87-BCFE6AA63C7C}"/>
                </a:ext>
              </a:extLst>
            </p:cNvPr>
            <p:cNvSpPr/>
            <p:nvPr/>
          </p:nvSpPr>
          <p:spPr>
            <a:xfrm>
              <a:off x="3429715" y="2512164"/>
              <a:ext cx="141674" cy="137193"/>
            </a:xfrm>
            <a:custGeom>
              <a:avLst/>
              <a:gdLst/>
              <a:ahLst/>
              <a:cxnLst/>
              <a:rect l="l" t="t" r="r" b="b"/>
              <a:pathLst>
                <a:path w="5755" h="5573" extrusionOk="0">
                  <a:moveTo>
                    <a:pt x="0" y="0"/>
                  </a:moveTo>
                  <a:lnTo>
                    <a:pt x="0" y="0"/>
                  </a:lnTo>
                  <a:cubicBezTo>
                    <a:pt x="285" y="263"/>
                    <a:pt x="569" y="514"/>
                    <a:pt x="876" y="755"/>
                  </a:cubicBezTo>
                  <a:cubicBezTo>
                    <a:pt x="580" y="514"/>
                    <a:pt x="285" y="263"/>
                    <a:pt x="0" y="0"/>
                  </a:cubicBezTo>
                  <a:close/>
                  <a:moveTo>
                    <a:pt x="887" y="763"/>
                  </a:moveTo>
                  <a:lnTo>
                    <a:pt x="887" y="763"/>
                  </a:lnTo>
                  <a:cubicBezTo>
                    <a:pt x="1190" y="1001"/>
                    <a:pt x="1492" y="1229"/>
                    <a:pt x="1795" y="1455"/>
                  </a:cubicBezTo>
                  <a:cubicBezTo>
                    <a:pt x="2419" y="1915"/>
                    <a:pt x="3054" y="2365"/>
                    <a:pt x="3645" y="2868"/>
                  </a:cubicBezTo>
                  <a:cubicBezTo>
                    <a:pt x="3941" y="3109"/>
                    <a:pt x="4226" y="3382"/>
                    <a:pt x="4489" y="3657"/>
                  </a:cubicBezTo>
                  <a:cubicBezTo>
                    <a:pt x="4752" y="3941"/>
                    <a:pt x="4992" y="4248"/>
                    <a:pt x="5211" y="4565"/>
                  </a:cubicBezTo>
                  <a:cubicBezTo>
                    <a:pt x="5428" y="4880"/>
                    <a:pt x="5612" y="5215"/>
                    <a:pt x="5755" y="5573"/>
                  </a:cubicBezTo>
                  <a:lnTo>
                    <a:pt x="5755" y="5573"/>
                  </a:lnTo>
                  <a:cubicBezTo>
                    <a:pt x="5612" y="5215"/>
                    <a:pt x="5428" y="4880"/>
                    <a:pt x="5222" y="4554"/>
                  </a:cubicBezTo>
                  <a:cubicBezTo>
                    <a:pt x="5003" y="4236"/>
                    <a:pt x="4762" y="3941"/>
                    <a:pt x="4499" y="3657"/>
                  </a:cubicBezTo>
                  <a:cubicBezTo>
                    <a:pt x="4236" y="3372"/>
                    <a:pt x="3952" y="3098"/>
                    <a:pt x="3657" y="2857"/>
                  </a:cubicBezTo>
                  <a:cubicBezTo>
                    <a:pt x="3065" y="2353"/>
                    <a:pt x="2430" y="1905"/>
                    <a:pt x="1806" y="1455"/>
                  </a:cubicBezTo>
                  <a:cubicBezTo>
                    <a:pt x="1493" y="1229"/>
                    <a:pt x="1190" y="1001"/>
                    <a:pt x="887" y="763"/>
                  </a:cubicBezTo>
                  <a:close/>
                </a:path>
              </a:pathLst>
            </a:custGeom>
            <a:solidFill>
              <a:srgbClr val="6C25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93;p48">
              <a:extLst>
                <a:ext uri="{FF2B5EF4-FFF2-40B4-BE49-F238E27FC236}">
                  <a16:creationId xmlns:a16="http://schemas.microsoft.com/office/drawing/2014/main" id="{53158EAC-E3B9-B800-19E0-4D60638478C7}"/>
                </a:ext>
              </a:extLst>
            </p:cNvPr>
            <p:cNvSpPr/>
            <p:nvPr/>
          </p:nvSpPr>
          <p:spPr>
            <a:xfrm>
              <a:off x="3551522" y="2419676"/>
              <a:ext cx="2191" cy="34809"/>
            </a:xfrm>
            <a:custGeom>
              <a:avLst/>
              <a:gdLst/>
              <a:ahLst/>
              <a:cxnLst/>
              <a:rect l="l" t="t" r="r" b="b"/>
              <a:pathLst>
                <a:path w="89" h="1414" extrusionOk="0">
                  <a:moveTo>
                    <a:pt x="88" y="1"/>
                  </a:moveTo>
                  <a:cubicBezTo>
                    <a:pt x="33" y="417"/>
                    <a:pt x="1" y="833"/>
                    <a:pt x="1" y="1249"/>
                  </a:cubicBezTo>
                  <a:lnTo>
                    <a:pt x="1" y="1380"/>
                  </a:lnTo>
                  <a:cubicBezTo>
                    <a:pt x="1" y="1392"/>
                    <a:pt x="1" y="1402"/>
                    <a:pt x="11" y="1414"/>
                  </a:cubicBezTo>
                  <a:lnTo>
                    <a:pt x="11" y="1249"/>
                  </a:lnTo>
                  <a:cubicBezTo>
                    <a:pt x="11" y="833"/>
                    <a:pt x="44" y="417"/>
                    <a:pt x="88" y="1"/>
                  </a:cubicBezTo>
                  <a:close/>
                </a:path>
              </a:pathLst>
            </a:custGeom>
            <a:solidFill>
              <a:srgbClr val="783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94;p48">
              <a:extLst>
                <a:ext uri="{FF2B5EF4-FFF2-40B4-BE49-F238E27FC236}">
                  <a16:creationId xmlns:a16="http://schemas.microsoft.com/office/drawing/2014/main" id="{9CA58853-CCFF-A08C-7B18-52D10CD7481E}"/>
                </a:ext>
              </a:extLst>
            </p:cNvPr>
            <p:cNvSpPr/>
            <p:nvPr/>
          </p:nvSpPr>
          <p:spPr>
            <a:xfrm>
              <a:off x="3665280" y="2680597"/>
              <a:ext cx="195414" cy="48004"/>
            </a:xfrm>
            <a:custGeom>
              <a:avLst/>
              <a:gdLst/>
              <a:ahLst/>
              <a:cxnLst/>
              <a:rect l="l" t="t" r="r" b="b"/>
              <a:pathLst>
                <a:path w="7938" h="1950" extrusionOk="0">
                  <a:moveTo>
                    <a:pt x="0" y="0"/>
                  </a:moveTo>
                  <a:cubicBezTo>
                    <a:pt x="131" y="66"/>
                    <a:pt x="263" y="121"/>
                    <a:pt x="383" y="165"/>
                  </a:cubicBezTo>
                  <a:lnTo>
                    <a:pt x="405" y="165"/>
                  </a:lnTo>
                  <a:cubicBezTo>
                    <a:pt x="273" y="121"/>
                    <a:pt x="131" y="66"/>
                    <a:pt x="0" y="0"/>
                  </a:cubicBezTo>
                  <a:close/>
                  <a:moveTo>
                    <a:pt x="339" y="986"/>
                  </a:moveTo>
                  <a:cubicBezTo>
                    <a:pt x="372" y="997"/>
                    <a:pt x="405" y="1019"/>
                    <a:pt x="438" y="1041"/>
                  </a:cubicBezTo>
                  <a:cubicBezTo>
                    <a:pt x="799" y="1226"/>
                    <a:pt x="1171" y="1391"/>
                    <a:pt x="1555" y="1523"/>
                  </a:cubicBezTo>
                  <a:cubicBezTo>
                    <a:pt x="1171" y="1391"/>
                    <a:pt x="799" y="1226"/>
                    <a:pt x="448" y="1029"/>
                  </a:cubicBezTo>
                  <a:cubicBezTo>
                    <a:pt x="416" y="1019"/>
                    <a:pt x="394" y="1007"/>
                    <a:pt x="372" y="986"/>
                  </a:cubicBezTo>
                  <a:close/>
                  <a:moveTo>
                    <a:pt x="7511" y="12"/>
                  </a:moveTo>
                  <a:cubicBezTo>
                    <a:pt x="7521" y="22"/>
                    <a:pt x="7533" y="22"/>
                    <a:pt x="7533" y="33"/>
                  </a:cubicBezTo>
                  <a:cubicBezTo>
                    <a:pt x="7576" y="33"/>
                    <a:pt x="7631" y="55"/>
                    <a:pt x="7674" y="66"/>
                  </a:cubicBezTo>
                  <a:lnTo>
                    <a:pt x="7806" y="132"/>
                  </a:lnTo>
                  <a:cubicBezTo>
                    <a:pt x="7839" y="165"/>
                    <a:pt x="7872" y="209"/>
                    <a:pt x="7893" y="252"/>
                  </a:cubicBezTo>
                  <a:cubicBezTo>
                    <a:pt x="7905" y="274"/>
                    <a:pt x="7915" y="296"/>
                    <a:pt x="7915" y="318"/>
                  </a:cubicBezTo>
                  <a:cubicBezTo>
                    <a:pt x="7927" y="340"/>
                    <a:pt x="7927" y="372"/>
                    <a:pt x="7915" y="394"/>
                  </a:cubicBezTo>
                  <a:cubicBezTo>
                    <a:pt x="7915" y="438"/>
                    <a:pt x="7893" y="493"/>
                    <a:pt x="7872" y="537"/>
                  </a:cubicBezTo>
                  <a:lnTo>
                    <a:pt x="7806" y="669"/>
                  </a:lnTo>
                  <a:cubicBezTo>
                    <a:pt x="7795" y="690"/>
                    <a:pt x="7773" y="712"/>
                    <a:pt x="7762" y="734"/>
                  </a:cubicBezTo>
                  <a:lnTo>
                    <a:pt x="7740" y="767"/>
                  </a:lnTo>
                  <a:cubicBezTo>
                    <a:pt x="7740" y="778"/>
                    <a:pt x="7730" y="789"/>
                    <a:pt x="7718" y="800"/>
                  </a:cubicBezTo>
                  <a:lnTo>
                    <a:pt x="7674" y="854"/>
                  </a:lnTo>
                  <a:lnTo>
                    <a:pt x="7664" y="876"/>
                  </a:lnTo>
                  <a:lnTo>
                    <a:pt x="7653" y="887"/>
                  </a:lnTo>
                  <a:lnTo>
                    <a:pt x="7631" y="920"/>
                  </a:lnTo>
                  <a:cubicBezTo>
                    <a:pt x="7598" y="953"/>
                    <a:pt x="7565" y="997"/>
                    <a:pt x="7521" y="1029"/>
                  </a:cubicBezTo>
                  <a:cubicBezTo>
                    <a:pt x="7511" y="1051"/>
                    <a:pt x="7489" y="1063"/>
                    <a:pt x="7467" y="1085"/>
                  </a:cubicBezTo>
                  <a:cubicBezTo>
                    <a:pt x="7455" y="1095"/>
                    <a:pt x="7434" y="1117"/>
                    <a:pt x="7412" y="1128"/>
                  </a:cubicBezTo>
                  <a:lnTo>
                    <a:pt x="7357" y="1183"/>
                  </a:lnTo>
                  <a:cubicBezTo>
                    <a:pt x="7335" y="1205"/>
                    <a:pt x="7314" y="1216"/>
                    <a:pt x="7302" y="1226"/>
                  </a:cubicBezTo>
                  <a:lnTo>
                    <a:pt x="7270" y="1260"/>
                  </a:lnTo>
                  <a:cubicBezTo>
                    <a:pt x="7258" y="1260"/>
                    <a:pt x="7248" y="1270"/>
                    <a:pt x="7236" y="1282"/>
                  </a:cubicBezTo>
                  <a:lnTo>
                    <a:pt x="7182" y="1325"/>
                  </a:lnTo>
                  <a:lnTo>
                    <a:pt x="7117" y="1358"/>
                  </a:lnTo>
                  <a:lnTo>
                    <a:pt x="7083" y="1380"/>
                  </a:lnTo>
                  <a:lnTo>
                    <a:pt x="7051" y="1402"/>
                  </a:lnTo>
                  <a:lnTo>
                    <a:pt x="7007" y="1435"/>
                  </a:lnTo>
                  <a:cubicBezTo>
                    <a:pt x="6952" y="1467"/>
                    <a:pt x="6908" y="1489"/>
                    <a:pt x="6864" y="1523"/>
                  </a:cubicBezTo>
                  <a:lnTo>
                    <a:pt x="6864" y="1523"/>
                  </a:lnTo>
                  <a:lnTo>
                    <a:pt x="6886" y="1511"/>
                  </a:lnTo>
                  <a:lnTo>
                    <a:pt x="6919" y="1489"/>
                  </a:lnTo>
                  <a:lnTo>
                    <a:pt x="6996" y="1457"/>
                  </a:lnTo>
                  <a:lnTo>
                    <a:pt x="7061" y="1413"/>
                  </a:lnTo>
                  <a:lnTo>
                    <a:pt x="7095" y="1391"/>
                  </a:lnTo>
                  <a:lnTo>
                    <a:pt x="7117" y="1380"/>
                  </a:lnTo>
                  <a:lnTo>
                    <a:pt x="7182" y="1336"/>
                  </a:lnTo>
                  <a:lnTo>
                    <a:pt x="7248" y="1292"/>
                  </a:lnTo>
                  <a:cubicBezTo>
                    <a:pt x="7258" y="1282"/>
                    <a:pt x="7270" y="1270"/>
                    <a:pt x="7280" y="1270"/>
                  </a:cubicBezTo>
                  <a:lnTo>
                    <a:pt x="7302" y="1238"/>
                  </a:lnTo>
                  <a:cubicBezTo>
                    <a:pt x="7324" y="1226"/>
                    <a:pt x="7346" y="1216"/>
                    <a:pt x="7368" y="1194"/>
                  </a:cubicBezTo>
                  <a:lnTo>
                    <a:pt x="7423" y="1139"/>
                  </a:lnTo>
                  <a:cubicBezTo>
                    <a:pt x="7445" y="1128"/>
                    <a:pt x="7467" y="1106"/>
                    <a:pt x="7477" y="1095"/>
                  </a:cubicBezTo>
                  <a:cubicBezTo>
                    <a:pt x="7499" y="1073"/>
                    <a:pt x="7521" y="1063"/>
                    <a:pt x="7533" y="1041"/>
                  </a:cubicBezTo>
                  <a:cubicBezTo>
                    <a:pt x="7565" y="997"/>
                    <a:pt x="7609" y="964"/>
                    <a:pt x="7642" y="920"/>
                  </a:cubicBezTo>
                  <a:lnTo>
                    <a:pt x="7664" y="898"/>
                  </a:lnTo>
                  <a:lnTo>
                    <a:pt x="7674" y="876"/>
                  </a:lnTo>
                  <a:lnTo>
                    <a:pt x="7686" y="866"/>
                  </a:lnTo>
                  <a:lnTo>
                    <a:pt x="7730" y="800"/>
                  </a:lnTo>
                  <a:cubicBezTo>
                    <a:pt x="7740" y="800"/>
                    <a:pt x="7752" y="789"/>
                    <a:pt x="7752" y="778"/>
                  </a:cubicBezTo>
                  <a:lnTo>
                    <a:pt x="7773" y="745"/>
                  </a:lnTo>
                  <a:cubicBezTo>
                    <a:pt x="7784" y="723"/>
                    <a:pt x="7806" y="701"/>
                    <a:pt x="7817" y="679"/>
                  </a:cubicBezTo>
                  <a:cubicBezTo>
                    <a:pt x="7839" y="635"/>
                    <a:pt x="7872" y="591"/>
                    <a:pt x="7883" y="548"/>
                  </a:cubicBezTo>
                  <a:cubicBezTo>
                    <a:pt x="7905" y="493"/>
                    <a:pt x="7927" y="450"/>
                    <a:pt x="7937" y="394"/>
                  </a:cubicBezTo>
                  <a:cubicBezTo>
                    <a:pt x="7937" y="372"/>
                    <a:pt x="7937" y="340"/>
                    <a:pt x="7927" y="318"/>
                  </a:cubicBezTo>
                  <a:cubicBezTo>
                    <a:pt x="7927" y="296"/>
                    <a:pt x="7915" y="263"/>
                    <a:pt x="7905" y="241"/>
                  </a:cubicBezTo>
                  <a:cubicBezTo>
                    <a:pt x="7883" y="197"/>
                    <a:pt x="7850" y="153"/>
                    <a:pt x="7806" y="121"/>
                  </a:cubicBezTo>
                  <a:cubicBezTo>
                    <a:pt x="7773" y="99"/>
                    <a:pt x="7718" y="66"/>
                    <a:pt x="7674" y="55"/>
                  </a:cubicBezTo>
                  <a:cubicBezTo>
                    <a:pt x="7631" y="33"/>
                    <a:pt x="7576" y="22"/>
                    <a:pt x="7521" y="12"/>
                  </a:cubicBezTo>
                  <a:close/>
                  <a:moveTo>
                    <a:pt x="1555" y="1523"/>
                  </a:moveTo>
                  <a:lnTo>
                    <a:pt x="1555" y="1523"/>
                  </a:lnTo>
                  <a:cubicBezTo>
                    <a:pt x="1576" y="1533"/>
                    <a:pt x="1609" y="1544"/>
                    <a:pt x="1631" y="1555"/>
                  </a:cubicBezTo>
                  <a:lnTo>
                    <a:pt x="1696" y="1577"/>
                  </a:lnTo>
                  <a:lnTo>
                    <a:pt x="1850" y="1621"/>
                  </a:lnTo>
                  <a:cubicBezTo>
                    <a:pt x="1949" y="1643"/>
                    <a:pt x="2047" y="1676"/>
                    <a:pt x="2146" y="1698"/>
                  </a:cubicBezTo>
                  <a:lnTo>
                    <a:pt x="2288" y="1730"/>
                  </a:lnTo>
                  <a:lnTo>
                    <a:pt x="2146" y="1686"/>
                  </a:lnTo>
                  <a:cubicBezTo>
                    <a:pt x="2047" y="1664"/>
                    <a:pt x="1949" y="1643"/>
                    <a:pt x="1850" y="1610"/>
                  </a:cubicBezTo>
                  <a:lnTo>
                    <a:pt x="1708" y="1566"/>
                  </a:lnTo>
                  <a:lnTo>
                    <a:pt x="1631" y="1544"/>
                  </a:lnTo>
                  <a:cubicBezTo>
                    <a:pt x="1609" y="1533"/>
                    <a:pt x="1587" y="1533"/>
                    <a:pt x="1555" y="1523"/>
                  </a:cubicBezTo>
                  <a:close/>
                  <a:moveTo>
                    <a:pt x="2288" y="1730"/>
                  </a:moveTo>
                  <a:lnTo>
                    <a:pt x="2365" y="1752"/>
                  </a:lnTo>
                  <a:lnTo>
                    <a:pt x="2397" y="1763"/>
                  </a:lnTo>
                  <a:lnTo>
                    <a:pt x="2441" y="1763"/>
                  </a:lnTo>
                  <a:lnTo>
                    <a:pt x="2397" y="1752"/>
                  </a:lnTo>
                  <a:lnTo>
                    <a:pt x="2365" y="1741"/>
                  </a:lnTo>
                  <a:lnTo>
                    <a:pt x="2288" y="1730"/>
                  </a:lnTo>
                  <a:close/>
                  <a:moveTo>
                    <a:pt x="2441" y="1763"/>
                  </a:moveTo>
                  <a:lnTo>
                    <a:pt x="2737" y="1829"/>
                  </a:lnTo>
                  <a:cubicBezTo>
                    <a:pt x="3053" y="1881"/>
                    <a:pt x="3370" y="1924"/>
                    <a:pt x="3686" y="1947"/>
                  </a:cubicBezTo>
                  <a:lnTo>
                    <a:pt x="3686" y="1947"/>
                  </a:lnTo>
                  <a:cubicBezTo>
                    <a:pt x="3659" y="1943"/>
                    <a:pt x="3636" y="1935"/>
                    <a:pt x="3613" y="1927"/>
                  </a:cubicBezTo>
                  <a:cubicBezTo>
                    <a:pt x="3317" y="1905"/>
                    <a:pt x="3032" y="1861"/>
                    <a:pt x="2737" y="1818"/>
                  </a:cubicBezTo>
                  <a:cubicBezTo>
                    <a:pt x="2638" y="1796"/>
                    <a:pt x="2540" y="1774"/>
                    <a:pt x="2441" y="1763"/>
                  </a:cubicBezTo>
                  <a:close/>
                  <a:moveTo>
                    <a:pt x="3686" y="1947"/>
                  </a:moveTo>
                  <a:cubicBezTo>
                    <a:pt x="3697" y="1948"/>
                    <a:pt x="3709" y="1949"/>
                    <a:pt x="3722" y="1949"/>
                  </a:cubicBezTo>
                  <a:cubicBezTo>
                    <a:pt x="3710" y="1948"/>
                    <a:pt x="3698" y="1947"/>
                    <a:pt x="3686" y="1947"/>
                  </a:cubicBezTo>
                  <a:close/>
                </a:path>
              </a:pathLst>
            </a:custGeom>
            <a:solidFill>
              <a:srgbClr val="783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95;p48">
              <a:extLst>
                <a:ext uri="{FF2B5EF4-FFF2-40B4-BE49-F238E27FC236}">
                  <a16:creationId xmlns:a16="http://schemas.microsoft.com/office/drawing/2014/main" id="{9F6DF89F-891F-B759-B1D7-33DFAE64FCF0}"/>
                </a:ext>
              </a:extLst>
            </p:cNvPr>
            <p:cNvSpPr/>
            <p:nvPr/>
          </p:nvSpPr>
          <p:spPr>
            <a:xfrm>
              <a:off x="3770101" y="2634760"/>
              <a:ext cx="3791" cy="25"/>
            </a:xfrm>
            <a:custGeom>
              <a:avLst/>
              <a:gdLst/>
              <a:ahLst/>
              <a:cxnLst/>
              <a:rect l="l" t="t" r="r" b="b"/>
              <a:pathLst>
                <a:path w="154" h="1" extrusionOk="0">
                  <a:moveTo>
                    <a:pt x="154" y="1"/>
                  </a:moveTo>
                  <a:lnTo>
                    <a:pt x="56" y="1"/>
                  </a:lnTo>
                  <a:lnTo>
                    <a:pt x="0" y="1"/>
                  </a:lnTo>
                  <a:lnTo>
                    <a:pt x="0" y="1"/>
                  </a:lnTo>
                  <a:close/>
                </a:path>
              </a:pathLst>
            </a:custGeom>
            <a:solidFill>
              <a:srgbClr val="783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96;p48">
              <a:extLst>
                <a:ext uri="{FF2B5EF4-FFF2-40B4-BE49-F238E27FC236}">
                  <a16:creationId xmlns:a16="http://schemas.microsoft.com/office/drawing/2014/main" id="{6BB58CE7-2EAD-E403-A80E-85A1177BA010}"/>
                </a:ext>
              </a:extLst>
            </p:cNvPr>
            <p:cNvSpPr/>
            <p:nvPr/>
          </p:nvSpPr>
          <p:spPr>
            <a:xfrm>
              <a:off x="3834525" y="2392203"/>
              <a:ext cx="59328" cy="44755"/>
            </a:xfrm>
            <a:custGeom>
              <a:avLst/>
              <a:gdLst/>
              <a:ahLst/>
              <a:cxnLst/>
              <a:rect l="l" t="t" r="r" b="b"/>
              <a:pathLst>
                <a:path w="2410" h="1818" extrusionOk="0">
                  <a:moveTo>
                    <a:pt x="2310" y="0"/>
                  </a:moveTo>
                  <a:cubicBezTo>
                    <a:pt x="2212" y="0"/>
                    <a:pt x="2103" y="11"/>
                    <a:pt x="2004" y="22"/>
                  </a:cubicBezTo>
                  <a:cubicBezTo>
                    <a:pt x="1872" y="44"/>
                    <a:pt x="1741" y="77"/>
                    <a:pt x="1610" y="121"/>
                  </a:cubicBezTo>
                  <a:cubicBezTo>
                    <a:pt x="1347" y="209"/>
                    <a:pt x="1106" y="329"/>
                    <a:pt x="887" y="493"/>
                  </a:cubicBezTo>
                  <a:cubicBezTo>
                    <a:pt x="679" y="657"/>
                    <a:pt x="482" y="854"/>
                    <a:pt x="329" y="1084"/>
                  </a:cubicBezTo>
                  <a:cubicBezTo>
                    <a:pt x="252" y="1194"/>
                    <a:pt x="186" y="1314"/>
                    <a:pt x="132" y="1435"/>
                  </a:cubicBezTo>
                  <a:cubicBezTo>
                    <a:pt x="77" y="1555"/>
                    <a:pt x="33" y="1686"/>
                    <a:pt x="1" y="1818"/>
                  </a:cubicBezTo>
                  <a:cubicBezTo>
                    <a:pt x="33" y="1686"/>
                    <a:pt x="77" y="1555"/>
                    <a:pt x="143" y="1435"/>
                  </a:cubicBezTo>
                  <a:cubicBezTo>
                    <a:pt x="198" y="1314"/>
                    <a:pt x="263" y="1194"/>
                    <a:pt x="340" y="1084"/>
                  </a:cubicBezTo>
                  <a:cubicBezTo>
                    <a:pt x="493" y="865"/>
                    <a:pt x="679" y="668"/>
                    <a:pt x="898" y="504"/>
                  </a:cubicBezTo>
                  <a:cubicBezTo>
                    <a:pt x="1117" y="340"/>
                    <a:pt x="1358" y="219"/>
                    <a:pt x="1610" y="131"/>
                  </a:cubicBezTo>
                  <a:cubicBezTo>
                    <a:pt x="1741" y="88"/>
                    <a:pt x="1872" y="55"/>
                    <a:pt x="2004" y="33"/>
                  </a:cubicBezTo>
                  <a:cubicBezTo>
                    <a:pt x="2108" y="12"/>
                    <a:pt x="2223" y="1"/>
                    <a:pt x="2329" y="0"/>
                  </a:cubicBezTo>
                  <a:lnTo>
                    <a:pt x="2329" y="0"/>
                  </a:lnTo>
                  <a:cubicBezTo>
                    <a:pt x="2356" y="0"/>
                    <a:pt x="2382" y="2"/>
                    <a:pt x="2409" y="11"/>
                  </a:cubicBezTo>
                  <a:cubicBezTo>
                    <a:pt x="2387" y="0"/>
                    <a:pt x="2366" y="0"/>
                    <a:pt x="2344" y="0"/>
                  </a:cubicBezTo>
                  <a:cubicBezTo>
                    <a:pt x="2339" y="0"/>
                    <a:pt x="2334" y="0"/>
                    <a:pt x="2329" y="0"/>
                  </a:cubicBezTo>
                  <a:lnTo>
                    <a:pt x="2329" y="0"/>
                  </a:lnTo>
                  <a:cubicBezTo>
                    <a:pt x="2323" y="0"/>
                    <a:pt x="2316" y="0"/>
                    <a:pt x="2310" y="0"/>
                  </a:cubicBezTo>
                  <a:close/>
                </a:path>
              </a:pathLst>
            </a:custGeom>
            <a:solidFill>
              <a:srgbClr val="783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97;p48">
              <a:extLst>
                <a:ext uri="{FF2B5EF4-FFF2-40B4-BE49-F238E27FC236}">
                  <a16:creationId xmlns:a16="http://schemas.microsoft.com/office/drawing/2014/main" id="{1292634F-5D8D-D70E-61D7-1A65D60A6F03}"/>
                </a:ext>
              </a:extLst>
            </p:cNvPr>
            <p:cNvSpPr/>
            <p:nvPr/>
          </p:nvSpPr>
          <p:spPr>
            <a:xfrm>
              <a:off x="3834254" y="2344765"/>
              <a:ext cx="21860" cy="9995"/>
            </a:xfrm>
            <a:custGeom>
              <a:avLst/>
              <a:gdLst/>
              <a:ahLst/>
              <a:cxnLst/>
              <a:rect l="l" t="t" r="r" b="b"/>
              <a:pathLst>
                <a:path w="888" h="406" extrusionOk="0">
                  <a:moveTo>
                    <a:pt x="0" y="0"/>
                  </a:moveTo>
                  <a:cubicBezTo>
                    <a:pt x="0" y="12"/>
                    <a:pt x="12" y="12"/>
                    <a:pt x="22" y="12"/>
                  </a:cubicBezTo>
                  <a:cubicBezTo>
                    <a:pt x="154" y="44"/>
                    <a:pt x="285" y="88"/>
                    <a:pt x="416" y="143"/>
                  </a:cubicBezTo>
                  <a:cubicBezTo>
                    <a:pt x="285" y="88"/>
                    <a:pt x="143" y="33"/>
                    <a:pt x="0" y="0"/>
                  </a:cubicBezTo>
                  <a:close/>
                  <a:moveTo>
                    <a:pt x="416" y="143"/>
                  </a:moveTo>
                  <a:cubicBezTo>
                    <a:pt x="493" y="175"/>
                    <a:pt x="581" y="219"/>
                    <a:pt x="657" y="263"/>
                  </a:cubicBezTo>
                  <a:cubicBezTo>
                    <a:pt x="734" y="296"/>
                    <a:pt x="810" y="350"/>
                    <a:pt x="887" y="405"/>
                  </a:cubicBezTo>
                  <a:lnTo>
                    <a:pt x="887" y="405"/>
                  </a:lnTo>
                  <a:cubicBezTo>
                    <a:pt x="810" y="350"/>
                    <a:pt x="734" y="296"/>
                    <a:pt x="657" y="252"/>
                  </a:cubicBezTo>
                  <a:cubicBezTo>
                    <a:pt x="581" y="209"/>
                    <a:pt x="504" y="175"/>
                    <a:pt x="416" y="143"/>
                  </a:cubicBezTo>
                  <a:close/>
                </a:path>
              </a:pathLst>
            </a:custGeom>
            <a:solidFill>
              <a:srgbClr val="6620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98;p48">
              <a:extLst>
                <a:ext uri="{FF2B5EF4-FFF2-40B4-BE49-F238E27FC236}">
                  <a16:creationId xmlns:a16="http://schemas.microsoft.com/office/drawing/2014/main" id="{DD72616B-742D-D98F-6C83-1CFC1DF26707}"/>
                </a:ext>
              </a:extLst>
            </p:cNvPr>
            <p:cNvSpPr/>
            <p:nvPr/>
          </p:nvSpPr>
          <p:spPr>
            <a:xfrm>
              <a:off x="3617817" y="2295974"/>
              <a:ext cx="13515" cy="15928"/>
            </a:xfrm>
            <a:custGeom>
              <a:avLst/>
              <a:gdLst/>
              <a:ahLst/>
              <a:cxnLst/>
              <a:rect l="l" t="t" r="r" b="b"/>
              <a:pathLst>
                <a:path w="549" h="647" extrusionOk="0">
                  <a:moveTo>
                    <a:pt x="548" y="1"/>
                  </a:moveTo>
                  <a:lnTo>
                    <a:pt x="548" y="1"/>
                  </a:lnTo>
                  <a:cubicBezTo>
                    <a:pt x="483" y="33"/>
                    <a:pt x="427" y="77"/>
                    <a:pt x="373" y="121"/>
                  </a:cubicBezTo>
                  <a:cubicBezTo>
                    <a:pt x="318" y="165"/>
                    <a:pt x="264" y="220"/>
                    <a:pt x="220" y="274"/>
                  </a:cubicBezTo>
                  <a:cubicBezTo>
                    <a:pt x="176" y="329"/>
                    <a:pt x="132" y="384"/>
                    <a:pt x="89" y="449"/>
                  </a:cubicBezTo>
                  <a:lnTo>
                    <a:pt x="67" y="493"/>
                  </a:lnTo>
                  <a:lnTo>
                    <a:pt x="45" y="548"/>
                  </a:lnTo>
                  <a:lnTo>
                    <a:pt x="77" y="505"/>
                  </a:lnTo>
                  <a:lnTo>
                    <a:pt x="99" y="461"/>
                  </a:lnTo>
                  <a:cubicBezTo>
                    <a:pt x="143" y="395"/>
                    <a:pt x="187" y="340"/>
                    <a:pt x="230" y="286"/>
                  </a:cubicBezTo>
                  <a:cubicBezTo>
                    <a:pt x="274" y="230"/>
                    <a:pt x="329" y="176"/>
                    <a:pt x="384" y="132"/>
                  </a:cubicBezTo>
                  <a:cubicBezTo>
                    <a:pt x="439" y="77"/>
                    <a:pt x="493" y="33"/>
                    <a:pt x="548" y="1"/>
                  </a:cubicBezTo>
                  <a:close/>
                  <a:moveTo>
                    <a:pt x="45" y="548"/>
                  </a:moveTo>
                  <a:lnTo>
                    <a:pt x="23" y="592"/>
                  </a:lnTo>
                  <a:lnTo>
                    <a:pt x="1" y="646"/>
                  </a:lnTo>
                  <a:lnTo>
                    <a:pt x="23" y="603"/>
                  </a:lnTo>
                  <a:lnTo>
                    <a:pt x="45" y="548"/>
                  </a:lnTo>
                  <a:close/>
                </a:path>
              </a:pathLst>
            </a:custGeom>
            <a:solidFill>
              <a:srgbClr val="783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99;p48">
              <a:extLst>
                <a:ext uri="{FF2B5EF4-FFF2-40B4-BE49-F238E27FC236}">
                  <a16:creationId xmlns:a16="http://schemas.microsoft.com/office/drawing/2014/main" id="{C5566740-B99A-D794-63D2-B5411C402AD8}"/>
                </a:ext>
              </a:extLst>
            </p:cNvPr>
            <p:cNvSpPr/>
            <p:nvPr/>
          </p:nvSpPr>
          <p:spPr>
            <a:xfrm>
              <a:off x="3775492" y="2814812"/>
              <a:ext cx="87097" cy="34538"/>
            </a:xfrm>
            <a:custGeom>
              <a:avLst/>
              <a:gdLst/>
              <a:ahLst/>
              <a:cxnLst/>
              <a:rect l="l" t="t" r="r" b="b"/>
              <a:pathLst>
                <a:path w="3538" h="1403" extrusionOk="0">
                  <a:moveTo>
                    <a:pt x="1" y="1"/>
                  </a:moveTo>
                  <a:cubicBezTo>
                    <a:pt x="34" y="34"/>
                    <a:pt x="66" y="66"/>
                    <a:pt x="99" y="88"/>
                  </a:cubicBezTo>
                  <a:cubicBezTo>
                    <a:pt x="66" y="56"/>
                    <a:pt x="34" y="34"/>
                    <a:pt x="1" y="1"/>
                  </a:cubicBezTo>
                  <a:close/>
                  <a:moveTo>
                    <a:pt x="99" y="88"/>
                  </a:moveTo>
                  <a:lnTo>
                    <a:pt x="99" y="88"/>
                  </a:lnTo>
                  <a:cubicBezTo>
                    <a:pt x="165" y="154"/>
                    <a:pt x="241" y="209"/>
                    <a:pt x="307" y="263"/>
                  </a:cubicBezTo>
                  <a:cubicBezTo>
                    <a:pt x="241" y="209"/>
                    <a:pt x="165" y="143"/>
                    <a:pt x="99" y="88"/>
                  </a:cubicBezTo>
                  <a:close/>
                  <a:moveTo>
                    <a:pt x="307" y="264"/>
                  </a:moveTo>
                  <a:cubicBezTo>
                    <a:pt x="450" y="373"/>
                    <a:pt x="592" y="482"/>
                    <a:pt x="745" y="581"/>
                  </a:cubicBezTo>
                  <a:cubicBezTo>
                    <a:pt x="997" y="757"/>
                    <a:pt x="1260" y="910"/>
                    <a:pt x="1533" y="1052"/>
                  </a:cubicBezTo>
                  <a:lnTo>
                    <a:pt x="1533" y="1041"/>
                  </a:lnTo>
                  <a:cubicBezTo>
                    <a:pt x="1260" y="898"/>
                    <a:pt x="1008" y="745"/>
                    <a:pt x="745" y="570"/>
                  </a:cubicBezTo>
                  <a:cubicBezTo>
                    <a:pt x="603" y="472"/>
                    <a:pt x="450" y="373"/>
                    <a:pt x="307" y="264"/>
                  </a:cubicBezTo>
                  <a:close/>
                  <a:moveTo>
                    <a:pt x="3537" y="1041"/>
                  </a:moveTo>
                  <a:cubicBezTo>
                    <a:pt x="3515" y="1129"/>
                    <a:pt x="3482" y="1216"/>
                    <a:pt x="3438" y="1282"/>
                  </a:cubicBezTo>
                  <a:cubicBezTo>
                    <a:pt x="3428" y="1293"/>
                    <a:pt x="3416" y="1304"/>
                    <a:pt x="3416" y="1314"/>
                  </a:cubicBezTo>
                  <a:cubicBezTo>
                    <a:pt x="3428" y="1304"/>
                    <a:pt x="3428" y="1293"/>
                    <a:pt x="3438" y="1293"/>
                  </a:cubicBezTo>
                  <a:cubicBezTo>
                    <a:pt x="3493" y="1216"/>
                    <a:pt x="3526" y="1129"/>
                    <a:pt x="3537" y="1041"/>
                  </a:cubicBezTo>
                  <a:close/>
                  <a:moveTo>
                    <a:pt x="3416" y="1315"/>
                  </a:moveTo>
                  <a:lnTo>
                    <a:pt x="3416" y="1315"/>
                  </a:lnTo>
                  <a:cubicBezTo>
                    <a:pt x="3406" y="1326"/>
                    <a:pt x="3395" y="1326"/>
                    <a:pt x="3395" y="1336"/>
                  </a:cubicBezTo>
                  <a:cubicBezTo>
                    <a:pt x="3406" y="1336"/>
                    <a:pt x="3406" y="1326"/>
                    <a:pt x="3416" y="1315"/>
                  </a:cubicBezTo>
                  <a:close/>
                  <a:moveTo>
                    <a:pt x="3395" y="1336"/>
                  </a:moveTo>
                  <a:lnTo>
                    <a:pt x="3395" y="1336"/>
                  </a:lnTo>
                  <a:cubicBezTo>
                    <a:pt x="3373" y="1348"/>
                    <a:pt x="3362" y="1370"/>
                    <a:pt x="3340" y="1380"/>
                  </a:cubicBezTo>
                  <a:cubicBezTo>
                    <a:pt x="3329" y="1392"/>
                    <a:pt x="3318" y="1402"/>
                    <a:pt x="3307" y="1402"/>
                  </a:cubicBezTo>
                  <a:lnTo>
                    <a:pt x="3318" y="1402"/>
                  </a:lnTo>
                  <a:cubicBezTo>
                    <a:pt x="3329" y="1402"/>
                    <a:pt x="3340" y="1392"/>
                    <a:pt x="3340" y="1392"/>
                  </a:cubicBezTo>
                  <a:lnTo>
                    <a:pt x="3395" y="1336"/>
                  </a:lnTo>
                  <a:close/>
                </a:path>
              </a:pathLst>
            </a:custGeom>
            <a:solidFill>
              <a:srgbClr val="6C25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00;p48">
              <a:extLst>
                <a:ext uri="{FF2B5EF4-FFF2-40B4-BE49-F238E27FC236}">
                  <a16:creationId xmlns:a16="http://schemas.microsoft.com/office/drawing/2014/main" id="{C1D3373A-FC1A-D904-F49A-C92C42D78211}"/>
                </a:ext>
              </a:extLst>
            </p:cNvPr>
            <p:cNvSpPr/>
            <p:nvPr/>
          </p:nvSpPr>
          <p:spPr>
            <a:xfrm>
              <a:off x="3876842" y="2431370"/>
              <a:ext cx="473591" cy="603744"/>
            </a:xfrm>
            <a:custGeom>
              <a:avLst/>
              <a:gdLst/>
              <a:ahLst/>
              <a:cxnLst/>
              <a:rect l="l" t="t" r="r" b="b"/>
              <a:pathLst>
                <a:path w="19238" h="24525" extrusionOk="0">
                  <a:moveTo>
                    <a:pt x="12539" y="1"/>
                  </a:moveTo>
                  <a:cubicBezTo>
                    <a:pt x="11666" y="1"/>
                    <a:pt x="10780" y="144"/>
                    <a:pt x="9941" y="424"/>
                  </a:cubicBezTo>
                  <a:cubicBezTo>
                    <a:pt x="7041" y="1399"/>
                    <a:pt x="4654" y="3730"/>
                    <a:pt x="3493" y="6544"/>
                  </a:cubicBezTo>
                  <a:cubicBezTo>
                    <a:pt x="2157" y="9785"/>
                    <a:pt x="2277" y="13343"/>
                    <a:pt x="1073" y="16606"/>
                  </a:cubicBezTo>
                  <a:cubicBezTo>
                    <a:pt x="679" y="17679"/>
                    <a:pt x="110" y="18719"/>
                    <a:pt x="77" y="19858"/>
                  </a:cubicBezTo>
                  <a:cubicBezTo>
                    <a:pt x="0" y="21861"/>
                    <a:pt x="1380" y="22814"/>
                    <a:pt x="2978" y="23547"/>
                  </a:cubicBezTo>
                  <a:cubicBezTo>
                    <a:pt x="4401" y="24198"/>
                    <a:pt x="5966" y="24525"/>
                    <a:pt x="7530" y="24525"/>
                  </a:cubicBezTo>
                  <a:cubicBezTo>
                    <a:pt x="8963" y="24525"/>
                    <a:pt x="10396" y="24251"/>
                    <a:pt x="11715" y="23701"/>
                  </a:cubicBezTo>
                  <a:cubicBezTo>
                    <a:pt x="12208" y="23493"/>
                    <a:pt x="12712" y="23219"/>
                    <a:pt x="12898" y="22727"/>
                  </a:cubicBezTo>
                  <a:cubicBezTo>
                    <a:pt x="12997" y="22474"/>
                    <a:pt x="12997" y="22201"/>
                    <a:pt x="12997" y="21938"/>
                  </a:cubicBezTo>
                  <a:cubicBezTo>
                    <a:pt x="12985" y="20997"/>
                    <a:pt x="12985" y="20055"/>
                    <a:pt x="12975" y="19114"/>
                  </a:cubicBezTo>
                  <a:cubicBezTo>
                    <a:pt x="12975" y="18654"/>
                    <a:pt x="12975" y="18194"/>
                    <a:pt x="12963" y="17723"/>
                  </a:cubicBezTo>
                  <a:cubicBezTo>
                    <a:pt x="12953" y="16102"/>
                    <a:pt x="13237" y="15007"/>
                    <a:pt x="14245" y="13749"/>
                  </a:cubicBezTo>
                  <a:cubicBezTo>
                    <a:pt x="15099" y="12686"/>
                    <a:pt x="16379" y="12063"/>
                    <a:pt x="17321" y="11088"/>
                  </a:cubicBezTo>
                  <a:cubicBezTo>
                    <a:pt x="19160" y="9216"/>
                    <a:pt x="19237" y="6369"/>
                    <a:pt x="18493" y="3993"/>
                  </a:cubicBezTo>
                  <a:cubicBezTo>
                    <a:pt x="17803" y="1825"/>
                    <a:pt x="16084" y="577"/>
                    <a:pt x="14102" y="161"/>
                  </a:cubicBezTo>
                  <a:cubicBezTo>
                    <a:pt x="13594" y="53"/>
                    <a:pt x="13069" y="1"/>
                    <a:pt x="12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01;p48">
              <a:extLst>
                <a:ext uri="{FF2B5EF4-FFF2-40B4-BE49-F238E27FC236}">
                  <a16:creationId xmlns:a16="http://schemas.microsoft.com/office/drawing/2014/main" id="{13FD219D-7E7D-A16B-ACE1-E09F54A6315F}"/>
                </a:ext>
              </a:extLst>
            </p:cNvPr>
            <p:cNvSpPr/>
            <p:nvPr/>
          </p:nvSpPr>
          <p:spPr>
            <a:xfrm>
              <a:off x="4341498" y="2572527"/>
              <a:ext cx="295" cy="1108"/>
            </a:xfrm>
            <a:custGeom>
              <a:avLst/>
              <a:gdLst/>
              <a:ahLst/>
              <a:cxnLst/>
              <a:rect l="l" t="t" r="r" b="b"/>
              <a:pathLst>
                <a:path w="12" h="45" extrusionOk="0">
                  <a:moveTo>
                    <a:pt x="1" y="0"/>
                  </a:moveTo>
                  <a:lnTo>
                    <a:pt x="1" y="44"/>
                  </a:lnTo>
                  <a:lnTo>
                    <a:pt x="12" y="44"/>
                  </a:lnTo>
                  <a:cubicBezTo>
                    <a:pt x="1" y="22"/>
                    <a:pt x="1" y="11"/>
                    <a:pt x="1" y="0"/>
                  </a:cubicBezTo>
                  <a:close/>
                </a:path>
              </a:pathLst>
            </a:custGeom>
            <a:solidFill>
              <a:srgbClr val="B9B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02;p48">
              <a:extLst>
                <a:ext uri="{FF2B5EF4-FFF2-40B4-BE49-F238E27FC236}">
                  <a16:creationId xmlns:a16="http://schemas.microsoft.com/office/drawing/2014/main" id="{88DAE44E-DC6D-FCBE-C668-D04E2E0C73F8}"/>
                </a:ext>
              </a:extLst>
            </p:cNvPr>
            <p:cNvSpPr/>
            <p:nvPr/>
          </p:nvSpPr>
          <p:spPr>
            <a:xfrm>
              <a:off x="4341498" y="2573610"/>
              <a:ext cx="566" cy="4333"/>
            </a:xfrm>
            <a:custGeom>
              <a:avLst/>
              <a:gdLst/>
              <a:ahLst/>
              <a:cxnLst/>
              <a:rect l="l" t="t" r="r" b="b"/>
              <a:pathLst>
                <a:path w="23" h="176" extrusionOk="0">
                  <a:moveTo>
                    <a:pt x="1" y="0"/>
                  </a:moveTo>
                  <a:cubicBezTo>
                    <a:pt x="1" y="54"/>
                    <a:pt x="12" y="120"/>
                    <a:pt x="22" y="175"/>
                  </a:cubicBezTo>
                  <a:cubicBezTo>
                    <a:pt x="12" y="109"/>
                    <a:pt x="12" y="54"/>
                    <a:pt x="12" y="0"/>
                  </a:cubicBezTo>
                  <a:close/>
                </a:path>
              </a:pathLst>
            </a:custGeom>
            <a:solidFill>
              <a:srgbClr val="1515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03;p48">
              <a:extLst>
                <a:ext uri="{FF2B5EF4-FFF2-40B4-BE49-F238E27FC236}">
                  <a16:creationId xmlns:a16="http://schemas.microsoft.com/office/drawing/2014/main" id="{2232C5C5-E5CD-E3B6-C96F-076D016F60F4}"/>
                </a:ext>
              </a:extLst>
            </p:cNvPr>
            <p:cNvSpPr/>
            <p:nvPr/>
          </p:nvSpPr>
          <p:spPr>
            <a:xfrm>
              <a:off x="3900549" y="2812129"/>
              <a:ext cx="11890" cy="34785"/>
            </a:xfrm>
            <a:custGeom>
              <a:avLst/>
              <a:gdLst/>
              <a:ahLst/>
              <a:cxnLst/>
              <a:rect l="l" t="t" r="r" b="b"/>
              <a:pathLst>
                <a:path w="483" h="1413" extrusionOk="0">
                  <a:moveTo>
                    <a:pt x="482" y="0"/>
                  </a:moveTo>
                  <a:cubicBezTo>
                    <a:pt x="395" y="263"/>
                    <a:pt x="319" y="537"/>
                    <a:pt x="231" y="810"/>
                  </a:cubicBezTo>
                  <a:cubicBezTo>
                    <a:pt x="319" y="537"/>
                    <a:pt x="406" y="263"/>
                    <a:pt x="482" y="0"/>
                  </a:cubicBezTo>
                  <a:close/>
                  <a:moveTo>
                    <a:pt x="176" y="964"/>
                  </a:moveTo>
                  <a:cubicBezTo>
                    <a:pt x="154" y="1029"/>
                    <a:pt x="132" y="1085"/>
                    <a:pt x="110" y="1139"/>
                  </a:cubicBezTo>
                  <a:cubicBezTo>
                    <a:pt x="102" y="1164"/>
                    <a:pt x="94" y="1188"/>
                    <a:pt x="86" y="1211"/>
                  </a:cubicBezTo>
                  <a:lnTo>
                    <a:pt x="86" y="1211"/>
                  </a:lnTo>
                  <a:cubicBezTo>
                    <a:pt x="117" y="1131"/>
                    <a:pt x="146" y="1052"/>
                    <a:pt x="176" y="975"/>
                  </a:cubicBezTo>
                  <a:lnTo>
                    <a:pt x="176" y="964"/>
                  </a:lnTo>
                  <a:close/>
                  <a:moveTo>
                    <a:pt x="86" y="1211"/>
                  </a:moveTo>
                  <a:cubicBezTo>
                    <a:pt x="59" y="1279"/>
                    <a:pt x="31" y="1347"/>
                    <a:pt x="1" y="1413"/>
                  </a:cubicBezTo>
                  <a:lnTo>
                    <a:pt x="12" y="1413"/>
                  </a:lnTo>
                  <a:cubicBezTo>
                    <a:pt x="36" y="1347"/>
                    <a:pt x="61" y="1282"/>
                    <a:pt x="86" y="1211"/>
                  </a:cubicBezTo>
                  <a:close/>
                </a:path>
              </a:pathLst>
            </a:custGeom>
            <a:solidFill>
              <a:srgbClr val="501C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04;p48">
              <a:extLst>
                <a:ext uri="{FF2B5EF4-FFF2-40B4-BE49-F238E27FC236}">
                  <a16:creationId xmlns:a16="http://schemas.microsoft.com/office/drawing/2014/main" id="{3F0E5865-29EF-4D01-8214-E295B8C8D537}"/>
                </a:ext>
              </a:extLst>
            </p:cNvPr>
            <p:cNvSpPr/>
            <p:nvPr/>
          </p:nvSpPr>
          <p:spPr>
            <a:xfrm>
              <a:off x="3900820" y="2441241"/>
              <a:ext cx="380070" cy="593823"/>
            </a:xfrm>
            <a:custGeom>
              <a:avLst/>
              <a:gdLst/>
              <a:ahLst/>
              <a:cxnLst/>
              <a:rect l="l" t="t" r="r" b="b"/>
              <a:pathLst>
                <a:path w="15439" h="24122" extrusionOk="0">
                  <a:moveTo>
                    <a:pt x="14935" y="538"/>
                  </a:moveTo>
                  <a:lnTo>
                    <a:pt x="14935" y="538"/>
                  </a:lnTo>
                  <a:cubicBezTo>
                    <a:pt x="15066" y="658"/>
                    <a:pt x="15241" y="789"/>
                    <a:pt x="15439" y="899"/>
                  </a:cubicBezTo>
                  <a:cubicBezTo>
                    <a:pt x="15274" y="767"/>
                    <a:pt x="15110" y="647"/>
                    <a:pt x="14935" y="538"/>
                  </a:cubicBezTo>
                  <a:close/>
                  <a:moveTo>
                    <a:pt x="8891" y="998"/>
                  </a:moveTo>
                  <a:cubicBezTo>
                    <a:pt x="8843" y="1034"/>
                    <a:pt x="8794" y="1074"/>
                    <a:pt x="8748" y="1113"/>
                  </a:cubicBezTo>
                  <a:lnTo>
                    <a:pt x="8748" y="1113"/>
                  </a:lnTo>
                  <a:cubicBezTo>
                    <a:pt x="8795" y="1075"/>
                    <a:pt x="8843" y="1039"/>
                    <a:pt x="8891" y="998"/>
                  </a:cubicBezTo>
                  <a:close/>
                  <a:moveTo>
                    <a:pt x="8748" y="1113"/>
                  </a:moveTo>
                  <a:cubicBezTo>
                    <a:pt x="8719" y="1135"/>
                    <a:pt x="8690" y="1159"/>
                    <a:pt x="8661" y="1183"/>
                  </a:cubicBezTo>
                  <a:cubicBezTo>
                    <a:pt x="8658" y="1186"/>
                    <a:pt x="8656" y="1189"/>
                    <a:pt x="8654" y="1192"/>
                  </a:cubicBezTo>
                  <a:lnTo>
                    <a:pt x="8654" y="1192"/>
                  </a:lnTo>
                  <a:cubicBezTo>
                    <a:pt x="8684" y="1167"/>
                    <a:pt x="8715" y="1140"/>
                    <a:pt x="8748" y="1113"/>
                  </a:cubicBezTo>
                  <a:close/>
                  <a:moveTo>
                    <a:pt x="8654" y="1192"/>
                  </a:moveTo>
                  <a:cubicBezTo>
                    <a:pt x="8649" y="1197"/>
                    <a:pt x="8644" y="1201"/>
                    <a:pt x="8639" y="1205"/>
                  </a:cubicBezTo>
                  <a:cubicBezTo>
                    <a:pt x="8647" y="1205"/>
                    <a:pt x="8650" y="1200"/>
                    <a:pt x="8654" y="1192"/>
                  </a:cubicBezTo>
                  <a:close/>
                  <a:moveTo>
                    <a:pt x="14814" y="1611"/>
                  </a:moveTo>
                  <a:lnTo>
                    <a:pt x="14814" y="1611"/>
                  </a:lnTo>
                  <a:cubicBezTo>
                    <a:pt x="14858" y="1655"/>
                    <a:pt x="14902" y="1698"/>
                    <a:pt x="14924" y="1742"/>
                  </a:cubicBezTo>
                  <a:cubicBezTo>
                    <a:pt x="14935" y="1774"/>
                    <a:pt x="14945" y="1796"/>
                    <a:pt x="14957" y="1829"/>
                  </a:cubicBezTo>
                  <a:lnTo>
                    <a:pt x="14957" y="1829"/>
                  </a:lnTo>
                  <a:cubicBezTo>
                    <a:pt x="14945" y="1796"/>
                    <a:pt x="14935" y="1774"/>
                    <a:pt x="14924" y="1753"/>
                  </a:cubicBezTo>
                  <a:cubicBezTo>
                    <a:pt x="14891" y="1698"/>
                    <a:pt x="14858" y="1655"/>
                    <a:pt x="14814" y="1611"/>
                  </a:cubicBezTo>
                  <a:close/>
                  <a:moveTo>
                    <a:pt x="12712" y="1"/>
                  </a:moveTo>
                  <a:cubicBezTo>
                    <a:pt x="12581" y="1"/>
                    <a:pt x="12461" y="1"/>
                    <a:pt x="12329" y="12"/>
                  </a:cubicBezTo>
                  <a:cubicBezTo>
                    <a:pt x="11398" y="45"/>
                    <a:pt x="10456" y="176"/>
                    <a:pt x="9614" y="570"/>
                  </a:cubicBezTo>
                  <a:cubicBezTo>
                    <a:pt x="9493" y="625"/>
                    <a:pt x="9373" y="691"/>
                    <a:pt x="9264" y="757"/>
                  </a:cubicBezTo>
                  <a:cubicBezTo>
                    <a:pt x="9055" y="888"/>
                    <a:pt x="8858" y="1041"/>
                    <a:pt x="8672" y="1195"/>
                  </a:cubicBezTo>
                  <a:cubicBezTo>
                    <a:pt x="8551" y="1304"/>
                    <a:pt x="8442" y="1402"/>
                    <a:pt x="8332" y="1512"/>
                  </a:cubicBezTo>
                  <a:cubicBezTo>
                    <a:pt x="8070" y="1818"/>
                    <a:pt x="7862" y="2158"/>
                    <a:pt x="7731" y="2541"/>
                  </a:cubicBezTo>
                  <a:cubicBezTo>
                    <a:pt x="8541" y="1906"/>
                    <a:pt x="9362" y="1260"/>
                    <a:pt x="10303" y="844"/>
                  </a:cubicBezTo>
                  <a:cubicBezTo>
                    <a:pt x="11092" y="494"/>
                    <a:pt x="11957" y="319"/>
                    <a:pt x="12821" y="319"/>
                  </a:cubicBezTo>
                  <a:cubicBezTo>
                    <a:pt x="13030" y="319"/>
                    <a:pt x="13237" y="329"/>
                    <a:pt x="13435" y="351"/>
                  </a:cubicBezTo>
                  <a:cubicBezTo>
                    <a:pt x="14004" y="406"/>
                    <a:pt x="14585" y="548"/>
                    <a:pt x="15001" y="942"/>
                  </a:cubicBezTo>
                  <a:cubicBezTo>
                    <a:pt x="14979" y="779"/>
                    <a:pt x="14935" y="636"/>
                    <a:pt x="14858" y="494"/>
                  </a:cubicBezTo>
                  <a:cubicBezTo>
                    <a:pt x="14738" y="417"/>
                    <a:pt x="14617" y="351"/>
                    <a:pt x="14486" y="297"/>
                  </a:cubicBezTo>
                  <a:cubicBezTo>
                    <a:pt x="13938" y="66"/>
                    <a:pt x="13325" y="1"/>
                    <a:pt x="12712" y="1"/>
                  </a:cubicBezTo>
                  <a:close/>
                  <a:moveTo>
                    <a:pt x="13610" y="1370"/>
                  </a:moveTo>
                  <a:cubicBezTo>
                    <a:pt x="12449" y="1370"/>
                    <a:pt x="11289" y="1676"/>
                    <a:pt x="10347" y="2333"/>
                  </a:cubicBezTo>
                  <a:cubicBezTo>
                    <a:pt x="10172" y="2453"/>
                    <a:pt x="9986" y="2596"/>
                    <a:pt x="9920" y="2804"/>
                  </a:cubicBezTo>
                  <a:cubicBezTo>
                    <a:pt x="9855" y="3012"/>
                    <a:pt x="9964" y="3275"/>
                    <a:pt x="10172" y="3307"/>
                  </a:cubicBezTo>
                  <a:cubicBezTo>
                    <a:pt x="10194" y="3319"/>
                    <a:pt x="10205" y="3319"/>
                    <a:pt x="10227" y="3319"/>
                  </a:cubicBezTo>
                  <a:cubicBezTo>
                    <a:pt x="10336" y="3319"/>
                    <a:pt x="10435" y="3263"/>
                    <a:pt x="10534" y="3209"/>
                  </a:cubicBezTo>
                  <a:cubicBezTo>
                    <a:pt x="11256" y="2847"/>
                    <a:pt x="12055" y="2574"/>
                    <a:pt x="12855" y="2574"/>
                  </a:cubicBezTo>
                  <a:cubicBezTo>
                    <a:pt x="13018" y="2574"/>
                    <a:pt x="13183" y="2585"/>
                    <a:pt x="13347" y="2607"/>
                  </a:cubicBezTo>
                  <a:cubicBezTo>
                    <a:pt x="13741" y="2672"/>
                    <a:pt x="14135" y="2815"/>
                    <a:pt x="14475" y="3023"/>
                  </a:cubicBezTo>
                  <a:cubicBezTo>
                    <a:pt x="14519" y="2957"/>
                    <a:pt x="14563" y="2881"/>
                    <a:pt x="14606" y="2815"/>
                  </a:cubicBezTo>
                  <a:cubicBezTo>
                    <a:pt x="14770" y="2530"/>
                    <a:pt x="14902" y="2224"/>
                    <a:pt x="14979" y="1895"/>
                  </a:cubicBezTo>
                  <a:cubicBezTo>
                    <a:pt x="15011" y="1742"/>
                    <a:pt x="15033" y="1589"/>
                    <a:pt x="15033" y="1424"/>
                  </a:cubicBezTo>
                  <a:lnTo>
                    <a:pt x="15033" y="1424"/>
                  </a:lnTo>
                  <a:cubicBezTo>
                    <a:pt x="14979" y="1457"/>
                    <a:pt x="14902" y="1468"/>
                    <a:pt x="14825" y="1468"/>
                  </a:cubicBezTo>
                  <a:cubicBezTo>
                    <a:pt x="14760" y="1468"/>
                    <a:pt x="14694" y="1457"/>
                    <a:pt x="14639" y="1457"/>
                  </a:cubicBezTo>
                  <a:cubicBezTo>
                    <a:pt x="14617" y="1446"/>
                    <a:pt x="14595" y="1446"/>
                    <a:pt x="14563" y="1435"/>
                  </a:cubicBezTo>
                  <a:lnTo>
                    <a:pt x="14563" y="1435"/>
                  </a:lnTo>
                  <a:cubicBezTo>
                    <a:pt x="14661" y="1479"/>
                    <a:pt x="14748" y="1534"/>
                    <a:pt x="14814" y="1611"/>
                  </a:cubicBezTo>
                  <a:cubicBezTo>
                    <a:pt x="14738" y="1534"/>
                    <a:pt x="14639" y="1479"/>
                    <a:pt x="14541" y="1435"/>
                  </a:cubicBezTo>
                  <a:cubicBezTo>
                    <a:pt x="14234" y="1392"/>
                    <a:pt x="13916" y="1370"/>
                    <a:pt x="13610" y="1370"/>
                  </a:cubicBezTo>
                  <a:close/>
                  <a:moveTo>
                    <a:pt x="2103" y="9417"/>
                  </a:moveTo>
                  <a:lnTo>
                    <a:pt x="2103" y="9417"/>
                  </a:lnTo>
                  <a:cubicBezTo>
                    <a:pt x="1709" y="10194"/>
                    <a:pt x="1665" y="11125"/>
                    <a:pt x="1807" y="12034"/>
                  </a:cubicBezTo>
                  <a:lnTo>
                    <a:pt x="1807" y="12022"/>
                  </a:lnTo>
                  <a:lnTo>
                    <a:pt x="1797" y="11902"/>
                  </a:lnTo>
                  <a:lnTo>
                    <a:pt x="1785" y="11847"/>
                  </a:lnTo>
                  <a:lnTo>
                    <a:pt x="1785" y="11782"/>
                  </a:lnTo>
                  <a:lnTo>
                    <a:pt x="1775" y="11662"/>
                  </a:lnTo>
                  <a:lnTo>
                    <a:pt x="1775" y="11541"/>
                  </a:lnTo>
                  <a:cubicBezTo>
                    <a:pt x="1763" y="11508"/>
                    <a:pt x="1763" y="11464"/>
                    <a:pt x="1763" y="11421"/>
                  </a:cubicBezTo>
                  <a:lnTo>
                    <a:pt x="1763" y="11300"/>
                  </a:lnTo>
                  <a:lnTo>
                    <a:pt x="1763" y="11180"/>
                  </a:lnTo>
                  <a:cubicBezTo>
                    <a:pt x="1775" y="11103"/>
                    <a:pt x="1775" y="11027"/>
                    <a:pt x="1785" y="10939"/>
                  </a:cubicBezTo>
                  <a:cubicBezTo>
                    <a:pt x="1807" y="10621"/>
                    <a:pt x="1851" y="10304"/>
                    <a:pt x="1928" y="9997"/>
                  </a:cubicBezTo>
                  <a:cubicBezTo>
                    <a:pt x="1972" y="9800"/>
                    <a:pt x="2037" y="9603"/>
                    <a:pt x="2103" y="9417"/>
                  </a:cubicBezTo>
                  <a:close/>
                  <a:moveTo>
                    <a:pt x="5891" y="6701"/>
                  </a:moveTo>
                  <a:cubicBezTo>
                    <a:pt x="4928" y="7173"/>
                    <a:pt x="4271" y="8147"/>
                    <a:pt x="3964" y="9176"/>
                  </a:cubicBezTo>
                  <a:cubicBezTo>
                    <a:pt x="3658" y="10205"/>
                    <a:pt x="3646" y="11300"/>
                    <a:pt x="3690" y="12373"/>
                  </a:cubicBezTo>
                  <a:cubicBezTo>
                    <a:pt x="3625" y="11344"/>
                    <a:pt x="3559" y="10326"/>
                    <a:pt x="3505" y="9297"/>
                  </a:cubicBezTo>
                  <a:cubicBezTo>
                    <a:pt x="3483" y="9066"/>
                    <a:pt x="3461" y="8815"/>
                    <a:pt x="3274" y="8672"/>
                  </a:cubicBezTo>
                  <a:cubicBezTo>
                    <a:pt x="3198" y="8618"/>
                    <a:pt x="3110" y="8585"/>
                    <a:pt x="3023" y="8585"/>
                  </a:cubicBezTo>
                  <a:cubicBezTo>
                    <a:pt x="2771" y="8585"/>
                    <a:pt x="2497" y="8804"/>
                    <a:pt x="2333" y="9034"/>
                  </a:cubicBezTo>
                  <a:cubicBezTo>
                    <a:pt x="2245" y="9154"/>
                    <a:pt x="2179" y="9275"/>
                    <a:pt x="2114" y="9395"/>
                  </a:cubicBezTo>
                  <a:cubicBezTo>
                    <a:pt x="2037" y="9592"/>
                    <a:pt x="1982" y="9789"/>
                    <a:pt x="1938" y="9997"/>
                  </a:cubicBezTo>
                  <a:cubicBezTo>
                    <a:pt x="1862" y="10304"/>
                    <a:pt x="1807" y="10621"/>
                    <a:pt x="1785" y="10949"/>
                  </a:cubicBezTo>
                  <a:cubicBezTo>
                    <a:pt x="1785" y="11027"/>
                    <a:pt x="1775" y="11103"/>
                    <a:pt x="1775" y="11180"/>
                  </a:cubicBezTo>
                  <a:lnTo>
                    <a:pt x="1775" y="11300"/>
                  </a:lnTo>
                  <a:lnTo>
                    <a:pt x="1775" y="11421"/>
                  </a:lnTo>
                  <a:cubicBezTo>
                    <a:pt x="1775" y="11464"/>
                    <a:pt x="1775" y="11508"/>
                    <a:pt x="1785" y="11541"/>
                  </a:cubicBezTo>
                  <a:lnTo>
                    <a:pt x="1785" y="11662"/>
                  </a:lnTo>
                  <a:lnTo>
                    <a:pt x="1797" y="11782"/>
                  </a:lnTo>
                  <a:lnTo>
                    <a:pt x="1797" y="11837"/>
                  </a:lnTo>
                  <a:lnTo>
                    <a:pt x="1807" y="11902"/>
                  </a:lnTo>
                  <a:lnTo>
                    <a:pt x="1818" y="12022"/>
                  </a:lnTo>
                  <a:lnTo>
                    <a:pt x="1829" y="12143"/>
                  </a:lnTo>
                  <a:lnTo>
                    <a:pt x="1840" y="12198"/>
                  </a:lnTo>
                  <a:lnTo>
                    <a:pt x="1851" y="12253"/>
                  </a:lnTo>
                  <a:lnTo>
                    <a:pt x="1873" y="12373"/>
                  </a:lnTo>
                  <a:lnTo>
                    <a:pt x="1895" y="12494"/>
                  </a:lnTo>
                  <a:lnTo>
                    <a:pt x="1906" y="12537"/>
                  </a:lnTo>
                  <a:cubicBezTo>
                    <a:pt x="1950" y="12735"/>
                    <a:pt x="1994" y="12920"/>
                    <a:pt x="2048" y="13107"/>
                  </a:cubicBezTo>
                  <a:cubicBezTo>
                    <a:pt x="2125" y="13326"/>
                    <a:pt x="2201" y="13545"/>
                    <a:pt x="2289" y="13742"/>
                  </a:cubicBezTo>
                  <a:cubicBezTo>
                    <a:pt x="2420" y="14037"/>
                    <a:pt x="2563" y="14322"/>
                    <a:pt x="2727" y="14596"/>
                  </a:cubicBezTo>
                  <a:cubicBezTo>
                    <a:pt x="2814" y="14727"/>
                    <a:pt x="2902" y="14869"/>
                    <a:pt x="2979" y="15000"/>
                  </a:cubicBezTo>
                  <a:cubicBezTo>
                    <a:pt x="3055" y="15143"/>
                    <a:pt x="3121" y="15297"/>
                    <a:pt x="3176" y="15438"/>
                  </a:cubicBezTo>
                  <a:cubicBezTo>
                    <a:pt x="3230" y="15592"/>
                    <a:pt x="3264" y="15756"/>
                    <a:pt x="3274" y="15910"/>
                  </a:cubicBezTo>
                  <a:lnTo>
                    <a:pt x="3274" y="15986"/>
                  </a:lnTo>
                  <a:cubicBezTo>
                    <a:pt x="3811" y="15898"/>
                    <a:pt x="4347" y="15833"/>
                    <a:pt x="4884" y="15778"/>
                  </a:cubicBezTo>
                  <a:cubicBezTo>
                    <a:pt x="4763" y="15570"/>
                    <a:pt x="4643" y="15373"/>
                    <a:pt x="4534" y="15154"/>
                  </a:cubicBezTo>
                  <a:cubicBezTo>
                    <a:pt x="4424" y="14946"/>
                    <a:pt x="4315" y="14727"/>
                    <a:pt x="4227" y="14508"/>
                  </a:cubicBezTo>
                  <a:cubicBezTo>
                    <a:pt x="4172" y="14387"/>
                    <a:pt x="4128" y="14278"/>
                    <a:pt x="4084" y="14168"/>
                  </a:cubicBezTo>
                  <a:cubicBezTo>
                    <a:pt x="4062" y="14114"/>
                    <a:pt x="4052" y="14048"/>
                    <a:pt x="4030" y="13993"/>
                  </a:cubicBezTo>
                  <a:cubicBezTo>
                    <a:pt x="4008" y="13939"/>
                    <a:pt x="3986" y="13884"/>
                    <a:pt x="3975" y="13818"/>
                  </a:cubicBezTo>
                  <a:cubicBezTo>
                    <a:pt x="3833" y="13358"/>
                    <a:pt x="3745" y="12876"/>
                    <a:pt x="3724" y="12395"/>
                  </a:cubicBezTo>
                  <a:cubicBezTo>
                    <a:pt x="3724" y="12154"/>
                    <a:pt x="3734" y="11902"/>
                    <a:pt x="3767" y="11662"/>
                  </a:cubicBezTo>
                  <a:cubicBezTo>
                    <a:pt x="3799" y="11434"/>
                    <a:pt x="3854" y="11196"/>
                    <a:pt x="3918" y="10969"/>
                  </a:cubicBezTo>
                  <a:lnTo>
                    <a:pt x="3918" y="10969"/>
                  </a:lnTo>
                  <a:cubicBezTo>
                    <a:pt x="3854" y="11196"/>
                    <a:pt x="3799" y="11434"/>
                    <a:pt x="3778" y="11672"/>
                  </a:cubicBezTo>
                  <a:cubicBezTo>
                    <a:pt x="3745" y="11902"/>
                    <a:pt x="3734" y="12154"/>
                    <a:pt x="3734" y="12395"/>
                  </a:cubicBezTo>
                  <a:cubicBezTo>
                    <a:pt x="3756" y="12876"/>
                    <a:pt x="3844" y="13358"/>
                    <a:pt x="3986" y="13818"/>
                  </a:cubicBezTo>
                  <a:cubicBezTo>
                    <a:pt x="4008" y="13873"/>
                    <a:pt x="4019" y="13927"/>
                    <a:pt x="4041" y="13993"/>
                  </a:cubicBezTo>
                  <a:lnTo>
                    <a:pt x="4106" y="14158"/>
                  </a:lnTo>
                  <a:cubicBezTo>
                    <a:pt x="4140" y="14278"/>
                    <a:pt x="4183" y="14387"/>
                    <a:pt x="4238" y="14497"/>
                  </a:cubicBezTo>
                  <a:cubicBezTo>
                    <a:pt x="4325" y="14716"/>
                    <a:pt x="4435" y="14946"/>
                    <a:pt x="4544" y="15154"/>
                  </a:cubicBezTo>
                  <a:cubicBezTo>
                    <a:pt x="4654" y="15362"/>
                    <a:pt x="4775" y="15570"/>
                    <a:pt x="4884" y="15778"/>
                  </a:cubicBezTo>
                  <a:cubicBezTo>
                    <a:pt x="5125" y="15756"/>
                    <a:pt x="5354" y="15745"/>
                    <a:pt x="5595" y="15734"/>
                  </a:cubicBezTo>
                  <a:cubicBezTo>
                    <a:pt x="5650" y="15734"/>
                    <a:pt x="5694" y="15723"/>
                    <a:pt x="5749" y="15723"/>
                  </a:cubicBezTo>
                  <a:cubicBezTo>
                    <a:pt x="5814" y="15723"/>
                    <a:pt x="5880" y="15734"/>
                    <a:pt x="5946" y="15734"/>
                  </a:cubicBezTo>
                  <a:cubicBezTo>
                    <a:pt x="5880" y="15472"/>
                    <a:pt x="5804" y="15219"/>
                    <a:pt x="5727" y="14968"/>
                  </a:cubicBezTo>
                  <a:cubicBezTo>
                    <a:pt x="5563" y="14431"/>
                    <a:pt x="5388" y="13906"/>
                    <a:pt x="5234" y="13370"/>
                  </a:cubicBezTo>
                  <a:cubicBezTo>
                    <a:pt x="5157" y="13107"/>
                    <a:pt x="5081" y="12844"/>
                    <a:pt x="5026" y="12570"/>
                  </a:cubicBezTo>
                  <a:cubicBezTo>
                    <a:pt x="4972" y="12297"/>
                    <a:pt x="4928" y="12022"/>
                    <a:pt x="4906" y="11749"/>
                  </a:cubicBezTo>
                  <a:cubicBezTo>
                    <a:pt x="4884" y="11464"/>
                    <a:pt x="4873" y="11190"/>
                    <a:pt x="4895" y="10917"/>
                  </a:cubicBezTo>
                  <a:cubicBezTo>
                    <a:pt x="4906" y="10632"/>
                    <a:pt x="4928" y="10358"/>
                    <a:pt x="4982" y="10085"/>
                  </a:cubicBezTo>
                  <a:lnTo>
                    <a:pt x="4982" y="10085"/>
                  </a:lnTo>
                  <a:cubicBezTo>
                    <a:pt x="4938" y="10358"/>
                    <a:pt x="4916" y="10632"/>
                    <a:pt x="4906" y="10917"/>
                  </a:cubicBezTo>
                  <a:cubicBezTo>
                    <a:pt x="4884" y="11190"/>
                    <a:pt x="4895" y="11464"/>
                    <a:pt x="4916" y="11738"/>
                  </a:cubicBezTo>
                  <a:cubicBezTo>
                    <a:pt x="4938" y="12022"/>
                    <a:pt x="4982" y="12297"/>
                    <a:pt x="5037" y="12559"/>
                  </a:cubicBezTo>
                  <a:cubicBezTo>
                    <a:pt x="5092" y="12833"/>
                    <a:pt x="5169" y="13107"/>
                    <a:pt x="5245" y="13370"/>
                  </a:cubicBezTo>
                  <a:cubicBezTo>
                    <a:pt x="5398" y="13906"/>
                    <a:pt x="5573" y="14431"/>
                    <a:pt x="5738" y="14957"/>
                  </a:cubicBezTo>
                  <a:cubicBezTo>
                    <a:pt x="5814" y="15219"/>
                    <a:pt x="5891" y="15472"/>
                    <a:pt x="5957" y="15734"/>
                  </a:cubicBezTo>
                  <a:cubicBezTo>
                    <a:pt x="6220" y="15756"/>
                    <a:pt x="6483" y="15822"/>
                    <a:pt x="6658" y="15975"/>
                  </a:cubicBezTo>
                  <a:lnTo>
                    <a:pt x="6658" y="15635"/>
                  </a:lnTo>
                  <a:cubicBezTo>
                    <a:pt x="6658" y="15504"/>
                    <a:pt x="6668" y="15373"/>
                    <a:pt x="6680" y="15241"/>
                  </a:cubicBezTo>
                  <a:cubicBezTo>
                    <a:pt x="6702" y="14979"/>
                    <a:pt x="6745" y="14716"/>
                    <a:pt x="6822" y="14464"/>
                  </a:cubicBezTo>
                  <a:cubicBezTo>
                    <a:pt x="6855" y="14333"/>
                    <a:pt x="6899" y="14212"/>
                    <a:pt x="6953" y="14092"/>
                  </a:cubicBezTo>
                  <a:cubicBezTo>
                    <a:pt x="7008" y="13971"/>
                    <a:pt x="7074" y="13851"/>
                    <a:pt x="7139" y="13742"/>
                  </a:cubicBezTo>
                  <a:cubicBezTo>
                    <a:pt x="7227" y="13610"/>
                    <a:pt x="7337" y="13479"/>
                    <a:pt x="7457" y="13370"/>
                  </a:cubicBezTo>
                  <a:cubicBezTo>
                    <a:pt x="7731" y="12735"/>
                    <a:pt x="7982" y="12088"/>
                    <a:pt x="8059" y="11366"/>
                  </a:cubicBezTo>
                  <a:cubicBezTo>
                    <a:pt x="8092" y="11015"/>
                    <a:pt x="7982" y="10873"/>
                    <a:pt x="7796" y="10873"/>
                  </a:cubicBezTo>
                  <a:cubicBezTo>
                    <a:pt x="7205" y="10873"/>
                    <a:pt x="5826" y="12241"/>
                    <a:pt x="5672" y="12636"/>
                  </a:cubicBezTo>
                  <a:cubicBezTo>
                    <a:pt x="4972" y="11311"/>
                    <a:pt x="5135" y="9735"/>
                    <a:pt x="5563" y="8278"/>
                  </a:cubicBezTo>
                  <a:lnTo>
                    <a:pt x="5563" y="8278"/>
                  </a:lnTo>
                  <a:cubicBezTo>
                    <a:pt x="5530" y="8344"/>
                    <a:pt x="5497" y="8421"/>
                    <a:pt x="5464" y="8497"/>
                  </a:cubicBezTo>
                  <a:cubicBezTo>
                    <a:pt x="5354" y="8749"/>
                    <a:pt x="5256" y="9012"/>
                    <a:pt x="5179" y="9275"/>
                  </a:cubicBezTo>
                  <a:cubicBezTo>
                    <a:pt x="5092" y="9538"/>
                    <a:pt x="5037" y="9811"/>
                    <a:pt x="4982" y="10085"/>
                  </a:cubicBezTo>
                  <a:cubicBezTo>
                    <a:pt x="5026" y="9811"/>
                    <a:pt x="5092" y="9538"/>
                    <a:pt x="5169" y="9275"/>
                  </a:cubicBezTo>
                  <a:cubicBezTo>
                    <a:pt x="5245" y="9012"/>
                    <a:pt x="5344" y="8749"/>
                    <a:pt x="5453" y="8497"/>
                  </a:cubicBezTo>
                  <a:cubicBezTo>
                    <a:pt x="5497" y="8409"/>
                    <a:pt x="5530" y="8322"/>
                    <a:pt x="5573" y="8246"/>
                  </a:cubicBezTo>
                  <a:cubicBezTo>
                    <a:pt x="5650" y="7993"/>
                    <a:pt x="5727" y="7752"/>
                    <a:pt x="5814" y="7512"/>
                  </a:cubicBezTo>
                  <a:cubicBezTo>
                    <a:pt x="5902" y="7249"/>
                    <a:pt x="6001" y="6954"/>
                    <a:pt x="5891" y="6701"/>
                  </a:cubicBezTo>
                  <a:close/>
                  <a:moveTo>
                    <a:pt x="1205" y="14508"/>
                  </a:moveTo>
                  <a:lnTo>
                    <a:pt x="1227" y="14618"/>
                  </a:lnTo>
                  <a:lnTo>
                    <a:pt x="1238" y="14727"/>
                  </a:lnTo>
                  <a:lnTo>
                    <a:pt x="1260" y="14837"/>
                  </a:lnTo>
                  <a:lnTo>
                    <a:pt x="1282" y="14946"/>
                  </a:lnTo>
                  <a:cubicBezTo>
                    <a:pt x="1325" y="15088"/>
                    <a:pt x="1369" y="15231"/>
                    <a:pt x="1424" y="15373"/>
                  </a:cubicBezTo>
                  <a:cubicBezTo>
                    <a:pt x="1468" y="15504"/>
                    <a:pt x="1534" y="15647"/>
                    <a:pt x="1610" y="15778"/>
                  </a:cubicBezTo>
                  <a:cubicBezTo>
                    <a:pt x="1676" y="15898"/>
                    <a:pt x="1763" y="16030"/>
                    <a:pt x="1851" y="16151"/>
                  </a:cubicBezTo>
                  <a:cubicBezTo>
                    <a:pt x="1753" y="16030"/>
                    <a:pt x="1676" y="15910"/>
                    <a:pt x="1599" y="15778"/>
                  </a:cubicBezTo>
                  <a:cubicBezTo>
                    <a:pt x="1522" y="15647"/>
                    <a:pt x="1457" y="15515"/>
                    <a:pt x="1402" y="15373"/>
                  </a:cubicBezTo>
                  <a:cubicBezTo>
                    <a:pt x="1347" y="15241"/>
                    <a:pt x="1303" y="15099"/>
                    <a:pt x="1271" y="14946"/>
                  </a:cubicBezTo>
                  <a:lnTo>
                    <a:pt x="1249" y="14837"/>
                  </a:lnTo>
                  <a:lnTo>
                    <a:pt x="1227" y="14727"/>
                  </a:lnTo>
                  <a:lnTo>
                    <a:pt x="1216" y="14618"/>
                  </a:lnTo>
                  <a:lnTo>
                    <a:pt x="1205" y="14508"/>
                  </a:lnTo>
                  <a:close/>
                  <a:moveTo>
                    <a:pt x="2136" y="13402"/>
                  </a:moveTo>
                  <a:cubicBezTo>
                    <a:pt x="1063" y="13555"/>
                    <a:pt x="724" y="14245"/>
                    <a:pt x="471" y="15066"/>
                  </a:cubicBezTo>
                  <a:cubicBezTo>
                    <a:pt x="395" y="15329"/>
                    <a:pt x="308" y="15603"/>
                    <a:pt x="220" y="15876"/>
                  </a:cubicBezTo>
                  <a:cubicBezTo>
                    <a:pt x="198" y="15932"/>
                    <a:pt x="187" y="15975"/>
                    <a:pt x="165" y="16030"/>
                  </a:cubicBezTo>
                  <a:cubicBezTo>
                    <a:pt x="143" y="16095"/>
                    <a:pt x="121" y="16151"/>
                    <a:pt x="99" y="16205"/>
                  </a:cubicBezTo>
                  <a:cubicBezTo>
                    <a:pt x="67" y="16304"/>
                    <a:pt x="33" y="16391"/>
                    <a:pt x="1" y="16479"/>
                  </a:cubicBezTo>
                  <a:cubicBezTo>
                    <a:pt x="1084" y="16358"/>
                    <a:pt x="2179" y="16151"/>
                    <a:pt x="3274" y="15986"/>
                  </a:cubicBezTo>
                  <a:cubicBezTo>
                    <a:pt x="3274" y="15964"/>
                    <a:pt x="3274" y="15942"/>
                    <a:pt x="3264" y="15910"/>
                  </a:cubicBezTo>
                  <a:cubicBezTo>
                    <a:pt x="3252" y="15756"/>
                    <a:pt x="3220" y="15592"/>
                    <a:pt x="3165" y="15450"/>
                  </a:cubicBezTo>
                  <a:cubicBezTo>
                    <a:pt x="3121" y="15297"/>
                    <a:pt x="3045" y="15154"/>
                    <a:pt x="2968" y="15012"/>
                  </a:cubicBezTo>
                  <a:cubicBezTo>
                    <a:pt x="2902" y="14869"/>
                    <a:pt x="2804" y="14738"/>
                    <a:pt x="2727" y="14606"/>
                  </a:cubicBezTo>
                  <a:cubicBezTo>
                    <a:pt x="2552" y="14333"/>
                    <a:pt x="2410" y="14048"/>
                    <a:pt x="2278" y="13752"/>
                  </a:cubicBezTo>
                  <a:cubicBezTo>
                    <a:pt x="2223" y="13632"/>
                    <a:pt x="2179" y="13523"/>
                    <a:pt x="2136" y="13402"/>
                  </a:cubicBezTo>
                  <a:close/>
                  <a:moveTo>
                    <a:pt x="7457" y="13380"/>
                  </a:moveTo>
                  <a:cubicBezTo>
                    <a:pt x="7337" y="13490"/>
                    <a:pt x="7238" y="13610"/>
                    <a:pt x="7150" y="13742"/>
                  </a:cubicBezTo>
                  <a:cubicBezTo>
                    <a:pt x="7008" y="13971"/>
                    <a:pt x="6909" y="14212"/>
                    <a:pt x="6833" y="14464"/>
                  </a:cubicBezTo>
                  <a:cubicBezTo>
                    <a:pt x="6756" y="14716"/>
                    <a:pt x="6712" y="14979"/>
                    <a:pt x="6690" y="15241"/>
                  </a:cubicBezTo>
                  <a:cubicBezTo>
                    <a:pt x="6680" y="15373"/>
                    <a:pt x="6668" y="15504"/>
                    <a:pt x="6668" y="15635"/>
                  </a:cubicBezTo>
                  <a:lnTo>
                    <a:pt x="6668" y="15986"/>
                  </a:lnTo>
                  <a:cubicBezTo>
                    <a:pt x="6723" y="16041"/>
                    <a:pt x="6778" y="16107"/>
                    <a:pt x="6811" y="16172"/>
                  </a:cubicBezTo>
                  <a:cubicBezTo>
                    <a:pt x="6887" y="16314"/>
                    <a:pt x="6899" y="16468"/>
                    <a:pt x="6899" y="16632"/>
                  </a:cubicBezTo>
                  <a:lnTo>
                    <a:pt x="6899" y="16807"/>
                  </a:lnTo>
                  <a:cubicBezTo>
                    <a:pt x="6887" y="16983"/>
                    <a:pt x="6877" y="17146"/>
                    <a:pt x="6877" y="17322"/>
                  </a:cubicBezTo>
                  <a:cubicBezTo>
                    <a:pt x="6811" y="18526"/>
                    <a:pt x="6395" y="19665"/>
                    <a:pt x="6318" y="20837"/>
                  </a:cubicBezTo>
                  <a:cubicBezTo>
                    <a:pt x="6307" y="20913"/>
                    <a:pt x="6307" y="21000"/>
                    <a:pt x="6296" y="21077"/>
                  </a:cubicBezTo>
                  <a:cubicBezTo>
                    <a:pt x="6899" y="20180"/>
                    <a:pt x="7347" y="19161"/>
                    <a:pt x="7654" y="18132"/>
                  </a:cubicBezTo>
                  <a:cubicBezTo>
                    <a:pt x="7807" y="17606"/>
                    <a:pt x="7938" y="17081"/>
                    <a:pt x="8048" y="16545"/>
                  </a:cubicBezTo>
                  <a:cubicBezTo>
                    <a:pt x="8048" y="16424"/>
                    <a:pt x="8048" y="16304"/>
                    <a:pt x="8026" y="16194"/>
                  </a:cubicBezTo>
                  <a:cubicBezTo>
                    <a:pt x="7950" y="15614"/>
                    <a:pt x="7522" y="15000"/>
                    <a:pt x="6909" y="15000"/>
                  </a:cubicBezTo>
                  <a:cubicBezTo>
                    <a:pt x="6865" y="15000"/>
                    <a:pt x="6822" y="15000"/>
                    <a:pt x="6778" y="15012"/>
                  </a:cubicBezTo>
                  <a:cubicBezTo>
                    <a:pt x="6964" y="14443"/>
                    <a:pt x="7216" y="13917"/>
                    <a:pt x="7457" y="13380"/>
                  </a:cubicBezTo>
                  <a:close/>
                  <a:moveTo>
                    <a:pt x="9088" y="23836"/>
                  </a:moveTo>
                  <a:lnTo>
                    <a:pt x="9088" y="23836"/>
                  </a:lnTo>
                  <a:cubicBezTo>
                    <a:pt x="8344" y="24000"/>
                    <a:pt x="7588" y="24088"/>
                    <a:pt x="6833" y="24088"/>
                  </a:cubicBezTo>
                  <a:lnTo>
                    <a:pt x="6789" y="24088"/>
                  </a:lnTo>
                  <a:cubicBezTo>
                    <a:pt x="6329" y="24088"/>
                    <a:pt x="5869" y="24055"/>
                    <a:pt x="5410" y="23990"/>
                  </a:cubicBezTo>
                  <a:cubicBezTo>
                    <a:pt x="5398" y="24012"/>
                    <a:pt x="5388" y="24034"/>
                    <a:pt x="5376" y="24066"/>
                  </a:cubicBezTo>
                  <a:cubicBezTo>
                    <a:pt x="5770" y="24099"/>
                    <a:pt x="6165" y="24121"/>
                    <a:pt x="6548" y="24121"/>
                  </a:cubicBezTo>
                  <a:lnTo>
                    <a:pt x="6734" y="24121"/>
                  </a:lnTo>
                  <a:cubicBezTo>
                    <a:pt x="7522" y="24110"/>
                    <a:pt x="8322" y="24012"/>
                    <a:pt x="9088" y="23836"/>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05;p48">
              <a:extLst>
                <a:ext uri="{FF2B5EF4-FFF2-40B4-BE49-F238E27FC236}">
                  <a16:creationId xmlns:a16="http://schemas.microsoft.com/office/drawing/2014/main" id="{37CBEE55-01EB-157D-4DDA-9466290FC28B}"/>
                </a:ext>
              </a:extLst>
            </p:cNvPr>
            <p:cNvSpPr/>
            <p:nvPr/>
          </p:nvSpPr>
          <p:spPr>
            <a:xfrm>
              <a:off x="4331798" y="2529126"/>
              <a:ext cx="1920" cy="5933"/>
            </a:xfrm>
            <a:custGeom>
              <a:avLst/>
              <a:gdLst/>
              <a:ahLst/>
              <a:cxnLst/>
              <a:rect l="l" t="t" r="r" b="b"/>
              <a:pathLst>
                <a:path w="78" h="241" extrusionOk="0">
                  <a:moveTo>
                    <a:pt x="0" y="11"/>
                  </a:moveTo>
                  <a:cubicBezTo>
                    <a:pt x="12" y="11"/>
                    <a:pt x="12" y="11"/>
                    <a:pt x="12" y="22"/>
                  </a:cubicBezTo>
                  <a:cubicBezTo>
                    <a:pt x="34" y="99"/>
                    <a:pt x="56" y="165"/>
                    <a:pt x="77" y="241"/>
                  </a:cubicBezTo>
                  <a:cubicBezTo>
                    <a:pt x="56" y="165"/>
                    <a:pt x="34" y="99"/>
                    <a:pt x="12" y="22"/>
                  </a:cubicBezTo>
                  <a:cubicBezTo>
                    <a:pt x="12" y="11"/>
                    <a:pt x="12" y="11"/>
                    <a:pt x="0" y="11"/>
                  </a:cubicBezTo>
                  <a:close/>
                  <a:moveTo>
                    <a:pt x="0" y="0"/>
                  </a:moveTo>
                  <a:lnTo>
                    <a:pt x="0" y="0"/>
                  </a:ln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06;p48">
              <a:extLst>
                <a:ext uri="{FF2B5EF4-FFF2-40B4-BE49-F238E27FC236}">
                  <a16:creationId xmlns:a16="http://schemas.microsoft.com/office/drawing/2014/main" id="{54E20B9C-1948-3FEF-10EC-C8DE39B80740}"/>
                </a:ext>
              </a:extLst>
            </p:cNvPr>
            <p:cNvSpPr/>
            <p:nvPr/>
          </p:nvSpPr>
          <p:spPr>
            <a:xfrm>
              <a:off x="4303218" y="2701350"/>
              <a:ext cx="3003" cy="2979"/>
            </a:xfrm>
            <a:custGeom>
              <a:avLst/>
              <a:gdLst/>
              <a:ahLst/>
              <a:cxnLst/>
              <a:rect l="l" t="t" r="r" b="b"/>
              <a:pathLst>
                <a:path w="122" h="121" extrusionOk="0">
                  <a:moveTo>
                    <a:pt x="12" y="110"/>
                  </a:moveTo>
                  <a:lnTo>
                    <a:pt x="12" y="110"/>
                  </a:lnTo>
                  <a:cubicBezTo>
                    <a:pt x="12" y="121"/>
                    <a:pt x="12" y="121"/>
                    <a:pt x="1" y="121"/>
                  </a:cubicBezTo>
                  <a:cubicBezTo>
                    <a:pt x="12" y="121"/>
                    <a:pt x="12" y="121"/>
                    <a:pt x="12" y="110"/>
                  </a:cubicBezTo>
                  <a:close/>
                  <a:moveTo>
                    <a:pt x="23" y="110"/>
                  </a:moveTo>
                  <a:lnTo>
                    <a:pt x="12" y="110"/>
                  </a:lnTo>
                  <a:lnTo>
                    <a:pt x="12" y="110"/>
                  </a:lnTo>
                  <a:lnTo>
                    <a:pt x="23" y="110"/>
                  </a:lnTo>
                  <a:close/>
                  <a:moveTo>
                    <a:pt x="67" y="55"/>
                  </a:moveTo>
                  <a:lnTo>
                    <a:pt x="67" y="66"/>
                  </a:lnTo>
                  <a:lnTo>
                    <a:pt x="67" y="55"/>
                  </a:lnTo>
                  <a:close/>
                  <a:moveTo>
                    <a:pt x="88" y="33"/>
                  </a:moveTo>
                  <a:lnTo>
                    <a:pt x="78" y="44"/>
                  </a:lnTo>
                  <a:lnTo>
                    <a:pt x="88" y="33"/>
                  </a:lnTo>
                  <a:close/>
                  <a:moveTo>
                    <a:pt x="122" y="1"/>
                  </a:moveTo>
                  <a:lnTo>
                    <a:pt x="110" y="11"/>
                  </a:ln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07;p48">
              <a:extLst>
                <a:ext uri="{FF2B5EF4-FFF2-40B4-BE49-F238E27FC236}">
                  <a16:creationId xmlns:a16="http://schemas.microsoft.com/office/drawing/2014/main" id="{0EC32864-604A-445B-EDCD-3C8ACA1A52D1}"/>
                </a:ext>
              </a:extLst>
            </p:cNvPr>
            <p:cNvSpPr/>
            <p:nvPr/>
          </p:nvSpPr>
          <p:spPr>
            <a:xfrm>
              <a:off x="4124544" y="3014805"/>
              <a:ext cx="40717" cy="13244"/>
            </a:xfrm>
            <a:custGeom>
              <a:avLst/>
              <a:gdLst/>
              <a:ahLst/>
              <a:cxnLst/>
              <a:rect l="l" t="t" r="r" b="b"/>
              <a:pathLst>
                <a:path w="1654" h="538" extrusionOk="0">
                  <a:moveTo>
                    <a:pt x="1653" y="1"/>
                  </a:moveTo>
                  <a:lnTo>
                    <a:pt x="1653" y="1"/>
                  </a:lnTo>
                  <a:cubicBezTo>
                    <a:pt x="1270" y="157"/>
                    <a:pt x="881" y="297"/>
                    <a:pt x="482" y="412"/>
                  </a:cubicBezTo>
                  <a:lnTo>
                    <a:pt x="482" y="412"/>
                  </a:lnTo>
                  <a:cubicBezTo>
                    <a:pt x="875" y="300"/>
                    <a:pt x="1264" y="164"/>
                    <a:pt x="1653" y="1"/>
                  </a:cubicBezTo>
                  <a:close/>
                  <a:moveTo>
                    <a:pt x="482" y="412"/>
                  </a:moveTo>
                  <a:cubicBezTo>
                    <a:pt x="322" y="458"/>
                    <a:pt x="162" y="500"/>
                    <a:pt x="0" y="537"/>
                  </a:cubicBezTo>
                  <a:cubicBezTo>
                    <a:pt x="163" y="500"/>
                    <a:pt x="323" y="458"/>
                    <a:pt x="482" y="412"/>
                  </a:cubicBez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08;p48">
              <a:extLst>
                <a:ext uri="{FF2B5EF4-FFF2-40B4-BE49-F238E27FC236}">
                  <a16:creationId xmlns:a16="http://schemas.microsoft.com/office/drawing/2014/main" id="{0B1823B0-3A79-271D-A8C7-42563DACBE8E}"/>
                </a:ext>
              </a:extLst>
            </p:cNvPr>
            <p:cNvSpPr/>
            <p:nvPr/>
          </p:nvSpPr>
          <p:spPr>
            <a:xfrm>
              <a:off x="4071444" y="2449882"/>
              <a:ext cx="273697" cy="498110"/>
            </a:xfrm>
            <a:custGeom>
              <a:avLst/>
              <a:gdLst/>
              <a:ahLst/>
              <a:cxnLst/>
              <a:rect l="l" t="t" r="r" b="b"/>
              <a:pathLst>
                <a:path w="11118" h="20234" extrusionOk="0">
                  <a:moveTo>
                    <a:pt x="7861" y="0"/>
                  </a:moveTo>
                  <a:lnTo>
                    <a:pt x="7861" y="0"/>
                  </a:lnTo>
                  <a:cubicBezTo>
                    <a:pt x="7883" y="44"/>
                    <a:pt x="7905" y="88"/>
                    <a:pt x="7927" y="143"/>
                  </a:cubicBezTo>
                  <a:cubicBezTo>
                    <a:pt x="7960" y="153"/>
                    <a:pt x="7982" y="165"/>
                    <a:pt x="8004" y="187"/>
                  </a:cubicBezTo>
                  <a:cubicBezTo>
                    <a:pt x="7949" y="121"/>
                    <a:pt x="7894" y="66"/>
                    <a:pt x="7861" y="0"/>
                  </a:cubicBezTo>
                  <a:close/>
                  <a:moveTo>
                    <a:pt x="8070" y="591"/>
                  </a:moveTo>
                  <a:cubicBezTo>
                    <a:pt x="8102" y="745"/>
                    <a:pt x="8113" y="909"/>
                    <a:pt x="8102" y="1073"/>
                  </a:cubicBezTo>
                  <a:cubicBezTo>
                    <a:pt x="8168" y="1051"/>
                    <a:pt x="8211" y="1007"/>
                    <a:pt x="8233" y="942"/>
                  </a:cubicBezTo>
                  <a:cubicBezTo>
                    <a:pt x="8267" y="810"/>
                    <a:pt x="8179" y="679"/>
                    <a:pt x="8080" y="591"/>
                  </a:cubicBezTo>
                  <a:close/>
                  <a:moveTo>
                    <a:pt x="10992" y="5201"/>
                  </a:moveTo>
                  <a:cubicBezTo>
                    <a:pt x="11066" y="6581"/>
                    <a:pt x="10922" y="7955"/>
                    <a:pt x="10294" y="9144"/>
                  </a:cubicBezTo>
                  <a:lnTo>
                    <a:pt x="10294" y="9144"/>
                  </a:lnTo>
                  <a:cubicBezTo>
                    <a:pt x="10934" y="7954"/>
                    <a:pt x="11117" y="6562"/>
                    <a:pt x="10992" y="5201"/>
                  </a:cubicBezTo>
                  <a:close/>
                  <a:moveTo>
                    <a:pt x="10294" y="9144"/>
                  </a:moveTo>
                  <a:cubicBezTo>
                    <a:pt x="10090" y="9524"/>
                    <a:pt x="9839" y="9884"/>
                    <a:pt x="9537" y="10216"/>
                  </a:cubicBezTo>
                  <a:lnTo>
                    <a:pt x="9525" y="10226"/>
                  </a:lnTo>
                  <a:lnTo>
                    <a:pt x="9503" y="10248"/>
                  </a:lnTo>
                  <a:lnTo>
                    <a:pt x="9493" y="10259"/>
                  </a:lnTo>
                  <a:lnTo>
                    <a:pt x="9482" y="10270"/>
                  </a:lnTo>
                  <a:lnTo>
                    <a:pt x="9482" y="10280"/>
                  </a:lnTo>
                  <a:lnTo>
                    <a:pt x="9482" y="10280"/>
                  </a:lnTo>
                  <a:cubicBezTo>
                    <a:pt x="9815" y="9927"/>
                    <a:pt x="10082" y="9546"/>
                    <a:pt x="10294" y="9144"/>
                  </a:cubicBezTo>
                  <a:close/>
                  <a:moveTo>
                    <a:pt x="9482" y="10280"/>
                  </a:moveTo>
                  <a:cubicBezTo>
                    <a:pt x="9471" y="10291"/>
                    <a:pt x="9460" y="10302"/>
                    <a:pt x="9449" y="10314"/>
                  </a:cubicBezTo>
                  <a:lnTo>
                    <a:pt x="9482" y="10281"/>
                  </a:lnTo>
                  <a:lnTo>
                    <a:pt x="9482" y="10280"/>
                  </a:lnTo>
                  <a:close/>
                  <a:moveTo>
                    <a:pt x="9438" y="10314"/>
                  </a:moveTo>
                  <a:cubicBezTo>
                    <a:pt x="9438" y="10325"/>
                    <a:pt x="9438" y="10325"/>
                    <a:pt x="9427" y="10325"/>
                  </a:cubicBezTo>
                  <a:lnTo>
                    <a:pt x="9438" y="10325"/>
                  </a:lnTo>
                  <a:lnTo>
                    <a:pt x="9438" y="10314"/>
                  </a:lnTo>
                  <a:close/>
                  <a:moveTo>
                    <a:pt x="8508" y="548"/>
                  </a:moveTo>
                  <a:lnTo>
                    <a:pt x="8508" y="548"/>
                  </a:lnTo>
                  <a:cubicBezTo>
                    <a:pt x="8715" y="734"/>
                    <a:pt x="8912" y="942"/>
                    <a:pt x="9087" y="1161"/>
                  </a:cubicBezTo>
                  <a:cubicBezTo>
                    <a:pt x="9646" y="1851"/>
                    <a:pt x="10040" y="2672"/>
                    <a:pt x="10128" y="3547"/>
                  </a:cubicBezTo>
                  <a:cubicBezTo>
                    <a:pt x="10138" y="3679"/>
                    <a:pt x="10150" y="3810"/>
                    <a:pt x="10138" y="3942"/>
                  </a:cubicBezTo>
                  <a:cubicBezTo>
                    <a:pt x="10248" y="3691"/>
                    <a:pt x="10335" y="3439"/>
                    <a:pt x="10401" y="3177"/>
                  </a:cubicBezTo>
                  <a:lnTo>
                    <a:pt x="10401" y="3177"/>
                  </a:lnTo>
                  <a:cubicBezTo>
                    <a:pt x="10335" y="3439"/>
                    <a:pt x="10248" y="3701"/>
                    <a:pt x="10138" y="3942"/>
                  </a:cubicBezTo>
                  <a:cubicBezTo>
                    <a:pt x="10084" y="5606"/>
                    <a:pt x="8683" y="7084"/>
                    <a:pt x="7632" y="8245"/>
                  </a:cubicBezTo>
                  <a:cubicBezTo>
                    <a:pt x="6941" y="9000"/>
                    <a:pt x="6153" y="9854"/>
                    <a:pt x="6219" y="10873"/>
                  </a:cubicBezTo>
                  <a:cubicBezTo>
                    <a:pt x="6219" y="10883"/>
                    <a:pt x="6219" y="10883"/>
                    <a:pt x="6241" y="10883"/>
                  </a:cubicBezTo>
                  <a:cubicBezTo>
                    <a:pt x="6482" y="10883"/>
                    <a:pt x="8211" y="9909"/>
                    <a:pt x="8354" y="9810"/>
                  </a:cubicBezTo>
                  <a:cubicBezTo>
                    <a:pt x="8945" y="9384"/>
                    <a:pt x="9525" y="8912"/>
                    <a:pt x="9931" y="8289"/>
                  </a:cubicBezTo>
                  <a:cubicBezTo>
                    <a:pt x="10555" y="7325"/>
                    <a:pt x="10851" y="6175"/>
                    <a:pt x="10971" y="5026"/>
                  </a:cubicBezTo>
                  <a:cubicBezTo>
                    <a:pt x="10905" y="4500"/>
                    <a:pt x="10795" y="3975"/>
                    <a:pt x="10653" y="3460"/>
                  </a:cubicBezTo>
                  <a:cubicBezTo>
                    <a:pt x="10632" y="3384"/>
                    <a:pt x="10610" y="3318"/>
                    <a:pt x="10588" y="3241"/>
                  </a:cubicBezTo>
                  <a:cubicBezTo>
                    <a:pt x="10588" y="3230"/>
                    <a:pt x="10588" y="3230"/>
                    <a:pt x="10576" y="3230"/>
                  </a:cubicBezTo>
                  <a:lnTo>
                    <a:pt x="10576" y="3219"/>
                  </a:lnTo>
                  <a:cubicBezTo>
                    <a:pt x="10347" y="2486"/>
                    <a:pt x="9963" y="1807"/>
                    <a:pt x="9449" y="1226"/>
                  </a:cubicBezTo>
                  <a:cubicBezTo>
                    <a:pt x="9241" y="986"/>
                    <a:pt x="8847" y="778"/>
                    <a:pt x="8508" y="548"/>
                  </a:cubicBezTo>
                  <a:close/>
                  <a:moveTo>
                    <a:pt x="4445" y="11157"/>
                  </a:moveTo>
                  <a:cubicBezTo>
                    <a:pt x="4443" y="11163"/>
                    <a:pt x="4441" y="11169"/>
                    <a:pt x="4438" y="11175"/>
                  </a:cubicBezTo>
                  <a:lnTo>
                    <a:pt x="4438" y="11175"/>
                  </a:lnTo>
                  <a:cubicBezTo>
                    <a:pt x="4441" y="11173"/>
                    <a:pt x="4443" y="11170"/>
                    <a:pt x="4445" y="11168"/>
                  </a:cubicBezTo>
                  <a:lnTo>
                    <a:pt x="4445" y="11157"/>
                  </a:lnTo>
                  <a:close/>
                  <a:moveTo>
                    <a:pt x="4438" y="11175"/>
                  </a:moveTo>
                  <a:lnTo>
                    <a:pt x="4438" y="11175"/>
                  </a:lnTo>
                  <a:cubicBezTo>
                    <a:pt x="4421" y="11197"/>
                    <a:pt x="4412" y="11226"/>
                    <a:pt x="4401" y="11255"/>
                  </a:cubicBezTo>
                  <a:lnTo>
                    <a:pt x="4336" y="11431"/>
                  </a:lnTo>
                  <a:lnTo>
                    <a:pt x="4303" y="11518"/>
                  </a:lnTo>
                  <a:lnTo>
                    <a:pt x="4270" y="11606"/>
                  </a:lnTo>
                  <a:cubicBezTo>
                    <a:pt x="4226" y="11715"/>
                    <a:pt x="4194" y="11825"/>
                    <a:pt x="4150" y="11946"/>
                  </a:cubicBezTo>
                  <a:cubicBezTo>
                    <a:pt x="4257" y="11689"/>
                    <a:pt x="4343" y="11432"/>
                    <a:pt x="4438" y="11175"/>
                  </a:cubicBezTo>
                  <a:close/>
                  <a:moveTo>
                    <a:pt x="7544" y="2672"/>
                  </a:moveTo>
                  <a:cubicBezTo>
                    <a:pt x="7106" y="3318"/>
                    <a:pt x="6515" y="3844"/>
                    <a:pt x="5967" y="4401"/>
                  </a:cubicBezTo>
                  <a:cubicBezTo>
                    <a:pt x="4216" y="6175"/>
                    <a:pt x="2924" y="8387"/>
                    <a:pt x="2212" y="10774"/>
                  </a:cubicBezTo>
                  <a:cubicBezTo>
                    <a:pt x="1698" y="12547"/>
                    <a:pt x="1489" y="14387"/>
                    <a:pt x="1117" y="16194"/>
                  </a:cubicBezTo>
                  <a:cubicBezTo>
                    <a:pt x="1106" y="16642"/>
                    <a:pt x="975" y="17102"/>
                    <a:pt x="832" y="17540"/>
                  </a:cubicBezTo>
                  <a:cubicBezTo>
                    <a:pt x="559" y="18438"/>
                    <a:pt x="274" y="19336"/>
                    <a:pt x="0" y="20233"/>
                  </a:cubicBezTo>
                  <a:cubicBezTo>
                    <a:pt x="603" y="20048"/>
                    <a:pt x="1161" y="19675"/>
                    <a:pt x="1555" y="19182"/>
                  </a:cubicBezTo>
                  <a:cubicBezTo>
                    <a:pt x="2409" y="18131"/>
                    <a:pt x="2508" y="16686"/>
                    <a:pt x="2836" y="15372"/>
                  </a:cubicBezTo>
                  <a:cubicBezTo>
                    <a:pt x="3109" y="14289"/>
                    <a:pt x="3547" y="13270"/>
                    <a:pt x="4019" y="12252"/>
                  </a:cubicBezTo>
                  <a:cubicBezTo>
                    <a:pt x="4041" y="12197"/>
                    <a:pt x="4073" y="12131"/>
                    <a:pt x="4095" y="12077"/>
                  </a:cubicBezTo>
                  <a:cubicBezTo>
                    <a:pt x="4150" y="11912"/>
                    <a:pt x="4194" y="11759"/>
                    <a:pt x="4259" y="11595"/>
                  </a:cubicBezTo>
                  <a:lnTo>
                    <a:pt x="4292" y="11508"/>
                  </a:lnTo>
                  <a:lnTo>
                    <a:pt x="4325" y="11420"/>
                  </a:lnTo>
                  <a:lnTo>
                    <a:pt x="4391" y="11245"/>
                  </a:lnTo>
                  <a:cubicBezTo>
                    <a:pt x="4401" y="11212"/>
                    <a:pt x="4413" y="11190"/>
                    <a:pt x="4435" y="11157"/>
                  </a:cubicBezTo>
                  <a:lnTo>
                    <a:pt x="4467" y="11070"/>
                  </a:lnTo>
                  <a:lnTo>
                    <a:pt x="4500" y="11015"/>
                  </a:lnTo>
                  <a:cubicBezTo>
                    <a:pt x="4654" y="10588"/>
                    <a:pt x="4817" y="10172"/>
                    <a:pt x="5070" y="9778"/>
                  </a:cubicBezTo>
                  <a:cubicBezTo>
                    <a:pt x="5912" y="8420"/>
                    <a:pt x="7270" y="7555"/>
                    <a:pt x="8124" y="6241"/>
                  </a:cubicBezTo>
                  <a:cubicBezTo>
                    <a:pt x="8562" y="5584"/>
                    <a:pt x="8803" y="4741"/>
                    <a:pt x="8584" y="3975"/>
                  </a:cubicBezTo>
                  <a:cubicBezTo>
                    <a:pt x="8420" y="3428"/>
                    <a:pt x="8026" y="2978"/>
                    <a:pt x="7544" y="2672"/>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09;p48">
              <a:extLst>
                <a:ext uri="{FF2B5EF4-FFF2-40B4-BE49-F238E27FC236}">
                  <a16:creationId xmlns:a16="http://schemas.microsoft.com/office/drawing/2014/main" id="{6A65D984-D97A-7814-3347-3DFD6AB5C42D}"/>
                </a:ext>
              </a:extLst>
            </p:cNvPr>
            <p:cNvSpPr/>
            <p:nvPr/>
          </p:nvSpPr>
          <p:spPr>
            <a:xfrm>
              <a:off x="4303513" y="2704058"/>
              <a:ext cx="25" cy="25"/>
            </a:xfrm>
            <a:custGeom>
              <a:avLst/>
              <a:gdLst/>
              <a:ahLst/>
              <a:cxnLst/>
              <a:rect l="l" t="t" r="r" b="b"/>
              <a:pathLst>
                <a:path w="1" h="1" extrusionOk="0">
                  <a:moveTo>
                    <a:pt x="0" y="0"/>
                  </a:moveTo>
                  <a:lnTo>
                    <a:pt x="0" y="0"/>
                  </a:lnTo>
                  <a:lnTo>
                    <a:pt x="0" y="0"/>
                  </a:lnTo>
                  <a:lnTo>
                    <a:pt x="0" y="0"/>
                  </a:lnTo>
                  <a:close/>
                </a:path>
              </a:pathLst>
            </a:custGeom>
            <a:solidFill>
              <a:srgbClr val="0C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10;p48">
              <a:extLst>
                <a:ext uri="{FF2B5EF4-FFF2-40B4-BE49-F238E27FC236}">
                  <a16:creationId xmlns:a16="http://schemas.microsoft.com/office/drawing/2014/main" id="{71B7EB29-12AA-27FC-DBD8-E1E245A44DE8}"/>
                </a:ext>
              </a:extLst>
            </p:cNvPr>
            <p:cNvSpPr/>
            <p:nvPr/>
          </p:nvSpPr>
          <p:spPr>
            <a:xfrm>
              <a:off x="4033976" y="2453378"/>
              <a:ext cx="310525" cy="580850"/>
            </a:xfrm>
            <a:custGeom>
              <a:avLst/>
              <a:gdLst/>
              <a:ahLst/>
              <a:cxnLst/>
              <a:rect l="l" t="t" r="r" b="b"/>
              <a:pathLst>
                <a:path w="12614" h="23595" extrusionOk="0">
                  <a:moveTo>
                    <a:pt x="11660" y="3800"/>
                  </a:moveTo>
                  <a:lnTo>
                    <a:pt x="11660" y="3800"/>
                  </a:lnTo>
                  <a:cubicBezTo>
                    <a:pt x="11573" y="4019"/>
                    <a:pt x="11463" y="4227"/>
                    <a:pt x="11354" y="4424"/>
                  </a:cubicBezTo>
                  <a:cubicBezTo>
                    <a:pt x="11103" y="4862"/>
                    <a:pt x="10796" y="5267"/>
                    <a:pt x="10467" y="5639"/>
                  </a:cubicBezTo>
                  <a:cubicBezTo>
                    <a:pt x="10139" y="6023"/>
                    <a:pt x="9777" y="6373"/>
                    <a:pt x="9416" y="6723"/>
                  </a:cubicBezTo>
                  <a:cubicBezTo>
                    <a:pt x="9055" y="7074"/>
                    <a:pt x="8682" y="7413"/>
                    <a:pt x="8332" y="7763"/>
                  </a:cubicBezTo>
                  <a:cubicBezTo>
                    <a:pt x="7971" y="8125"/>
                    <a:pt x="7631" y="8486"/>
                    <a:pt x="7303" y="8869"/>
                  </a:cubicBezTo>
                  <a:cubicBezTo>
                    <a:pt x="7621" y="8475"/>
                    <a:pt x="7960" y="8113"/>
                    <a:pt x="8322" y="7763"/>
                  </a:cubicBezTo>
                  <a:cubicBezTo>
                    <a:pt x="8682" y="7402"/>
                    <a:pt x="9044" y="7062"/>
                    <a:pt x="9405" y="6712"/>
                  </a:cubicBezTo>
                  <a:cubicBezTo>
                    <a:pt x="9777" y="6373"/>
                    <a:pt x="10128" y="6023"/>
                    <a:pt x="10456" y="5639"/>
                  </a:cubicBezTo>
                  <a:cubicBezTo>
                    <a:pt x="10785" y="5256"/>
                    <a:pt x="11091" y="4851"/>
                    <a:pt x="11343" y="4424"/>
                  </a:cubicBezTo>
                  <a:cubicBezTo>
                    <a:pt x="11463" y="4216"/>
                    <a:pt x="11573" y="4008"/>
                    <a:pt x="11660" y="3800"/>
                  </a:cubicBezTo>
                  <a:close/>
                  <a:moveTo>
                    <a:pt x="4325" y="19741"/>
                  </a:moveTo>
                  <a:lnTo>
                    <a:pt x="4314" y="19785"/>
                  </a:lnTo>
                  <a:lnTo>
                    <a:pt x="4249" y="19960"/>
                  </a:lnTo>
                  <a:lnTo>
                    <a:pt x="4303" y="19785"/>
                  </a:lnTo>
                  <a:lnTo>
                    <a:pt x="4325" y="19741"/>
                  </a:lnTo>
                  <a:close/>
                  <a:moveTo>
                    <a:pt x="4249" y="19960"/>
                  </a:moveTo>
                  <a:cubicBezTo>
                    <a:pt x="4249" y="19993"/>
                    <a:pt x="4237" y="20026"/>
                    <a:pt x="4227" y="20059"/>
                  </a:cubicBezTo>
                  <a:lnTo>
                    <a:pt x="4193" y="20146"/>
                  </a:lnTo>
                  <a:lnTo>
                    <a:pt x="4161" y="20234"/>
                  </a:lnTo>
                  <a:cubicBezTo>
                    <a:pt x="4150" y="20256"/>
                    <a:pt x="4139" y="20288"/>
                    <a:pt x="4128" y="20322"/>
                  </a:cubicBezTo>
                  <a:lnTo>
                    <a:pt x="4052" y="20497"/>
                  </a:lnTo>
                  <a:lnTo>
                    <a:pt x="3975" y="20661"/>
                  </a:lnTo>
                  <a:lnTo>
                    <a:pt x="4040" y="20485"/>
                  </a:lnTo>
                  <a:lnTo>
                    <a:pt x="4117" y="20310"/>
                  </a:lnTo>
                  <a:cubicBezTo>
                    <a:pt x="4128" y="20288"/>
                    <a:pt x="4139" y="20256"/>
                    <a:pt x="4150" y="20223"/>
                  </a:cubicBezTo>
                  <a:lnTo>
                    <a:pt x="4183" y="20135"/>
                  </a:lnTo>
                  <a:lnTo>
                    <a:pt x="4215" y="20048"/>
                  </a:lnTo>
                  <a:cubicBezTo>
                    <a:pt x="4227" y="20026"/>
                    <a:pt x="4237" y="19993"/>
                    <a:pt x="4249" y="19960"/>
                  </a:cubicBezTo>
                  <a:close/>
                  <a:moveTo>
                    <a:pt x="3975" y="20661"/>
                  </a:moveTo>
                  <a:lnTo>
                    <a:pt x="3975" y="20661"/>
                  </a:lnTo>
                  <a:cubicBezTo>
                    <a:pt x="3964" y="20694"/>
                    <a:pt x="3953" y="20726"/>
                    <a:pt x="3942" y="20748"/>
                  </a:cubicBezTo>
                  <a:lnTo>
                    <a:pt x="3898" y="20836"/>
                  </a:lnTo>
                  <a:lnTo>
                    <a:pt x="3855" y="20923"/>
                  </a:lnTo>
                  <a:lnTo>
                    <a:pt x="3887" y="20836"/>
                  </a:lnTo>
                  <a:lnTo>
                    <a:pt x="3931" y="20748"/>
                  </a:lnTo>
                  <a:cubicBezTo>
                    <a:pt x="3942" y="20716"/>
                    <a:pt x="3953" y="20694"/>
                    <a:pt x="3975" y="20661"/>
                  </a:cubicBezTo>
                  <a:close/>
                  <a:moveTo>
                    <a:pt x="3855" y="20923"/>
                  </a:moveTo>
                  <a:cubicBezTo>
                    <a:pt x="3843" y="20945"/>
                    <a:pt x="3833" y="20979"/>
                    <a:pt x="3821" y="21011"/>
                  </a:cubicBezTo>
                  <a:lnTo>
                    <a:pt x="3734" y="21176"/>
                  </a:lnTo>
                  <a:lnTo>
                    <a:pt x="3712" y="21219"/>
                  </a:lnTo>
                  <a:lnTo>
                    <a:pt x="3679" y="21252"/>
                  </a:lnTo>
                  <a:lnTo>
                    <a:pt x="3679" y="21252"/>
                  </a:lnTo>
                  <a:lnTo>
                    <a:pt x="3701" y="21208"/>
                  </a:lnTo>
                  <a:lnTo>
                    <a:pt x="3723" y="21176"/>
                  </a:lnTo>
                  <a:lnTo>
                    <a:pt x="3811" y="21000"/>
                  </a:lnTo>
                  <a:cubicBezTo>
                    <a:pt x="3821" y="20979"/>
                    <a:pt x="3833" y="20945"/>
                    <a:pt x="3855" y="20923"/>
                  </a:cubicBezTo>
                  <a:close/>
                  <a:moveTo>
                    <a:pt x="3636" y="21339"/>
                  </a:moveTo>
                  <a:cubicBezTo>
                    <a:pt x="3580" y="21449"/>
                    <a:pt x="3504" y="21558"/>
                    <a:pt x="3438" y="21657"/>
                  </a:cubicBezTo>
                  <a:cubicBezTo>
                    <a:pt x="3504" y="21548"/>
                    <a:pt x="3570" y="21449"/>
                    <a:pt x="3636" y="21339"/>
                  </a:cubicBezTo>
                  <a:close/>
                  <a:moveTo>
                    <a:pt x="3438" y="21657"/>
                  </a:moveTo>
                  <a:lnTo>
                    <a:pt x="3340" y="21821"/>
                  </a:lnTo>
                  <a:cubicBezTo>
                    <a:pt x="3318" y="21843"/>
                    <a:pt x="3307" y="21865"/>
                    <a:pt x="3285" y="21898"/>
                  </a:cubicBezTo>
                  <a:lnTo>
                    <a:pt x="3230" y="21974"/>
                  </a:lnTo>
                  <a:lnTo>
                    <a:pt x="3176" y="22052"/>
                  </a:lnTo>
                  <a:lnTo>
                    <a:pt x="3110" y="22117"/>
                  </a:lnTo>
                  <a:cubicBezTo>
                    <a:pt x="3132" y="22095"/>
                    <a:pt x="3142" y="22073"/>
                    <a:pt x="3164" y="22040"/>
                  </a:cubicBezTo>
                  <a:lnTo>
                    <a:pt x="3220" y="21964"/>
                  </a:lnTo>
                  <a:lnTo>
                    <a:pt x="3274" y="21887"/>
                  </a:lnTo>
                  <a:cubicBezTo>
                    <a:pt x="3296" y="21865"/>
                    <a:pt x="3318" y="21843"/>
                    <a:pt x="3329" y="21811"/>
                  </a:cubicBezTo>
                  <a:cubicBezTo>
                    <a:pt x="3361" y="21767"/>
                    <a:pt x="3405" y="21712"/>
                    <a:pt x="3438" y="21657"/>
                  </a:cubicBezTo>
                  <a:close/>
                  <a:moveTo>
                    <a:pt x="3110" y="22117"/>
                  </a:moveTo>
                  <a:lnTo>
                    <a:pt x="2989" y="22271"/>
                  </a:lnTo>
                  <a:lnTo>
                    <a:pt x="2967" y="22303"/>
                  </a:lnTo>
                  <a:lnTo>
                    <a:pt x="2935" y="22336"/>
                  </a:lnTo>
                  <a:lnTo>
                    <a:pt x="2935" y="22336"/>
                  </a:lnTo>
                  <a:lnTo>
                    <a:pt x="2957" y="22303"/>
                  </a:lnTo>
                  <a:lnTo>
                    <a:pt x="2989" y="22259"/>
                  </a:lnTo>
                  <a:lnTo>
                    <a:pt x="3110" y="22117"/>
                  </a:lnTo>
                  <a:close/>
                  <a:moveTo>
                    <a:pt x="2935" y="22336"/>
                  </a:moveTo>
                  <a:lnTo>
                    <a:pt x="2869" y="22412"/>
                  </a:lnTo>
                  <a:cubicBezTo>
                    <a:pt x="2825" y="22456"/>
                    <a:pt x="2792" y="22500"/>
                    <a:pt x="2748" y="22544"/>
                  </a:cubicBezTo>
                  <a:lnTo>
                    <a:pt x="2606" y="22687"/>
                  </a:lnTo>
                  <a:cubicBezTo>
                    <a:pt x="2563" y="22730"/>
                    <a:pt x="2519" y="22763"/>
                    <a:pt x="2475" y="22807"/>
                  </a:cubicBezTo>
                  <a:lnTo>
                    <a:pt x="2606" y="22675"/>
                  </a:lnTo>
                  <a:lnTo>
                    <a:pt x="2738" y="22544"/>
                  </a:lnTo>
                  <a:cubicBezTo>
                    <a:pt x="2782" y="22500"/>
                    <a:pt x="2825" y="22456"/>
                    <a:pt x="2869" y="22402"/>
                  </a:cubicBezTo>
                  <a:lnTo>
                    <a:pt x="2935" y="22336"/>
                  </a:lnTo>
                  <a:close/>
                  <a:moveTo>
                    <a:pt x="2475" y="22807"/>
                  </a:moveTo>
                  <a:lnTo>
                    <a:pt x="2409" y="22872"/>
                  </a:lnTo>
                  <a:lnTo>
                    <a:pt x="2332" y="22938"/>
                  </a:lnTo>
                  <a:lnTo>
                    <a:pt x="2398" y="22872"/>
                  </a:lnTo>
                  <a:lnTo>
                    <a:pt x="2475" y="22807"/>
                  </a:lnTo>
                  <a:close/>
                  <a:moveTo>
                    <a:pt x="2036" y="23169"/>
                  </a:moveTo>
                  <a:cubicBezTo>
                    <a:pt x="2015" y="23191"/>
                    <a:pt x="1993" y="23212"/>
                    <a:pt x="1960" y="23234"/>
                  </a:cubicBezTo>
                  <a:lnTo>
                    <a:pt x="1884" y="23278"/>
                  </a:lnTo>
                  <a:lnTo>
                    <a:pt x="1960" y="23223"/>
                  </a:lnTo>
                  <a:cubicBezTo>
                    <a:pt x="1993" y="23212"/>
                    <a:pt x="2015" y="23191"/>
                    <a:pt x="2036" y="23169"/>
                  </a:cubicBezTo>
                  <a:close/>
                  <a:moveTo>
                    <a:pt x="1566" y="23485"/>
                  </a:moveTo>
                  <a:cubicBezTo>
                    <a:pt x="1544" y="23507"/>
                    <a:pt x="1522" y="23519"/>
                    <a:pt x="1490" y="23541"/>
                  </a:cubicBezTo>
                  <a:cubicBezTo>
                    <a:pt x="1512" y="23519"/>
                    <a:pt x="1544" y="23507"/>
                    <a:pt x="1566" y="23485"/>
                  </a:cubicBezTo>
                  <a:close/>
                  <a:moveTo>
                    <a:pt x="9449" y="1"/>
                  </a:moveTo>
                  <a:cubicBezTo>
                    <a:pt x="9526" y="143"/>
                    <a:pt x="9570" y="286"/>
                    <a:pt x="9592" y="449"/>
                  </a:cubicBezTo>
                  <a:lnTo>
                    <a:pt x="9602" y="449"/>
                  </a:lnTo>
                  <a:cubicBezTo>
                    <a:pt x="9701" y="537"/>
                    <a:pt x="9789" y="668"/>
                    <a:pt x="9755" y="800"/>
                  </a:cubicBezTo>
                  <a:cubicBezTo>
                    <a:pt x="9733" y="865"/>
                    <a:pt x="9690" y="909"/>
                    <a:pt x="9624" y="931"/>
                  </a:cubicBezTo>
                  <a:cubicBezTo>
                    <a:pt x="9624" y="1096"/>
                    <a:pt x="9602" y="1249"/>
                    <a:pt x="9570" y="1402"/>
                  </a:cubicBezTo>
                  <a:cubicBezTo>
                    <a:pt x="9493" y="1731"/>
                    <a:pt x="9361" y="2037"/>
                    <a:pt x="9197" y="2322"/>
                  </a:cubicBezTo>
                  <a:cubicBezTo>
                    <a:pt x="9154" y="2388"/>
                    <a:pt x="9110" y="2464"/>
                    <a:pt x="9066" y="2530"/>
                  </a:cubicBezTo>
                  <a:cubicBezTo>
                    <a:pt x="9548" y="2836"/>
                    <a:pt x="9942" y="3286"/>
                    <a:pt x="10106" y="3833"/>
                  </a:cubicBezTo>
                  <a:cubicBezTo>
                    <a:pt x="10325" y="4599"/>
                    <a:pt x="10084" y="5442"/>
                    <a:pt x="9646" y="6099"/>
                  </a:cubicBezTo>
                  <a:cubicBezTo>
                    <a:pt x="8792" y="7413"/>
                    <a:pt x="7434" y="8278"/>
                    <a:pt x="6592" y="9636"/>
                  </a:cubicBezTo>
                  <a:cubicBezTo>
                    <a:pt x="6339" y="10030"/>
                    <a:pt x="6176" y="10446"/>
                    <a:pt x="6022" y="10873"/>
                  </a:cubicBezTo>
                  <a:lnTo>
                    <a:pt x="6066" y="10763"/>
                  </a:lnTo>
                  <a:lnTo>
                    <a:pt x="6088" y="10719"/>
                  </a:lnTo>
                  <a:cubicBezTo>
                    <a:pt x="6099" y="10697"/>
                    <a:pt x="6099" y="10687"/>
                    <a:pt x="6110" y="10675"/>
                  </a:cubicBezTo>
                  <a:lnTo>
                    <a:pt x="6154" y="10588"/>
                  </a:lnTo>
                  <a:lnTo>
                    <a:pt x="6241" y="10424"/>
                  </a:lnTo>
                  <a:cubicBezTo>
                    <a:pt x="6252" y="10391"/>
                    <a:pt x="6274" y="10369"/>
                    <a:pt x="6285" y="10336"/>
                  </a:cubicBezTo>
                  <a:lnTo>
                    <a:pt x="6329" y="10259"/>
                  </a:lnTo>
                  <a:lnTo>
                    <a:pt x="6427" y="10096"/>
                  </a:lnTo>
                  <a:cubicBezTo>
                    <a:pt x="6679" y="9658"/>
                    <a:pt x="6974" y="9252"/>
                    <a:pt x="7303" y="8869"/>
                  </a:cubicBezTo>
                  <a:lnTo>
                    <a:pt x="7303" y="8869"/>
                  </a:lnTo>
                  <a:cubicBezTo>
                    <a:pt x="6986" y="9263"/>
                    <a:pt x="6690" y="9668"/>
                    <a:pt x="6438" y="10096"/>
                  </a:cubicBezTo>
                  <a:lnTo>
                    <a:pt x="6339" y="10259"/>
                  </a:lnTo>
                  <a:lnTo>
                    <a:pt x="6296" y="10347"/>
                  </a:lnTo>
                  <a:cubicBezTo>
                    <a:pt x="6285" y="10369"/>
                    <a:pt x="6263" y="10402"/>
                    <a:pt x="6252" y="10424"/>
                  </a:cubicBezTo>
                  <a:lnTo>
                    <a:pt x="6164" y="10599"/>
                  </a:lnTo>
                  <a:lnTo>
                    <a:pt x="6120" y="10675"/>
                  </a:lnTo>
                  <a:cubicBezTo>
                    <a:pt x="6110" y="10697"/>
                    <a:pt x="6110" y="10709"/>
                    <a:pt x="6099" y="10719"/>
                  </a:cubicBezTo>
                  <a:lnTo>
                    <a:pt x="6077" y="10763"/>
                  </a:lnTo>
                  <a:lnTo>
                    <a:pt x="6000" y="10938"/>
                  </a:lnTo>
                  <a:lnTo>
                    <a:pt x="5967" y="11015"/>
                  </a:lnTo>
                  <a:cubicBezTo>
                    <a:pt x="5869" y="11278"/>
                    <a:pt x="5781" y="11541"/>
                    <a:pt x="5672" y="11804"/>
                  </a:cubicBezTo>
                  <a:cubicBezTo>
                    <a:pt x="5563" y="12164"/>
                    <a:pt x="5464" y="12537"/>
                    <a:pt x="5387" y="12909"/>
                  </a:cubicBezTo>
                  <a:cubicBezTo>
                    <a:pt x="5288" y="13402"/>
                    <a:pt x="5212" y="13894"/>
                    <a:pt x="5157" y="14398"/>
                  </a:cubicBezTo>
                  <a:cubicBezTo>
                    <a:pt x="5091" y="14891"/>
                    <a:pt x="5047" y="15395"/>
                    <a:pt x="5004" y="15898"/>
                  </a:cubicBezTo>
                  <a:cubicBezTo>
                    <a:pt x="4960" y="16402"/>
                    <a:pt x="4906" y="16894"/>
                    <a:pt x="4840" y="17398"/>
                  </a:cubicBezTo>
                  <a:lnTo>
                    <a:pt x="4807" y="17584"/>
                  </a:lnTo>
                  <a:cubicBezTo>
                    <a:pt x="4807" y="17639"/>
                    <a:pt x="4796" y="17704"/>
                    <a:pt x="4785" y="17770"/>
                  </a:cubicBezTo>
                  <a:cubicBezTo>
                    <a:pt x="4763" y="17891"/>
                    <a:pt x="4741" y="18011"/>
                    <a:pt x="4719" y="18142"/>
                  </a:cubicBezTo>
                  <a:lnTo>
                    <a:pt x="4687" y="18329"/>
                  </a:lnTo>
                  <a:lnTo>
                    <a:pt x="4665" y="18417"/>
                  </a:lnTo>
                  <a:lnTo>
                    <a:pt x="4643" y="18515"/>
                  </a:lnTo>
                  <a:lnTo>
                    <a:pt x="4610" y="18690"/>
                  </a:lnTo>
                  <a:lnTo>
                    <a:pt x="4566" y="18876"/>
                  </a:lnTo>
                  <a:cubicBezTo>
                    <a:pt x="4555" y="18909"/>
                    <a:pt x="4555" y="18942"/>
                    <a:pt x="4544" y="18975"/>
                  </a:cubicBezTo>
                  <a:lnTo>
                    <a:pt x="4522" y="19062"/>
                  </a:lnTo>
                  <a:cubicBezTo>
                    <a:pt x="4500" y="19117"/>
                    <a:pt x="4490" y="19183"/>
                    <a:pt x="4478" y="19249"/>
                  </a:cubicBezTo>
                  <a:cubicBezTo>
                    <a:pt x="4434" y="19369"/>
                    <a:pt x="4412" y="19490"/>
                    <a:pt x="4369" y="19610"/>
                  </a:cubicBezTo>
                  <a:lnTo>
                    <a:pt x="4347" y="19697"/>
                  </a:lnTo>
                  <a:lnTo>
                    <a:pt x="4325" y="19741"/>
                  </a:lnTo>
                  <a:lnTo>
                    <a:pt x="4336" y="19697"/>
                  </a:lnTo>
                  <a:lnTo>
                    <a:pt x="4358" y="19599"/>
                  </a:lnTo>
                  <a:cubicBezTo>
                    <a:pt x="4402" y="19478"/>
                    <a:pt x="4434" y="19358"/>
                    <a:pt x="4468" y="19237"/>
                  </a:cubicBezTo>
                  <a:cubicBezTo>
                    <a:pt x="4478" y="19183"/>
                    <a:pt x="4500" y="19117"/>
                    <a:pt x="4511" y="19062"/>
                  </a:cubicBezTo>
                  <a:lnTo>
                    <a:pt x="4533" y="18964"/>
                  </a:lnTo>
                  <a:cubicBezTo>
                    <a:pt x="4544" y="18942"/>
                    <a:pt x="4544" y="18909"/>
                    <a:pt x="4555" y="18876"/>
                  </a:cubicBezTo>
                  <a:lnTo>
                    <a:pt x="4599" y="18690"/>
                  </a:lnTo>
                  <a:lnTo>
                    <a:pt x="4631" y="18504"/>
                  </a:lnTo>
                  <a:lnTo>
                    <a:pt x="4653" y="18417"/>
                  </a:lnTo>
                  <a:lnTo>
                    <a:pt x="4675" y="18318"/>
                  </a:lnTo>
                  <a:lnTo>
                    <a:pt x="4709" y="18142"/>
                  </a:lnTo>
                  <a:cubicBezTo>
                    <a:pt x="4730" y="18011"/>
                    <a:pt x="4752" y="17891"/>
                    <a:pt x="4774" y="17770"/>
                  </a:cubicBezTo>
                  <a:cubicBezTo>
                    <a:pt x="4785" y="17704"/>
                    <a:pt x="4796" y="17639"/>
                    <a:pt x="4796" y="17584"/>
                  </a:cubicBezTo>
                  <a:lnTo>
                    <a:pt x="4829" y="17398"/>
                  </a:lnTo>
                  <a:cubicBezTo>
                    <a:pt x="4894" y="16894"/>
                    <a:pt x="4949" y="16391"/>
                    <a:pt x="4993" y="15898"/>
                  </a:cubicBezTo>
                  <a:cubicBezTo>
                    <a:pt x="5037" y="15395"/>
                    <a:pt x="5081" y="14891"/>
                    <a:pt x="5135" y="14398"/>
                  </a:cubicBezTo>
                  <a:cubicBezTo>
                    <a:pt x="5201" y="13894"/>
                    <a:pt x="5266" y="13402"/>
                    <a:pt x="5376" y="12909"/>
                  </a:cubicBezTo>
                  <a:cubicBezTo>
                    <a:pt x="5442" y="12580"/>
                    <a:pt x="5519" y="12252"/>
                    <a:pt x="5617" y="11935"/>
                  </a:cubicBezTo>
                  <a:lnTo>
                    <a:pt x="5617" y="11935"/>
                  </a:lnTo>
                  <a:cubicBezTo>
                    <a:pt x="5595" y="11989"/>
                    <a:pt x="5563" y="12055"/>
                    <a:pt x="5541" y="12110"/>
                  </a:cubicBezTo>
                  <a:cubicBezTo>
                    <a:pt x="5069" y="13128"/>
                    <a:pt x="4631" y="14147"/>
                    <a:pt x="4358" y="15230"/>
                  </a:cubicBezTo>
                  <a:cubicBezTo>
                    <a:pt x="4030" y="16544"/>
                    <a:pt x="3931" y="17989"/>
                    <a:pt x="3077" y="19040"/>
                  </a:cubicBezTo>
                  <a:cubicBezTo>
                    <a:pt x="2683" y="19533"/>
                    <a:pt x="2125" y="19906"/>
                    <a:pt x="1522" y="20091"/>
                  </a:cubicBezTo>
                  <a:cubicBezTo>
                    <a:pt x="1796" y="19194"/>
                    <a:pt x="2081" y="18296"/>
                    <a:pt x="2354" y="17398"/>
                  </a:cubicBezTo>
                  <a:cubicBezTo>
                    <a:pt x="2497" y="16960"/>
                    <a:pt x="2628" y="16500"/>
                    <a:pt x="2639" y="16052"/>
                  </a:cubicBezTo>
                  <a:lnTo>
                    <a:pt x="2639" y="16052"/>
                  </a:lnTo>
                  <a:cubicBezTo>
                    <a:pt x="2529" y="16588"/>
                    <a:pt x="2398" y="17113"/>
                    <a:pt x="2245" y="17639"/>
                  </a:cubicBezTo>
                  <a:cubicBezTo>
                    <a:pt x="1938" y="18668"/>
                    <a:pt x="1490" y="19687"/>
                    <a:pt x="887" y="20584"/>
                  </a:cubicBezTo>
                  <a:cubicBezTo>
                    <a:pt x="877" y="20650"/>
                    <a:pt x="865" y="20726"/>
                    <a:pt x="855" y="20792"/>
                  </a:cubicBezTo>
                  <a:cubicBezTo>
                    <a:pt x="789" y="21176"/>
                    <a:pt x="668" y="21493"/>
                    <a:pt x="449" y="21646"/>
                  </a:cubicBezTo>
                  <a:cubicBezTo>
                    <a:pt x="439" y="21887"/>
                    <a:pt x="405" y="22128"/>
                    <a:pt x="361" y="22358"/>
                  </a:cubicBezTo>
                  <a:cubicBezTo>
                    <a:pt x="285" y="22741"/>
                    <a:pt x="154" y="23125"/>
                    <a:pt x="1" y="23497"/>
                  </a:cubicBezTo>
                  <a:cubicBezTo>
                    <a:pt x="460" y="23562"/>
                    <a:pt x="920" y="23595"/>
                    <a:pt x="1380" y="23595"/>
                  </a:cubicBezTo>
                  <a:lnTo>
                    <a:pt x="1424" y="23595"/>
                  </a:lnTo>
                  <a:cubicBezTo>
                    <a:pt x="2179" y="23595"/>
                    <a:pt x="2935" y="23507"/>
                    <a:pt x="3679" y="23343"/>
                  </a:cubicBezTo>
                  <a:cubicBezTo>
                    <a:pt x="4249" y="23212"/>
                    <a:pt x="4796" y="23026"/>
                    <a:pt x="5332" y="22807"/>
                  </a:cubicBezTo>
                  <a:cubicBezTo>
                    <a:pt x="5825" y="22599"/>
                    <a:pt x="6329" y="22325"/>
                    <a:pt x="6515" y="21833"/>
                  </a:cubicBezTo>
                  <a:cubicBezTo>
                    <a:pt x="6602" y="21614"/>
                    <a:pt x="6614" y="21383"/>
                    <a:pt x="6614" y="21142"/>
                  </a:cubicBezTo>
                  <a:lnTo>
                    <a:pt x="6614" y="21044"/>
                  </a:lnTo>
                  <a:cubicBezTo>
                    <a:pt x="6614" y="20770"/>
                    <a:pt x="6614" y="20497"/>
                    <a:pt x="6602" y="20223"/>
                  </a:cubicBezTo>
                  <a:cubicBezTo>
                    <a:pt x="6602" y="19555"/>
                    <a:pt x="6602" y="18887"/>
                    <a:pt x="6592" y="18220"/>
                  </a:cubicBezTo>
                  <a:lnTo>
                    <a:pt x="6592" y="18142"/>
                  </a:lnTo>
                  <a:cubicBezTo>
                    <a:pt x="6592" y="17704"/>
                    <a:pt x="6592" y="17267"/>
                    <a:pt x="6580" y="16829"/>
                  </a:cubicBezTo>
                  <a:lnTo>
                    <a:pt x="6580" y="16752"/>
                  </a:lnTo>
                  <a:cubicBezTo>
                    <a:pt x="6580" y="15176"/>
                    <a:pt x="6876" y="14091"/>
                    <a:pt x="7862" y="12855"/>
                  </a:cubicBezTo>
                  <a:cubicBezTo>
                    <a:pt x="8716" y="11792"/>
                    <a:pt x="9996" y="11169"/>
                    <a:pt x="10938" y="10194"/>
                  </a:cubicBezTo>
                  <a:cubicBezTo>
                    <a:pt x="10949" y="10194"/>
                    <a:pt x="10949" y="10194"/>
                    <a:pt x="10949" y="10183"/>
                  </a:cubicBezTo>
                  <a:cubicBezTo>
                    <a:pt x="10960" y="10183"/>
                    <a:pt x="10960" y="10183"/>
                    <a:pt x="10960" y="10172"/>
                  </a:cubicBezTo>
                  <a:lnTo>
                    <a:pt x="10971" y="10172"/>
                  </a:lnTo>
                  <a:cubicBezTo>
                    <a:pt x="12317" y="8770"/>
                    <a:pt x="12613" y="6920"/>
                    <a:pt x="12514" y="5059"/>
                  </a:cubicBezTo>
                  <a:cubicBezTo>
                    <a:pt x="12504" y="5004"/>
                    <a:pt x="12493" y="4938"/>
                    <a:pt x="12493" y="4884"/>
                  </a:cubicBezTo>
                  <a:cubicBezTo>
                    <a:pt x="12373" y="6033"/>
                    <a:pt x="12077" y="7183"/>
                    <a:pt x="11453" y="8147"/>
                  </a:cubicBezTo>
                  <a:cubicBezTo>
                    <a:pt x="11047" y="8770"/>
                    <a:pt x="10467" y="9242"/>
                    <a:pt x="9876" y="9668"/>
                  </a:cubicBezTo>
                  <a:cubicBezTo>
                    <a:pt x="9733" y="9767"/>
                    <a:pt x="8004" y="10741"/>
                    <a:pt x="7763" y="10741"/>
                  </a:cubicBezTo>
                  <a:cubicBezTo>
                    <a:pt x="7741" y="10741"/>
                    <a:pt x="7741" y="10741"/>
                    <a:pt x="7741" y="10731"/>
                  </a:cubicBezTo>
                  <a:cubicBezTo>
                    <a:pt x="7675" y="9712"/>
                    <a:pt x="8463" y="8858"/>
                    <a:pt x="9154" y="8103"/>
                  </a:cubicBezTo>
                  <a:cubicBezTo>
                    <a:pt x="10205" y="6942"/>
                    <a:pt x="11606" y="5464"/>
                    <a:pt x="11660" y="3800"/>
                  </a:cubicBezTo>
                  <a:cubicBezTo>
                    <a:pt x="11672" y="3668"/>
                    <a:pt x="11660" y="3537"/>
                    <a:pt x="11650" y="3405"/>
                  </a:cubicBezTo>
                  <a:cubicBezTo>
                    <a:pt x="11562" y="2530"/>
                    <a:pt x="11168" y="1709"/>
                    <a:pt x="10609" y="1019"/>
                  </a:cubicBezTo>
                  <a:cubicBezTo>
                    <a:pt x="10434" y="800"/>
                    <a:pt x="10237" y="592"/>
                    <a:pt x="10030" y="406"/>
                  </a:cubicBezTo>
                  <a:cubicBezTo>
                    <a:pt x="9832" y="296"/>
                    <a:pt x="9657" y="165"/>
                    <a:pt x="9526" y="45"/>
                  </a:cubicBezTo>
                  <a:cubicBezTo>
                    <a:pt x="9504" y="23"/>
                    <a:pt x="9482" y="11"/>
                    <a:pt x="9449" y="1"/>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11;p48">
              <a:extLst>
                <a:ext uri="{FF2B5EF4-FFF2-40B4-BE49-F238E27FC236}">
                  <a16:creationId xmlns:a16="http://schemas.microsoft.com/office/drawing/2014/main" id="{87C572EB-99F4-33A0-C985-933BA02C333A}"/>
                </a:ext>
              </a:extLst>
            </p:cNvPr>
            <p:cNvSpPr/>
            <p:nvPr/>
          </p:nvSpPr>
          <p:spPr>
            <a:xfrm>
              <a:off x="4084368" y="2765774"/>
              <a:ext cx="5957" cy="4874"/>
            </a:xfrm>
            <a:custGeom>
              <a:avLst/>
              <a:gdLst/>
              <a:ahLst/>
              <a:cxnLst/>
              <a:rect l="l" t="t" r="r" b="b"/>
              <a:pathLst>
                <a:path w="242" h="198" extrusionOk="0">
                  <a:moveTo>
                    <a:pt x="241" y="0"/>
                  </a:moveTo>
                  <a:cubicBezTo>
                    <a:pt x="177" y="40"/>
                    <a:pt x="113" y="86"/>
                    <a:pt x="58" y="138"/>
                  </a:cubicBezTo>
                  <a:lnTo>
                    <a:pt x="58" y="138"/>
                  </a:lnTo>
                  <a:cubicBezTo>
                    <a:pt x="116" y="89"/>
                    <a:pt x="175" y="42"/>
                    <a:pt x="241" y="0"/>
                  </a:cubicBezTo>
                  <a:close/>
                  <a:moveTo>
                    <a:pt x="58" y="138"/>
                  </a:moveTo>
                  <a:lnTo>
                    <a:pt x="58" y="138"/>
                  </a:lnTo>
                  <a:cubicBezTo>
                    <a:pt x="39" y="154"/>
                    <a:pt x="20" y="170"/>
                    <a:pt x="1" y="187"/>
                  </a:cubicBezTo>
                  <a:lnTo>
                    <a:pt x="1" y="197"/>
                  </a:lnTo>
                  <a:cubicBezTo>
                    <a:pt x="18" y="177"/>
                    <a:pt x="37" y="157"/>
                    <a:pt x="58" y="138"/>
                  </a:cubicBezTo>
                  <a:close/>
                </a:path>
              </a:pathLst>
            </a:custGeom>
            <a:solidFill>
              <a:srgbClr val="352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12;p48">
              <a:extLst>
                <a:ext uri="{FF2B5EF4-FFF2-40B4-BE49-F238E27FC236}">
                  <a16:creationId xmlns:a16="http://schemas.microsoft.com/office/drawing/2014/main" id="{F08BC531-ECB9-EC36-CDEA-82A9203B5652}"/>
                </a:ext>
              </a:extLst>
            </p:cNvPr>
            <p:cNvSpPr/>
            <p:nvPr/>
          </p:nvSpPr>
          <p:spPr>
            <a:xfrm>
              <a:off x="4064428" y="3035040"/>
              <a:ext cx="2166" cy="1083"/>
            </a:xfrm>
            <a:custGeom>
              <a:avLst/>
              <a:gdLst/>
              <a:ahLst/>
              <a:cxnLst/>
              <a:rect l="l" t="t" r="r" b="b"/>
              <a:pathLst>
                <a:path w="88" h="44" extrusionOk="0">
                  <a:moveTo>
                    <a:pt x="88" y="0"/>
                  </a:moveTo>
                  <a:lnTo>
                    <a:pt x="88" y="0"/>
                  </a:lnTo>
                  <a:lnTo>
                    <a:pt x="0" y="44"/>
                  </a:lnTo>
                  <a:close/>
                </a:path>
              </a:pathLst>
            </a:custGeom>
            <a:solidFill>
              <a:srgbClr val="12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13;p48">
              <a:extLst>
                <a:ext uri="{FF2B5EF4-FFF2-40B4-BE49-F238E27FC236}">
                  <a16:creationId xmlns:a16="http://schemas.microsoft.com/office/drawing/2014/main" id="{2E12B15B-C05E-E817-C6CE-6E35C8F8A10C}"/>
                </a:ext>
              </a:extLst>
            </p:cNvPr>
            <p:cNvSpPr/>
            <p:nvPr/>
          </p:nvSpPr>
          <p:spPr>
            <a:xfrm>
              <a:off x="4066570" y="3034203"/>
              <a:ext cx="1403" cy="862"/>
            </a:xfrm>
            <a:custGeom>
              <a:avLst/>
              <a:gdLst/>
              <a:ahLst/>
              <a:cxnLst/>
              <a:rect l="l" t="t" r="r" b="b"/>
              <a:pathLst>
                <a:path w="57" h="35" extrusionOk="0">
                  <a:moveTo>
                    <a:pt x="56" y="1"/>
                  </a:moveTo>
                  <a:lnTo>
                    <a:pt x="1" y="34"/>
                  </a:lnTo>
                  <a:lnTo>
                    <a:pt x="1" y="34"/>
                  </a:lnTo>
                  <a:lnTo>
                    <a:pt x="56" y="1"/>
                  </a:lnTo>
                  <a:close/>
                </a:path>
              </a:pathLst>
            </a:custGeom>
            <a:solidFill>
              <a:srgbClr val="271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14;p48">
              <a:extLst>
                <a:ext uri="{FF2B5EF4-FFF2-40B4-BE49-F238E27FC236}">
                  <a16:creationId xmlns:a16="http://schemas.microsoft.com/office/drawing/2014/main" id="{A974CE6C-D925-4B82-630B-07B20F8D3F2C}"/>
                </a:ext>
              </a:extLst>
            </p:cNvPr>
            <p:cNvSpPr/>
            <p:nvPr/>
          </p:nvSpPr>
          <p:spPr>
            <a:xfrm>
              <a:off x="4172228" y="2528067"/>
              <a:ext cx="155263" cy="219120"/>
            </a:xfrm>
            <a:custGeom>
              <a:avLst/>
              <a:gdLst/>
              <a:ahLst/>
              <a:cxnLst/>
              <a:rect l="l" t="t" r="r" b="b"/>
              <a:pathLst>
                <a:path w="6307" h="8901" extrusionOk="0">
                  <a:moveTo>
                    <a:pt x="6307" y="1"/>
                  </a:moveTo>
                  <a:cubicBezTo>
                    <a:pt x="6241" y="263"/>
                    <a:pt x="6154" y="515"/>
                    <a:pt x="6044" y="766"/>
                  </a:cubicBezTo>
                  <a:cubicBezTo>
                    <a:pt x="6154" y="525"/>
                    <a:pt x="6241" y="263"/>
                    <a:pt x="6307" y="1"/>
                  </a:cubicBezTo>
                  <a:close/>
                  <a:moveTo>
                    <a:pt x="406" y="7839"/>
                  </a:moveTo>
                  <a:lnTo>
                    <a:pt x="373" y="7894"/>
                  </a:lnTo>
                  <a:lnTo>
                    <a:pt x="341" y="7981"/>
                  </a:lnTo>
                  <a:cubicBezTo>
                    <a:pt x="319" y="8014"/>
                    <a:pt x="307" y="8036"/>
                    <a:pt x="297" y="8069"/>
                  </a:cubicBezTo>
                  <a:lnTo>
                    <a:pt x="231" y="8244"/>
                  </a:lnTo>
                  <a:lnTo>
                    <a:pt x="198" y="8332"/>
                  </a:lnTo>
                  <a:lnTo>
                    <a:pt x="165" y="8419"/>
                  </a:lnTo>
                  <a:cubicBezTo>
                    <a:pt x="100" y="8583"/>
                    <a:pt x="56" y="8736"/>
                    <a:pt x="1" y="8901"/>
                  </a:cubicBezTo>
                  <a:cubicBezTo>
                    <a:pt x="23" y="8857"/>
                    <a:pt x="45" y="8813"/>
                    <a:pt x="56" y="8770"/>
                  </a:cubicBezTo>
                  <a:cubicBezTo>
                    <a:pt x="100" y="8649"/>
                    <a:pt x="132" y="8539"/>
                    <a:pt x="176" y="8430"/>
                  </a:cubicBezTo>
                  <a:lnTo>
                    <a:pt x="209" y="8342"/>
                  </a:lnTo>
                  <a:lnTo>
                    <a:pt x="242" y="8255"/>
                  </a:lnTo>
                  <a:lnTo>
                    <a:pt x="307" y="8079"/>
                  </a:lnTo>
                  <a:cubicBezTo>
                    <a:pt x="319" y="8047"/>
                    <a:pt x="329" y="8014"/>
                    <a:pt x="351" y="7992"/>
                  </a:cubicBezTo>
                  <a:lnTo>
                    <a:pt x="351" y="7981"/>
                  </a:lnTo>
                  <a:cubicBezTo>
                    <a:pt x="373" y="7937"/>
                    <a:pt x="384" y="7882"/>
                    <a:pt x="406" y="7839"/>
                  </a:cubicBezTo>
                  <a:close/>
                </a:path>
              </a:pathLst>
            </a:custGeom>
            <a:solidFill>
              <a:srgbClr val="1F19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15;p48">
              <a:extLst>
                <a:ext uri="{FF2B5EF4-FFF2-40B4-BE49-F238E27FC236}">
                  <a16:creationId xmlns:a16="http://schemas.microsoft.com/office/drawing/2014/main" id="{33E95D40-0E35-189A-B397-1FF0FE28C47B}"/>
                </a:ext>
              </a:extLst>
            </p:cNvPr>
            <p:cNvSpPr/>
            <p:nvPr/>
          </p:nvSpPr>
          <p:spPr>
            <a:xfrm>
              <a:off x="4269541" y="2487892"/>
              <a:ext cx="25" cy="566"/>
            </a:xfrm>
            <a:custGeom>
              <a:avLst/>
              <a:gdLst/>
              <a:ahLst/>
              <a:cxnLst/>
              <a:rect l="l" t="t" r="r" b="b"/>
              <a:pathLst>
                <a:path w="1" h="23" extrusionOk="0">
                  <a:moveTo>
                    <a:pt x="1" y="0"/>
                  </a:moveTo>
                  <a:lnTo>
                    <a:pt x="1" y="0"/>
                  </a:lnTo>
                  <a:lnTo>
                    <a:pt x="1" y="22"/>
                  </a:lnTo>
                  <a:close/>
                </a:path>
              </a:pathLst>
            </a:custGeom>
            <a:solidFill>
              <a:srgbClr val="1711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16;p48">
              <a:extLst>
                <a:ext uri="{FF2B5EF4-FFF2-40B4-BE49-F238E27FC236}">
                  <a16:creationId xmlns:a16="http://schemas.microsoft.com/office/drawing/2014/main" id="{DB8CDEEE-AFA6-593C-9709-098AA8E35A68}"/>
                </a:ext>
              </a:extLst>
            </p:cNvPr>
            <p:cNvSpPr/>
            <p:nvPr/>
          </p:nvSpPr>
          <p:spPr>
            <a:xfrm>
              <a:off x="1499875" y="3881882"/>
              <a:ext cx="278178" cy="178280"/>
            </a:xfrm>
            <a:custGeom>
              <a:avLst/>
              <a:gdLst/>
              <a:ahLst/>
              <a:cxnLst/>
              <a:rect l="l" t="t" r="r" b="b"/>
              <a:pathLst>
                <a:path w="11300" h="7242" extrusionOk="0">
                  <a:moveTo>
                    <a:pt x="10697" y="1"/>
                  </a:moveTo>
                  <a:cubicBezTo>
                    <a:pt x="10696" y="1"/>
                    <a:pt x="10696" y="1"/>
                    <a:pt x="10695" y="2"/>
                  </a:cubicBezTo>
                  <a:lnTo>
                    <a:pt x="10695" y="2"/>
                  </a:lnTo>
                  <a:cubicBezTo>
                    <a:pt x="10696" y="1"/>
                    <a:pt x="10696" y="1"/>
                    <a:pt x="10697" y="1"/>
                  </a:cubicBezTo>
                  <a:close/>
                  <a:moveTo>
                    <a:pt x="10695" y="2"/>
                  </a:moveTo>
                  <a:cubicBezTo>
                    <a:pt x="9820" y="362"/>
                    <a:pt x="8864" y="547"/>
                    <a:pt x="7912" y="547"/>
                  </a:cubicBezTo>
                  <a:cubicBezTo>
                    <a:pt x="7650" y="547"/>
                    <a:pt x="7388" y="533"/>
                    <a:pt x="7128" y="505"/>
                  </a:cubicBezTo>
                  <a:lnTo>
                    <a:pt x="7128" y="505"/>
                  </a:lnTo>
                  <a:cubicBezTo>
                    <a:pt x="7249" y="1621"/>
                    <a:pt x="6351" y="2617"/>
                    <a:pt x="5332" y="3110"/>
                  </a:cubicBezTo>
                  <a:cubicBezTo>
                    <a:pt x="3811" y="3855"/>
                    <a:pt x="964" y="3734"/>
                    <a:pt x="164" y="5497"/>
                  </a:cubicBezTo>
                  <a:cubicBezTo>
                    <a:pt x="55" y="5716"/>
                    <a:pt x="1" y="5979"/>
                    <a:pt x="88" y="6208"/>
                  </a:cubicBezTo>
                  <a:cubicBezTo>
                    <a:pt x="220" y="6581"/>
                    <a:pt x="668" y="6734"/>
                    <a:pt x="1062" y="6833"/>
                  </a:cubicBezTo>
                  <a:cubicBezTo>
                    <a:pt x="2366" y="7161"/>
                    <a:pt x="3580" y="7194"/>
                    <a:pt x="4928" y="7216"/>
                  </a:cubicBezTo>
                  <a:cubicBezTo>
                    <a:pt x="5267" y="7222"/>
                    <a:pt x="5710" y="7241"/>
                    <a:pt x="6190" y="7241"/>
                  </a:cubicBezTo>
                  <a:cubicBezTo>
                    <a:pt x="7414" y="7241"/>
                    <a:pt x="8878" y="7116"/>
                    <a:pt x="9460" y="6329"/>
                  </a:cubicBezTo>
                  <a:cubicBezTo>
                    <a:pt x="9558" y="6208"/>
                    <a:pt x="9646" y="6067"/>
                    <a:pt x="9723" y="5924"/>
                  </a:cubicBezTo>
                  <a:cubicBezTo>
                    <a:pt x="9887" y="5639"/>
                    <a:pt x="10040" y="5344"/>
                    <a:pt x="10259" y="5114"/>
                  </a:cubicBezTo>
                  <a:cubicBezTo>
                    <a:pt x="10456" y="4895"/>
                    <a:pt x="10708" y="4731"/>
                    <a:pt x="10884" y="4500"/>
                  </a:cubicBezTo>
                  <a:cubicBezTo>
                    <a:pt x="11300" y="3964"/>
                    <a:pt x="10905" y="3099"/>
                    <a:pt x="10818" y="2519"/>
                  </a:cubicBezTo>
                  <a:cubicBezTo>
                    <a:pt x="10774" y="2246"/>
                    <a:pt x="10447" y="109"/>
                    <a:pt x="10695" y="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17;p48">
              <a:extLst>
                <a:ext uri="{FF2B5EF4-FFF2-40B4-BE49-F238E27FC236}">
                  <a16:creationId xmlns:a16="http://schemas.microsoft.com/office/drawing/2014/main" id="{CB44BDCF-1F39-DD23-7E6D-C9FC75A47490}"/>
                </a:ext>
              </a:extLst>
            </p:cNvPr>
            <p:cNvSpPr/>
            <p:nvPr/>
          </p:nvSpPr>
          <p:spPr>
            <a:xfrm>
              <a:off x="1499875" y="3966812"/>
              <a:ext cx="238297" cy="94088"/>
            </a:xfrm>
            <a:custGeom>
              <a:avLst/>
              <a:gdLst/>
              <a:ahLst/>
              <a:cxnLst/>
              <a:rect l="l" t="t" r="r" b="b"/>
              <a:pathLst>
                <a:path w="9680" h="3822" extrusionOk="0">
                  <a:moveTo>
                    <a:pt x="5181" y="0"/>
                  </a:moveTo>
                  <a:cubicBezTo>
                    <a:pt x="3202" y="0"/>
                    <a:pt x="876" y="469"/>
                    <a:pt x="164" y="2047"/>
                  </a:cubicBezTo>
                  <a:cubicBezTo>
                    <a:pt x="55" y="2266"/>
                    <a:pt x="1" y="2529"/>
                    <a:pt x="88" y="2758"/>
                  </a:cubicBezTo>
                  <a:cubicBezTo>
                    <a:pt x="220" y="3131"/>
                    <a:pt x="668" y="3284"/>
                    <a:pt x="1062" y="3383"/>
                  </a:cubicBezTo>
                  <a:cubicBezTo>
                    <a:pt x="2366" y="3711"/>
                    <a:pt x="3580" y="3744"/>
                    <a:pt x="4928" y="3766"/>
                  </a:cubicBezTo>
                  <a:cubicBezTo>
                    <a:pt x="5397" y="3777"/>
                    <a:pt x="5979" y="3822"/>
                    <a:pt x="6576" y="3822"/>
                  </a:cubicBezTo>
                  <a:cubicBezTo>
                    <a:pt x="7719" y="3822"/>
                    <a:pt x="8917" y="3658"/>
                    <a:pt x="9493" y="2780"/>
                  </a:cubicBezTo>
                  <a:cubicBezTo>
                    <a:pt x="9558" y="2682"/>
                    <a:pt x="9624" y="2573"/>
                    <a:pt x="9646" y="2463"/>
                  </a:cubicBezTo>
                  <a:cubicBezTo>
                    <a:pt x="9668" y="2386"/>
                    <a:pt x="9679" y="2310"/>
                    <a:pt x="9679" y="2233"/>
                  </a:cubicBezTo>
                  <a:cubicBezTo>
                    <a:pt x="9668" y="2091"/>
                    <a:pt x="9592" y="1960"/>
                    <a:pt x="9526" y="1828"/>
                  </a:cubicBezTo>
                  <a:cubicBezTo>
                    <a:pt x="9208" y="1281"/>
                    <a:pt x="8792" y="766"/>
                    <a:pt x="8234" y="481"/>
                  </a:cubicBezTo>
                  <a:cubicBezTo>
                    <a:pt x="7927" y="328"/>
                    <a:pt x="7599" y="252"/>
                    <a:pt x="7271" y="186"/>
                  </a:cubicBezTo>
                  <a:cubicBezTo>
                    <a:pt x="6715" y="76"/>
                    <a:pt x="5976" y="0"/>
                    <a:pt x="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18;p48">
              <a:extLst>
                <a:ext uri="{FF2B5EF4-FFF2-40B4-BE49-F238E27FC236}">
                  <a16:creationId xmlns:a16="http://schemas.microsoft.com/office/drawing/2014/main" id="{D683853F-860C-788F-58EE-AFDF66E8650C}"/>
                </a:ext>
              </a:extLst>
            </p:cNvPr>
            <p:cNvSpPr/>
            <p:nvPr/>
          </p:nvSpPr>
          <p:spPr>
            <a:xfrm>
              <a:off x="1860226" y="3907238"/>
              <a:ext cx="268478" cy="172298"/>
            </a:xfrm>
            <a:custGeom>
              <a:avLst/>
              <a:gdLst/>
              <a:ahLst/>
              <a:cxnLst/>
              <a:rect l="l" t="t" r="r" b="b"/>
              <a:pathLst>
                <a:path w="10906" h="6999" extrusionOk="0">
                  <a:moveTo>
                    <a:pt x="10326" y="0"/>
                  </a:moveTo>
                  <a:lnTo>
                    <a:pt x="10326" y="0"/>
                  </a:lnTo>
                  <a:cubicBezTo>
                    <a:pt x="10325" y="0"/>
                    <a:pt x="10325" y="0"/>
                    <a:pt x="10325" y="0"/>
                  </a:cubicBezTo>
                  <a:lnTo>
                    <a:pt x="10325" y="0"/>
                  </a:lnTo>
                  <a:cubicBezTo>
                    <a:pt x="10325" y="0"/>
                    <a:pt x="10325" y="0"/>
                    <a:pt x="10326" y="0"/>
                  </a:cubicBezTo>
                  <a:close/>
                  <a:moveTo>
                    <a:pt x="10325" y="0"/>
                  </a:moveTo>
                  <a:cubicBezTo>
                    <a:pt x="9483" y="349"/>
                    <a:pt x="8575" y="526"/>
                    <a:pt x="7662" y="526"/>
                  </a:cubicBezTo>
                  <a:cubicBezTo>
                    <a:pt x="7400" y="526"/>
                    <a:pt x="7138" y="511"/>
                    <a:pt x="6876" y="482"/>
                  </a:cubicBezTo>
                  <a:lnTo>
                    <a:pt x="6876" y="482"/>
                  </a:lnTo>
                  <a:cubicBezTo>
                    <a:pt x="6986" y="1565"/>
                    <a:pt x="6121" y="2529"/>
                    <a:pt x="5146" y="3011"/>
                  </a:cubicBezTo>
                  <a:cubicBezTo>
                    <a:pt x="3679" y="3723"/>
                    <a:pt x="920" y="3613"/>
                    <a:pt x="143" y="5310"/>
                  </a:cubicBezTo>
                  <a:cubicBezTo>
                    <a:pt x="56" y="5529"/>
                    <a:pt x="1" y="5770"/>
                    <a:pt x="78" y="6000"/>
                  </a:cubicBezTo>
                  <a:cubicBezTo>
                    <a:pt x="209" y="6361"/>
                    <a:pt x="636" y="6504"/>
                    <a:pt x="1019" y="6602"/>
                  </a:cubicBezTo>
                  <a:cubicBezTo>
                    <a:pt x="2278" y="6920"/>
                    <a:pt x="3450" y="6952"/>
                    <a:pt x="4752" y="6974"/>
                  </a:cubicBezTo>
                  <a:cubicBezTo>
                    <a:pt x="5076" y="6980"/>
                    <a:pt x="5499" y="6998"/>
                    <a:pt x="5957" y="6998"/>
                  </a:cubicBezTo>
                  <a:cubicBezTo>
                    <a:pt x="7142" y="6998"/>
                    <a:pt x="8563" y="6878"/>
                    <a:pt x="9132" y="6120"/>
                  </a:cubicBezTo>
                  <a:cubicBezTo>
                    <a:pt x="9231" y="5989"/>
                    <a:pt x="9307" y="5857"/>
                    <a:pt x="9384" y="5726"/>
                  </a:cubicBezTo>
                  <a:cubicBezTo>
                    <a:pt x="9537" y="5453"/>
                    <a:pt x="9691" y="5168"/>
                    <a:pt x="9909" y="4938"/>
                  </a:cubicBezTo>
                  <a:cubicBezTo>
                    <a:pt x="10095" y="4730"/>
                    <a:pt x="10336" y="4577"/>
                    <a:pt x="10511" y="4346"/>
                  </a:cubicBezTo>
                  <a:cubicBezTo>
                    <a:pt x="10905" y="3832"/>
                    <a:pt x="10533" y="3000"/>
                    <a:pt x="10446" y="2431"/>
                  </a:cubicBezTo>
                  <a:cubicBezTo>
                    <a:pt x="10402" y="2179"/>
                    <a:pt x="10085" y="101"/>
                    <a:pt x="10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19;p48">
              <a:extLst>
                <a:ext uri="{FF2B5EF4-FFF2-40B4-BE49-F238E27FC236}">
                  <a16:creationId xmlns:a16="http://schemas.microsoft.com/office/drawing/2014/main" id="{766EE3C5-6048-F4A7-19EF-585E931B88C4}"/>
                </a:ext>
              </a:extLst>
            </p:cNvPr>
            <p:cNvSpPr/>
            <p:nvPr/>
          </p:nvSpPr>
          <p:spPr>
            <a:xfrm>
              <a:off x="1860226" y="3989288"/>
              <a:ext cx="230198" cy="90888"/>
            </a:xfrm>
            <a:custGeom>
              <a:avLst/>
              <a:gdLst/>
              <a:ahLst/>
              <a:cxnLst/>
              <a:rect l="l" t="t" r="r" b="b"/>
              <a:pathLst>
                <a:path w="9351" h="3692" extrusionOk="0">
                  <a:moveTo>
                    <a:pt x="4998" y="1"/>
                  </a:moveTo>
                  <a:cubicBezTo>
                    <a:pt x="3086" y="1"/>
                    <a:pt x="838" y="455"/>
                    <a:pt x="143" y="1977"/>
                  </a:cubicBezTo>
                  <a:cubicBezTo>
                    <a:pt x="56" y="2196"/>
                    <a:pt x="1" y="2437"/>
                    <a:pt x="78" y="2667"/>
                  </a:cubicBezTo>
                  <a:cubicBezTo>
                    <a:pt x="209" y="3028"/>
                    <a:pt x="636" y="3171"/>
                    <a:pt x="1019" y="3269"/>
                  </a:cubicBezTo>
                  <a:cubicBezTo>
                    <a:pt x="2278" y="3587"/>
                    <a:pt x="3450" y="3619"/>
                    <a:pt x="4752" y="3641"/>
                  </a:cubicBezTo>
                  <a:cubicBezTo>
                    <a:pt x="5208" y="3649"/>
                    <a:pt x="5772" y="3691"/>
                    <a:pt x="6349" y="3691"/>
                  </a:cubicBezTo>
                  <a:cubicBezTo>
                    <a:pt x="7451" y="3691"/>
                    <a:pt x="8605" y="3536"/>
                    <a:pt x="9165" y="2689"/>
                  </a:cubicBezTo>
                  <a:cubicBezTo>
                    <a:pt x="9231" y="2590"/>
                    <a:pt x="9285" y="2492"/>
                    <a:pt x="9318" y="2371"/>
                  </a:cubicBezTo>
                  <a:cubicBezTo>
                    <a:pt x="9340" y="2305"/>
                    <a:pt x="9351" y="2229"/>
                    <a:pt x="9340" y="2152"/>
                  </a:cubicBezTo>
                  <a:cubicBezTo>
                    <a:pt x="9329" y="2021"/>
                    <a:pt x="9263" y="1889"/>
                    <a:pt x="9197" y="1769"/>
                  </a:cubicBezTo>
                  <a:cubicBezTo>
                    <a:pt x="8891" y="1232"/>
                    <a:pt x="8486" y="740"/>
                    <a:pt x="7949" y="466"/>
                  </a:cubicBezTo>
                  <a:cubicBezTo>
                    <a:pt x="7654" y="324"/>
                    <a:pt x="7336" y="236"/>
                    <a:pt x="7019" y="181"/>
                  </a:cubicBezTo>
                  <a:cubicBezTo>
                    <a:pt x="6482" y="74"/>
                    <a:pt x="5767" y="1"/>
                    <a:pt x="49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20;p48">
              <a:extLst>
                <a:ext uri="{FF2B5EF4-FFF2-40B4-BE49-F238E27FC236}">
                  <a16:creationId xmlns:a16="http://schemas.microsoft.com/office/drawing/2014/main" id="{BB7B99F8-00C0-2628-4872-EA1257D6D925}"/>
                </a:ext>
              </a:extLst>
            </p:cNvPr>
            <p:cNvSpPr/>
            <p:nvPr/>
          </p:nvSpPr>
          <p:spPr>
            <a:xfrm>
              <a:off x="1564816" y="2859370"/>
              <a:ext cx="732346" cy="1103750"/>
            </a:xfrm>
            <a:custGeom>
              <a:avLst/>
              <a:gdLst/>
              <a:ahLst/>
              <a:cxnLst/>
              <a:rect l="l" t="t" r="r" b="b"/>
              <a:pathLst>
                <a:path w="29749" h="44836" extrusionOk="0">
                  <a:moveTo>
                    <a:pt x="12497" y="0"/>
                  </a:moveTo>
                  <a:cubicBezTo>
                    <a:pt x="10856" y="0"/>
                    <a:pt x="9670" y="686"/>
                    <a:pt x="8049" y="1388"/>
                  </a:cubicBezTo>
                  <a:cubicBezTo>
                    <a:pt x="6285" y="2154"/>
                    <a:pt x="4555" y="3030"/>
                    <a:pt x="2881" y="3993"/>
                  </a:cubicBezTo>
                  <a:cubicBezTo>
                    <a:pt x="2246" y="4366"/>
                    <a:pt x="1599" y="4760"/>
                    <a:pt x="1183" y="5373"/>
                  </a:cubicBezTo>
                  <a:cubicBezTo>
                    <a:pt x="680" y="6096"/>
                    <a:pt x="582" y="7015"/>
                    <a:pt x="526" y="7891"/>
                  </a:cubicBezTo>
                  <a:cubicBezTo>
                    <a:pt x="1" y="16355"/>
                    <a:pt x="2311" y="24764"/>
                    <a:pt x="2278" y="33238"/>
                  </a:cubicBezTo>
                  <a:cubicBezTo>
                    <a:pt x="2278" y="34158"/>
                    <a:pt x="2234" y="35121"/>
                    <a:pt x="1775" y="35909"/>
                  </a:cubicBezTo>
                  <a:cubicBezTo>
                    <a:pt x="1599" y="36216"/>
                    <a:pt x="1370" y="36489"/>
                    <a:pt x="1260" y="36818"/>
                  </a:cubicBezTo>
                  <a:cubicBezTo>
                    <a:pt x="757" y="38187"/>
                    <a:pt x="2180" y="39063"/>
                    <a:pt x="3023" y="39829"/>
                  </a:cubicBezTo>
                  <a:cubicBezTo>
                    <a:pt x="2927" y="39756"/>
                    <a:pt x="2818" y="39724"/>
                    <a:pt x="2707" y="39724"/>
                  </a:cubicBezTo>
                  <a:cubicBezTo>
                    <a:pt x="2348" y="39724"/>
                    <a:pt x="1962" y="40058"/>
                    <a:pt x="1895" y="40442"/>
                  </a:cubicBezTo>
                  <a:cubicBezTo>
                    <a:pt x="1808" y="40946"/>
                    <a:pt x="2059" y="41438"/>
                    <a:pt x="2322" y="41887"/>
                  </a:cubicBezTo>
                  <a:cubicBezTo>
                    <a:pt x="2261" y="41832"/>
                    <a:pt x="2190" y="41807"/>
                    <a:pt x="2116" y="41807"/>
                  </a:cubicBezTo>
                  <a:cubicBezTo>
                    <a:pt x="1885" y="41807"/>
                    <a:pt x="1635" y="42048"/>
                    <a:pt x="1643" y="42314"/>
                  </a:cubicBezTo>
                  <a:cubicBezTo>
                    <a:pt x="1665" y="42654"/>
                    <a:pt x="1972" y="42905"/>
                    <a:pt x="2290" y="43048"/>
                  </a:cubicBezTo>
                  <a:cubicBezTo>
                    <a:pt x="2596" y="43190"/>
                    <a:pt x="2946" y="43255"/>
                    <a:pt x="3231" y="43442"/>
                  </a:cubicBezTo>
                  <a:cubicBezTo>
                    <a:pt x="3201" y="43436"/>
                    <a:pt x="3170" y="43433"/>
                    <a:pt x="3140" y="43433"/>
                  </a:cubicBezTo>
                  <a:cubicBezTo>
                    <a:pt x="2949" y="43433"/>
                    <a:pt x="2761" y="43547"/>
                    <a:pt x="2694" y="43727"/>
                  </a:cubicBezTo>
                  <a:cubicBezTo>
                    <a:pt x="3558" y="44223"/>
                    <a:pt x="4555" y="44341"/>
                    <a:pt x="5563" y="44341"/>
                  </a:cubicBezTo>
                  <a:cubicBezTo>
                    <a:pt x="5999" y="44341"/>
                    <a:pt x="6436" y="44319"/>
                    <a:pt x="6866" y="44296"/>
                  </a:cubicBezTo>
                  <a:cubicBezTo>
                    <a:pt x="7304" y="44263"/>
                    <a:pt x="7774" y="44230"/>
                    <a:pt x="8103" y="43934"/>
                  </a:cubicBezTo>
                  <a:cubicBezTo>
                    <a:pt x="8443" y="43650"/>
                    <a:pt x="8486" y="43026"/>
                    <a:pt x="8103" y="42829"/>
                  </a:cubicBezTo>
                  <a:cubicBezTo>
                    <a:pt x="9176" y="42325"/>
                    <a:pt x="9592" y="40771"/>
                    <a:pt x="8903" y="39796"/>
                  </a:cubicBezTo>
                  <a:cubicBezTo>
                    <a:pt x="8815" y="39654"/>
                    <a:pt x="8694" y="39522"/>
                    <a:pt x="8662" y="39358"/>
                  </a:cubicBezTo>
                  <a:cubicBezTo>
                    <a:pt x="8628" y="39128"/>
                    <a:pt x="8771" y="38909"/>
                    <a:pt x="8891" y="38701"/>
                  </a:cubicBezTo>
                  <a:cubicBezTo>
                    <a:pt x="9373" y="37858"/>
                    <a:pt x="9417" y="36774"/>
                    <a:pt x="8990" y="35887"/>
                  </a:cubicBezTo>
                  <a:cubicBezTo>
                    <a:pt x="8924" y="35745"/>
                    <a:pt x="8837" y="35591"/>
                    <a:pt x="8804" y="35428"/>
                  </a:cubicBezTo>
                  <a:cubicBezTo>
                    <a:pt x="8771" y="35263"/>
                    <a:pt x="8793" y="35088"/>
                    <a:pt x="8825" y="34924"/>
                  </a:cubicBezTo>
                  <a:cubicBezTo>
                    <a:pt x="9066" y="33686"/>
                    <a:pt x="9526" y="32351"/>
                    <a:pt x="8935" y="31245"/>
                  </a:cubicBezTo>
                  <a:cubicBezTo>
                    <a:pt x="8837" y="31070"/>
                    <a:pt x="8727" y="30905"/>
                    <a:pt x="8672" y="30720"/>
                  </a:cubicBezTo>
                  <a:cubicBezTo>
                    <a:pt x="8618" y="30523"/>
                    <a:pt x="8640" y="30325"/>
                    <a:pt x="8662" y="30139"/>
                  </a:cubicBezTo>
                  <a:cubicBezTo>
                    <a:pt x="9351" y="23657"/>
                    <a:pt x="9319" y="17209"/>
                    <a:pt x="8847" y="10716"/>
                  </a:cubicBezTo>
                  <a:cubicBezTo>
                    <a:pt x="10468" y="10234"/>
                    <a:pt x="12044" y="9611"/>
                    <a:pt x="13567" y="8866"/>
                  </a:cubicBezTo>
                  <a:cubicBezTo>
                    <a:pt x="13610" y="13234"/>
                    <a:pt x="14114" y="17592"/>
                    <a:pt x="14694" y="21917"/>
                  </a:cubicBezTo>
                  <a:cubicBezTo>
                    <a:pt x="15263" y="26165"/>
                    <a:pt x="15942" y="30424"/>
                    <a:pt x="15657" y="34727"/>
                  </a:cubicBezTo>
                  <a:cubicBezTo>
                    <a:pt x="15635" y="35044"/>
                    <a:pt x="15614" y="35394"/>
                    <a:pt x="15800" y="35647"/>
                  </a:cubicBezTo>
                  <a:cubicBezTo>
                    <a:pt x="15876" y="35745"/>
                    <a:pt x="15975" y="35822"/>
                    <a:pt x="16030" y="35931"/>
                  </a:cubicBezTo>
                  <a:cubicBezTo>
                    <a:pt x="16129" y="36106"/>
                    <a:pt x="16085" y="36325"/>
                    <a:pt x="16052" y="36522"/>
                  </a:cubicBezTo>
                  <a:cubicBezTo>
                    <a:pt x="15844" y="37540"/>
                    <a:pt x="15460" y="39161"/>
                    <a:pt x="15767" y="40168"/>
                  </a:cubicBezTo>
                  <a:cubicBezTo>
                    <a:pt x="15986" y="40858"/>
                    <a:pt x="16610" y="41340"/>
                    <a:pt x="17202" y="41766"/>
                  </a:cubicBezTo>
                  <a:cubicBezTo>
                    <a:pt x="16752" y="41822"/>
                    <a:pt x="16380" y="42238"/>
                    <a:pt x="16391" y="42686"/>
                  </a:cubicBezTo>
                  <a:cubicBezTo>
                    <a:pt x="16391" y="43135"/>
                    <a:pt x="16764" y="43540"/>
                    <a:pt x="17212" y="43595"/>
                  </a:cubicBezTo>
                  <a:cubicBezTo>
                    <a:pt x="16895" y="43683"/>
                    <a:pt x="16862" y="44165"/>
                    <a:pt x="17092" y="44405"/>
                  </a:cubicBezTo>
                  <a:cubicBezTo>
                    <a:pt x="17311" y="44646"/>
                    <a:pt x="17661" y="44701"/>
                    <a:pt x="17990" y="44744"/>
                  </a:cubicBezTo>
                  <a:cubicBezTo>
                    <a:pt x="18562" y="44805"/>
                    <a:pt x="19138" y="44836"/>
                    <a:pt x="19715" y="44836"/>
                  </a:cubicBezTo>
                  <a:cubicBezTo>
                    <a:pt x="20386" y="44836"/>
                    <a:pt x="21058" y="44794"/>
                    <a:pt x="21723" y="44712"/>
                  </a:cubicBezTo>
                  <a:cubicBezTo>
                    <a:pt x="22107" y="44668"/>
                    <a:pt x="22523" y="44591"/>
                    <a:pt x="22763" y="44296"/>
                  </a:cubicBezTo>
                  <a:cubicBezTo>
                    <a:pt x="23004" y="43989"/>
                    <a:pt x="22905" y="43420"/>
                    <a:pt x="22523" y="43376"/>
                  </a:cubicBezTo>
                  <a:cubicBezTo>
                    <a:pt x="23114" y="43015"/>
                    <a:pt x="23365" y="42270"/>
                    <a:pt x="23409" y="41581"/>
                  </a:cubicBezTo>
                  <a:cubicBezTo>
                    <a:pt x="23453" y="40891"/>
                    <a:pt x="23333" y="40190"/>
                    <a:pt x="23387" y="39500"/>
                  </a:cubicBezTo>
                  <a:cubicBezTo>
                    <a:pt x="23442" y="38690"/>
                    <a:pt x="23737" y="37902"/>
                    <a:pt x="23727" y="37092"/>
                  </a:cubicBezTo>
                  <a:cubicBezTo>
                    <a:pt x="23705" y="36501"/>
                    <a:pt x="23530" y="35931"/>
                    <a:pt x="23420" y="35350"/>
                  </a:cubicBezTo>
                  <a:cubicBezTo>
                    <a:pt x="23146" y="34004"/>
                    <a:pt x="23201" y="32625"/>
                    <a:pt x="23245" y="31245"/>
                  </a:cubicBezTo>
                  <a:cubicBezTo>
                    <a:pt x="23365" y="27851"/>
                    <a:pt x="23431" y="24435"/>
                    <a:pt x="23355" y="21030"/>
                  </a:cubicBezTo>
                  <a:cubicBezTo>
                    <a:pt x="23321" y="19300"/>
                    <a:pt x="23245" y="17570"/>
                    <a:pt x="23136" y="15840"/>
                  </a:cubicBezTo>
                  <a:cubicBezTo>
                    <a:pt x="23026" y="14241"/>
                    <a:pt x="22698" y="12643"/>
                    <a:pt x="22818" y="11044"/>
                  </a:cubicBezTo>
                  <a:cubicBezTo>
                    <a:pt x="22818" y="10913"/>
                    <a:pt x="22840" y="10771"/>
                    <a:pt x="22917" y="10672"/>
                  </a:cubicBezTo>
                  <a:cubicBezTo>
                    <a:pt x="23004" y="10541"/>
                    <a:pt x="23158" y="10497"/>
                    <a:pt x="23311" y="10453"/>
                  </a:cubicBezTo>
                  <a:cubicBezTo>
                    <a:pt x="24471" y="10103"/>
                    <a:pt x="25676" y="9851"/>
                    <a:pt x="26781" y="9336"/>
                  </a:cubicBezTo>
                  <a:cubicBezTo>
                    <a:pt x="27887" y="8833"/>
                    <a:pt x="28917" y="8012"/>
                    <a:pt x="29365" y="6884"/>
                  </a:cubicBezTo>
                  <a:cubicBezTo>
                    <a:pt x="29606" y="6271"/>
                    <a:pt x="29672" y="5592"/>
                    <a:pt x="29694" y="4925"/>
                  </a:cubicBezTo>
                  <a:cubicBezTo>
                    <a:pt x="29749" y="3392"/>
                    <a:pt x="29617" y="1848"/>
                    <a:pt x="29475" y="315"/>
                  </a:cubicBezTo>
                  <a:cubicBezTo>
                    <a:pt x="29403" y="316"/>
                    <a:pt x="29331" y="317"/>
                    <a:pt x="29260" y="317"/>
                  </a:cubicBezTo>
                  <a:cubicBezTo>
                    <a:pt x="28820" y="317"/>
                    <a:pt x="28386" y="290"/>
                    <a:pt x="27953" y="271"/>
                  </a:cubicBezTo>
                  <a:cubicBezTo>
                    <a:pt x="27517" y="243"/>
                    <a:pt x="27089" y="216"/>
                    <a:pt x="26657" y="216"/>
                  </a:cubicBezTo>
                  <a:cubicBezTo>
                    <a:pt x="26405" y="216"/>
                    <a:pt x="26152" y="225"/>
                    <a:pt x="25895" y="249"/>
                  </a:cubicBezTo>
                  <a:cubicBezTo>
                    <a:pt x="24097" y="418"/>
                    <a:pt x="22292" y="502"/>
                    <a:pt x="20488" y="502"/>
                  </a:cubicBezTo>
                  <a:cubicBezTo>
                    <a:pt x="18081" y="502"/>
                    <a:pt x="15676" y="352"/>
                    <a:pt x="13292" y="52"/>
                  </a:cubicBezTo>
                  <a:cubicBezTo>
                    <a:pt x="13014" y="17"/>
                    <a:pt x="12750" y="0"/>
                    <a:pt x="12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21;p48">
              <a:extLst>
                <a:ext uri="{FF2B5EF4-FFF2-40B4-BE49-F238E27FC236}">
                  <a16:creationId xmlns:a16="http://schemas.microsoft.com/office/drawing/2014/main" id="{1E522267-A44B-1223-A401-BD4D421FBB26}"/>
                </a:ext>
              </a:extLst>
            </p:cNvPr>
            <p:cNvSpPr/>
            <p:nvPr/>
          </p:nvSpPr>
          <p:spPr>
            <a:xfrm>
              <a:off x="1731403" y="2869537"/>
              <a:ext cx="83576" cy="37492"/>
            </a:xfrm>
            <a:custGeom>
              <a:avLst/>
              <a:gdLst/>
              <a:ahLst/>
              <a:cxnLst/>
              <a:rect l="l" t="t" r="r" b="b"/>
              <a:pathLst>
                <a:path w="3395" h="1523" extrusionOk="0">
                  <a:moveTo>
                    <a:pt x="3328" y="1"/>
                  </a:moveTo>
                  <a:cubicBezTo>
                    <a:pt x="2924" y="143"/>
                    <a:pt x="2518" y="307"/>
                    <a:pt x="2124" y="493"/>
                  </a:cubicBezTo>
                  <a:lnTo>
                    <a:pt x="2114" y="602"/>
                  </a:lnTo>
                  <a:cubicBezTo>
                    <a:pt x="2552" y="405"/>
                    <a:pt x="2978" y="208"/>
                    <a:pt x="3394" y="55"/>
                  </a:cubicBezTo>
                  <a:cubicBezTo>
                    <a:pt x="3362" y="44"/>
                    <a:pt x="3340" y="23"/>
                    <a:pt x="3328" y="1"/>
                  </a:cubicBezTo>
                  <a:close/>
                  <a:moveTo>
                    <a:pt x="2114" y="493"/>
                  </a:moveTo>
                  <a:cubicBezTo>
                    <a:pt x="1708" y="679"/>
                    <a:pt x="1303" y="877"/>
                    <a:pt x="898" y="1074"/>
                  </a:cubicBezTo>
                  <a:lnTo>
                    <a:pt x="898" y="1139"/>
                  </a:lnTo>
                  <a:cubicBezTo>
                    <a:pt x="1029" y="1084"/>
                    <a:pt x="1161" y="1030"/>
                    <a:pt x="1282" y="975"/>
                  </a:cubicBezTo>
                  <a:cubicBezTo>
                    <a:pt x="1566" y="843"/>
                    <a:pt x="1839" y="723"/>
                    <a:pt x="2102" y="602"/>
                  </a:cubicBezTo>
                  <a:lnTo>
                    <a:pt x="2114" y="493"/>
                  </a:lnTo>
                  <a:close/>
                  <a:moveTo>
                    <a:pt x="887" y="1084"/>
                  </a:moveTo>
                  <a:cubicBezTo>
                    <a:pt x="603" y="1227"/>
                    <a:pt x="296" y="1369"/>
                    <a:pt x="0" y="1522"/>
                  </a:cubicBezTo>
                  <a:cubicBezTo>
                    <a:pt x="66" y="1490"/>
                    <a:pt x="143" y="1468"/>
                    <a:pt x="219" y="1456"/>
                  </a:cubicBezTo>
                  <a:cubicBezTo>
                    <a:pt x="438" y="1347"/>
                    <a:pt x="668" y="1249"/>
                    <a:pt x="887" y="1150"/>
                  </a:cubicBezTo>
                  <a:lnTo>
                    <a:pt x="887" y="1084"/>
                  </a:lnTo>
                  <a:close/>
                </a:path>
              </a:pathLst>
            </a:custGeom>
            <a:solidFill>
              <a:srgbClr val="6E3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22;p48">
              <a:extLst>
                <a:ext uri="{FF2B5EF4-FFF2-40B4-BE49-F238E27FC236}">
                  <a16:creationId xmlns:a16="http://schemas.microsoft.com/office/drawing/2014/main" id="{1FE2EA6F-C2DA-1C40-2777-D867FE129199}"/>
                </a:ext>
              </a:extLst>
            </p:cNvPr>
            <p:cNvSpPr/>
            <p:nvPr/>
          </p:nvSpPr>
          <p:spPr>
            <a:xfrm>
              <a:off x="1753238" y="2895951"/>
              <a:ext cx="271" cy="1896"/>
            </a:xfrm>
            <a:custGeom>
              <a:avLst/>
              <a:gdLst/>
              <a:ahLst/>
              <a:cxnLst/>
              <a:rect l="l" t="t" r="r" b="b"/>
              <a:pathLst>
                <a:path w="11" h="77" extrusionOk="0">
                  <a:moveTo>
                    <a:pt x="11" y="1"/>
                  </a:moveTo>
                  <a:cubicBezTo>
                    <a:pt x="11" y="11"/>
                    <a:pt x="11" y="11"/>
                    <a:pt x="0" y="11"/>
                  </a:cubicBezTo>
                  <a:lnTo>
                    <a:pt x="0" y="77"/>
                  </a:lnTo>
                  <a:lnTo>
                    <a:pt x="11" y="66"/>
                  </a:lnTo>
                  <a:lnTo>
                    <a:pt x="11" y="1"/>
                  </a:lnTo>
                  <a:close/>
                </a:path>
              </a:pathLst>
            </a:custGeom>
            <a:solidFill>
              <a:srgbClr val="582A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23;p48">
              <a:extLst>
                <a:ext uri="{FF2B5EF4-FFF2-40B4-BE49-F238E27FC236}">
                  <a16:creationId xmlns:a16="http://schemas.microsoft.com/office/drawing/2014/main" id="{631A92EA-A71E-ECAC-DF5C-B94D87627755}"/>
                </a:ext>
              </a:extLst>
            </p:cNvPr>
            <p:cNvSpPr/>
            <p:nvPr/>
          </p:nvSpPr>
          <p:spPr>
            <a:xfrm>
              <a:off x="1783149" y="2881648"/>
              <a:ext cx="566" cy="2733"/>
            </a:xfrm>
            <a:custGeom>
              <a:avLst/>
              <a:gdLst/>
              <a:ahLst/>
              <a:cxnLst/>
              <a:rect l="l" t="t" r="r" b="b"/>
              <a:pathLst>
                <a:path w="23" h="111" extrusionOk="0">
                  <a:moveTo>
                    <a:pt x="12" y="1"/>
                  </a:moveTo>
                  <a:lnTo>
                    <a:pt x="0" y="110"/>
                  </a:lnTo>
                  <a:lnTo>
                    <a:pt x="12" y="110"/>
                  </a:lnTo>
                  <a:lnTo>
                    <a:pt x="22" y="1"/>
                  </a:lnTo>
                  <a:close/>
                </a:path>
              </a:pathLst>
            </a:custGeom>
            <a:solidFill>
              <a:srgbClr val="582A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24;p48">
              <a:extLst>
                <a:ext uri="{FF2B5EF4-FFF2-40B4-BE49-F238E27FC236}">
                  <a16:creationId xmlns:a16="http://schemas.microsoft.com/office/drawing/2014/main" id="{C1BB8C64-0DBE-370F-10B1-0E22D1F353EC}"/>
                </a:ext>
              </a:extLst>
            </p:cNvPr>
            <p:cNvSpPr/>
            <p:nvPr/>
          </p:nvSpPr>
          <p:spPr>
            <a:xfrm>
              <a:off x="1897694" y="3093507"/>
              <a:ext cx="1379" cy="4333"/>
            </a:xfrm>
            <a:custGeom>
              <a:avLst/>
              <a:gdLst/>
              <a:ahLst/>
              <a:cxnLst/>
              <a:rect l="l" t="t" r="r" b="b"/>
              <a:pathLst>
                <a:path w="56" h="176" extrusionOk="0">
                  <a:moveTo>
                    <a:pt x="55" y="1"/>
                  </a:moveTo>
                  <a:cubicBezTo>
                    <a:pt x="51" y="21"/>
                    <a:pt x="46" y="42"/>
                    <a:pt x="39" y="63"/>
                  </a:cubicBezTo>
                  <a:lnTo>
                    <a:pt x="39" y="63"/>
                  </a:lnTo>
                  <a:cubicBezTo>
                    <a:pt x="44" y="50"/>
                    <a:pt x="50" y="36"/>
                    <a:pt x="55" y="22"/>
                  </a:cubicBezTo>
                  <a:lnTo>
                    <a:pt x="55" y="1"/>
                  </a:lnTo>
                  <a:close/>
                  <a:moveTo>
                    <a:pt x="39" y="63"/>
                  </a:moveTo>
                  <a:lnTo>
                    <a:pt x="39" y="63"/>
                  </a:lnTo>
                  <a:cubicBezTo>
                    <a:pt x="23" y="104"/>
                    <a:pt x="9" y="143"/>
                    <a:pt x="1" y="176"/>
                  </a:cubicBezTo>
                  <a:cubicBezTo>
                    <a:pt x="14" y="135"/>
                    <a:pt x="28" y="98"/>
                    <a:pt x="39" y="63"/>
                  </a:cubicBezTo>
                  <a:close/>
                </a:path>
              </a:pathLst>
            </a:custGeom>
            <a:solidFill>
              <a:srgbClr val="18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25;p48">
              <a:extLst>
                <a:ext uri="{FF2B5EF4-FFF2-40B4-BE49-F238E27FC236}">
                  <a16:creationId xmlns:a16="http://schemas.microsoft.com/office/drawing/2014/main" id="{DC8F3CD3-B290-F19E-C648-32E28E602BF0}"/>
                </a:ext>
              </a:extLst>
            </p:cNvPr>
            <p:cNvSpPr/>
            <p:nvPr/>
          </p:nvSpPr>
          <p:spPr>
            <a:xfrm>
              <a:off x="1980975" y="3882694"/>
              <a:ext cx="7311" cy="5145"/>
            </a:xfrm>
            <a:custGeom>
              <a:avLst/>
              <a:gdLst/>
              <a:ahLst/>
              <a:cxnLst/>
              <a:rect l="l" t="t" r="r" b="b"/>
              <a:pathLst>
                <a:path w="297" h="209" extrusionOk="0">
                  <a:moveTo>
                    <a:pt x="1" y="0"/>
                  </a:moveTo>
                  <a:lnTo>
                    <a:pt x="1" y="0"/>
                  </a:lnTo>
                  <a:cubicBezTo>
                    <a:pt x="66" y="77"/>
                    <a:pt x="121" y="143"/>
                    <a:pt x="187" y="209"/>
                  </a:cubicBezTo>
                  <a:cubicBezTo>
                    <a:pt x="231" y="209"/>
                    <a:pt x="263" y="197"/>
                    <a:pt x="297" y="197"/>
                  </a:cubicBezTo>
                  <a:cubicBezTo>
                    <a:pt x="219" y="143"/>
                    <a:pt x="154" y="88"/>
                    <a:pt x="88" y="44"/>
                  </a:cubicBezTo>
                  <a:cubicBezTo>
                    <a:pt x="78" y="34"/>
                    <a:pt x="78" y="34"/>
                    <a:pt x="66" y="34"/>
                  </a:cubicBezTo>
                  <a:lnTo>
                    <a:pt x="1" y="0"/>
                  </a:lnTo>
                  <a:close/>
                </a:path>
              </a:pathLst>
            </a:custGeom>
            <a:solidFill>
              <a:srgbClr val="18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26;p48">
              <a:extLst>
                <a:ext uri="{FF2B5EF4-FFF2-40B4-BE49-F238E27FC236}">
                  <a16:creationId xmlns:a16="http://schemas.microsoft.com/office/drawing/2014/main" id="{B925BAF4-6A13-28F1-EB7E-634839A02C90}"/>
                </a:ext>
              </a:extLst>
            </p:cNvPr>
            <p:cNvSpPr/>
            <p:nvPr/>
          </p:nvSpPr>
          <p:spPr>
            <a:xfrm>
              <a:off x="1628182" y="3932028"/>
              <a:ext cx="385436" cy="31535"/>
            </a:xfrm>
            <a:custGeom>
              <a:avLst/>
              <a:gdLst/>
              <a:ahLst/>
              <a:cxnLst/>
              <a:rect l="l" t="t" r="r" b="b"/>
              <a:pathLst>
                <a:path w="15657" h="1281" extrusionOk="0">
                  <a:moveTo>
                    <a:pt x="14540" y="0"/>
                  </a:moveTo>
                  <a:cubicBezTo>
                    <a:pt x="14540" y="11"/>
                    <a:pt x="14529" y="22"/>
                    <a:pt x="14529" y="33"/>
                  </a:cubicBezTo>
                  <a:cubicBezTo>
                    <a:pt x="14540" y="33"/>
                    <a:pt x="14550" y="44"/>
                    <a:pt x="14562" y="55"/>
                  </a:cubicBezTo>
                  <a:cubicBezTo>
                    <a:pt x="14584" y="33"/>
                    <a:pt x="14606" y="22"/>
                    <a:pt x="14638" y="22"/>
                  </a:cubicBezTo>
                  <a:cubicBezTo>
                    <a:pt x="14606" y="11"/>
                    <a:pt x="14572" y="11"/>
                    <a:pt x="14540" y="0"/>
                  </a:cubicBezTo>
                  <a:close/>
                  <a:moveTo>
                    <a:pt x="14518" y="33"/>
                  </a:moveTo>
                  <a:cubicBezTo>
                    <a:pt x="14507" y="66"/>
                    <a:pt x="14485" y="98"/>
                    <a:pt x="14474" y="132"/>
                  </a:cubicBezTo>
                  <a:cubicBezTo>
                    <a:pt x="14496" y="98"/>
                    <a:pt x="14518" y="77"/>
                    <a:pt x="14550" y="55"/>
                  </a:cubicBezTo>
                  <a:cubicBezTo>
                    <a:pt x="14540" y="55"/>
                    <a:pt x="14529" y="44"/>
                    <a:pt x="14518" y="33"/>
                  </a:cubicBezTo>
                  <a:close/>
                  <a:moveTo>
                    <a:pt x="186" y="44"/>
                  </a:moveTo>
                  <a:lnTo>
                    <a:pt x="186" y="44"/>
                  </a:lnTo>
                  <a:cubicBezTo>
                    <a:pt x="120" y="55"/>
                    <a:pt x="66" y="55"/>
                    <a:pt x="0" y="66"/>
                  </a:cubicBezTo>
                  <a:cubicBezTo>
                    <a:pt x="40" y="97"/>
                    <a:pt x="80" y="126"/>
                    <a:pt x="120" y="154"/>
                  </a:cubicBezTo>
                  <a:lnTo>
                    <a:pt x="120" y="154"/>
                  </a:lnTo>
                  <a:cubicBezTo>
                    <a:pt x="142" y="110"/>
                    <a:pt x="164" y="77"/>
                    <a:pt x="186" y="44"/>
                  </a:cubicBezTo>
                  <a:close/>
                  <a:moveTo>
                    <a:pt x="120" y="154"/>
                  </a:moveTo>
                  <a:lnTo>
                    <a:pt x="120" y="154"/>
                  </a:lnTo>
                  <a:cubicBezTo>
                    <a:pt x="120" y="154"/>
                    <a:pt x="120" y="154"/>
                    <a:pt x="120" y="154"/>
                  </a:cubicBezTo>
                  <a:cubicBezTo>
                    <a:pt x="120" y="154"/>
                    <a:pt x="120" y="154"/>
                    <a:pt x="120" y="154"/>
                  </a:cubicBezTo>
                  <a:lnTo>
                    <a:pt x="120" y="154"/>
                  </a:lnTo>
                  <a:cubicBezTo>
                    <a:pt x="120" y="154"/>
                    <a:pt x="120" y="154"/>
                    <a:pt x="120" y="154"/>
                  </a:cubicBezTo>
                  <a:close/>
                  <a:moveTo>
                    <a:pt x="120" y="154"/>
                  </a:moveTo>
                  <a:cubicBezTo>
                    <a:pt x="371" y="327"/>
                    <a:pt x="639" y="454"/>
                    <a:pt x="930" y="548"/>
                  </a:cubicBezTo>
                  <a:lnTo>
                    <a:pt x="964" y="515"/>
                  </a:lnTo>
                  <a:cubicBezTo>
                    <a:pt x="679" y="427"/>
                    <a:pt x="395" y="307"/>
                    <a:pt x="120" y="154"/>
                  </a:cubicBezTo>
                  <a:close/>
                  <a:moveTo>
                    <a:pt x="14857" y="1051"/>
                  </a:moveTo>
                  <a:cubicBezTo>
                    <a:pt x="15054" y="1161"/>
                    <a:pt x="15295" y="1227"/>
                    <a:pt x="15580" y="1281"/>
                  </a:cubicBezTo>
                  <a:cubicBezTo>
                    <a:pt x="15602" y="1249"/>
                    <a:pt x="15635" y="1227"/>
                    <a:pt x="15657" y="1193"/>
                  </a:cubicBezTo>
                  <a:cubicBezTo>
                    <a:pt x="15580" y="1183"/>
                    <a:pt x="15492" y="1183"/>
                    <a:pt x="15416" y="1171"/>
                  </a:cubicBezTo>
                  <a:cubicBezTo>
                    <a:pt x="15229" y="1150"/>
                    <a:pt x="15032" y="1117"/>
                    <a:pt x="14857" y="1051"/>
                  </a:cubicBezTo>
                  <a:close/>
                </a:path>
              </a:pathLst>
            </a:custGeom>
            <a:solidFill>
              <a:srgbClr val="D0D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27;p48">
              <a:extLst>
                <a:ext uri="{FF2B5EF4-FFF2-40B4-BE49-F238E27FC236}">
                  <a16:creationId xmlns:a16="http://schemas.microsoft.com/office/drawing/2014/main" id="{D563C52D-6251-A08D-530B-1D5D69154A64}"/>
                </a:ext>
              </a:extLst>
            </p:cNvPr>
            <p:cNvSpPr/>
            <p:nvPr/>
          </p:nvSpPr>
          <p:spPr>
            <a:xfrm>
              <a:off x="1651076" y="3944681"/>
              <a:ext cx="69027" cy="6499"/>
            </a:xfrm>
            <a:custGeom>
              <a:avLst/>
              <a:gdLst/>
              <a:ahLst/>
              <a:cxnLst/>
              <a:rect l="l" t="t" r="r" b="b"/>
              <a:pathLst>
                <a:path w="2804" h="264" extrusionOk="0">
                  <a:moveTo>
                    <a:pt x="34" y="1"/>
                  </a:moveTo>
                  <a:lnTo>
                    <a:pt x="0" y="34"/>
                  </a:lnTo>
                  <a:cubicBezTo>
                    <a:pt x="581" y="209"/>
                    <a:pt x="1216" y="263"/>
                    <a:pt x="1851" y="263"/>
                  </a:cubicBezTo>
                  <a:cubicBezTo>
                    <a:pt x="2180" y="263"/>
                    <a:pt x="2497" y="253"/>
                    <a:pt x="2803" y="231"/>
                  </a:cubicBezTo>
                  <a:lnTo>
                    <a:pt x="2803" y="231"/>
                  </a:lnTo>
                  <a:cubicBezTo>
                    <a:pt x="2552" y="241"/>
                    <a:pt x="2300" y="253"/>
                    <a:pt x="2037" y="253"/>
                  </a:cubicBezTo>
                  <a:cubicBezTo>
                    <a:pt x="1348" y="253"/>
                    <a:pt x="669" y="198"/>
                    <a:pt x="34" y="1"/>
                  </a:cubicBezTo>
                  <a:close/>
                </a:path>
              </a:pathLst>
            </a:custGeom>
            <a:solidFill>
              <a:srgbClr val="6C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28;p48">
              <a:extLst>
                <a:ext uri="{FF2B5EF4-FFF2-40B4-BE49-F238E27FC236}">
                  <a16:creationId xmlns:a16="http://schemas.microsoft.com/office/drawing/2014/main" id="{66F80311-5651-C1D6-E5CA-F4870CE48959}"/>
                </a:ext>
              </a:extLst>
            </p:cNvPr>
            <p:cNvSpPr/>
            <p:nvPr/>
          </p:nvSpPr>
          <p:spPr>
            <a:xfrm>
              <a:off x="2011698" y="3961126"/>
              <a:ext cx="78727" cy="4062"/>
            </a:xfrm>
            <a:custGeom>
              <a:avLst/>
              <a:gdLst/>
              <a:ahLst/>
              <a:cxnLst/>
              <a:rect l="l" t="t" r="r" b="b"/>
              <a:pathLst>
                <a:path w="3198" h="165" extrusionOk="0">
                  <a:moveTo>
                    <a:pt x="3198" y="1"/>
                  </a:moveTo>
                  <a:cubicBezTo>
                    <a:pt x="2662" y="55"/>
                    <a:pt x="2125" y="77"/>
                    <a:pt x="1589" y="77"/>
                  </a:cubicBezTo>
                  <a:cubicBezTo>
                    <a:pt x="1085" y="77"/>
                    <a:pt x="581" y="55"/>
                    <a:pt x="78" y="11"/>
                  </a:cubicBezTo>
                  <a:cubicBezTo>
                    <a:pt x="56" y="45"/>
                    <a:pt x="23" y="67"/>
                    <a:pt x="1" y="99"/>
                  </a:cubicBezTo>
                  <a:cubicBezTo>
                    <a:pt x="319" y="154"/>
                    <a:pt x="669" y="165"/>
                    <a:pt x="1030" y="165"/>
                  </a:cubicBezTo>
                  <a:cubicBezTo>
                    <a:pt x="1840" y="165"/>
                    <a:pt x="2672" y="67"/>
                    <a:pt x="3198" y="1"/>
                  </a:cubicBezTo>
                  <a:close/>
                </a:path>
              </a:pathLst>
            </a:custGeom>
            <a:solidFill>
              <a:srgbClr val="6C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29;p48">
              <a:extLst>
                <a:ext uri="{FF2B5EF4-FFF2-40B4-BE49-F238E27FC236}">
                  <a16:creationId xmlns:a16="http://schemas.microsoft.com/office/drawing/2014/main" id="{89E01B3F-4008-4E55-1234-F9F5DED58D2F}"/>
                </a:ext>
              </a:extLst>
            </p:cNvPr>
            <p:cNvSpPr/>
            <p:nvPr/>
          </p:nvSpPr>
          <p:spPr>
            <a:xfrm>
              <a:off x="1598788" y="2870866"/>
              <a:ext cx="691899" cy="1092180"/>
            </a:xfrm>
            <a:custGeom>
              <a:avLst/>
              <a:gdLst/>
              <a:ahLst/>
              <a:cxnLst/>
              <a:rect l="l" t="t" r="r" b="b"/>
              <a:pathLst>
                <a:path w="28106" h="44366" extrusionOk="0">
                  <a:moveTo>
                    <a:pt x="24810" y="2935"/>
                  </a:moveTo>
                  <a:lnTo>
                    <a:pt x="24810" y="2935"/>
                  </a:lnTo>
                  <a:cubicBezTo>
                    <a:pt x="24843" y="2969"/>
                    <a:pt x="24876" y="3012"/>
                    <a:pt x="24909" y="3045"/>
                  </a:cubicBezTo>
                  <a:cubicBezTo>
                    <a:pt x="24941" y="3078"/>
                    <a:pt x="24975" y="3122"/>
                    <a:pt x="25007" y="3154"/>
                  </a:cubicBezTo>
                  <a:cubicBezTo>
                    <a:pt x="25040" y="3198"/>
                    <a:pt x="25073" y="3231"/>
                    <a:pt x="25106" y="3275"/>
                  </a:cubicBezTo>
                  <a:lnTo>
                    <a:pt x="25150" y="3329"/>
                  </a:lnTo>
                  <a:cubicBezTo>
                    <a:pt x="25160" y="3351"/>
                    <a:pt x="25172" y="3373"/>
                    <a:pt x="25194" y="3385"/>
                  </a:cubicBezTo>
                  <a:cubicBezTo>
                    <a:pt x="25172" y="3373"/>
                    <a:pt x="25160" y="3351"/>
                    <a:pt x="25138" y="3329"/>
                  </a:cubicBezTo>
                  <a:lnTo>
                    <a:pt x="25095" y="3275"/>
                  </a:lnTo>
                  <a:cubicBezTo>
                    <a:pt x="25062" y="3242"/>
                    <a:pt x="25029" y="3198"/>
                    <a:pt x="24997" y="3166"/>
                  </a:cubicBezTo>
                  <a:cubicBezTo>
                    <a:pt x="24963" y="3132"/>
                    <a:pt x="24931" y="3089"/>
                    <a:pt x="24909" y="3056"/>
                  </a:cubicBezTo>
                  <a:cubicBezTo>
                    <a:pt x="24876" y="3012"/>
                    <a:pt x="24843" y="2979"/>
                    <a:pt x="24810" y="2935"/>
                  </a:cubicBezTo>
                  <a:close/>
                  <a:moveTo>
                    <a:pt x="21778" y="3078"/>
                  </a:moveTo>
                  <a:lnTo>
                    <a:pt x="21920" y="3089"/>
                  </a:lnTo>
                  <a:lnTo>
                    <a:pt x="22062" y="3100"/>
                  </a:lnTo>
                  <a:cubicBezTo>
                    <a:pt x="22259" y="3132"/>
                    <a:pt x="22445" y="3176"/>
                    <a:pt x="22632" y="3242"/>
                  </a:cubicBezTo>
                  <a:cubicBezTo>
                    <a:pt x="22807" y="3307"/>
                    <a:pt x="22982" y="3385"/>
                    <a:pt x="23146" y="3494"/>
                  </a:cubicBezTo>
                  <a:lnTo>
                    <a:pt x="23267" y="3570"/>
                  </a:lnTo>
                  <a:lnTo>
                    <a:pt x="23387" y="3658"/>
                  </a:lnTo>
                  <a:lnTo>
                    <a:pt x="23496" y="3745"/>
                  </a:lnTo>
                  <a:lnTo>
                    <a:pt x="23595" y="3844"/>
                  </a:lnTo>
                  <a:lnTo>
                    <a:pt x="23486" y="3757"/>
                  </a:lnTo>
                  <a:lnTo>
                    <a:pt x="23376" y="3658"/>
                  </a:lnTo>
                  <a:lnTo>
                    <a:pt x="23267" y="3582"/>
                  </a:lnTo>
                  <a:lnTo>
                    <a:pt x="23135" y="3505"/>
                  </a:lnTo>
                  <a:cubicBezTo>
                    <a:pt x="22971" y="3406"/>
                    <a:pt x="22807" y="3319"/>
                    <a:pt x="22620" y="3253"/>
                  </a:cubicBezTo>
                  <a:cubicBezTo>
                    <a:pt x="22445" y="3187"/>
                    <a:pt x="22259" y="3144"/>
                    <a:pt x="22062" y="3110"/>
                  </a:cubicBezTo>
                  <a:lnTo>
                    <a:pt x="21920" y="3100"/>
                  </a:lnTo>
                  <a:lnTo>
                    <a:pt x="21778" y="3089"/>
                  </a:lnTo>
                  <a:lnTo>
                    <a:pt x="21635" y="3078"/>
                  </a:lnTo>
                  <a:close/>
                  <a:moveTo>
                    <a:pt x="22150" y="4786"/>
                  </a:moveTo>
                  <a:lnTo>
                    <a:pt x="22150" y="4786"/>
                  </a:lnTo>
                  <a:cubicBezTo>
                    <a:pt x="22182" y="4830"/>
                    <a:pt x="22216" y="4874"/>
                    <a:pt x="22259" y="4928"/>
                  </a:cubicBezTo>
                  <a:lnTo>
                    <a:pt x="22303" y="5005"/>
                  </a:lnTo>
                  <a:lnTo>
                    <a:pt x="22248" y="4928"/>
                  </a:lnTo>
                  <a:cubicBezTo>
                    <a:pt x="22216" y="4884"/>
                    <a:pt x="22182" y="4830"/>
                    <a:pt x="22150" y="4786"/>
                  </a:cubicBezTo>
                  <a:close/>
                  <a:moveTo>
                    <a:pt x="22303" y="5005"/>
                  </a:moveTo>
                  <a:lnTo>
                    <a:pt x="22336" y="5037"/>
                  </a:lnTo>
                  <a:lnTo>
                    <a:pt x="22357" y="5081"/>
                  </a:lnTo>
                  <a:cubicBezTo>
                    <a:pt x="22391" y="5125"/>
                    <a:pt x="22423" y="5180"/>
                    <a:pt x="22445" y="5234"/>
                  </a:cubicBezTo>
                  <a:cubicBezTo>
                    <a:pt x="22413" y="5180"/>
                    <a:pt x="22379" y="5136"/>
                    <a:pt x="22347" y="5081"/>
                  </a:cubicBezTo>
                  <a:lnTo>
                    <a:pt x="22325" y="5037"/>
                  </a:lnTo>
                  <a:lnTo>
                    <a:pt x="22303" y="5005"/>
                  </a:lnTo>
                  <a:close/>
                  <a:moveTo>
                    <a:pt x="22445" y="5234"/>
                  </a:moveTo>
                  <a:lnTo>
                    <a:pt x="22500" y="5312"/>
                  </a:lnTo>
                  <a:lnTo>
                    <a:pt x="22533" y="5388"/>
                  </a:lnTo>
                  <a:lnTo>
                    <a:pt x="22489" y="5312"/>
                  </a:lnTo>
                  <a:lnTo>
                    <a:pt x="22445" y="5234"/>
                  </a:lnTo>
                  <a:close/>
                  <a:moveTo>
                    <a:pt x="11902" y="3767"/>
                  </a:moveTo>
                  <a:cubicBezTo>
                    <a:pt x="11938" y="3808"/>
                    <a:pt x="11973" y="3848"/>
                    <a:pt x="12000" y="3888"/>
                  </a:cubicBezTo>
                  <a:cubicBezTo>
                    <a:pt x="12055" y="3964"/>
                    <a:pt x="12099" y="4041"/>
                    <a:pt x="12131" y="4118"/>
                  </a:cubicBezTo>
                  <a:cubicBezTo>
                    <a:pt x="12209" y="4271"/>
                    <a:pt x="12252" y="4446"/>
                    <a:pt x="12263" y="4611"/>
                  </a:cubicBezTo>
                  <a:cubicBezTo>
                    <a:pt x="12285" y="4786"/>
                    <a:pt x="12274" y="4961"/>
                    <a:pt x="12230" y="5125"/>
                  </a:cubicBezTo>
                  <a:cubicBezTo>
                    <a:pt x="12209" y="5213"/>
                    <a:pt x="12175" y="5300"/>
                    <a:pt x="12143" y="5377"/>
                  </a:cubicBezTo>
                  <a:cubicBezTo>
                    <a:pt x="12110" y="5453"/>
                    <a:pt x="12066" y="5531"/>
                    <a:pt x="12011" y="5596"/>
                  </a:cubicBezTo>
                  <a:cubicBezTo>
                    <a:pt x="12110" y="5453"/>
                    <a:pt x="12175" y="5290"/>
                    <a:pt x="12219" y="5125"/>
                  </a:cubicBezTo>
                  <a:cubicBezTo>
                    <a:pt x="12263" y="4961"/>
                    <a:pt x="12274" y="4786"/>
                    <a:pt x="12252" y="4611"/>
                  </a:cubicBezTo>
                  <a:cubicBezTo>
                    <a:pt x="12241" y="4446"/>
                    <a:pt x="12197" y="4271"/>
                    <a:pt x="12121" y="4118"/>
                  </a:cubicBezTo>
                  <a:cubicBezTo>
                    <a:pt x="12068" y="3994"/>
                    <a:pt x="11993" y="3877"/>
                    <a:pt x="11902" y="3767"/>
                  </a:cubicBezTo>
                  <a:close/>
                  <a:moveTo>
                    <a:pt x="22533" y="5388"/>
                  </a:moveTo>
                  <a:cubicBezTo>
                    <a:pt x="22555" y="5410"/>
                    <a:pt x="22566" y="5443"/>
                    <a:pt x="22576" y="5465"/>
                  </a:cubicBezTo>
                  <a:lnTo>
                    <a:pt x="22620" y="5552"/>
                  </a:lnTo>
                  <a:lnTo>
                    <a:pt x="22642" y="5585"/>
                  </a:lnTo>
                  <a:lnTo>
                    <a:pt x="22654" y="5629"/>
                  </a:lnTo>
                  <a:lnTo>
                    <a:pt x="22686" y="5716"/>
                  </a:lnTo>
                  <a:cubicBezTo>
                    <a:pt x="22719" y="5771"/>
                    <a:pt x="22741" y="5826"/>
                    <a:pt x="22763" y="5881"/>
                  </a:cubicBezTo>
                  <a:cubicBezTo>
                    <a:pt x="22774" y="5935"/>
                    <a:pt x="22795" y="5990"/>
                    <a:pt x="22817" y="6056"/>
                  </a:cubicBezTo>
                  <a:cubicBezTo>
                    <a:pt x="22894" y="6286"/>
                    <a:pt x="22949" y="6516"/>
                    <a:pt x="22982" y="6757"/>
                  </a:cubicBezTo>
                  <a:lnTo>
                    <a:pt x="22982" y="6801"/>
                  </a:lnTo>
                  <a:lnTo>
                    <a:pt x="22992" y="6844"/>
                  </a:lnTo>
                  <a:lnTo>
                    <a:pt x="23004" y="6932"/>
                  </a:lnTo>
                  <a:lnTo>
                    <a:pt x="23004" y="7020"/>
                  </a:lnTo>
                  <a:lnTo>
                    <a:pt x="23014" y="7118"/>
                  </a:lnTo>
                  <a:cubicBezTo>
                    <a:pt x="23014" y="7173"/>
                    <a:pt x="23004" y="7238"/>
                    <a:pt x="22982" y="7293"/>
                  </a:cubicBezTo>
                  <a:cubicBezTo>
                    <a:pt x="23004" y="7238"/>
                    <a:pt x="23014" y="7173"/>
                    <a:pt x="23004" y="7118"/>
                  </a:cubicBezTo>
                  <a:cubicBezTo>
                    <a:pt x="23004" y="7052"/>
                    <a:pt x="22992" y="6998"/>
                    <a:pt x="22992" y="6932"/>
                  </a:cubicBezTo>
                  <a:lnTo>
                    <a:pt x="22982" y="6844"/>
                  </a:lnTo>
                  <a:lnTo>
                    <a:pt x="22971" y="6801"/>
                  </a:lnTo>
                  <a:lnTo>
                    <a:pt x="22971" y="6757"/>
                  </a:lnTo>
                  <a:cubicBezTo>
                    <a:pt x="22927" y="6516"/>
                    <a:pt x="22872" y="6286"/>
                    <a:pt x="22807" y="6056"/>
                  </a:cubicBezTo>
                  <a:cubicBezTo>
                    <a:pt x="22730" y="5826"/>
                    <a:pt x="22632" y="5607"/>
                    <a:pt x="22533" y="5388"/>
                  </a:cubicBezTo>
                  <a:close/>
                  <a:moveTo>
                    <a:pt x="12318" y="8640"/>
                  </a:moveTo>
                  <a:cubicBezTo>
                    <a:pt x="12307" y="8684"/>
                    <a:pt x="12296" y="8716"/>
                    <a:pt x="12285" y="8760"/>
                  </a:cubicBezTo>
                  <a:cubicBezTo>
                    <a:pt x="12275" y="8792"/>
                    <a:pt x="12274" y="8834"/>
                    <a:pt x="12264" y="8876"/>
                  </a:cubicBezTo>
                  <a:lnTo>
                    <a:pt x="12264" y="8876"/>
                  </a:lnTo>
                  <a:cubicBezTo>
                    <a:pt x="12286" y="8790"/>
                    <a:pt x="12307" y="8715"/>
                    <a:pt x="12318" y="8640"/>
                  </a:cubicBezTo>
                  <a:close/>
                  <a:moveTo>
                    <a:pt x="12264" y="8876"/>
                  </a:moveTo>
                  <a:lnTo>
                    <a:pt x="12264" y="8876"/>
                  </a:lnTo>
                  <a:cubicBezTo>
                    <a:pt x="12264" y="8878"/>
                    <a:pt x="12263" y="8879"/>
                    <a:pt x="12263" y="8881"/>
                  </a:cubicBezTo>
                  <a:cubicBezTo>
                    <a:pt x="12263" y="8879"/>
                    <a:pt x="12264" y="8878"/>
                    <a:pt x="12264" y="8876"/>
                  </a:cubicBezTo>
                  <a:close/>
                  <a:moveTo>
                    <a:pt x="12263" y="8837"/>
                  </a:moveTo>
                  <a:lnTo>
                    <a:pt x="12263" y="8837"/>
                  </a:lnTo>
                  <a:cubicBezTo>
                    <a:pt x="12241" y="8903"/>
                    <a:pt x="12219" y="8979"/>
                    <a:pt x="12197" y="9045"/>
                  </a:cubicBezTo>
                  <a:lnTo>
                    <a:pt x="12197" y="9066"/>
                  </a:lnTo>
                  <a:cubicBezTo>
                    <a:pt x="12219" y="9023"/>
                    <a:pt x="12230" y="8979"/>
                    <a:pt x="12241" y="8935"/>
                  </a:cubicBezTo>
                  <a:cubicBezTo>
                    <a:pt x="12252" y="8903"/>
                    <a:pt x="12252" y="8869"/>
                    <a:pt x="12263" y="8837"/>
                  </a:cubicBezTo>
                  <a:close/>
                  <a:moveTo>
                    <a:pt x="7434" y="9287"/>
                  </a:moveTo>
                  <a:lnTo>
                    <a:pt x="7434" y="9287"/>
                  </a:lnTo>
                  <a:cubicBezTo>
                    <a:pt x="7391" y="9688"/>
                    <a:pt x="7380" y="10100"/>
                    <a:pt x="7391" y="10501"/>
                  </a:cubicBezTo>
                  <a:cubicBezTo>
                    <a:pt x="7391" y="10906"/>
                    <a:pt x="7413" y="11322"/>
                    <a:pt x="7445" y="11727"/>
                  </a:cubicBezTo>
                  <a:cubicBezTo>
                    <a:pt x="7413" y="11322"/>
                    <a:pt x="7380" y="10906"/>
                    <a:pt x="7380" y="10501"/>
                  </a:cubicBezTo>
                  <a:cubicBezTo>
                    <a:pt x="7380" y="10100"/>
                    <a:pt x="7391" y="9688"/>
                    <a:pt x="7434" y="9287"/>
                  </a:cubicBezTo>
                  <a:close/>
                  <a:moveTo>
                    <a:pt x="18778" y="21110"/>
                  </a:moveTo>
                  <a:cubicBezTo>
                    <a:pt x="18810" y="21110"/>
                    <a:pt x="18843" y="21121"/>
                    <a:pt x="18876" y="21121"/>
                  </a:cubicBezTo>
                  <a:lnTo>
                    <a:pt x="18854" y="21121"/>
                  </a:lnTo>
                  <a:lnTo>
                    <a:pt x="18778" y="21110"/>
                  </a:lnTo>
                  <a:close/>
                  <a:moveTo>
                    <a:pt x="19851" y="20519"/>
                  </a:moveTo>
                  <a:lnTo>
                    <a:pt x="19817" y="20596"/>
                  </a:lnTo>
                  <a:lnTo>
                    <a:pt x="19774" y="20662"/>
                  </a:lnTo>
                  <a:lnTo>
                    <a:pt x="19719" y="20727"/>
                  </a:lnTo>
                  <a:lnTo>
                    <a:pt x="19664" y="20793"/>
                  </a:lnTo>
                  <a:cubicBezTo>
                    <a:pt x="19588" y="20869"/>
                    <a:pt x="19500" y="20935"/>
                    <a:pt x="19413" y="20990"/>
                  </a:cubicBezTo>
                  <a:cubicBezTo>
                    <a:pt x="19314" y="21044"/>
                    <a:pt x="19204" y="21078"/>
                    <a:pt x="19106" y="21100"/>
                  </a:cubicBezTo>
                  <a:lnTo>
                    <a:pt x="19019" y="21110"/>
                  </a:lnTo>
                  <a:lnTo>
                    <a:pt x="18941" y="21121"/>
                  </a:lnTo>
                  <a:lnTo>
                    <a:pt x="18876" y="21121"/>
                  </a:lnTo>
                  <a:cubicBezTo>
                    <a:pt x="18953" y="21121"/>
                    <a:pt x="19029" y="21110"/>
                    <a:pt x="19095" y="21088"/>
                  </a:cubicBezTo>
                  <a:cubicBezTo>
                    <a:pt x="19204" y="21066"/>
                    <a:pt x="19303" y="21034"/>
                    <a:pt x="19401" y="20979"/>
                  </a:cubicBezTo>
                  <a:cubicBezTo>
                    <a:pt x="19500" y="20924"/>
                    <a:pt x="19588" y="20859"/>
                    <a:pt x="19664" y="20782"/>
                  </a:cubicBezTo>
                  <a:cubicBezTo>
                    <a:pt x="19741" y="20705"/>
                    <a:pt x="19807" y="20618"/>
                    <a:pt x="19851" y="20519"/>
                  </a:cubicBezTo>
                  <a:close/>
                  <a:moveTo>
                    <a:pt x="21001" y="23243"/>
                  </a:moveTo>
                  <a:cubicBezTo>
                    <a:pt x="21044" y="23536"/>
                    <a:pt x="21066" y="23840"/>
                    <a:pt x="21077" y="24143"/>
                  </a:cubicBezTo>
                  <a:cubicBezTo>
                    <a:pt x="21077" y="24450"/>
                    <a:pt x="21077" y="24745"/>
                    <a:pt x="21044" y="25052"/>
                  </a:cubicBezTo>
                  <a:cubicBezTo>
                    <a:pt x="21066" y="24745"/>
                    <a:pt x="21077" y="24450"/>
                    <a:pt x="21066" y="24143"/>
                  </a:cubicBezTo>
                  <a:cubicBezTo>
                    <a:pt x="21066" y="23840"/>
                    <a:pt x="21044" y="23536"/>
                    <a:pt x="21001" y="23243"/>
                  </a:cubicBezTo>
                  <a:close/>
                  <a:moveTo>
                    <a:pt x="21044" y="25052"/>
                  </a:moveTo>
                  <a:cubicBezTo>
                    <a:pt x="21000" y="25654"/>
                    <a:pt x="20890" y="26256"/>
                    <a:pt x="20715" y="26837"/>
                  </a:cubicBezTo>
                  <a:cubicBezTo>
                    <a:pt x="20551" y="27416"/>
                    <a:pt x="20321" y="27986"/>
                    <a:pt x="20036" y="28523"/>
                  </a:cubicBezTo>
                  <a:cubicBezTo>
                    <a:pt x="19883" y="28786"/>
                    <a:pt x="19730" y="29048"/>
                    <a:pt x="19566" y="29300"/>
                  </a:cubicBezTo>
                  <a:cubicBezTo>
                    <a:pt x="19391" y="29552"/>
                    <a:pt x="19204" y="29793"/>
                    <a:pt x="19007" y="30022"/>
                  </a:cubicBezTo>
                  <a:cubicBezTo>
                    <a:pt x="19204" y="29793"/>
                    <a:pt x="19391" y="29552"/>
                    <a:pt x="19555" y="29300"/>
                  </a:cubicBezTo>
                  <a:cubicBezTo>
                    <a:pt x="19730" y="29048"/>
                    <a:pt x="19883" y="28786"/>
                    <a:pt x="20026" y="28523"/>
                  </a:cubicBezTo>
                  <a:cubicBezTo>
                    <a:pt x="20311" y="27986"/>
                    <a:pt x="20540" y="27416"/>
                    <a:pt x="20705" y="26837"/>
                  </a:cubicBezTo>
                  <a:cubicBezTo>
                    <a:pt x="20880" y="26256"/>
                    <a:pt x="20989" y="25654"/>
                    <a:pt x="21044" y="25052"/>
                  </a:cubicBezTo>
                  <a:close/>
                  <a:moveTo>
                    <a:pt x="17830" y="32781"/>
                  </a:moveTo>
                  <a:lnTo>
                    <a:pt x="17830" y="32781"/>
                  </a:lnTo>
                  <a:cubicBezTo>
                    <a:pt x="17882" y="32878"/>
                    <a:pt x="17950" y="32961"/>
                    <a:pt x="18033" y="33044"/>
                  </a:cubicBezTo>
                  <a:cubicBezTo>
                    <a:pt x="18121" y="33132"/>
                    <a:pt x="18219" y="33209"/>
                    <a:pt x="18340" y="33263"/>
                  </a:cubicBezTo>
                  <a:cubicBezTo>
                    <a:pt x="18449" y="33329"/>
                    <a:pt x="18569" y="33373"/>
                    <a:pt x="18690" y="33394"/>
                  </a:cubicBezTo>
                  <a:cubicBezTo>
                    <a:pt x="18778" y="33416"/>
                    <a:pt x="18865" y="33428"/>
                    <a:pt x="18941" y="33428"/>
                  </a:cubicBezTo>
                  <a:lnTo>
                    <a:pt x="18788" y="33428"/>
                  </a:lnTo>
                  <a:lnTo>
                    <a:pt x="18690" y="33406"/>
                  </a:lnTo>
                  <a:cubicBezTo>
                    <a:pt x="18569" y="33384"/>
                    <a:pt x="18438" y="33340"/>
                    <a:pt x="18328" y="33274"/>
                  </a:cubicBezTo>
                  <a:cubicBezTo>
                    <a:pt x="18219" y="33219"/>
                    <a:pt x="18109" y="33143"/>
                    <a:pt x="18022" y="33044"/>
                  </a:cubicBezTo>
                  <a:lnTo>
                    <a:pt x="17956" y="32978"/>
                  </a:lnTo>
                  <a:lnTo>
                    <a:pt x="17902" y="32902"/>
                  </a:lnTo>
                  <a:lnTo>
                    <a:pt x="17847" y="32815"/>
                  </a:lnTo>
                  <a:lnTo>
                    <a:pt x="17830" y="32781"/>
                  </a:lnTo>
                  <a:close/>
                  <a:moveTo>
                    <a:pt x="19073" y="33416"/>
                  </a:moveTo>
                  <a:lnTo>
                    <a:pt x="18985" y="33428"/>
                  </a:lnTo>
                  <a:lnTo>
                    <a:pt x="18941" y="33428"/>
                  </a:lnTo>
                  <a:cubicBezTo>
                    <a:pt x="18985" y="33428"/>
                    <a:pt x="19029" y="33416"/>
                    <a:pt x="19073" y="33416"/>
                  </a:cubicBezTo>
                  <a:close/>
                  <a:moveTo>
                    <a:pt x="20124" y="35891"/>
                  </a:moveTo>
                  <a:lnTo>
                    <a:pt x="20124" y="35891"/>
                  </a:lnTo>
                  <a:cubicBezTo>
                    <a:pt x="19894" y="36012"/>
                    <a:pt x="19642" y="36110"/>
                    <a:pt x="19379" y="36165"/>
                  </a:cubicBezTo>
                  <a:cubicBezTo>
                    <a:pt x="19632" y="36099"/>
                    <a:pt x="19894" y="36012"/>
                    <a:pt x="20124" y="35891"/>
                  </a:cubicBezTo>
                  <a:close/>
                  <a:moveTo>
                    <a:pt x="20212" y="40577"/>
                  </a:moveTo>
                  <a:lnTo>
                    <a:pt x="20113" y="40610"/>
                  </a:lnTo>
                  <a:lnTo>
                    <a:pt x="20026" y="40632"/>
                  </a:lnTo>
                  <a:lnTo>
                    <a:pt x="19938" y="40664"/>
                  </a:lnTo>
                  <a:lnTo>
                    <a:pt x="19839" y="40686"/>
                  </a:lnTo>
                  <a:cubicBezTo>
                    <a:pt x="19719" y="40720"/>
                    <a:pt x="19588" y="40741"/>
                    <a:pt x="19467" y="40763"/>
                  </a:cubicBezTo>
                  <a:cubicBezTo>
                    <a:pt x="19336" y="40785"/>
                    <a:pt x="19216" y="40796"/>
                    <a:pt x="19084" y="40807"/>
                  </a:cubicBezTo>
                  <a:lnTo>
                    <a:pt x="18701" y="40807"/>
                  </a:lnTo>
                  <a:cubicBezTo>
                    <a:pt x="18832" y="40807"/>
                    <a:pt x="18953" y="40807"/>
                    <a:pt x="19084" y="40796"/>
                  </a:cubicBezTo>
                  <a:cubicBezTo>
                    <a:pt x="19204" y="40785"/>
                    <a:pt x="19336" y="40774"/>
                    <a:pt x="19467" y="40752"/>
                  </a:cubicBezTo>
                  <a:cubicBezTo>
                    <a:pt x="19588" y="40730"/>
                    <a:pt x="19719" y="40708"/>
                    <a:pt x="19839" y="40676"/>
                  </a:cubicBezTo>
                  <a:lnTo>
                    <a:pt x="19927" y="40654"/>
                  </a:lnTo>
                  <a:lnTo>
                    <a:pt x="20026" y="40632"/>
                  </a:lnTo>
                  <a:lnTo>
                    <a:pt x="20113" y="40599"/>
                  </a:lnTo>
                  <a:lnTo>
                    <a:pt x="20212" y="40577"/>
                  </a:lnTo>
                  <a:close/>
                  <a:moveTo>
                    <a:pt x="15646" y="41158"/>
                  </a:moveTo>
                  <a:cubicBezTo>
                    <a:pt x="15657" y="41161"/>
                    <a:pt x="15667" y="41165"/>
                    <a:pt x="15677" y="41169"/>
                  </a:cubicBezTo>
                  <a:lnTo>
                    <a:pt x="15677" y="41169"/>
                  </a:lnTo>
                  <a:cubicBezTo>
                    <a:pt x="15666" y="41163"/>
                    <a:pt x="15654" y="41158"/>
                    <a:pt x="15646" y="41158"/>
                  </a:cubicBezTo>
                  <a:close/>
                  <a:moveTo>
                    <a:pt x="20811" y="41181"/>
                  </a:moveTo>
                  <a:cubicBezTo>
                    <a:pt x="20680" y="41257"/>
                    <a:pt x="20550" y="41322"/>
                    <a:pt x="20409" y="41387"/>
                  </a:cubicBezTo>
                  <a:cubicBezTo>
                    <a:pt x="20376" y="41398"/>
                    <a:pt x="20343" y="41409"/>
                    <a:pt x="20311" y="41430"/>
                  </a:cubicBezTo>
                  <a:lnTo>
                    <a:pt x="20311" y="41430"/>
                  </a:lnTo>
                  <a:cubicBezTo>
                    <a:pt x="20343" y="41409"/>
                    <a:pt x="20376" y="41398"/>
                    <a:pt x="20409" y="41377"/>
                  </a:cubicBezTo>
                  <a:cubicBezTo>
                    <a:pt x="20550" y="41322"/>
                    <a:pt x="20680" y="41257"/>
                    <a:pt x="20811" y="41181"/>
                  </a:cubicBezTo>
                  <a:close/>
                  <a:moveTo>
                    <a:pt x="20311" y="41431"/>
                  </a:moveTo>
                  <a:lnTo>
                    <a:pt x="20267" y="41453"/>
                  </a:lnTo>
                  <a:lnTo>
                    <a:pt x="20212" y="41475"/>
                  </a:lnTo>
                  <a:lnTo>
                    <a:pt x="20255" y="41453"/>
                  </a:lnTo>
                  <a:lnTo>
                    <a:pt x="20311" y="41431"/>
                  </a:lnTo>
                  <a:close/>
                  <a:moveTo>
                    <a:pt x="21766" y="42012"/>
                  </a:moveTo>
                  <a:cubicBezTo>
                    <a:pt x="21756" y="42099"/>
                    <a:pt x="21722" y="42187"/>
                    <a:pt x="21668" y="42274"/>
                  </a:cubicBezTo>
                  <a:cubicBezTo>
                    <a:pt x="21712" y="42187"/>
                    <a:pt x="21744" y="42099"/>
                    <a:pt x="21766" y="42012"/>
                  </a:cubicBezTo>
                  <a:close/>
                  <a:moveTo>
                    <a:pt x="21667" y="42276"/>
                  </a:moveTo>
                  <a:cubicBezTo>
                    <a:pt x="21623" y="42352"/>
                    <a:pt x="21569" y="42428"/>
                    <a:pt x="21515" y="42504"/>
                  </a:cubicBezTo>
                  <a:cubicBezTo>
                    <a:pt x="21383" y="42635"/>
                    <a:pt x="21230" y="42745"/>
                    <a:pt x="21066" y="42832"/>
                  </a:cubicBezTo>
                  <a:cubicBezTo>
                    <a:pt x="20902" y="42920"/>
                    <a:pt x="20727" y="42997"/>
                    <a:pt x="20551" y="43051"/>
                  </a:cubicBezTo>
                  <a:cubicBezTo>
                    <a:pt x="20376" y="43095"/>
                    <a:pt x="20190" y="43139"/>
                    <a:pt x="20004" y="43172"/>
                  </a:cubicBezTo>
                  <a:cubicBezTo>
                    <a:pt x="19829" y="43204"/>
                    <a:pt x="19642" y="43226"/>
                    <a:pt x="19457" y="43248"/>
                  </a:cubicBezTo>
                  <a:cubicBezTo>
                    <a:pt x="19314" y="43260"/>
                    <a:pt x="19172" y="43260"/>
                    <a:pt x="19029" y="43260"/>
                  </a:cubicBezTo>
                  <a:lnTo>
                    <a:pt x="18898" y="43260"/>
                  </a:lnTo>
                  <a:cubicBezTo>
                    <a:pt x="18569" y="43260"/>
                    <a:pt x="18241" y="43216"/>
                    <a:pt x="17924" y="43150"/>
                  </a:cubicBezTo>
                  <a:lnTo>
                    <a:pt x="17924" y="43150"/>
                  </a:lnTo>
                  <a:cubicBezTo>
                    <a:pt x="18055" y="43172"/>
                    <a:pt x="18197" y="43194"/>
                    <a:pt x="18340" y="43216"/>
                  </a:cubicBezTo>
                  <a:cubicBezTo>
                    <a:pt x="18394" y="43216"/>
                    <a:pt x="18438" y="43226"/>
                    <a:pt x="18482" y="43226"/>
                  </a:cubicBezTo>
                  <a:lnTo>
                    <a:pt x="18624" y="43238"/>
                  </a:lnTo>
                  <a:lnTo>
                    <a:pt x="18756" y="43248"/>
                  </a:lnTo>
                  <a:lnTo>
                    <a:pt x="19007" y="43248"/>
                  </a:lnTo>
                  <a:cubicBezTo>
                    <a:pt x="19150" y="43248"/>
                    <a:pt x="19303" y="43248"/>
                    <a:pt x="19457" y="43238"/>
                  </a:cubicBezTo>
                  <a:cubicBezTo>
                    <a:pt x="19642" y="43216"/>
                    <a:pt x="19829" y="43194"/>
                    <a:pt x="20004" y="43161"/>
                  </a:cubicBezTo>
                  <a:lnTo>
                    <a:pt x="20080" y="43150"/>
                  </a:lnTo>
                  <a:lnTo>
                    <a:pt x="20113" y="43139"/>
                  </a:lnTo>
                  <a:lnTo>
                    <a:pt x="20146" y="43139"/>
                  </a:lnTo>
                  <a:lnTo>
                    <a:pt x="20277" y="43106"/>
                  </a:lnTo>
                  <a:cubicBezTo>
                    <a:pt x="20365" y="43085"/>
                    <a:pt x="20464" y="43063"/>
                    <a:pt x="20551" y="43041"/>
                  </a:cubicBezTo>
                  <a:cubicBezTo>
                    <a:pt x="20727" y="42986"/>
                    <a:pt x="20902" y="42909"/>
                    <a:pt x="21066" y="42822"/>
                  </a:cubicBezTo>
                  <a:cubicBezTo>
                    <a:pt x="21230" y="42734"/>
                    <a:pt x="21383" y="42625"/>
                    <a:pt x="21503" y="42493"/>
                  </a:cubicBezTo>
                  <a:cubicBezTo>
                    <a:pt x="21569" y="42428"/>
                    <a:pt x="21623" y="42352"/>
                    <a:pt x="21667" y="42276"/>
                  </a:cubicBezTo>
                  <a:close/>
                  <a:moveTo>
                    <a:pt x="16019" y="43303"/>
                  </a:moveTo>
                  <a:lnTo>
                    <a:pt x="16019" y="43303"/>
                  </a:lnTo>
                  <a:cubicBezTo>
                    <a:pt x="16139" y="43358"/>
                    <a:pt x="16260" y="43402"/>
                    <a:pt x="16380" y="43445"/>
                  </a:cubicBezTo>
                  <a:cubicBezTo>
                    <a:pt x="16632" y="43522"/>
                    <a:pt x="16883" y="43588"/>
                    <a:pt x="17135" y="43632"/>
                  </a:cubicBezTo>
                  <a:cubicBezTo>
                    <a:pt x="17387" y="43676"/>
                    <a:pt x="17650" y="43708"/>
                    <a:pt x="17912" y="43730"/>
                  </a:cubicBezTo>
                  <a:cubicBezTo>
                    <a:pt x="18153" y="43752"/>
                    <a:pt x="18405" y="43763"/>
                    <a:pt x="18646" y="43763"/>
                  </a:cubicBezTo>
                  <a:cubicBezTo>
                    <a:pt x="18920" y="43763"/>
                    <a:pt x="19194" y="43752"/>
                    <a:pt x="19467" y="43730"/>
                  </a:cubicBezTo>
                  <a:cubicBezTo>
                    <a:pt x="19730" y="43708"/>
                    <a:pt x="19993" y="43676"/>
                    <a:pt x="20245" y="43632"/>
                  </a:cubicBezTo>
                  <a:cubicBezTo>
                    <a:pt x="20376" y="43610"/>
                    <a:pt x="20496" y="43588"/>
                    <a:pt x="20628" y="43544"/>
                  </a:cubicBezTo>
                  <a:cubicBezTo>
                    <a:pt x="20747" y="43511"/>
                    <a:pt x="20866" y="43468"/>
                    <a:pt x="20975" y="43393"/>
                  </a:cubicBezTo>
                  <a:lnTo>
                    <a:pt x="20975" y="43393"/>
                  </a:lnTo>
                  <a:cubicBezTo>
                    <a:pt x="20866" y="43468"/>
                    <a:pt x="20747" y="43511"/>
                    <a:pt x="20628" y="43555"/>
                  </a:cubicBezTo>
                  <a:cubicBezTo>
                    <a:pt x="20496" y="43588"/>
                    <a:pt x="20376" y="43610"/>
                    <a:pt x="20245" y="43642"/>
                  </a:cubicBezTo>
                  <a:cubicBezTo>
                    <a:pt x="19993" y="43686"/>
                    <a:pt x="19730" y="43720"/>
                    <a:pt x="19467" y="43741"/>
                  </a:cubicBezTo>
                  <a:cubicBezTo>
                    <a:pt x="19216" y="43752"/>
                    <a:pt x="18953" y="43763"/>
                    <a:pt x="18690" y="43774"/>
                  </a:cubicBezTo>
                  <a:lnTo>
                    <a:pt x="18613" y="43774"/>
                  </a:lnTo>
                  <a:cubicBezTo>
                    <a:pt x="18384" y="43774"/>
                    <a:pt x="18143" y="43763"/>
                    <a:pt x="17912" y="43741"/>
                  </a:cubicBezTo>
                  <a:cubicBezTo>
                    <a:pt x="17650" y="43730"/>
                    <a:pt x="17387" y="43698"/>
                    <a:pt x="17135" y="43642"/>
                  </a:cubicBezTo>
                  <a:cubicBezTo>
                    <a:pt x="16873" y="43599"/>
                    <a:pt x="16620" y="43533"/>
                    <a:pt x="16380" y="43457"/>
                  </a:cubicBezTo>
                  <a:cubicBezTo>
                    <a:pt x="16248" y="43413"/>
                    <a:pt x="16128" y="43358"/>
                    <a:pt x="16019" y="43303"/>
                  </a:cubicBezTo>
                  <a:close/>
                  <a:moveTo>
                    <a:pt x="7216" y="29902"/>
                  </a:moveTo>
                  <a:cubicBezTo>
                    <a:pt x="7205" y="29968"/>
                    <a:pt x="7183" y="30022"/>
                    <a:pt x="7161" y="30077"/>
                  </a:cubicBezTo>
                  <a:lnTo>
                    <a:pt x="7150" y="30110"/>
                  </a:lnTo>
                  <a:lnTo>
                    <a:pt x="7139" y="30132"/>
                  </a:lnTo>
                  <a:lnTo>
                    <a:pt x="7128" y="30165"/>
                  </a:lnTo>
                  <a:lnTo>
                    <a:pt x="7117" y="30187"/>
                  </a:lnTo>
                  <a:cubicBezTo>
                    <a:pt x="7106" y="30209"/>
                    <a:pt x="7106" y="30231"/>
                    <a:pt x="7095" y="30241"/>
                  </a:cubicBezTo>
                  <a:lnTo>
                    <a:pt x="7063" y="30296"/>
                  </a:lnTo>
                  <a:cubicBezTo>
                    <a:pt x="7029" y="30373"/>
                    <a:pt x="6986" y="30438"/>
                    <a:pt x="6931" y="30515"/>
                  </a:cubicBezTo>
                  <a:cubicBezTo>
                    <a:pt x="6887" y="30581"/>
                    <a:pt x="6832" y="30635"/>
                    <a:pt x="6789" y="30701"/>
                  </a:cubicBezTo>
                  <a:cubicBezTo>
                    <a:pt x="6570" y="30942"/>
                    <a:pt x="6307" y="31150"/>
                    <a:pt x="6055" y="31348"/>
                  </a:cubicBezTo>
                  <a:cubicBezTo>
                    <a:pt x="5793" y="31555"/>
                    <a:pt x="5530" y="31742"/>
                    <a:pt x="5256" y="31905"/>
                  </a:cubicBezTo>
                  <a:cubicBezTo>
                    <a:pt x="4971" y="32081"/>
                    <a:pt x="4686" y="32234"/>
                    <a:pt x="4391" y="32377"/>
                  </a:cubicBezTo>
                  <a:cubicBezTo>
                    <a:pt x="4161" y="32486"/>
                    <a:pt x="3931" y="32584"/>
                    <a:pt x="3690" y="32672"/>
                  </a:cubicBezTo>
                  <a:cubicBezTo>
                    <a:pt x="4326" y="32727"/>
                    <a:pt x="4927" y="33329"/>
                    <a:pt x="5048" y="33997"/>
                  </a:cubicBezTo>
                  <a:cubicBezTo>
                    <a:pt x="5201" y="34818"/>
                    <a:pt x="4851" y="35639"/>
                    <a:pt x="4435" y="36373"/>
                  </a:cubicBezTo>
                  <a:cubicBezTo>
                    <a:pt x="4205" y="36767"/>
                    <a:pt x="3942" y="37183"/>
                    <a:pt x="3537" y="37402"/>
                  </a:cubicBezTo>
                  <a:cubicBezTo>
                    <a:pt x="3296" y="37523"/>
                    <a:pt x="3055" y="37577"/>
                    <a:pt x="2803" y="37577"/>
                  </a:cubicBezTo>
                  <a:cubicBezTo>
                    <a:pt x="2365" y="37577"/>
                    <a:pt x="1917" y="37435"/>
                    <a:pt x="1457" y="37292"/>
                  </a:cubicBezTo>
                  <a:cubicBezTo>
                    <a:pt x="1008" y="37150"/>
                    <a:pt x="537" y="37008"/>
                    <a:pt x="77" y="37008"/>
                  </a:cubicBezTo>
                  <a:lnTo>
                    <a:pt x="0" y="37008"/>
                  </a:lnTo>
                  <a:cubicBezTo>
                    <a:pt x="888" y="38803"/>
                    <a:pt x="2858" y="39986"/>
                    <a:pt x="4851" y="39986"/>
                  </a:cubicBezTo>
                  <a:cubicBezTo>
                    <a:pt x="5092" y="39986"/>
                    <a:pt x="5343" y="39975"/>
                    <a:pt x="5584" y="39931"/>
                  </a:cubicBezTo>
                  <a:lnTo>
                    <a:pt x="5584" y="39931"/>
                  </a:lnTo>
                  <a:cubicBezTo>
                    <a:pt x="5431" y="40029"/>
                    <a:pt x="5278" y="40128"/>
                    <a:pt x="5114" y="40205"/>
                  </a:cubicBezTo>
                  <a:cubicBezTo>
                    <a:pt x="5279" y="40196"/>
                    <a:pt x="5437" y="40179"/>
                    <a:pt x="5593" y="40154"/>
                  </a:cubicBezTo>
                  <a:lnTo>
                    <a:pt x="5593" y="40154"/>
                  </a:lnTo>
                  <a:cubicBezTo>
                    <a:pt x="5429" y="40182"/>
                    <a:pt x="5269" y="40206"/>
                    <a:pt x="5102" y="40216"/>
                  </a:cubicBezTo>
                  <a:cubicBezTo>
                    <a:pt x="4205" y="40686"/>
                    <a:pt x="3209" y="40927"/>
                    <a:pt x="2201" y="40927"/>
                  </a:cubicBezTo>
                  <a:cubicBezTo>
                    <a:pt x="1971" y="40927"/>
                    <a:pt x="1742" y="40917"/>
                    <a:pt x="1511" y="40895"/>
                  </a:cubicBezTo>
                  <a:lnTo>
                    <a:pt x="1511" y="40895"/>
                  </a:lnTo>
                  <a:cubicBezTo>
                    <a:pt x="1939" y="41562"/>
                    <a:pt x="2618" y="42077"/>
                    <a:pt x="3373" y="42296"/>
                  </a:cubicBezTo>
                  <a:cubicBezTo>
                    <a:pt x="3000" y="42274"/>
                    <a:pt x="2618" y="42252"/>
                    <a:pt x="2234" y="42231"/>
                  </a:cubicBezTo>
                  <a:lnTo>
                    <a:pt x="2234" y="42231"/>
                  </a:lnTo>
                  <a:cubicBezTo>
                    <a:pt x="2475" y="42329"/>
                    <a:pt x="2716" y="42428"/>
                    <a:pt x="2968" y="42504"/>
                  </a:cubicBezTo>
                  <a:cubicBezTo>
                    <a:pt x="3526" y="42679"/>
                    <a:pt x="4107" y="42810"/>
                    <a:pt x="4698" y="42866"/>
                  </a:cubicBezTo>
                  <a:cubicBezTo>
                    <a:pt x="4982" y="42898"/>
                    <a:pt x="5278" y="42920"/>
                    <a:pt x="5574" y="42920"/>
                  </a:cubicBezTo>
                  <a:lnTo>
                    <a:pt x="6022" y="42920"/>
                  </a:lnTo>
                  <a:cubicBezTo>
                    <a:pt x="6055" y="42909"/>
                    <a:pt x="6088" y="42909"/>
                    <a:pt x="6132" y="42909"/>
                  </a:cubicBezTo>
                  <a:cubicBezTo>
                    <a:pt x="6088" y="42909"/>
                    <a:pt x="6055" y="42920"/>
                    <a:pt x="6022" y="42920"/>
                  </a:cubicBezTo>
                  <a:cubicBezTo>
                    <a:pt x="5946" y="42920"/>
                    <a:pt x="5869" y="42931"/>
                    <a:pt x="5803" y="42931"/>
                  </a:cubicBezTo>
                  <a:lnTo>
                    <a:pt x="5574" y="42931"/>
                  </a:lnTo>
                  <a:cubicBezTo>
                    <a:pt x="5278" y="42931"/>
                    <a:pt x="4982" y="42909"/>
                    <a:pt x="4698" y="42876"/>
                  </a:cubicBezTo>
                  <a:cubicBezTo>
                    <a:pt x="4107" y="42822"/>
                    <a:pt x="3526" y="42690"/>
                    <a:pt x="2957" y="42515"/>
                  </a:cubicBezTo>
                  <a:cubicBezTo>
                    <a:pt x="2705" y="42428"/>
                    <a:pt x="2442" y="42329"/>
                    <a:pt x="2201" y="42219"/>
                  </a:cubicBezTo>
                  <a:lnTo>
                    <a:pt x="1545" y="42187"/>
                  </a:lnTo>
                  <a:lnTo>
                    <a:pt x="1545" y="42187"/>
                  </a:lnTo>
                  <a:cubicBezTo>
                    <a:pt x="2146" y="42526"/>
                    <a:pt x="2738" y="42876"/>
                    <a:pt x="3340" y="43226"/>
                  </a:cubicBezTo>
                  <a:cubicBezTo>
                    <a:pt x="3012" y="43226"/>
                    <a:pt x="2672" y="43183"/>
                    <a:pt x="2333" y="43161"/>
                  </a:cubicBezTo>
                  <a:lnTo>
                    <a:pt x="2333" y="43161"/>
                  </a:lnTo>
                  <a:cubicBezTo>
                    <a:pt x="2574" y="43216"/>
                    <a:pt x="2803" y="43270"/>
                    <a:pt x="3044" y="43303"/>
                  </a:cubicBezTo>
                  <a:cubicBezTo>
                    <a:pt x="3515" y="43369"/>
                    <a:pt x="3997" y="43402"/>
                    <a:pt x="4479" y="43402"/>
                  </a:cubicBezTo>
                  <a:lnTo>
                    <a:pt x="4533" y="43402"/>
                  </a:lnTo>
                  <a:cubicBezTo>
                    <a:pt x="4743" y="43402"/>
                    <a:pt x="4952" y="43402"/>
                    <a:pt x="5171" y="43392"/>
                  </a:cubicBezTo>
                  <a:lnTo>
                    <a:pt x="5171" y="43392"/>
                  </a:lnTo>
                  <a:cubicBezTo>
                    <a:pt x="4940" y="43403"/>
                    <a:pt x="4710" y="43413"/>
                    <a:pt x="4479" y="43413"/>
                  </a:cubicBezTo>
                  <a:cubicBezTo>
                    <a:pt x="3997" y="43413"/>
                    <a:pt x="3515" y="43391"/>
                    <a:pt x="3034" y="43314"/>
                  </a:cubicBezTo>
                  <a:cubicBezTo>
                    <a:pt x="2781" y="43270"/>
                    <a:pt x="2519" y="43226"/>
                    <a:pt x="2267" y="43161"/>
                  </a:cubicBezTo>
                  <a:cubicBezTo>
                    <a:pt x="2092" y="43139"/>
                    <a:pt x="1917" y="43128"/>
                    <a:pt x="1742" y="43128"/>
                  </a:cubicBezTo>
                  <a:cubicBezTo>
                    <a:pt x="1621" y="43128"/>
                    <a:pt x="1501" y="43139"/>
                    <a:pt x="1380" y="43150"/>
                  </a:cubicBezTo>
                  <a:cubicBezTo>
                    <a:pt x="1358" y="43183"/>
                    <a:pt x="1336" y="43216"/>
                    <a:pt x="1314" y="43260"/>
                  </a:cubicBezTo>
                  <a:cubicBezTo>
                    <a:pt x="1588" y="43413"/>
                    <a:pt x="1873" y="43533"/>
                    <a:pt x="2158" y="43621"/>
                  </a:cubicBezTo>
                  <a:cubicBezTo>
                    <a:pt x="2793" y="43818"/>
                    <a:pt x="3472" y="43873"/>
                    <a:pt x="4161" y="43873"/>
                  </a:cubicBezTo>
                  <a:cubicBezTo>
                    <a:pt x="4424" y="43873"/>
                    <a:pt x="4676" y="43861"/>
                    <a:pt x="4927" y="43851"/>
                  </a:cubicBezTo>
                  <a:cubicBezTo>
                    <a:pt x="5102" y="43840"/>
                    <a:pt x="5278" y="43829"/>
                    <a:pt x="5442" y="43829"/>
                  </a:cubicBezTo>
                  <a:cubicBezTo>
                    <a:pt x="5880" y="43796"/>
                    <a:pt x="6351" y="43763"/>
                    <a:pt x="6679" y="43467"/>
                  </a:cubicBezTo>
                  <a:cubicBezTo>
                    <a:pt x="7007" y="43183"/>
                    <a:pt x="7063" y="42559"/>
                    <a:pt x="6669" y="42362"/>
                  </a:cubicBezTo>
                  <a:cubicBezTo>
                    <a:pt x="6844" y="42285"/>
                    <a:pt x="7007" y="42175"/>
                    <a:pt x="7139" y="42044"/>
                  </a:cubicBezTo>
                  <a:lnTo>
                    <a:pt x="7139" y="42044"/>
                  </a:lnTo>
                  <a:cubicBezTo>
                    <a:pt x="7041" y="42110"/>
                    <a:pt x="6931" y="42175"/>
                    <a:pt x="6822" y="42219"/>
                  </a:cubicBezTo>
                  <a:cubicBezTo>
                    <a:pt x="6657" y="42296"/>
                    <a:pt x="6482" y="42340"/>
                    <a:pt x="6307" y="42372"/>
                  </a:cubicBezTo>
                  <a:cubicBezTo>
                    <a:pt x="6143" y="42406"/>
                    <a:pt x="5968" y="42428"/>
                    <a:pt x="5781" y="42449"/>
                  </a:cubicBezTo>
                  <a:cubicBezTo>
                    <a:pt x="5617" y="42460"/>
                    <a:pt x="5453" y="42471"/>
                    <a:pt x="5278" y="42471"/>
                  </a:cubicBezTo>
                  <a:cubicBezTo>
                    <a:pt x="5092" y="42471"/>
                    <a:pt x="4917" y="42460"/>
                    <a:pt x="4730" y="42438"/>
                  </a:cubicBezTo>
                  <a:cubicBezTo>
                    <a:pt x="4555" y="42416"/>
                    <a:pt x="4380" y="42384"/>
                    <a:pt x="4216" y="42329"/>
                  </a:cubicBezTo>
                  <a:cubicBezTo>
                    <a:pt x="4053" y="42275"/>
                    <a:pt x="3890" y="42210"/>
                    <a:pt x="3738" y="42123"/>
                  </a:cubicBezTo>
                  <a:lnTo>
                    <a:pt x="3738" y="42123"/>
                  </a:lnTo>
                  <a:cubicBezTo>
                    <a:pt x="3890" y="42210"/>
                    <a:pt x="4053" y="42275"/>
                    <a:pt x="4216" y="42318"/>
                  </a:cubicBezTo>
                  <a:cubicBezTo>
                    <a:pt x="4380" y="42372"/>
                    <a:pt x="4555" y="42406"/>
                    <a:pt x="4730" y="42428"/>
                  </a:cubicBezTo>
                  <a:cubicBezTo>
                    <a:pt x="4905" y="42449"/>
                    <a:pt x="5081" y="42460"/>
                    <a:pt x="5256" y="42460"/>
                  </a:cubicBezTo>
                  <a:cubicBezTo>
                    <a:pt x="5431" y="42460"/>
                    <a:pt x="5606" y="42449"/>
                    <a:pt x="5781" y="42438"/>
                  </a:cubicBezTo>
                  <a:cubicBezTo>
                    <a:pt x="5956" y="42416"/>
                    <a:pt x="6132" y="42394"/>
                    <a:pt x="6307" y="42362"/>
                  </a:cubicBezTo>
                  <a:cubicBezTo>
                    <a:pt x="6482" y="42329"/>
                    <a:pt x="6647" y="42285"/>
                    <a:pt x="6810" y="42219"/>
                  </a:cubicBezTo>
                  <a:cubicBezTo>
                    <a:pt x="6942" y="42165"/>
                    <a:pt x="7073" y="42088"/>
                    <a:pt x="7183" y="42000"/>
                  </a:cubicBezTo>
                  <a:cubicBezTo>
                    <a:pt x="7861" y="41321"/>
                    <a:pt x="8048" y="40128"/>
                    <a:pt x="7479" y="39329"/>
                  </a:cubicBezTo>
                  <a:cubicBezTo>
                    <a:pt x="7380" y="39187"/>
                    <a:pt x="7260" y="39055"/>
                    <a:pt x="7238" y="38891"/>
                  </a:cubicBezTo>
                  <a:cubicBezTo>
                    <a:pt x="7226" y="38836"/>
                    <a:pt x="7226" y="38781"/>
                    <a:pt x="7238" y="38727"/>
                  </a:cubicBezTo>
                  <a:lnTo>
                    <a:pt x="7238" y="38727"/>
                  </a:lnTo>
                  <a:cubicBezTo>
                    <a:pt x="7172" y="38803"/>
                    <a:pt x="7095" y="38880"/>
                    <a:pt x="7019" y="38946"/>
                  </a:cubicBezTo>
                  <a:cubicBezTo>
                    <a:pt x="6920" y="39022"/>
                    <a:pt x="6822" y="39088"/>
                    <a:pt x="6712" y="39143"/>
                  </a:cubicBezTo>
                  <a:cubicBezTo>
                    <a:pt x="6613" y="39197"/>
                    <a:pt x="6493" y="39241"/>
                    <a:pt x="6384" y="39285"/>
                  </a:cubicBezTo>
                  <a:cubicBezTo>
                    <a:pt x="6274" y="39318"/>
                    <a:pt x="6153" y="39351"/>
                    <a:pt x="6034" y="39384"/>
                  </a:cubicBezTo>
                  <a:cubicBezTo>
                    <a:pt x="5803" y="39428"/>
                    <a:pt x="5562" y="39450"/>
                    <a:pt x="5321" y="39460"/>
                  </a:cubicBezTo>
                  <a:lnTo>
                    <a:pt x="5180" y="39460"/>
                  </a:lnTo>
                  <a:cubicBezTo>
                    <a:pt x="4993" y="39460"/>
                    <a:pt x="4796" y="39450"/>
                    <a:pt x="4599" y="39428"/>
                  </a:cubicBezTo>
                  <a:cubicBezTo>
                    <a:pt x="4358" y="39406"/>
                    <a:pt x="4117" y="39362"/>
                    <a:pt x="3888" y="39318"/>
                  </a:cubicBezTo>
                  <a:cubicBezTo>
                    <a:pt x="3767" y="39285"/>
                    <a:pt x="3657" y="39263"/>
                    <a:pt x="3537" y="39231"/>
                  </a:cubicBezTo>
                  <a:lnTo>
                    <a:pt x="3537" y="39231"/>
                  </a:lnTo>
                  <a:cubicBezTo>
                    <a:pt x="3657" y="39252"/>
                    <a:pt x="3767" y="39285"/>
                    <a:pt x="3888" y="39307"/>
                  </a:cubicBezTo>
                  <a:cubicBezTo>
                    <a:pt x="4128" y="39362"/>
                    <a:pt x="4358" y="39394"/>
                    <a:pt x="4599" y="39416"/>
                  </a:cubicBezTo>
                  <a:cubicBezTo>
                    <a:pt x="4785" y="39438"/>
                    <a:pt x="4982" y="39450"/>
                    <a:pt x="5168" y="39450"/>
                  </a:cubicBezTo>
                  <a:lnTo>
                    <a:pt x="5321" y="39450"/>
                  </a:lnTo>
                  <a:cubicBezTo>
                    <a:pt x="5562" y="39438"/>
                    <a:pt x="5793" y="39416"/>
                    <a:pt x="6034" y="39362"/>
                  </a:cubicBezTo>
                  <a:cubicBezTo>
                    <a:pt x="6153" y="39340"/>
                    <a:pt x="6263" y="39307"/>
                    <a:pt x="6384" y="39274"/>
                  </a:cubicBezTo>
                  <a:cubicBezTo>
                    <a:pt x="6493" y="39231"/>
                    <a:pt x="6603" y="39187"/>
                    <a:pt x="6712" y="39132"/>
                  </a:cubicBezTo>
                  <a:cubicBezTo>
                    <a:pt x="6920" y="39033"/>
                    <a:pt x="7095" y="38880"/>
                    <a:pt x="7238" y="38705"/>
                  </a:cubicBezTo>
                  <a:cubicBezTo>
                    <a:pt x="7270" y="38540"/>
                    <a:pt x="7380" y="38387"/>
                    <a:pt x="7467" y="38234"/>
                  </a:cubicBezTo>
                  <a:cubicBezTo>
                    <a:pt x="7949" y="37391"/>
                    <a:pt x="7993" y="36307"/>
                    <a:pt x="7566" y="35420"/>
                  </a:cubicBezTo>
                  <a:cubicBezTo>
                    <a:pt x="7489" y="35278"/>
                    <a:pt x="7402" y="35124"/>
                    <a:pt x="7380" y="34961"/>
                  </a:cubicBezTo>
                  <a:cubicBezTo>
                    <a:pt x="7347" y="34796"/>
                    <a:pt x="7369" y="34621"/>
                    <a:pt x="7402" y="34457"/>
                  </a:cubicBezTo>
                  <a:cubicBezTo>
                    <a:pt x="7457" y="34172"/>
                    <a:pt x="7523" y="33876"/>
                    <a:pt x="7588" y="33581"/>
                  </a:cubicBezTo>
                  <a:lnTo>
                    <a:pt x="7588" y="33581"/>
                  </a:lnTo>
                  <a:cubicBezTo>
                    <a:pt x="7544" y="33691"/>
                    <a:pt x="7489" y="33789"/>
                    <a:pt x="7435" y="33888"/>
                  </a:cubicBezTo>
                  <a:cubicBezTo>
                    <a:pt x="7270" y="34205"/>
                    <a:pt x="7073" y="34501"/>
                    <a:pt x="6887" y="34807"/>
                  </a:cubicBezTo>
                  <a:cubicBezTo>
                    <a:pt x="6701" y="35114"/>
                    <a:pt x="6526" y="35431"/>
                    <a:pt x="6394" y="35759"/>
                  </a:cubicBezTo>
                  <a:cubicBezTo>
                    <a:pt x="6318" y="35924"/>
                    <a:pt x="6263" y="36099"/>
                    <a:pt x="6231" y="36274"/>
                  </a:cubicBezTo>
                  <a:cubicBezTo>
                    <a:pt x="6197" y="36450"/>
                    <a:pt x="6175" y="36625"/>
                    <a:pt x="6175" y="36810"/>
                  </a:cubicBezTo>
                  <a:cubicBezTo>
                    <a:pt x="6175" y="36625"/>
                    <a:pt x="6187" y="36450"/>
                    <a:pt x="6219" y="36274"/>
                  </a:cubicBezTo>
                  <a:cubicBezTo>
                    <a:pt x="6263" y="36099"/>
                    <a:pt x="6318" y="35924"/>
                    <a:pt x="6384" y="35759"/>
                  </a:cubicBezTo>
                  <a:cubicBezTo>
                    <a:pt x="6515" y="35420"/>
                    <a:pt x="6690" y="35114"/>
                    <a:pt x="6876" y="34807"/>
                  </a:cubicBezTo>
                  <a:cubicBezTo>
                    <a:pt x="7063" y="34501"/>
                    <a:pt x="7260" y="34194"/>
                    <a:pt x="7435" y="33876"/>
                  </a:cubicBezTo>
                  <a:cubicBezTo>
                    <a:pt x="7489" y="33767"/>
                    <a:pt x="7544" y="33657"/>
                    <a:pt x="7588" y="33548"/>
                  </a:cubicBezTo>
                  <a:cubicBezTo>
                    <a:pt x="7796" y="32584"/>
                    <a:pt x="7960" y="31610"/>
                    <a:pt x="7511" y="30778"/>
                  </a:cubicBezTo>
                  <a:cubicBezTo>
                    <a:pt x="7413" y="30603"/>
                    <a:pt x="7292" y="30438"/>
                    <a:pt x="7248" y="30253"/>
                  </a:cubicBezTo>
                  <a:cubicBezTo>
                    <a:pt x="7216" y="30132"/>
                    <a:pt x="7205" y="30022"/>
                    <a:pt x="7216" y="29902"/>
                  </a:cubicBezTo>
                  <a:close/>
                  <a:moveTo>
                    <a:pt x="8781" y="1"/>
                  </a:moveTo>
                  <a:cubicBezTo>
                    <a:pt x="8365" y="154"/>
                    <a:pt x="7939" y="351"/>
                    <a:pt x="7501" y="548"/>
                  </a:cubicBezTo>
                  <a:lnTo>
                    <a:pt x="7489" y="548"/>
                  </a:lnTo>
                  <a:cubicBezTo>
                    <a:pt x="7226" y="669"/>
                    <a:pt x="6953" y="789"/>
                    <a:pt x="6669" y="921"/>
                  </a:cubicBezTo>
                  <a:cubicBezTo>
                    <a:pt x="6548" y="976"/>
                    <a:pt x="6416" y="1030"/>
                    <a:pt x="6285" y="1085"/>
                  </a:cubicBezTo>
                  <a:lnTo>
                    <a:pt x="6274" y="1096"/>
                  </a:lnTo>
                  <a:cubicBezTo>
                    <a:pt x="6055" y="1195"/>
                    <a:pt x="5825" y="1293"/>
                    <a:pt x="5606" y="1402"/>
                  </a:cubicBezTo>
                  <a:cubicBezTo>
                    <a:pt x="6066" y="1271"/>
                    <a:pt x="6559" y="1205"/>
                    <a:pt x="7041" y="1205"/>
                  </a:cubicBezTo>
                  <a:cubicBezTo>
                    <a:pt x="8562" y="1205"/>
                    <a:pt x="10084" y="1818"/>
                    <a:pt x="11136" y="2925"/>
                  </a:cubicBezTo>
                  <a:cubicBezTo>
                    <a:pt x="10435" y="3604"/>
                    <a:pt x="9613" y="4151"/>
                    <a:pt x="8715" y="4534"/>
                  </a:cubicBezTo>
                  <a:cubicBezTo>
                    <a:pt x="8803" y="4655"/>
                    <a:pt x="8880" y="4775"/>
                    <a:pt x="8956" y="4906"/>
                  </a:cubicBezTo>
                  <a:cubicBezTo>
                    <a:pt x="9044" y="5049"/>
                    <a:pt x="9121" y="5213"/>
                    <a:pt x="9175" y="5377"/>
                  </a:cubicBezTo>
                  <a:cubicBezTo>
                    <a:pt x="9230" y="5541"/>
                    <a:pt x="9274" y="5716"/>
                    <a:pt x="9296" y="5891"/>
                  </a:cubicBezTo>
                  <a:cubicBezTo>
                    <a:pt x="9274" y="5716"/>
                    <a:pt x="9230" y="5541"/>
                    <a:pt x="9165" y="5377"/>
                  </a:cubicBezTo>
                  <a:cubicBezTo>
                    <a:pt x="9110" y="5213"/>
                    <a:pt x="9033" y="5059"/>
                    <a:pt x="8946" y="4906"/>
                  </a:cubicBezTo>
                  <a:cubicBezTo>
                    <a:pt x="8880" y="4775"/>
                    <a:pt x="8793" y="4655"/>
                    <a:pt x="8705" y="4534"/>
                  </a:cubicBezTo>
                  <a:cubicBezTo>
                    <a:pt x="8124" y="4786"/>
                    <a:pt x="7523" y="4961"/>
                    <a:pt x="6909" y="5071"/>
                  </a:cubicBezTo>
                  <a:cubicBezTo>
                    <a:pt x="6471" y="5147"/>
                    <a:pt x="6000" y="5202"/>
                    <a:pt x="5552" y="5322"/>
                  </a:cubicBezTo>
                  <a:cubicBezTo>
                    <a:pt x="4873" y="5497"/>
                    <a:pt x="4270" y="5782"/>
                    <a:pt x="4019" y="6406"/>
                  </a:cubicBezTo>
                  <a:cubicBezTo>
                    <a:pt x="3800" y="6964"/>
                    <a:pt x="3953" y="7589"/>
                    <a:pt x="3997" y="8180"/>
                  </a:cubicBezTo>
                  <a:cubicBezTo>
                    <a:pt x="4041" y="8771"/>
                    <a:pt x="3876" y="9483"/>
                    <a:pt x="3329" y="9713"/>
                  </a:cubicBezTo>
                  <a:cubicBezTo>
                    <a:pt x="3055" y="9822"/>
                    <a:pt x="2705" y="9789"/>
                    <a:pt x="2497" y="9998"/>
                  </a:cubicBezTo>
                  <a:cubicBezTo>
                    <a:pt x="2333" y="10161"/>
                    <a:pt x="2300" y="10402"/>
                    <a:pt x="2311" y="10633"/>
                  </a:cubicBezTo>
                  <a:cubicBezTo>
                    <a:pt x="2377" y="11891"/>
                    <a:pt x="3438" y="12844"/>
                    <a:pt x="3986" y="13983"/>
                  </a:cubicBezTo>
                  <a:cubicBezTo>
                    <a:pt x="4391" y="14815"/>
                    <a:pt x="4511" y="15757"/>
                    <a:pt x="4610" y="16687"/>
                  </a:cubicBezTo>
                  <a:cubicBezTo>
                    <a:pt x="4851" y="18997"/>
                    <a:pt x="4982" y="21319"/>
                    <a:pt x="4982" y="23650"/>
                  </a:cubicBezTo>
                  <a:lnTo>
                    <a:pt x="5026" y="23563"/>
                  </a:lnTo>
                  <a:cubicBezTo>
                    <a:pt x="5124" y="23322"/>
                    <a:pt x="5212" y="23070"/>
                    <a:pt x="5278" y="22818"/>
                  </a:cubicBezTo>
                  <a:cubicBezTo>
                    <a:pt x="5343" y="22567"/>
                    <a:pt x="5387" y="22314"/>
                    <a:pt x="5409" y="22052"/>
                  </a:cubicBezTo>
                  <a:lnTo>
                    <a:pt x="5420" y="21855"/>
                  </a:lnTo>
                  <a:lnTo>
                    <a:pt x="5420" y="21657"/>
                  </a:lnTo>
                  <a:lnTo>
                    <a:pt x="5409" y="21472"/>
                  </a:lnTo>
                  <a:lnTo>
                    <a:pt x="5398" y="21275"/>
                  </a:lnTo>
                  <a:lnTo>
                    <a:pt x="5420" y="21460"/>
                  </a:lnTo>
                  <a:lnTo>
                    <a:pt x="5431" y="21657"/>
                  </a:lnTo>
                  <a:lnTo>
                    <a:pt x="5431" y="21855"/>
                  </a:lnTo>
                  <a:lnTo>
                    <a:pt x="5420" y="22052"/>
                  </a:lnTo>
                  <a:cubicBezTo>
                    <a:pt x="5398" y="22314"/>
                    <a:pt x="5355" y="22577"/>
                    <a:pt x="5300" y="22829"/>
                  </a:cubicBezTo>
                  <a:cubicBezTo>
                    <a:pt x="5234" y="23081"/>
                    <a:pt x="5146" y="23322"/>
                    <a:pt x="5026" y="23563"/>
                  </a:cubicBezTo>
                  <a:lnTo>
                    <a:pt x="4982" y="23672"/>
                  </a:lnTo>
                  <a:cubicBezTo>
                    <a:pt x="4982" y="25567"/>
                    <a:pt x="4895" y="27472"/>
                    <a:pt x="4730" y="29365"/>
                  </a:cubicBezTo>
                  <a:cubicBezTo>
                    <a:pt x="4664" y="30154"/>
                    <a:pt x="4489" y="30559"/>
                    <a:pt x="4008" y="31129"/>
                  </a:cubicBezTo>
                  <a:cubicBezTo>
                    <a:pt x="3876" y="31292"/>
                    <a:pt x="3175" y="32738"/>
                    <a:pt x="3241" y="32738"/>
                  </a:cubicBezTo>
                  <a:cubicBezTo>
                    <a:pt x="3362" y="32694"/>
                    <a:pt x="3482" y="32672"/>
                    <a:pt x="3603" y="32672"/>
                  </a:cubicBezTo>
                  <a:lnTo>
                    <a:pt x="3690" y="32672"/>
                  </a:lnTo>
                  <a:cubicBezTo>
                    <a:pt x="4227" y="32464"/>
                    <a:pt x="4752" y="32202"/>
                    <a:pt x="5245" y="31895"/>
                  </a:cubicBezTo>
                  <a:cubicBezTo>
                    <a:pt x="5518" y="31730"/>
                    <a:pt x="5793" y="31545"/>
                    <a:pt x="6044" y="31348"/>
                  </a:cubicBezTo>
                  <a:cubicBezTo>
                    <a:pt x="6307" y="31139"/>
                    <a:pt x="6559" y="30942"/>
                    <a:pt x="6778" y="30691"/>
                  </a:cubicBezTo>
                  <a:cubicBezTo>
                    <a:pt x="6822" y="30635"/>
                    <a:pt x="6876" y="30570"/>
                    <a:pt x="6920" y="30504"/>
                  </a:cubicBezTo>
                  <a:cubicBezTo>
                    <a:pt x="6975" y="30438"/>
                    <a:pt x="7019" y="30362"/>
                    <a:pt x="7051" y="30296"/>
                  </a:cubicBezTo>
                  <a:lnTo>
                    <a:pt x="7085" y="30241"/>
                  </a:lnTo>
                  <a:cubicBezTo>
                    <a:pt x="7085" y="30219"/>
                    <a:pt x="7095" y="30209"/>
                    <a:pt x="7106" y="30187"/>
                  </a:cubicBezTo>
                  <a:lnTo>
                    <a:pt x="7117" y="30154"/>
                  </a:lnTo>
                  <a:lnTo>
                    <a:pt x="7128" y="30132"/>
                  </a:lnTo>
                  <a:lnTo>
                    <a:pt x="7139" y="30099"/>
                  </a:lnTo>
                  <a:lnTo>
                    <a:pt x="7150" y="30077"/>
                  </a:lnTo>
                  <a:cubicBezTo>
                    <a:pt x="7183" y="30000"/>
                    <a:pt x="7205" y="29913"/>
                    <a:pt x="7216" y="29837"/>
                  </a:cubicBezTo>
                  <a:cubicBezTo>
                    <a:pt x="7226" y="29781"/>
                    <a:pt x="7226" y="29727"/>
                    <a:pt x="7238" y="29672"/>
                  </a:cubicBezTo>
                  <a:cubicBezTo>
                    <a:pt x="7807" y="24329"/>
                    <a:pt x="7873" y="18997"/>
                    <a:pt x="7621" y="13643"/>
                  </a:cubicBezTo>
                  <a:cubicBezTo>
                    <a:pt x="7566" y="13008"/>
                    <a:pt x="7489" y="12373"/>
                    <a:pt x="7445" y="11727"/>
                  </a:cubicBezTo>
                  <a:lnTo>
                    <a:pt x="7445" y="11727"/>
                  </a:lnTo>
                  <a:cubicBezTo>
                    <a:pt x="7501" y="12264"/>
                    <a:pt x="7555" y="12800"/>
                    <a:pt x="7610" y="13348"/>
                  </a:cubicBezTo>
                  <a:cubicBezTo>
                    <a:pt x="7555" y="12319"/>
                    <a:pt x="7489" y="11290"/>
                    <a:pt x="7424" y="10249"/>
                  </a:cubicBezTo>
                  <a:cubicBezTo>
                    <a:pt x="8552" y="9910"/>
                    <a:pt x="9657" y="9504"/>
                    <a:pt x="10741" y="9045"/>
                  </a:cubicBezTo>
                  <a:cubicBezTo>
                    <a:pt x="10927" y="8957"/>
                    <a:pt x="11946" y="8366"/>
                    <a:pt x="12197" y="8366"/>
                  </a:cubicBezTo>
                  <a:cubicBezTo>
                    <a:pt x="12219" y="8366"/>
                    <a:pt x="12230" y="8366"/>
                    <a:pt x="12241" y="8377"/>
                  </a:cubicBezTo>
                  <a:cubicBezTo>
                    <a:pt x="12285" y="8399"/>
                    <a:pt x="12318" y="8453"/>
                    <a:pt x="12318" y="8519"/>
                  </a:cubicBezTo>
                  <a:lnTo>
                    <a:pt x="12416" y="8125"/>
                  </a:lnTo>
                  <a:cubicBezTo>
                    <a:pt x="12515" y="7808"/>
                    <a:pt x="12635" y="7501"/>
                    <a:pt x="12800" y="7205"/>
                  </a:cubicBezTo>
                  <a:cubicBezTo>
                    <a:pt x="12953" y="6910"/>
                    <a:pt x="13150" y="6636"/>
                    <a:pt x="13380" y="6395"/>
                  </a:cubicBezTo>
                  <a:cubicBezTo>
                    <a:pt x="13500" y="6275"/>
                    <a:pt x="13620" y="6154"/>
                    <a:pt x="13741" y="6056"/>
                  </a:cubicBezTo>
                  <a:cubicBezTo>
                    <a:pt x="13873" y="5947"/>
                    <a:pt x="14015" y="5848"/>
                    <a:pt x="14146" y="5749"/>
                  </a:cubicBezTo>
                  <a:cubicBezTo>
                    <a:pt x="14683" y="5366"/>
                    <a:pt x="15252" y="5015"/>
                    <a:pt x="15843" y="4687"/>
                  </a:cubicBezTo>
                  <a:cubicBezTo>
                    <a:pt x="16423" y="4370"/>
                    <a:pt x="17026" y="4085"/>
                    <a:pt x="17639" y="3811"/>
                  </a:cubicBezTo>
                  <a:cubicBezTo>
                    <a:pt x="18241" y="3538"/>
                    <a:pt x="18865" y="3275"/>
                    <a:pt x="19478" y="3023"/>
                  </a:cubicBezTo>
                  <a:cubicBezTo>
                    <a:pt x="20092" y="2771"/>
                    <a:pt x="20715" y="2519"/>
                    <a:pt x="21328" y="2268"/>
                  </a:cubicBezTo>
                  <a:lnTo>
                    <a:pt x="21328" y="2268"/>
                  </a:lnTo>
                  <a:cubicBezTo>
                    <a:pt x="20715" y="2531"/>
                    <a:pt x="20092" y="2782"/>
                    <a:pt x="19478" y="3034"/>
                  </a:cubicBezTo>
                  <a:cubicBezTo>
                    <a:pt x="18865" y="3286"/>
                    <a:pt x="18252" y="3548"/>
                    <a:pt x="17639" y="3823"/>
                  </a:cubicBezTo>
                  <a:cubicBezTo>
                    <a:pt x="17036" y="4096"/>
                    <a:pt x="16435" y="4380"/>
                    <a:pt x="15843" y="4698"/>
                  </a:cubicBezTo>
                  <a:cubicBezTo>
                    <a:pt x="15263" y="5027"/>
                    <a:pt x="14693" y="5377"/>
                    <a:pt x="14157" y="5760"/>
                  </a:cubicBezTo>
                  <a:cubicBezTo>
                    <a:pt x="14015" y="5859"/>
                    <a:pt x="13883" y="5957"/>
                    <a:pt x="13752" y="6067"/>
                  </a:cubicBezTo>
                  <a:cubicBezTo>
                    <a:pt x="13632" y="6166"/>
                    <a:pt x="13500" y="6286"/>
                    <a:pt x="13391" y="6406"/>
                  </a:cubicBezTo>
                  <a:cubicBezTo>
                    <a:pt x="13161" y="6647"/>
                    <a:pt x="12964" y="6921"/>
                    <a:pt x="12810" y="7205"/>
                  </a:cubicBezTo>
                  <a:cubicBezTo>
                    <a:pt x="12646" y="7501"/>
                    <a:pt x="12526" y="7808"/>
                    <a:pt x="12427" y="8136"/>
                  </a:cubicBezTo>
                  <a:cubicBezTo>
                    <a:pt x="12384" y="8268"/>
                    <a:pt x="12350" y="8410"/>
                    <a:pt x="12318" y="8552"/>
                  </a:cubicBezTo>
                  <a:cubicBezTo>
                    <a:pt x="12329" y="8585"/>
                    <a:pt x="12318" y="8607"/>
                    <a:pt x="12318" y="8640"/>
                  </a:cubicBezTo>
                  <a:cubicBezTo>
                    <a:pt x="12526" y="7950"/>
                    <a:pt x="12745" y="7293"/>
                    <a:pt x="13238" y="6713"/>
                  </a:cubicBezTo>
                  <a:cubicBezTo>
                    <a:pt x="14289" y="5453"/>
                    <a:pt x="16007" y="4611"/>
                    <a:pt x="17683" y="4611"/>
                  </a:cubicBezTo>
                  <a:cubicBezTo>
                    <a:pt x="18328" y="4611"/>
                    <a:pt x="18963" y="4731"/>
                    <a:pt x="19544" y="5005"/>
                  </a:cubicBezTo>
                  <a:cubicBezTo>
                    <a:pt x="20113" y="5268"/>
                    <a:pt x="20628" y="5694"/>
                    <a:pt x="20880" y="6264"/>
                  </a:cubicBezTo>
                  <a:cubicBezTo>
                    <a:pt x="20277" y="6757"/>
                    <a:pt x="19555" y="7063"/>
                    <a:pt x="18876" y="7424"/>
                  </a:cubicBezTo>
                  <a:cubicBezTo>
                    <a:pt x="18208" y="7775"/>
                    <a:pt x="17354" y="8278"/>
                    <a:pt x="16807" y="8815"/>
                  </a:cubicBezTo>
                  <a:cubicBezTo>
                    <a:pt x="16051" y="9560"/>
                    <a:pt x="16982" y="10151"/>
                    <a:pt x="16730" y="10906"/>
                  </a:cubicBezTo>
                  <a:cubicBezTo>
                    <a:pt x="16566" y="11399"/>
                    <a:pt x="15832" y="11388"/>
                    <a:pt x="15460" y="11760"/>
                  </a:cubicBezTo>
                  <a:cubicBezTo>
                    <a:pt x="15109" y="12110"/>
                    <a:pt x="15197" y="12701"/>
                    <a:pt x="15318" y="13183"/>
                  </a:cubicBezTo>
                  <a:cubicBezTo>
                    <a:pt x="15635" y="14530"/>
                    <a:pt x="16062" y="15997"/>
                    <a:pt x="17234" y="16731"/>
                  </a:cubicBezTo>
                  <a:cubicBezTo>
                    <a:pt x="17551" y="16928"/>
                    <a:pt x="17924" y="17081"/>
                    <a:pt x="18131" y="17399"/>
                  </a:cubicBezTo>
                  <a:cubicBezTo>
                    <a:pt x="18241" y="17552"/>
                    <a:pt x="18285" y="17749"/>
                    <a:pt x="18328" y="17935"/>
                  </a:cubicBezTo>
                  <a:cubicBezTo>
                    <a:pt x="18504" y="18789"/>
                    <a:pt x="18525" y="19687"/>
                    <a:pt x="18394" y="20541"/>
                  </a:cubicBezTo>
                  <a:cubicBezTo>
                    <a:pt x="18296" y="21187"/>
                    <a:pt x="17792" y="21954"/>
                    <a:pt x="17924" y="22599"/>
                  </a:cubicBezTo>
                  <a:cubicBezTo>
                    <a:pt x="18022" y="23092"/>
                    <a:pt x="18449" y="23431"/>
                    <a:pt x="18701" y="23859"/>
                  </a:cubicBezTo>
                  <a:cubicBezTo>
                    <a:pt x="19216" y="24723"/>
                    <a:pt x="18953" y="25818"/>
                    <a:pt x="18635" y="26771"/>
                  </a:cubicBezTo>
                  <a:cubicBezTo>
                    <a:pt x="18328" y="27723"/>
                    <a:pt x="17989" y="28774"/>
                    <a:pt x="18372" y="29694"/>
                  </a:cubicBezTo>
                  <a:cubicBezTo>
                    <a:pt x="18482" y="29946"/>
                    <a:pt x="18635" y="30187"/>
                    <a:pt x="18613" y="30450"/>
                  </a:cubicBezTo>
                  <a:cubicBezTo>
                    <a:pt x="18591" y="30910"/>
                    <a:pt x="18066" y="31172"/>
                    <a:pt x="17595" y="31172"/>
                  </a:cubicBezTo>
                  <a:cubicBezTo>
                    <a:pt x="17562" y="31172"/>
                    <a:pt x="17530" y="31172"/>
                    <a:pt x="17486" y="31161"/>
                  </a:cubicBezTo>
                  <a:cubicBezTo>
                    <a:pt x="16993" y="31117"/>
                    <a:pt x="16522" y="30888"/>
                    <a:pt x="16029" y="30866"/>
                  </a:cubicBezTo>
                  <a:lnTo>
                    <a:pt x="15997" y="30866"/>
                  </a:lnTo>
                  <a:cubicBezTo>
                    <a:pt x="15909" y="30866"/>
                    <a:pt x="15810" y="30888"/>
                    <a:pt x="15756" y="30964"/>
                  </a:cubicBezTo>
                  <a:cubicBezTo>
                    <a:pt x="15712" y="31041"/>
                    <a:pt x="15734" y="31129"/>
                    <a:pt x="15766" y="31205"/>
                  </a:cubicBezTo>
                  <a:lnTo>
                    <a:pt x="15898" y="31314"/>
                  </a:lnTo>
                  <a:lnTo>
                    <a:pt x="15898" y="31314"/>
                  </a:lnTo>
                  <a:lnTo>
                    <a:pt x="15766" y="31216"/>
                  </a:lnTo>
                  <a:lnTo>
                    <a:pt x="15766" y="31216"/>
                  </a:lnTo>
                  <a:cubicBezTo>
                    <a:pt x="15778" y="31227"/>
                    <a:pt x="15778" y="31238"/>
                    <a:pt x="15788" y="31249"/>
                  </a:cubicBezTo>
                  <a:cubicBezTo>
                    <a:pt x="16204" y="32136"/>
                    <a:pt x="16960" y="32847"/>
                    <a:pt x="17858" y="33231"/>
                  </a:cubicBezTo>
                  <a:cubicBezTo>
                    <a:pt x="18230" y="33384"/>
                    <a:pt x="18668" y="33537"/>
                    <a:pt x="18810" y="33910"/>
                  </a:cubicBezTo>
                  <a:cubicBezTo>
                    <a:pt x="18931" y="34238"/>
                    <a:pt x="18756" y="34610"/>
                    <a:pt x="18525" y="34883"/>
                  </a:cubicBezTo>
                  <a:cubicBezTo>
                    <a:pt x="17934" y="35596"/>
                    <a:pt x="16993" y="35946"/>
                    <a:pt x="16062" y="35946"/>
                  </a:cubicBezTo>
                  <a:cubicBezTo>
                    <a:pt x="15898" y="35946"/>
                    <a:pt x="15734" y="35935"/>
                    <a:pt x="15569" y="35913"/>
                  </a:cubicBezTo>
                  <a:lnTo>
                    <a:pt x="15569" y="35913"/>
                  </a:lnTo>
                  <a:cubicBezTo>
                    <a:pt x="15778" y="35990"/>
                    <a:pt x="15985" y="36044"/>
                    <a:pt x="16204" y="36088"/>
                  </a:cubicBezTo>
                  <a:cubicBezTo>
                    <a:pt x="16457" y="36143"/>
                    <a:pt x="16730" y="36187"/>
                    <a:pt x="16993" y="36209"/>
                  </a:cubicBezTo>
                  <a:cubicBezTo>
                    <a:pt x="17387" y="36253"/>
                    <a:pt x="17792" y="36285"/>
                    <a:pt x="18197" y="36285"/>
                  </a:cubicBezTo>
                  <a:cubicBezTo>
                    <a:pt x="18328" y="36285"/>
                    <a:pt x="18460" y="36285"/>
                    <a:pt x="18591" y="36274"/>
                  </a:cubicBezTo>
                  <a:cubicBezTo>
                    <a:pt x="18854" y="36263"/>
                    <a:pt x="19117" y="36219"/>
                    <a:pt x="19379" y="36165"/>
                  </a:cubicBezTo>
                  <a:lnTo>
                    <a:pt x="19379" y="36165"/>
                  </a:lnTo>
                  <a:cubicBezTo>
                    <a:pt x="19117" y="36231"/>
                    <a:pt x="18854" y="36263"/>
                    <a:pt x="18591" y="36285"/>
                  </a:cubicBezTo>
                  <a:cubicBezTo>
                    <a:pt x="18449" y="36296"/>
                    <a:pt x="18306" y="36296"/>
                    <a:pt x="18175" y="36296"/>
                  </a:cubicBezTo>
                  <a:cubicBezTo>
                    <a:pt x="17781" y="36296"/>
                    <a:pt x="17387" y="36263"/>
                    <a:pt x="16993" y="36219"/>
                  </a:cubicBezTo>
                  <a:cubicBezTo>
                    <a:pt x="16719" y="36197"/>
                    <a:pt x="16457" y="36154"/>
                    <a:pt x="16194" y="36099"/>
                  </a:cubicBezTo>
                  <a:cubicBezTo>
                    <a:pt x="15975" y="36055"/>
                    <a:pt x="15744" y="35990"/>
                    <a:pt x="15526" y="35902"/>
                  </a:cubicBezTo>
                  <a:cubicBezTo>
                    <a:pt x="15504" y="35902"/>
                    <a:pt x="15471" y="35902"/>
                    <a:pt x="15449" y="35891"/>
                  </a:cubicBezTo>
                  <a:lnTo>
                    <a:pt x="15449" y="35891"/>
                  </a:lnTo>
                  <a:cubicBezTo>
                    <a:pt x="16478" y="37008"/>
                    <a:pt x="17902" y="37752"/>
                    <a:pt x="19401" y="37961"/>
                  </a:cubicBezTo>
                  <a:cubicBezTo>
                    <a:pt x="18953" y="38771"/>
                    <a:pt x="18033" y="39274"/>
                    <a:pt x="17114" y="39274"/>
                  </a:cubicBezTo>
                  <a:cubicBezTo>
                    <a:pt x="17026" y="39274"/>
                    <a:pt x="16927" y="39263"/>
                    <a:pt x="16839" y="39263"/>
                  </a:cubicBezTo>
                  <a:cubicBezTo>
                    <a:pt x="16895" y="39274"/>
                    <a:pt x="16949" y="39285"/>
                    <a:pt x="17004" y="39307"/>
                  </a:cubicBezTo>
                  <a:cubicBezTo>
                    <a:pt x="16938" y="39296"/>
                    <a:pt x="16873" y="39274"/>
                    <a:pt x="16807" y="39252"/>
                  </a:cubicBezTo>
                  <a:cubicBezTo>
                    <a:pt x="16654" y="39231"/>
                    <a:pt x="16500" y="39197"/>
                    <a:pt x="16358" y="39153"/>
                  </a:cubicBezTo>
                  <a:cubicBezTo>
                    <a:pt x="16270" y="39121"/>
                    <a:pt x="16161" y="39088"/>
                    <a:pt x="16062" y="39088"/>
                  </a:cubicBezTo>
                  <a:cubicBezTo>
                    <a:pt x="15963" y="39088"/>
                    <a:pt x="15876" y="39121"/>
                    <a:pt x="15832" y="39209"/>
                  </a:cubicBezTo>
                  <a:cubicBezTo>
                    <a:pt x="15788" y="39318"/>
                    <a:pt x="15843" y="39438"/>
                    <a:pt x="15909" y="39537"/>
                  </a:cubicBezTo>
                  <a:cubicBezTo>
                    <a:pt x="16533" y="40566"/>
                    <a:pt x="17551" y="41343"/>
                    <a:pt x="18712" y="41672"/>
                  </a:cubicBezTo>
                  <a:cubicBezTo>
                    <a:pt x="18493" y="41715"/>
                    <a:pt x="18263" y="41737"/>
                    <a:pt x="18044" y="41737"/>
                  </a:cubicBezTo>
                  <a:cubicBezTo>
                    <a:pt x="17244" y="41737"/>
                    <a:pt x="16435" y="41460"/>
                    <a:pt x="15677" y="41169"/>
                  </a:cubicBezTo>
                  <a:lnTo>
                    <a:pt x="15677" y="41169"/>
                  </a:lnTo>
                  <a:cubicBezTo>
                    <a:pt x="15682" y="41172"/>
                    <a:pt x="15687" y="41176"/>
                    <a:pt x="15690" y="41179"/>
                  </a:cubicBezTo>
                  <a:cubicBezTo>
                    <a:pt x="15953" y="41333"/>
                    <a:pt x="16226" y="41442"/>
                    <a:pt x="16511" y="41540"/>
                  </a:cubicBezTo>
                  <a:cubicBezTo>
                    <a:pt x="16654" y="41584"/>
                    <a:pt x="16796" y="41617"/>
                    <a:pt x="16938" y="41661"/>
                  </a:cubicBezTo>
                  <a:cubicBezTo>
                    <a:pt x="17015" y="41672"/>
                    <a:pt x="17080" y="41694"/>
                    <a:pt x="17157" y="41705"/>
                  </a:cubicBezTo>
                  <a:cubicBezTo>
                    <a:pt x="17234" y="41715"/>
                    <a:pt x="17299" y="41737"/>
                    <a:pt x="17376" y="41749"/>
                  </a:cubicBezTo>
                  <a:cubicBezTo>
                    <a:pt x="17452" y="41759"/>
                    <a:pt x="17518" y="41771"/>
                    <a:pt x="17595" y="41781"/>
                  </a:cubicBezTo>
                  <a:cubicBezTo>
                    <a:pt x="17671" y="41793"/>
                    <a:pt x="17737" y="41803"/>
                    <a:pt x="17814" y="41803"/>
                  </a:cubicBezTo>
                  <a:cubicBezTo>
                    <a:pt x="17967" y="41825"/>
                    <a:pt x="18109" y="41836"/>
                    <a:pt x="18263" y="41847"/>
                  </a:cubicBezTo>
                  <a:cubicBezTo>
                    <a:pt x="18372" y="41847"/>
                    <a:pt x="18471" y="41858"/>
                    <a:pt x="18581" y="41858"/>
                  </a:cubicBezTo>
                  <a:cubicBezTo>
                    <a:pt x="18624" y="41858"/>
                    <a:pt x="18668" y="41858"/>
                    <a:pt x="18701" y="41847"/>
                  </a:cubicBezTo>
                  <a:lnTo>
                    <a:pt x="18821" y="41847"/>
                  </a:lnTo>
                  <a:lnTo>
                    <a:pt x="18931" y="41836"/>
                  </a:lnTo>
                  <a:cubicBezTo>
                    <a:pt x="18997" y="41825"/>
                    <a:pt x="19073" y="41814"/>
                    <a:pt x="19150" y="41803"/>
                  </a:cubicBezTo>
                  <a:cubicBezTo>
                    <a:pt x="19216" y="41793"/>
                    <a:pt x="19292" y="41771"/>
                    <a:pt x="19369" y="41759"/>
                  </a:cubicBezTo>
                  <a:cubicBezTo>
                    <a:pt x="19401" y="41749"/>
                    <a:pt x="19435" y="41737"/>
                    <a:pt x="19478" y="41727"/>
                  </a:cubicBezTo>
                  <a:lnTo>
                    <a:pt x="19522" y="41715"/>
                  </a:lnTo>
                  <a:lnTo>
                    <a:pt x="19577" y="41694"/>
                  </a:lnTo>
                  <a:cubicBezTo>
                    <a:pt x="19719" y="41661"/>
                    <a:pt x="19861" y="41606"/>
                    <a:pt x="20004" y="41552"/>
                  </a:cubicBezTo>
                  <a:lnTo>
                    <a:pt x="20102" y="41518"/>
                  </a:lnTo>
                  <a:cubicBezTo>
                    <a:pt x="20135" y="41497"/>
                    <a:pt x="20179" y="41486"/>
                    <a:pt x="20211" y="41475"/>
                  </a:cubicBezTo>
                  <a:lnTo>
                    <a:pt x="20211" y="41475"/>
                  </a:lnTo>
                  <a:cubicBezTo>
                    <a:pt x="20179" y="41486"/>
                    <a:pt x="20146" y="41508"/>
                    <a:pt x="20113" y="41518"/>
                  </a:cubicBezTo>
                  <a:lnTo>
                    <a:pt x="20004" y="41562"/>
                  </a:lnTo>
                  <a:cubicBezTo>
                    <a:pt x="19861" y="41617"/>
                    <a:pt x="19730" y="41661"/>
                    <a:pt x="19588" y="41705"/>
                  </a:cubicBezTo>
                  <a:lnTo>
                    <a:pt x="19533" y="41727"/>
                  </a:lnTo>
                  <a:lnTo>
                    <a:pt x="19478" y="41737"/>
                  </a:lnTo>
                  <a:cubicBezTo>
                    <a:pt x="19435" y="41749"/>
                    <a:pt x="19401" y="41759"/>
                    <a:pt x="19369" y="41771"/>
                  </a:cubicBezTo>
                  <a:cubicBezTo>
                    <a:pt x="19292" y="41781"/>
                    <a:pt x="19226" y="41803"/>
                    <a:pt x="19150" y="41814"/>
                  </a:cubicBezTo>
                  <a:cubicBezTo>
                    <a:pt x="19073" y="41825"/>
                    <a:pt x="19007" y="41836"/>
                    <a:pt x="18931" y="41847"/>
                  </a:cubicBezTo>
                  <a:lnTo>
                    <a:pt x="18821" y="41858"/>
                  </a:lnTo>
                  <a:lnTo>
                    <a:pt x="18701" y="41858"/>
                  </a:lnTo>
                  <a:cubicBezTo>
                    <a:pt x="18668" y="41869"/>
                    <a:pt x="18624" y="41869"/>
                    <a:pt x="18581" y="41869"/>
                  </a:cubicBezTo>
                  <a:cubicBezTo>
                    <a:pt x="18471" y="41869"/>
                    <a:pt x="18362" y="41858"/>
                    <a:pt x="18263" y="41858"/>
                  </a:cubicBezTo>
                  <a:cubicBezTo>
                    <a:pt x="18109" y="41847"/>
                    <a:pt x="17967" y="41836"/>
                    <a:pt x="17814" y="41814"/>
                  </a:cubicBezTo>
                  <a:cubicBezTo>
                    <a:pt x="17737" y="41814"/>
                    <a:pt x="17671" y="41803"/>
                    <a:pt x="17595" y="41793"/>
                  </a:cubicBezTo>
                  <a:cubicBezTo>
                    <a:pt x="17518" y="41781"/>
                    <a:pt x="17442" y="41771"/>
                    <a:pt x="17376" y="41759"/>
                  </a:cubicBezTo>
                  <a:cubicBezTo>
                    <a:pt x="17299" y="41749"/>
                    <a:pt x="17223" y="41737"/>
                    <a:pt x="17157" y="41715"/>
                  </a:cubicBezTo>
                  <a:cubicBezTo>
                    <a:pt x="17080" y="41705"/>
                    <a:pt x="17004" y="41683"/>
                    <a:pt x="16938" y="41672"/>
                  </a:cubicBezTo>
                  <a:cubicBezTo>
                    <a:pt x="16785" y="41639"/>
                    <a:pt x="16642" y="41595"/>
                    <a:pt x="16500" y="41552"/>
                  </a:cubicBezTo>
                  <a:cubicBezTo>
                    <a:pt x="16226" y="41453"/>
                    <a:pt x="15953" y="41333"/>
                    <a:pt x="15690" y="41190"/>
                  </a:cubicBezTo>
                  <a:cubicBezTo>
                    <a:pt x="15657" y="41179"/>
                    <a:pt x="15635" y="41158"/>
                    <a:pt x="15613" y="41146"/>
                  </a:cubicBezTo>
                  <a:lnTo>
                    <a:pt x="15613" y="41146"/>
                  </a:lnTo>
                  <a:cubicBezTo>
                    <a:pt x="15679" y="41190"/>
                    <a:pt x="15744" y="41245"/>
                    <a:pt x="15822" y="41299"/>
                  </a:cubicBezTo>
                  <a:cubicBezTo>
                    <a:pt x="15788" y="41299"/>
                    <a:pt x="15756" y="41311"/>
                    <a:pt x="15712" y="41311"/>
                  </a:cubicBezTo>
                  <a:cubicBezTo>
                    <a:pt x="16511" y="42121"/>
                    <a:pt x="17628" y="42591"/>
                    <a:pt x="18766" y="42591"/>
                  </a:cubicBezTo>
                  <a:lnTo>
                    <a:pt x="18810" y="42591"/>
                  </a:lnTo>
                  <a:cubicBezTo>
                    <a:pt x="18525" y="42690"/>
                    <a:pt x="18219" y="42745"/>
                    <a:pt x="17912" y="42745"/>
                  </a:cubicBezTo>
                  <a:cubicBezTo>
                    <a:pt x="17595" y="42745"/>
                    <a:pt x="17277" y="42690"/>
                    <a:pt x="16982" y="42581"/>
                  </a:cubicBezTo>
                  <a:lnTo>
                    <a:pt x="16982" y="42581"/>
                  </a:lnTo>
                  <a:cubicBezTo>
                    <a:pt x="17299" y="42767"/>
                    <a:pt x="17606" y="42964"/>
                    <a:pt x="17924" y="43150"/>
                  </a:cubicBezTo>
                  <a:cubicBezTo>
                    <a:pt x="18109" y="43260"/>
                    <a:pt x="18296" y="43380"/>
                    <a:pt x="18482" y="43489"/>
                  </a:cubicBezTo>
                  <a:cubicBezTo>
                    <a:pt x="18263" y="43599"/>
                    <a:pt x="18044" y="43654"/>
                    <a:pt x="17814" y="43654"/>
                  </a:cubicBezTo>
                  <a:cubicBezTo>
                    <a:pt x="17179" y="43654"/>
                    <a:pt x="16544" y="43270"/>
                    <a:pt x="15920" y="42942"/>
                  </a:cubicBezTo>
                  <a:cubicBezTo>
                    <a:pt x="15854" y="42986"/>
                    <a:pt x="15788" y="43041"/>
                    <a:pt x="15734" y="43106"/>
                  </a:cubicBezTo>
                  <a:cubicBezTo>
                    <a:pt x="15766" y="43117"/>
                    <a:pt x="15800" y="43117"/>
                    <a:pt x="15832" y="43128"/>
                  </a:cubicBezTo>
                  <a:cubicBezTo>
                    <a:pt x="15800" y="43128"/>
                    <a:pt x="15778" y="43139"/>
                    <a:pt x="15756" y="43161"/>
                  </a:cubicBezTo>
                  <a:cubicBezTo>
                    <a:pt x="15843" y="43204"/>
                    <a:pt x="15931" y="43260"/>
                    <a:pt x="16019" y="43303"/>
                  </a:cubicBezTo>
                  <a:cubicBezTo>
                    <a:pt x="15920" y="43260"/>
                    <a:pt x="15832" y="43216"/>
                    <a:pt x="15744" y="43161"/>
                  </a:cubicBezTo>
                  <a:cubicBezTo>
                    <a:pt x="15712" y="43183"/>
                    <a:pt x="15690" y="43204"/>
                    <a:pt x="15668" y="43238"/>
                  </a:cubicBezTo>
                  <a:cubicBezTo>
                    <a:pt x="15603" y="43369"/>
                    <a:pt x="15591" y="43522"/>
                    <a:pt x="15624" y="43664"/>
                  </a:cubicBezTo>
                  <a:cubicBezTo>
                    <a:pt x="15679" y="43883"/>
                    <a:pt x="15832" y="44037"/>
                    <a:pt x="16051" y="44157"/>
                  </a:cubicBezTo>
                  <a:cubicBezTo>
                    <a:pt x="16226" y="44223"/>
                    <a:pt x="16423" y="44256"/>
                    <a:pt x="16610" y="44277"/>
                  </a:cubicBezTo>
                  <a:cubicBezTo>
                    <a:pt x="16686" y="44289"/>
                    <a:pt x="16774" y="44289"/>
                    <a:pt x="16851" y="44299"/>
                  </a:cubicBezTo>
                  <a:cubicBezTo>
                    <a:pt x="17354" y="44343"/>
                    <a:pt x="17858" y="44365"/>
                    <a:pt x="18362" y="44365"/>
                  </a:cubicBezTo>
                  <a:cubicBezTo>
                    <a:pt x="18898" y="44365"/>
                    <a:pt x="19435" y="44343"/>
                    <a:pt x="19971" y="44289"/>
                  </a:cubicBezTo>
                  <a:cubicBezTo>
                    <a:pt x="20102" y="44277"/>
                    <a:pt x="20212" y="44256"/>
                    <a:pt x="20289" y="44245"/>
                  </a:cubicBezTo>
                  <a:cubicBezTo>
                    <a:pt x="20671" y="44201"/>
                    <a:pt x="21087" y="44124"/>
                    <a:pt x="21340" y="43829"/>
                  </a:cubicBezTo>
                  <a:cubicBezTo>
                    <a:pt x="21581" y="43522"/>
                    <a:pt x="21482" y="42953"/>
                    <a:pt x="21099" y="42909"/>
                  </a:cubicBezTo>
                  <a:cubicBezTo>
                    <a:pt x="21690" y="42548"/>
                    <a:pt x="21941" y="41803"/>
                    <a:pt x="21985" y="41114"/>
                  </a:cubicBezTo>
                  <a:cubicBezTo>
                    <a:pt x="22029" y="40424"/>
                    <a:pt x="21909" y="39723"/>
                    <a:pt x="21953" y="39033"/>
                  </a:cubicBezTo>
                  <a:cubicBezTo>
                    <a:pt x="21985" y="38672"/>
                    <a:pt x="22062" y="38311"/>
                    <a:pt x="22128" y="37949"/>
                  </a:cubicBezTo>
                  <a:lnTo>
                    <a:pt x="22128" y="37949"/>
                  </a:lnTo>
                  <a:cubicBezTo>
                    <a:pt x="22106" y="38037"/>
                    <a:pt x="22062" y="38124"/>
                    <a:pt x="22029" y="38201"/>
                  </a:cubicBezTo>
                  <a:cubicBezTo>
                    <a:pt x="22007" y="38245"/>
                    <a:pt x="21975" y="38278"/>
                    <a:pt x="21953" y="38321"/>
                  </a:cubicBezTo>
                  <a:lnTo>
                    <a:pt x="21920" y="38377"/>
                  </a:lnTo>
                  <a:cubicBezTo>
                    <a:pt x="21909" y="38387"/>
                    <a:pt x="21909" y="38398"/>
                    <a:pt x="21898" y="38409"/>
                  </a:cubicBezTo>
                  <a:lnTo>
                    <a:pt x="21876" y="38431"/>
                  </a:lnTo>
                  <a:cubicBezTo>
                    <a:pt x="21865" y="38453"/>
                    <a:pt x="21843" y="38464"/>
                    <a:pt x="21832" y="38486"/>
                  </a:cubicBezTo>
                  <a:lnTo>
                    <a:pt x="21788" y="38540"/>
                  </a:lnTo>
                  <a:cubicBezTo>
                    <a:pt x="21778" y="38540"/>
                    <a:pt x="21778" y="38552"/>
                    <a:pt x="21766" y="38562"/>
                  </a:cubicBezTo>
                  <a:lnTo>
                    <a:pt x="21744" y="38584"/>
                  </a:lnTo>
                  <a:lnTo>
                    <a:pt x="21690" y="38639"/>
                  </a:lnTo>
                  <a:cubicBezTo>
                    <a:pt x="21559" y="38759"/>
                    <a:pt x="21405" y="38858"/>
                    <a:pt x="21252" y="38956"/>
                  </a:cubicBezTo>
                  <a:cubicBezTo>
                    <a:pt x="21087" y="39044"/>
                    <a:pt x="20924" y="39121"/>
                    <a:pt x="20759" y="39187"/>
                  </a:cubicBezTo>
                  <a:cubicBezTo>
                    <a:pt x="20584" y="39252"/>
                    <a:pt x="20420" y="39318"/>
                    <a:pt x="20233" y="39362"/>
                  </a:cubicBezTo>
                  <a:lnTo>
                    <a:pt x="19971" y="39428"/>
                  </a:lnTo>
                  <a:lnTo>
                    <a:pt x="19839" y="39460"/>
                  </a:lnTo>
                  <a:cubicBezTo>
                    <a:pt x="19795" y="39471"/>
                    <a:pt x="19752" y="39471"/>
                    <a:pt x="19708" y="39482"/>
                  </a:cubicBezTo>
                  <a:cubicBezTo>
                    <a:pt x="19522" y="39515"/>
                    <a:pt x="19347" y="39526"/>
                    <a:pt x="19160" y="39548"/>
                  </a:cubicBezTo>
                  <a:cubicBezTo>
                    <a:pt x="19029" y="39548"/>
                    <a:pt x="18898" y="39559"/>
                    <a:pt x="18756" y="39559"/>
                  </a:cubicBezTo>
                  <a:lnTo>
                    <a:pt x="18613" y="39559"/>
                  </a:lnTo>
                  <a:cubicBezTo>
                    <a:pt x="18569" y="39559"/>
                    <a:pt x="18525" y="39559"/>
                    <a:pt x="18482" y="39548"/>
                  </a:cubicBezTo>
                  <a:lnTo>
                    <a:pt x="18340" y="39548"/>
                  </a:lnTo>
                  <a:lnTo>
                    <a:pt x="18208" y="39537"/>
                  </a:lnTo>
                  <a:cubicBezTo>
                    <a:pt x="18165" y="39526"/>
                    <a:pt x="18121" y="39526"/>
                    <a:pt x="18077" y="39515"/>
                  </a:cubicBezTo>
                  <a:cubicBezTo>
                    <a:pt x="17890" y="39504"/>
                    <a:pt x="17715" y="39471"/>
                    <a:pt x="17530" y="39438"/>
                  </a:cubicBezTo>
                  <a:cubicBezTo>
                    <a:pt x="17354" y="39406"/>
                    <a:pt x="17179" y="39362"/>
                    <a:pt x="17004" y="39307"/>
                  </a:cubicBezTo>
                  <a:lnTo>
                    <a:pt x="17004" y="39307"/>
                  </a:lnTo>
                  <a:cubicBezTo>
                    <a:pt x="17179" y="39351"/>
                    <a:pt x="17354" y="39394"/>
                    <a:pt x="17530" y="39428"/>
                  </a:cubicBezTo>
                  <a:cubicBezTo>
                    <a:pt x="17715" y="39460"/>
                    <a:pt x="17890" y="39493"/>
                    <a:pt x="18077" y="39515"/>
                  </a:cubicBezTo>
                  <a:cubicBezTo>
                    <a:pt x="18121" y="39515"/>
                    <a:pt x="18165" y="39515"/>
                    <a:pt x="18208" y="39526"/>
                  </a:cubicBezTo>
                  <a:lnTo>
                    <a:pt x="18340" y="39537"/>
                  </a:lnTo>
                  <a:lnTo>
                    <a:pt x="18482" y="39537"/>
                  </a:lnTo>
                  <a:cubicBezTo>
                    <a:pt x="18525" y="39548"/>
                    <a:pt x="18569" y="39548"/>
                    <a:pt x="18613" y="39548"/>
                  </a:cubicBezTo>
                  <a:lnTo>
                    <a:pt x="18744" y="39548"/>
                  </a:lnTo>
                  <a:cubicBezTo>
                    <a:pt x="18887" y="39548"/>
                    <a:pt x="19019" y="39537"/>
                    <a:pt x="19160" y="39537"/>
                  </a:cubicBezTo>
                  <a:cubicBezTo>
                    <a:pt x="19347" y="39515"/>
                    <a:pt x="19522" y="39493"/>
                    <a:pt x="19708" y="39471"/>
                  </a:cubicBezTo>
                  <a:lnTo>
                    <a:pt x="19839" y="39438"/>
                  </a:lnTo>
                  <a:lnTo>
                    <a:pt x="19971" y="39416"/>
                  </a:lnTo>
                  <a:lnTo>
                    <a:pt x="20233" y="39351"/>
                  </a:lnTo>
                  <a:cubicBezTo>
                    <a:pt x="20409" y="39296"/>
                    <a:pt x="20584" y="39241"/>
                    <a:pt x="20748" y="39175"/>
                  </a:cubicBezTo>
                  <a:cubicBezTo>
                    <a:pt x="20924" y="39110"/>
                    <a:pt x="21087" y="39033"/>
                    <a:pt x="21241" y="38946"/>
                  </a:cubicBezTo>
                  <a:cubicBezTo>
                    <a:pt x="21405" y="38858"/>
                    <a:pt x="21547" y="38749"/>
                    <a:pt x="21690" y="38628"/>
                  </a:cubicBezTo>
                  <a:lnTo>
                    <a:pt x="21734" y="38574"/>
                  </a:lnTo>
                  <a:lnTo>
                    <a:pt x="21756" y="38552"/>
                  </a:lnTo>
                  <a:cubicBezTo>
                    <a:pt x="21766" y="38540"/>
                    <a:pt x="21778" y="38540"/>
                    <a:pt x="21778" y="38530"/>
                  </a:cubicBezTo>
                  <a:lnTo>
                    <a:pt x="21821" y="38475"/>
                  </a:lnTo>
                  <a:cubicBezTo>
                    <a:pt x="21843" y="38464"/>
                    <a:pt x="21854" y="38442"/>
                    <a:pt x="21865" y="38420"/>
                  </a:cubicBezTo>
                  <a:lnTo>
                    <a:pt x="21887" y="38398"/>
                  </a:lnTo>
                  <a:cubicBezTo>
                    <a:pt x="21898" y="38387"/>
                    <a:pt x="21898" y="38377"/>
                    <a:pt x="21909" y="38365"/>
                  </a:cubicBezTo>
                  <a:lnTo>
                    <a:pt x="21941" y="38311"/>
                  </a:lnTo>
                  <a:cubicBezTo>
                    <a:pt x="21975" y="38278"/>
                    <a:pt x="21997" y="38234"/>
                    <a:pt x="22018" y="38201"/>
                  </a:cubicBezTo>
                  <a:cubicBezTo>
                    <a:pt x="22062" y="38114"/>
                    <a:pt x="22095" y="38037"/>
                    <a:pt x="22128" y="37949"/>
                  </a:cubicBezTo>
                  <a:lnTo>
                    <a:pt x="22128" y="37949"/>
                  </a:lnTo>
                  <a:cubicBezTo>
                    <a:pt x="22128" y="37949"/>
                    <a:pt x="22128" y="37949"/>
                    <a:pt x="22128" y="37949"/>
                  </a:cubicBezTo>
                  <a:cubicBezTo>
                    <a:pt x="22128" y="37927"/>
                    <a:pt x="22138" y="37895"/>
                    <a:pt x="22150" y="37873"/>
                  </a:cubicBezTo>
                  <a:cubicBezTo>
                    <a:pt x="22182" y="37676"/>
                    <a:pt x="22226" y="37489"/>
                    <a:pt x="22248" y="37292"/>
                  </a:cubicBezTo>
                  <a:cubicBezTo>
                    <a:pt x="22259" y="37238"/>
                    <a:pt x="22259" y="37194"/>
                    <a:pt x="22259" y="37139"/>
                  </a:cubicBezTo>
                  <a:lnTo>
                    <a:pt x="22292" y="36647"/>
                  </a:lnTo>
                  <a:lnTo>
                    <a:pt x="22292" y="36625"/>
                  </a:lnTo>
                  <a:cubicBezTo>
                    <a:pt x="22281" y="36034"/>
                    <a:pt x="22106" y="35464"/>
                    <a:pt x="21985" y="34883"/>
                  </a:cubicBezTo>
                  <a:cubicBezTo>
                    <a:pt x="21712" y="33537"/>
                    <a:pt x="21778" y="32158"/>
                    <a:pt x="21821" y="30778"/>
                  </a:cubicBezTo>
                  <a:cubicBezTo>
                    <a:pt x="21941" y="27384"/>
                    <a:pt x="22007" y="23968"/>
                    <a:pt x="21931" y="20563"/>
                  </a:cubicBezTo>
                  <a:cubicBezTo>
                    <a:pt x="21898" y="18833"/>
                    <a:pt x="21821" y="17103"/>
                    <a:pt x="21701" y="15373"/>
                  </a:cubicBezTo>
                  <a:cubicBezTo>
                    <a:pt x="21602" y="13939"/>
                    <a:pt x="21340" y="12494"/>
                    <a:pt x="21362" y="11059"/>
                  </a:cubicBezTo>
                  <a:cubicBezTo>
                    <a:pt x="21362" y="10774"/>
                    <a:pt x="21362" y="10490"/>
                    <a:pt x="21372" y="10205"/>
                  </a:cubicBezTo>
                  <a:cubicBezTo>
                    <a:pt x="21372" y="10118"/>
                    <a:pt x="21383" y="10030"/>
                    <a:pt x="21383" y="9932"/>
                  </a:cubicBezTo>
                  <a:cubicBezTo>
                    <a:pt x="21394" y="9844"/>
                    <a:pt x="21405" y="9757"/>
                    <a:pt x="21405" y="9658"/>
                  </a:cubicBezTo>
                  <a:cubicBezTo>
                    <a:pt x="21416" y="9570"/>
                    <a:pt x="21438" y="9483"/>
                    <a:pt x="21449" y="9395"/>
                  </a:cubicBezTo>
                  <a:lnTo>
                    <a:pt x="21449" y="9395"/>
                  </a:lnTo>
                  <a:lnTo>
                    <a:pt x="21416" y="9658"/>
                  </a:lnTo>
                  <a:cubicBezTo>
                    <a:pt x="21405" y="9757"/>
                    <a:pt x="21405" y="9844"/>
                    <a:pt x="21394" y="9932"/>
                  </a:cubicBezTo>
                  <a:cubicBezTo>
                    <a:pt x="21394" y="10030"/>
                    <a:pt x="21383" y="10118"/>
                    <a:pt x="21383" y="10205"/>
                  </a:cubicBezTo>
                  <a:cubicBezTo>
                    <a:pt x="21372" y="10414"/>
                    <a:pt x="21372" y="10611"/>
                    <a:pt x="21372" y="10818"/>
                  </a:cubicBezTo>
                  <a:cubicBezTo>
                    <a:pt x="21372" y="10731"/>
                    <a:pt x="21383" y="10654"/>
                    <a:pt x="21383" y="10577"/>
                  </a:cubicBezTo>
                  <a:cubicBezTo>
                    <a:pt x="21394" y="10446"/>
                    <a:pt x="21405" y="10304"/>
                    <a:pt x="21482" y="10205"/>
                  </a:cubicBezTo>
                  <a:cubicBezTo>
                    <a:pt x="21581" y="10074"/>
                    <a:pt x="21734" y="10030"/>
                    <a:pt x="21876" y="9986"/>
                  </a:cubicBezTo>
                  <a:cubicBezTo>
                    <a:pt x="23048" y="9636"/>
                    <a:pt x="24252" y="9384"/>
                    <a:pt x="25357" y="8869"/>
                  </a:cubicBezTo>
                  <a:cubicBezTo>
                    <a:pt x="25763" y="8684"/>
                    <a:pt x="26157" y="8453"/>
                    <a:pt x="26518" y="8180"/>
                  </a:cubicBezTo>
                  <a:cubicBezTo>
                    <a:pt x="26168" y="7862"/>
                    <a:pt x="25905" y="7490"/>
                    <a:pt x="25763" y="7085"/>
                  </a:cubicBezTo>
                  <a:cubicBezTo>
                    <a:pt x="25522" y="6636"/>
                    <a:pt x="25423" y="6154"/>
                    <a:pt x="25576" y="5728"/>
                  </a:cubicBezTo>
                  <a:cubicBezTo>
                    <a:pt x="25632" y="5585"/>
                    <a:pt x="25708" y="5443"/>
                    <a:pt x="25795" y="5322"/>
                  </a:cubicBezTo>
                  <a:cubicBezTo>
                    <a:pt x="25883" y="5059"/>
                    <a:pt x="26014" y="4775"/>
                    <a:pt x="26179" y="4490"/>
                  </a:cubicBezTo>
                  <a:cubicBezTo>
                    <a:pt x="26332" y="4227"/>
                    <a:pt x="26496" y="3964"/>
                    <a:pt x="26683" y="3724"/>
                  </a:cubicBezTo>
                  <a:cubicBezTo>
                    <a:pt x="26858" y="3166"/>
                    <a:pt x="27360" y="2805"/>
                    <a:pt x="27776" y="2379"/>
                  </a:cubicBezTo>
                  <a:lnTo>
                    <a:pt x="27776" y="2379"/>
                  </a:lnTo>
                  <a:cubicBezTo>
                    <a:pt x="27766" y="2390"/>
                    <a:pt x="27767" y="2411"/>
                    <a:pt x="27777" y="2443"/>
                  </a:cubicBezTo>
                  <a:lnTo>
                    <a:pt x="27843" y="2377"/>
                  </a:lnTo>
                  <a:lnTo>
                    <a:pt x="27843" y="2377"/>
                  </a:lnTo>
                  <a:cubicBezTo>
                    <a:pt x="27799" y="2421"/>
                    <a:pt x="27909" y="2552"/>
                    <a:pt x="28106" y="2716"/>
                  </a:cubicBezTo>
                  <a:cubicBezTo>
                    <a:pt x="27678" y="2180"/>
                    <a:pt x="27328" y="1567"/>
                    <a:pt x="27043" y="910"/>
                  </a:cubicBezTo>
                  <a:cubicBezTo>
                    <a:pt x="26617" y="779"/>
                    <a:pt x="26168" y="713"/>
                    <a:pt x="25708" y="713"/>
                  </a:cubicBezTo>
                  <a:cubicBezTo>
                    <a:pt x="24963" y="713"/>
                    <a:pt x="24197" y="888"/>
                    <a:pt x="23496" y="1162"/>
                  </a:cubicBezTo>
                  <a:cubicBezTo>
                    <a:pt x="23496" y="1162"/>
                    <a:pt x="23486" y="1162"/>
                    <a:pt x="23486" y="1173"/>
                  </a:cubicBezTo>
                  <a:cubicBezTo>
                    <a:pt x="22654" y="1501"/>
                    <a:pt x="21898" y="1983"/>
                    <a:pt x="21087" y="2333"/>
                  </a:cubicBezTo>
                  <a:cubicBezTo>
                    <a:pt x="21077" y="2333"/>
                    <a:pt x="21077" y="2333"/>
                    <a:pt x="21077" y="2344"/>
                  </a:cubicBezTo>
                  <a:cubicBezTo>
                    <a:pt x="20551" y="2574"/>
                    <a:pt x="20014" y="2750"/>
                    <a:pt x="19445" y="2804"/>
                  </a:cubicBezTo>
                  <a:cubicBezTo>
                    <a:pt x="19259" y="2815"/>
                    <a:pt x="19073" y="2826"/>
                    <a:pt x="18887" y="2826"/>
                  </a:cubicBezTo>
                  <a:cubicBezTo>
                    <a:pt x="16566" y="2826"/>
                    <a:pt x="14190" y="1578"/>
                    <a:pt x="12153" y="680"/>
                  </a:cubicBezTo>
                  <a:cubicBezTo>
                    <a:pt x="11058" y="198"/>
                    <a:pt x="10007" y="329"/>
                    <a:pt x="8913" y="45"/>
                  </a:cubicBezTo>
                  <a:cubicBezTo>
                    <a:pt x="8869" y="34"/>
                    <a:pt x="8814" y="23"/>
                    <a:pt x="8781" y="1"/>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30;p48">
              <a:extLst>
                <a:ext uri="{FF2B5EF4-FFF2-40B4-BE49-F238E27FC236}">
                  <a16:creationId xmlns:a16="http://schemas.microsoft.com/office/drawing/2014/main" id="{E1BFD997-719A-ED0E-FA8B-46D9EB772734}"/>
                </a:ext>
              </a:extLst>
            </p:cNvPr>
            <p:cNvSpPr/>
            <p:nvPr/>
          </p:nvSpPr>
          <p:spPr>
            <a:xfrm>
              <a:off x="1776404" y="3557645"/>
              <a:ext cx="5145" cy="49358"/>
            </a:xfrm>
            <a:custGeom>
              <a:avLst/>
              <a:gdLst/>
              <a:ahLst/>
              <a:cxnLst/>
              <a:rect l="l" t="t" r="r" b="b"/>
              <a:pathLst>
                <a:path w="209" h="2005" extrusionOk="0">
                  <a:moveTo>
                    <a:pt x="209" y="0"/>
                  </a:moveTo>
                  <a:lnTo>
                    <a:pt x="121" y="975"/>
                  </a:lnTo>
                  <a:lnTo>
                    <a:pt x="77" y="1457"/>
                  </a:lnTo>
                  <a:cubicBezTo>
                    <a:pt x="55" y="1621"/>
                    <a:pt x="45" y="1774"/>
                    <a:pt x="1" y="1939"/>
                  </a:cubicBezTo>
                  <a:lnTo>
                    <a:pt x="1" y="2004"/>
                  </a:lnTo>
                  <a:cubicBezTo>
                    <a:pt x="1" y="1982"/>
                    <a:pt x="11" y="1960"/>
                    <a:pt x="11" y="1939"/>
                  </a:cubicBezTo>
                  <a:cubicBezTo>
                    <a:pt x="55" y="1785"/>
                    <a:pt x="67" y="1621"/>
                    <a:pt x="89" y="1457"/>
                  </a:cubicBezTo>
                  <a:lnTo>
                    <a:pt x="132" y="975"/>
                  </a:lnTo>
                  <a:lnTo>
                    <a:pt x="209" y="0"/>
                  </a:lnTo>
                  <a:close/>
                </a:path>
              </a:pathLst>
            </a:custGeom>
            <a:solidFill>
              <a:srgbClr val="43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31;p48">
              <a:extLst>
                <a:ext uri="{FF2B5EF4-FFF2-40B4-BE49-F238E27FC236}">
                  <a16:creationId xmlns:a16="http://schemas.microsoft.com/office/drawing/2014/main" id="{E52E3BAA-1ECF-8FC9-1C79-17E4F837B9DD}"/>
                </a:ext>
              </a:extLst>
            </p:cNvPr>
            <p:cNvSpPr/>
            <p:nvPr/>
          </p:nvSpPr>
          <p:spPr>
            <a:xfrm>
              <a:off x="1787998" y="3680289"/>
              <a:ext cx="3250" cy="11890"/>
            </a:xfrm>
            <a:custGeom>
              <a:avLst/>
              <a:gdLst/>
              <a:ahLst/>
              <a:cxnLst/>
              <a:rect l="l" t="t" r="r" b="b"/>
              <a:pathLst>
                <a:path w="132" h="483" extrusionOk="0">
                  <a:moveTo>
                    <a:pt x="132" y="0"/>
                  </a:moveTo>
                  <a:cubicBezTo>
                    <a:pt x="99" y="154"/>
                    <a:pt x="55" y="296"/>
                    <a:pt x="0" y="438"/>
                  </a:cubicBezTo>
                  <a:lnTo>
                    <a:pt x="0" y="482"/>
                  </a:lnTo>
                  <a:cubicBezTo>
                    <a:pt x="55" y="317"/>
                    <a:pt x="99" y="164"/>
                    <a:pt x="132"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32;p48">
              <a:extLst>
                <a:ext uri="{FF2B5EF4-FFF2-40B4-BE49-F238E27FC236}">
                  <a16:creationId xmlns:a16="http://schemas.microsoft.com/office/drawing/2014/main" id="{F85A662F-7A64-C948-CA94-82F11146093F}"/>
                </a:ext>
              </a:extLst>
            </p:cNvPr>
            <p:cNvSpPr/>
            <p:nvPr/>
          </p:nvSpPr>
          <p:spPr>
            <a:xfrm>
              <a:off x="1785586" y="3691072"/>
              <a:ext cx="2437" cy="6499"/>
            </a:xfrm>
            <a:custGeom>
              <a:avLst/>
              <a:gdLst/>
              <a:ahLst/>
              <a:cxnLst/>
              <a:rect l="l" t="t" r="r" b="b"/>
              <a:pathLst>
                <a:path w="99" h="264" extrusionOk="0">
                  <a:moveTo>
                    <a:pt x="98" y="0"/>
                  </a:moveTo>
                  <a:cubicBezTo>
                    <a:pt x="88" y="22"/>
                    <a:pt x="76" y="55"/>
                    <a:pt x="76" y="76"/>
                  </a:cubicBezTo>
                  <a:cubicBezTo>
                    <a:pt x="88" y="66"/>
                    <a:pt x="88" y="55"/>
                    <a:pt x="98" y="44"/>
                  </a:cubicBezTo>
                  <a:lnTo>
                    <a:pt x="98" y="0"/>
                  </a:lnTo>
                  <a:close/>
                  <a:moveTo>
                    <a:pt x="76" y="76"/>
                  </a:moveTo>
                  <a:lnTo>
                    <a:pt x="76" y="76"/>
                  </a:lnTo>
                  <a:cubicBezTo>
                    <a:pt x="55" y="132"/>
                    <a:pt x="33" y="175"/>
                    <a:pt x="0" y="230"/>
                  </a:cubicBezTo>
                  <a:lnTo>
                    <a:pt x="0" y="263"/>
                  </a:lnTo>
                  <a:cubicBezTo>
                    <a:pt x="22" y="208"/>
                    <a:pt x="55" y="142"/>
                    <a:pt x="76" y="76"/>
                  </a:cubicBezTo>
                  <a:close/>
                </a:path>
              </a:pathLst>
            </a:custGeom>
            <a:solidFill>
              <a:srgbClr val="43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33;p48">
              <a:extLst>
                <a:ext uri="{FF2B5EF4-FFF2-40B4-BE49-F238E27FC236}">
                  <a16:creationId xmlns:a16="http://schemas.microsoft.com/office/drawing/2014/main" id="{7919E64D-1C1B-BF42-E3B9-D88CD7777CFB}"/>
                </a:ext>
              </a:extLst>
            </p:cNvPr>
            <p:cNvSpPr/>
            <p:nvPr/>
          </p:nvSpPr>
          <p:spPr>
            <a:xfrm>
              <a:off x="1724387" y="3858963"/>
              <a:ext cx="14327" cy="1920"/>
            </a:xfrm>
            <a:custGeom>
              <a:avLst/>
              <a:gdLst/>
              <a:ahLst/>
              <a:cxnLst/>
              <a:rect l="l" t="t" r="r" b="b"/>
              <a:pathLst>
                <a:path w="582" h="78" extrusionOk="0">
                  <a:moveTo>
                    <a:pt x="581" y="1"/>
                  </a:moveTo>
                  <a:lnTo>
                    <a:pt x="581" y="1"/>
                  </a:lnTo>
                  <a:cubicBezTo>
                    <a:pt x="551" y="6"/>
                    <a:pt x="521" y="11"/>
                    <a:pt x="491" y="16"/>
                  </a:cubicBezTo>
                  <a:lnTo>
                    <a:pt x="491" y="16"/>
                  </a:lnTo>
                  <a:cubicBezTo>
                    <a:pt x="521" y="11"/>
                    <a:pt x="551" y="6"/>
                    <a:pt x="581" y="1"/>
                  </a:cubicBezTo>
                  <a:close/>
                  <a:moveTo>
                    <a:pt x="491" y="16"/>
                  </a:moveTo>
                  <a:cubicBezTo>
                    <a:pt x="335" y="41"/>
                    <a:pt x="177" y="58"/>
                    <a:pt x="12" y="67"/>
                  </a:cubicBezTo>
                  <a:cubicBezTo>
                    <a:pt x="12" y="76"/>
                    <a:pt x="4" y="78"/>
                    <a:pt x="1" y="78"/>
                  </a:cubicBezTo>
                  <a:lnTo>
                    <a:pt x="1" y="78"/>
                  </a:lnTo>
                  <a:cubicBezTo>
                    <a:pt x="168" y="68"/>
                    <a:pt x="327" y="44"/>
                    <a:pt x="491" y="16"/>
                  </a:cubicBezTo>
                  <a:close/>
                  <a:moveTo>
                    <a:pt x="1" y="78"/>
                  </a:moveTo>
                  <a:lnTo>
                    <a:pt x="1" y="78"/>
                  </a:lnTo>
                  <a:cubicBezTo>
                    <a:pt x="1" y="78"/>
                    <a:pt x="1" y="78"/>
                    <a:pt x="0" y="78"/>
                  </a:cubicBezTo>
                  <a:cubicBezTo>
                    <a:pt x="0" y="78"/>
                    <a:pt x="1" y="78"/>
                    <a:pt x="1" y="78"/>
                  </a:cubicBezTo>
                  <a:close/>
                </a:path>
              </a:pathLst>
            </a:custGeom>
            <a:solidFill>
              <a:srgbClr val="364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34;p48">
              <a:extLst>
                <a:ext uri="{FF2B5EF4-FFF2-40B4-BE49-F238E27FC236}">
                  <a16:creationId xmlns:a16="http://schemas.microsoft.com/office/drawing/2014/main" id="{17B19495-D26E-AF7C-DF32-305C96AB2C8F}"/>
                </a:ext>
              </a:extLst>
            </p:cNvPr>
            <p:cNvSpPr/>
            <p:nvPr/>
          </p:nvSpPr>
          <p:spPr>
            <a:xfrm>
              <a:off x="1778570" y="3791487"/>
              <a:ext cx="13983" cy="30600"/>
            </a:xfrm>
            <a:custGeom>
              <a:avLst/>
              <a:gdLst/>
              <a:ahLst/>
              <a:cxnLst/>
              <a:rect l="l" t="t" r="r" b="b"/>
              <a:pathLst>
                <a:path w="568" h="1243" extrusionOk="0">
                  <a:moveTo>
                    <a:pt x="568" y="0"/>
                  </a:moveTo>
                  <a:cubicBezTo>
                    <a:pt x="491" y="228"/>
                    <a:pt x="416" y="445"/>
                    <a:pt x="318" y="662"/>
                  </a:cubicBezTo>
                  <a:cubicBezTo>
                    <a:pt x="230" y="859"/>
                    <a:pt x="132" y="1045"/>
                    <a:pt x="11" y="1220"/>
                  </a:cubicBezTo>
                  <a:cubicBezTo>
                    <a:pt x="11" y="1220"/>
                    <a:pt x="1" y="1231"/>
                    <a:pt x="1" y="1242"/>
                  </a:cubicBezTo>
                  <a:cubicBezTo>
                    <a:pt x="132" y="1067"/>
                    <a:pt x="241" y="870"/>
                    <a:pt x="329" y="673"/>
                  </a:cubicBezTo>
                  <a:cubicBezTo>
                    <a:pt x="416" y="445"/>
                    <a:pt x="491" y="228"/>
                    <a:pt x="568"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35;p48">
              <a:extLst>
                <a:ext uri="{FF2B5EF4-FFF2-40B4-BE49-F238E27FC236}">
                  <a16:creationId xmlns:a16="http://schemas.microsoft.com/office/drawing/2014/main" id="{590CCE31-5CD5-877A-B6A7-FAD8046A155A}"/>
                </a:ext>
              </a:extLst>
            </p:cNvPr>
            <p:cNvSpPr/>
            <p:nvPr/>
          </p:nvSpPr>
          <p:spPr>
            <a:xfrm>
              <a:off x="1776945" y="3821520"/>
              <a:ext cx="1920" cy="2708"/>
            </a:xfrm>
            <a:custGeom>
              <a:avLst/>
              <a:gdLst/>
              <a:ahLst/>
              <a:cxnLst/>
              <a:rect l="l" t="t" r="r" b="b"/>
              <a:pathLst>
                <a:path w="78" h="110" extrusionOk="0">
                  <a:moveTo>
                    <a:pt x="77" y="0"/>
                  </a:moveTo>
                  <a:cubicBezTo>
                    <a:pt x="55" y="22"/>
                    <a:pt x="45" y="44"/>
                    <a:pt x="23" y="66"/>
                  </a:cubicBezTo>
                  <a:cubicBezTo>
                    <a:pt x="23" y="77"/>
                    <a:pt x="11" y="88"/>
                    <a:pt x="1" y="88"/>
                  </a:cubicBezTo>
                  <a:lnTo>
                    <a:pt x="1" y="110"/>
                  </a:lnTo>
                  <a:lnTo>
                    <a:pt x="33" y="77"/>
                  </a:lnTo>
                  <a:cubicBezTo>
                    <a:pt x="45" y="55"/>
                    <a:pt x="55" y="44"/>
                    <a:pt x="67" y="22"/>
                  </a:cubicBezTo>
                  <a:cubicBezTo>
                    <a:pt x="67" y="11"/>
                    <a:pt x="77" y="1"/>
                    <a:pt x="77" y="0"/>
                  </a:cubicBezTo>
                  <a:close/>
                </a:path>
              </a:pathLst>
            </a:custGeom>
            <a:solidFill>
              <a:srgbClr val="43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36;p48">
              <a:extLst>
                <a:ext uri="{FF2B5EF4-FFF2-40B4-BE49-F238E27FC236}">
                  <a16:creationId xmlns:a16="http://schemas.microsoft.com/office/drawing/2014/main" id="{7D436E3E-FC0F-9291-5081-F09E71B4DE85}"/>
                </a:ext>
              </a:extLst>
            </p:cNvPr>
            <p:cNvSpPr/>
            <p:nvPr/>
          </p:nvSpPr>
          <p:spPr>
            <a:xfrm>
              <a:off x="1611466" y="3866250"/>
              <a:ext cx="6745" cy="17552"/>
            </a:xfrm>
            <a:custGeom>
              <a:avLst/>
              <a:gdLst/>
              <a:ahLst/>
              <a:cxnLst/>
              <a:rect l="l" t="t" r="r" b="b"/>
              <a:pathLst>
                <a:path w="274" h="713" extrusionOk="0">
                  <a:moveTo>
                    <a:pt x="0" y="1"/>
                  </a:moveTo>
                  <a:lnTo>
                    <a:pt x="0" y="1"/>
                  </a:lnTo>
                  <a:cubicBezTo>
                    <a:pt x="11" y="99"/>
                    <a:pt x="33" y="187"/>
                    <a:pt x="66" y="274"/>
                  </a:cubicBezTo>
                  <a:cubicBezTo>
                    <a:pt x="44" y="198"/>
                    <a:pt x="22" y="110"/>
                    <a:pt x="11" y="23"/>
                  </a:cubicBezTo>
                  <a:cubicBezTo>
                    <a:pt x="11" y="23"/>
                    <a:pt x="11" y="11"/>
                    <a:pt x="0" y="1"/>
                  </a:cubicBezTo>
                  <a:close/>
                  <a:moveTo>
                    <a:pt x="66" y="274"/>
                  </a:moveTo>
                  <a:lnTo>
                    <a:pt x="66" y="274"/>
                  </a:lnTo>
                  <a:cubicBezTo>
                    <a:pt x="88" y="351"/>
                    <a:pt x="120" y="417"/>
                    <a:pt x="154" y="483"/>
                  </a:cubicBezTo>
                  <a:cubicBezTo>
                    <a:pt x="120" y="417"/>
                    <a:pt x="98" y="340"/>
                    <a:pt x="66" y="274"/>
                  </a:cubicBezTo>
                  <a:close/>
                  <a:moveTo>
                    <a:pt x="154" y="483"/>
                  </a:moveTo>
                  <a:lnTo>
                    <a:pt x="252" y="680"/>
                  </a:lnTo>
                  <a:cubicBezTo>
                    <a:pt x="258" y="685"/>
                    <a:pt x="263" y="691"/>
                    <a:pt x="268" y="697"/>
                  </a:cubicBezTo>
                  <a:lnTo>
                    <a:pt x="268" y="697"/>
                  </a:lnTo>
                  <a:cubicBezTo>
                    <a:pt x="256" y="672"/>
                    <a:pt x="239" y="652"/>
                    <a:pt x="230" y="625"/>
                  </a:cubicBezTo>
                  <a:cubicBezTo>
                    <a:pt x="208" y="581"/>
                    <a:pt x="176" y="526"/>
                    <a:pt x="154" y="483"/>
                  </a:cubicBezTo>
                  <a:close/>
                  <a:moveTo>
                    <a:pt x="268" y="697"/>
                  </a:moveTo>
                  <a:cubicBezTo>
                    <a:pt x="270" y="702"/>
                    <a:pt x="272" y="707"/>
                    <a:pt x="274" y="712"/>
                  </a:cubicBezTo>
                  <a:cubicBezTo>
                    <a:pt x="274" y="707"/>
                    <a:pt x="271" y="702"/>
                    <a:pt x="268" y="697"/>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37;p48">
              <a:extLst>
                <a:ext uri="{FF2B5EF4-FFF2-40B4-BE49-F238E27FC236}">
                  <a16:creationId xmlns:a16="http://schemas.microsoft.com/office/drawing/2014/main" id="{41160661-E4F8-C632-6DC1-8A24BB487A85}"/>
                </a:ext>
              </a:extLst>
            </p:cNvPr>
            <p:cNvSpPr/>
            <p:nvPr/>
          </p:nvSpPr>
          <p:spPr>
            <a:xfrm>
              <a:off x="1774508" y="3893083"/>
              <a:ext cx="10733" cy="12801"/>
            </a:xfrm>
            <a:custGeom>
              <a:avLst/>
              <a:gdLst/>
              <a:ahLst/>
              <a:cxnLst/>
              <a:rect l="l" t="t" r="r" b="b"/>
              <a:pathLst>
                <a:path w="436" h="520" extrusionOk="0">
                  <a:moveTo>
                    <a:pt x="436" y="1"/>
                  </a:moveTo>
                  <a:lnTo>
                    <a:pt x="436" y="1"/>
                  </a:lnTo>
                  <a:cubicBezTo>
                    <a:pt x="360" y="163"/>
                    <a:pt x="251" y="302"/>
                    <a:pt x="122" y="410"/>
                  </a:cubicBezTo>
                  <a:cubicBezTo>
                    <a:pt x="100" y="432"/>
                    <a:pt x="78" y="454"/>
                    <a:pt x="45" y="476"/>
                  </a:cubicBezTo>
                  <a:lnTo>
                    <a:pt x="1" y="520"/>
                  </a:lnTo>
                  <a:cubicBezTo>
                    <a:pt x="45" y="488"/>
                    <a:pt x="88" y="454"/>
                    <a:pt x="122" y="422"/>
                  </a:cubicBezTo>
                  <a:cubicBezTo>
                    <a:pt x="251" y="302"/>
                    <a:pt x="360" y="163"/>
                    <a:pt x="436" y="1"/>
                  </a:cubicBezTo>
                  <a:close/>
                </a:path>
              </a:pathLst>
            </a:custGeom>
            <a:solidFill>
              <a:srgbClr val="43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38;p48">
              <a:extLst>
                <a:ext uri="{FF2B5EF4-FFF2-40B4-BE49-F238E27FC236}">
                  <a16:creationId xmlns:a16="http://schemas.microsoft.com/office/drawing/2014/main" id="{70D61146-6931-F8F4-7DBF-AD67477F229F}"/>
                </a:ext>
              </a:extLst>
            </p:cNvPr>
            <p:cNvSpPr/>
            <p:nvPr/>
          </p:nvSpPr>
          <p:spPr>
            <a:xfrm>
              <a:off x="1608241" y="3911251"/>
              <a:ext cx="5120" cy="3816"/>
            </a:xfrm>
            <a:custGeom>
              <a:avLst/>
              <a:gdLst/>
              <a:ahLst/>
              <a:cxnLst/>
              <a:rect l="l" t="t" r="r" b="b"/>
              <a:pathLst>
                <a:path w="208" h="155" extrusionOk="0">
                  <a:moveTo>
                    <a:pt x="0" y="1"/>
                  </a:moveTo>
                  <a:cubicBezTo>
                    <a:pt x="66" y="56"/>
                    <a:pt x="131" y="100"/>
                    <a:pt x="208" y="154"/>
                  </a:cubicBezTo>
                  <a:lnTo>
                    <a:pt x="208" y="154"/>
                  </a:lnTo>
                  <a:cubicBezTo>
                    <a:pt x="131" y="100"/>
                    <a:pt x="66" y="56"/>
                    <a:pt x="0"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39;p48">
              <a:extLst>
                <a:ext uri="{FF2B5EF4-FFF2-40B4-BE49-F238E27FC236}">
                  <a16:creationId xmlns:a16="http://schemas.microsoft.com/office/drawing/2014/main" id="{D2B6669E-3DEA-AED5-4B6D-6DF0BF892BFE}"/>
                </a:ext>
              </a:extLst>
            </p:cNvPr>
            <p:cNvSpPr/>
            <p:nvPr/>
          </p:nvSpPr>
          <p:spPr>
            <a:xfrm>
              <a:off x="1949169" y="3728811"/>
              <a:ext cx="2462" cy="4037"/>
            </a:xfrm>
            <a:custGeom>
              <a:avLst/>
              <a:gdLst/>
              <a:ahLst/>
              <a:cxnLst/>
              <a:rect l="l" t="t" r="r" b="b"/>
              <a:pathLst>
                <a:path w="100" h="164" extrusionOk="0">
                  <a:moveTo>
                    <a:pt x="1" y="0"/>
                  </a:moveTo>
                  <a:lnTo>
                    <a:pt x="100" y="164"/>
                  </a:lnTo>
                  <a:lnTo>
                    <a:pt x="100" y="153"/>
                  </a:lnTo>
                  <a:cubicBezTo>
                    <a:pt x="66" y="110"/>
                    <a:pt x="34" y="54"/>
                    <a:pt x="1"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40;p48">
              <a:extLst>
                <a:ext uri="{FF2B5EF4-FFF2-40B4-BE49-F238E27FC236}">
                  <a16:creationId xmlns:a16="http://schemas.microsoft.com/office/drawing/2014/main" id="{74B9AFEE-19C0-583E-8193-4BFDA067C93B}"/>
                </a:ext>
              </a:extLst>
            </p:cNvPr>
            <p:cNvSpPr/>
            <p:nvPr/>
          </p:nvSpPr>
          <p:spPr>
            <a:xfrm>
              <a:off x="1953773" y="3854655"/>
              <a:ext cx="29123" cy="28876"/>
            </a:xfrm>
            <a:custGeom>
              <a:avLst/>
              <a:gdLst/>
              <a:ahLst/>
              <a:cxnLst/>
              <a:rect l="l" t="t" r="r" b="b"/>
              <a:pathLst>
                <a:path w="1183" h="1173" extrusionOk="0">
                  <a:moveTo>
                    <a:pt x="0" y="1"/>
                  </a:moveTo>
                  <a:lnTo>
                    <a:pt x="0" y="1"/>
                  </a:lnTo>
                  <a:cubicBezTo>
                    <a:pt x="66" y="132"/>
                    <a:pt x="153" y="253"/>
                    <a:pt x="252" y="373"/>
                  </a:cubicBezTo>
                  <a:cubicBezTo>
                    <a:pt x="153" y="253"/>
                    <a:pt x="76" y="132"/>
                    <a:pt x="0" y="1"/>
                  </a:cubicBezTo>
                  <a:close/>
                  <a:moveTo>
                    <a:pt x="252" y="373"/>
                  </a:moveTo>
                  <a:cubicBezTo>
                    <a:pt x="339" y="494"/>
                    <a:pt x="438" y="592"/>
                    <a:pt x="548" y="701"/>
                  </a:cubicBezTo>
                  <a:lnTo>
                    <a:pt x="635" y="778"/>
                  </a:lnTo>
                  <a:cubicBezTo>
                    <a:pt x="657" y="800"/>
                    <a:pt x="689" y="822"/>
                    <a:pt x="723" y="844"/>
                  </a:cubicBezTo>
                  <a:cubicBezTo>
                    <a:pt x="733" y="855"/>
                    <a:pt x="745" y="877"/>
                    <a:pt x="755" y="888"/>
                  </a:cubicBezTo>
                  <a:lnTo>
                    <a:pt x="810" y="920"/>
                  </a:lnTo>
                  <a:lnTo>
                    <a:pt x="854" y="954"/>
                  </a:lnTo>
                  <a:lnTo>
                    <a:pt x="876" y="964"/>
                  </a:lnTo>
                  <a:lnTo>
                    <a:pt x="898" y="986"/>
                  </a:lnTo>
                  <a:lnTo>
                    <a:pt x="986" y="1052"/>
                  </a:lnTo>
                  <a:cubicBezTo>
                    <a:pt x="1018" y="1074"/>
                    <a:pt x="1051" y="1085"/>
                    <a:pt x="1073" y="1107"/>
                  </a:cubicBezTo>
                  <a:lnTo>
                    <a:pt x="1171" y="1173"/>
                  </a:lnTo>
                  <a:lnTo>
                    <a:pt x="1183" y="1173"/>
                  </a:lnTo>
                  <a:cubicBezTo>
                    <a:pt x="1161" y="1161"/>
                    <a:pt x="1139" y="1139"/>
                    <a:pt x="1117" y="1129"/>
                  </a:cubicBezTo>
                  <a:cubicBezTo>
                    <a:pt x="1106" y="1117"/>
                    <a:pt x="1095" y="1107"/>
                    <a:pt x="1084" y="1107"/>
                  </a:cubicBezTo>
                  <a:lnTo>
                    <a:pt x="986" y="1041"/>
                  </a:lnTo>
                  <a:lnTo>
                    <a:pt x="898" y="976"/>
                  </a:lnTo>
                  <a:cubicBezTo>
                    <a:pt x="777" y="888"/>
                    <a:pt x="668" y="800"/>
                    <a:pt x="558" y="691"/>
                  </a:cubicBezTo>
                  <a:cubicBezTo>
                    <a:pt x="449" y="592"/>
                    <a:pt x="339" y="482"/>
                    <a:pt x="252" y="373"/>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41;p48">
              <a:extLst>
                <a:ext uri="{FF2B5EF4-FFF2-40B4-BE49-F238E27FC236}">
                  <a16:creationId xmlns:a16="http://schemas.microsoft.com/office/drawing/2014/main" id="{ECF8A978-BF26-6211-2E88-3ADFF8AC769C}"/>
                </a:ext>
              </a:extLst>
            </p:cNvPr>
            <p:cNvSpPr/>
            <p:nvPr/>
          </p:nvSpPr>
          <p:spPr>
            <a:xfrm>
              <a:off x="1981246" y="3882424"/>
              <a:ext cx="2733" cy="1649"/>
            </a:xfrm>
            <a:custGeom>
              <a:avLst/>
              <a:gdLst/>
              <a:ahLst/>
              <a:cxnLst/>
              <a:rect l="l" t="t" r="r" b="b"/>
              <a:pathLst>
                <a:path w="111" h="67" extrusionOk="0">
                  <a:moveTo>
                    <a:pt x="1" y="1"/>
                  </a:moveTo>
                  <a:lnTo>
                    <a:pt x="3" y="2"/>
                  </a:lnTo>
                  <a:lnTo>
                    <a:pt x="3" y="2"/>
                  </a:lnTo>
                  <a:cubicBezTo>
                    <a:pt x="2" y="1"/>
                    <a:pt x="1" y="1"/>
                    <a:pt x="1" y="1"/>
                  </a:cubicBezTo>
                  <a:close/>
                  <a:moveTo>
                    <a:pt x="3" y="2"/>
                  </a:moveTo>
                  <a:cubicBezTo>
                    <a:pt x="24" y="12"/>
                    <a:pt x="45" y="34"/>
                    <a:pt x="67" y="45"/>
                  </a:cubicBezTo>
                  <a:cubicBezTo>
                    <a:pt x="77" y="55"/>
                    <a:pt x="88" y="55"/>
                    <a:pt x="110" y="67"/>
                  </a:cubicBezTo>
                  <a:cubicBezTo>
                    <a:pt x="88" y="55"/>
                    <a:pt x="77" y="45"/>
                    <a:pt x="67" y="33"/>
                  </a:cubicBezTo>
                  <a:lnTo>
                    <a:pt x="3" y="2"/>
                  </a:lnTo>
                  <a:close/>
                </a:path>
              </a:pathLst>
            </a:custGeom>
            <a:solidFill>
              <a:srgbClr val="43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42;p48">
              <a:extLst>
                <a:ext uri="{FF2B5EF4-FFF2-40B4-BE49-F238E27FC236}">
                  <a16:creationId xmlns:a16="http://schemas.microsoft.com/office/drawing/2014/main" id="{5A3443F6-3003-4700-253F-DE8B4ABF1FA3}"/>
                </a:ext>
              </a:extLst>
            </p:cNvPr>
            <p:cNvSpPr/>
            <p:nvPr/>
          </p:nvSpPr>
          <p:spPr>
            <a:xfrm>
              <a:off x="1982600" y="3883507"/>
              <a:ext cx="566" cy="295"/>
            </a:xfrm>
            <a:custGeom>
              <a:avLst/>
              <a:gdLst/>
              <a:ahLst/>
              <a:cxnLst/>
              <a:rect l="l" t="t" r="r" b="b"/>
              <a:pathLst>
                <a:path w="23" h="12" extrusionOk="0">
                  <a:moveTo>
                    <a:pt x="0" y="1"/>
                  </a:moveTo>
                  <a:cubicBezTo>
                    <a:pt x="12" y="1"/>
                    <a:pt x="12" y="1"/>
                    <a:pt x="22" y="11"/>
                  </a:cubicBezTo>
                  <a:lnTo>
                    <a:pt x="12"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43;p48">
              <a:extLst>
                <a:ext uri="{FF2B5EF4-FFF2-40B4-BE49-F238E27FC236}">
                  <a16:creationId xmlns:a16="http://schemas.microsoft.com/office/drawing/2014/main" id="{34458488-FE4B-B3F8-F3DC-7E3DBC144E97}"/>
                </a:ext>
              </a:extLst>
            </p:cNvPr>
            <p:cNvSpPr/>
            <p:nvPr/>
          </p:nvSpPr>
          <p:spPr>
            <a:xfrm>
              <a:off x="2148374" y="3758450"/>
              <a:ext cx="542" cy="6499"/>
            </a:xfrm>
            <a:custGeom>
              <a:avLst/>
              <a:gdLst/>
              <a:ahLst/>
              <a:cxnLst/>
              <a:rect l="l" t="t" r="r" b="b"/>
              <a:pathLst>
                <a:path w="22" h="264" extrusionOk="0">
                  <a:moveTo>
                    <a:pt x="22" y="1"/>
                  </a:moveTo>
                  <a:cubicBezTo>
                    <a:pt x="11" y="88"/>
                    <a:pt x="0" y="164"/>
                    <a:pt x="0" y="252"/>
                  </a:cubicBezTo>
                  <a:lnTo>
                    <a:pt x="0" y="263"/>
                  </a:lnTo>
                  <a:cubicBezTo>
                    <a:pt x="0" y="176"/>
                    <a:pt x="11" y="88"/>
                    <a:pt x="22"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44;p48">
              <a:extLst>
                <a:ext uri="{FF2B5EF4-FFF2-40B4-BE49-F238E27FC236}">
                  <a16:creationId xmlns:a16="http://schemas.microsoft.com/office/drawing/2014/main" id="{3DE82B79-EEAE-6265-F825-E54E0D192394}"/>
                </a:ext>
              </a:extLst>
            </p:cNvPr>
            <p:cNvSpPr/>
            <p:nvPr/>
          </p:nvSpPr>
          <p:spPr>
            <a:xfrm>
              <a:off x="1992373" y="3764629"/>
              <a:ext cx="156026" cy="72794"/>
            </a:xfrm>
            <a:custGeom>
              <a:avLst/>
              <a:gdLst/>
              <a:ahLst/>
              <a:cxnLst/>
              <a:rect l="l" t="t" r="r" b="b"/>
              <a:pathLst>
                <a:path w="6338" h="2957" extrusionOk="0">
                  <a:moveTo>
                    <a:pt x="6337" y="1"/>
                  </a:moveTo>
                  <a:cubicBezTo>
                    <a:pt x="6326" y="99"/>
                    <a:pt x="6315" y="196"/>
                    <a:pt x="6315" y="294"/>
                  </a:cubicBezTo>
                  <a:lnTo>
                    <a:pt x="6315" y="294"/>
                  </a:lnTo>
                  <a:cubicBezTo>
                    <a:pt x="6315" y="196"/>
                    <a:pt x="6326" y="109"/>
                    <a:pt x="6337" y="12"/>
                  </a:cubicBezTo>
                  <a:lnTo>
                    <a:pt x="6337" y="1"/>
                  </a:lnTo>
                  <a:close/>
                  <a:moveTo>
                    <a:pt x="6315" y="297"/>
                  </a:moveTo>
                  <a:cubicBezTo>
                    <a:pt x="6304" y="307"/>
                    <a:pt x="6304" y="319"/>
                    <a:pt x="6304" y="341"/>
                  </a:cubicBezTo>
                  <a:lnTo>
                    <a:pt x="6304" y="395"/>
                  </a:lnTo>
                  <a:cubicBezTo>
                    <a:pt x="6304" y="363"/>
                    <a:pt x="6315" y="329"/>
                    <a:pt x="6315" y="297"/>
                  </a:cubicBezTo>
                  <a:close/>
                  <a:moveTo>
                    <a:pt x="6282" y="811"/>
                  </a:moveTo>
                  <a:cubicBezTo>
                    <a:pt x="6271" y="877"/>
                    <a:pt x="6271" y="932"/>
                    <a:pt x="6260" y="986"/>
                  </a:cubicBezTo>
                  <a:cubicBezTo>
                    <a:pt x="6260" y="1030"/>
                    <a:pt x="6249" y="1063"/>
                    <a:pt x="6249" y="1107"/>
                  </a:cubicBezTo>
                  <a:cubicBezTo>
                    <a:pt x="6238" y="1195"/>
                    <a:pt x="6228" y="1293"/>
                    <a:pt x="6206" y="1380"/>
                  </a:cubicBezTo>
                  <a:cubicBezTo>
                    <a:pt x="6194" y="1446"/>
                    <a:pt x="6172" y="1501"/>
                    <a:pt x="6162" y="1567"/>
                  </a:cubicBezTo>
                  <a:cubicBezTo>
                    <a:pt x="6154" y="1590"/>
                    <a:pt x="6152" y="1607"/>
                    <a:pt x="6147" y="1623"/>
                  </a:cubicBezTo>
                  <a:lnTo>
                    <a:pt x="6147" y="1623"/>
                  </a:lnTo>
                  <a:cubicBezTo>
                    <a:pt x="6176" y="1542"/>
                    <a:pt x="6196" y="1461"/>
                    <a:pt x="6216" y="1380"/>
                  </a:cubicBezTo>
                  <a:cubicBezTo>
                    <a:pt x="6228" y="1293"/>
                    <a:pt x="6249" y="1205"/>
                    <a:pt x="6260" y="1107"/>
                  </a:cubicBezTo>
                  <a:cubicBezTo>
                    <a:pt x="6271" y="1019"/>
                    <a:pt x="6271" y="932"/>
                    <a:pt x="6282" y="844"/>
                  </a:cubicBezTo>
                  <a:lnTo>
                    <a:pt x="6282" y="811"/>
                  </a:lnTo>
                  <a:close/>
                  <a:moveTo>
                    <a:pt x="6147" y="1623"/>
                  </a:moveTo>
                  <a:lnTo>
                    <a:pt x="6147" y="1623"/>
                  </a:lnTo>
                  <a:cubicBezTo>
                    <a:pt x="6145" y="1630"/>
                    <a:pt x="6142" y="1636"/>
                    <a:pt x="6140" y="1643"/>
                  </a:cubicBezTo>
                  <a:cubicBezTo>
                    <a:pt x="6143" y="1637"/>
                    <a:pt x="6145" y="1630"/>
                    <a:pt x="6147" y="1623"/>
                  </a:cubicBezTo>
                  <a:close/>
                  <a:moveTo>
                    <a:pt x="1" y="2620"/>
                  </a:moveTo>
                  <a:lnTo>
                    <a:pt x="1" y="2620"/>
                  </a:lnTo>
                  <a:cubicBezTo>
                    <a:pt x="164" y="2695"/>
                    <a:pt x="327" y="2772"/>
                    <a:pt x="490" y="2837"/>
                  </a:cubicBezTo>
                  <a:cubicBezTo>
                    <a:pt x="600" y="2869"/>
                    <a:pt x="709" y="2913"/>
                    <a:pt x="819" y="2946"/>
                  </a:cubicBezTo>
                  <a:cubicBezTo>
                    <a:pt x="820" y="2946"/>
                    <a:pt x="821" y="2946"/>
                    <a:pt x="823" y="2946"/>
                  </a:cubicBezTo>
                  <a:lnTo>
                    <a:pt x="823" y="2946"/>
                  </a:lnTo>
                  <a:cubicBezTo>
                    <a:pt x="712" y="2906"/>
                    <a:pt x="602" y="2866"/>
                    <a:pt x="501" y="2826"/>
                  </a:cubicBezTo>
                  <a:cubicBezTo>
                    <a:pt x="327" y="2772"/>
                    <a:pt x="164" y="2695"/>
                    <a:pt x="1" y="2620"/>
                  </a:cubicBezTo>
                  <a:close/>
                  <a:moveTo>
                    <a:pt x="823" y="2946"/>
                  </a:moveTo>
                  <a:cubicBezTo>
                    <a:pt x="832" y="2950"/>
                    <a:pt x="842" y="2953"/>
                    <a:pt x="851" y="2957"/>
                  </a:cubicBezTo>
                  <a:cubicBezTo>
                    <a:pt x="842" y="2948"/>
                    <a:pt x="832" y="2947"/>
                    <a:pt x="823" y="2946"/>
                  </a:cubicBezTo>
                  <a:close/>
                </a:path>
              </a:pathLst>
            </a:custGeom>
            <a:solidFill>
              <a:srgbClr val="43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45;p48">
              <a:extLst>
                <a:ext uri="{FF2B5EF4-FFF2-40B4-BE49-F238E27FC236}">
                  <a16:creationId xmlns:a16="http://schemas.microsoft.com/office/drawing/2014/main" id="{6CA20896-7E94-0012-9F8D-F29112223FF2}"/>
                </a:ext>
              </a:extLst>
            </p:cNvPr>
            <p:cNvSpPr/>
            <p:nvPr/>
          </p:nvSpPr>
          <p:spPr>
            <a:xfrm>
              <a:off x="1982870" y="3930945"/>
              <a:ext cx="2979" cy="1896"/>
            </a:xfrm>
            <a:custGeom>
              <a:avLst/>
              <a:gdLst/>
              <a:ahLst/>
              <a:cxnLst/>
              <a:rect l="l" t="t" r="r" b="b"/>
              <a:pathLst>
                <a:path w="121" h="77" extrusionOk="0">
                  <a:moveTo>
                    <a:pt x="1" y="1"/>
                  </a:moveTo>
                  <a:lnTo>
                    <a:pt x="1" y="1"/>
                  </a:lnTo>
                  <a:cubicBezTo>
                    <a:pt x="4" y="4"/>
                    <a:pt x="7" y="7"/>
                    <a:pt x="9" y="8"/>
                  </a:cubicBezTo>
                  <a:lnTo>
                    <a:pt x="9" y="8"/>
                  </a:lnTo>
                  <a:cubicBezTo>
                    <a:pt x="6" y="6"/>
                    <a:pt x="3" y="3"/>
                    <a:pt x="1" y="1"/>
                  </a:cubicBezTo>
                  <a:close/>
                  <a:moveTo>
                    <a:pt x="9" y="8"/>
                  </a:moveTo>
                  <a:cubicBezTo>
                    <a:pt x="28" y="25"/>
                    <a:pt x="47" y="36"/>
                    <a:pt x="66" y="55"/>
                  </a:cubicBezTo>
                  <a:cubicBezTo>
                    <a:pt x="88" y="66"/>
                    <a:pt x="99" y="77"/>
                    <a:pt x="110" y="77"/>
                  </a:cubicBezTo>
                  <a:lnTo>
                    <a:pt x="121" y="77"/>
                  </a:lnTo>
                  <a:cubicBezTo>
                    <a:pt x="99" y="66"/>
                    <a:pt x="88" y="55"/>
                    <a:pt x="77" y="44"/>
                  </a:cubicBezTo>
                  <a:cubicBezTo>
                    <a:pt x="55" y="33"/>
                    <a:pt x="44" y="23"/>
                    <a:pt x="22" y="11"/>
                  </a:cubicBezTo>
                  <a:cubicBezTo>
                    <a:pt x="15" y="11"/>
                    <a:pt x="12" y="11"/>
                    <a:pt x="9" y="8"/>
                  </a:cubicBezTo>
                  <a:close/>
                </a:path>
              </a:pathLst>
            </a:custGeom>
            <a:solidFill>
              <a:srgbClr val="ABB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46;p48">
              <a:extLst>
                <a:ext uri="{FF2B5EF4-FFF2-40B4-BE49-F238E27FC236}">
                  <a16:creationId xmlns:a16="http://schemas.microsoft.com/office/drawing/2014/main" id="{2570E05A-04EC-F69C-4AB5-876F793940A9}"/>
                </a:ext>
              </a:extLst>
            </p:cNvPr>
            <p:cNvSpPr/>
            <p:nvPr/>
          </p:nvSpPr>
          <p:spPr>
            <a:xfrm>
              <a:off x="1971079" y="3918907"/>
              <a:ext cx="12358" cy="12333"/>
            </a:xfrm>
            <a:custGeom>
              <a:avLst/>
              <a:gdLst/>
              <a:ahLst/>
              <a:cxnLst/>
              <a:rect l="l" t="t" r="r" b="b"/>
              <a:pathLst>
                <a:path w="502" h="501" extrusionOk="0">
                  <a:moveTo>
                    <a:pt x="1" y="0"/>
                  </a:moveTo>
                  <a:cubicBezTo>
                    <a:pt x="76" y="108"/>
                    <a:pt x="152" y="206"/>
                    <a:pt x="249" y="303"/>
                  </a:cubicBezTo>
                  <a:cubicBezTo>
                    <a:pt x="315" y="369"/>
                    <a:pt x="392" y="434"/>
                    <a:pt x="480" y="490"/>
                  </a:cubicBezTo>
                  <a:cubicBezTo>
                    <a:pt x="490" y="500"/>
                    <a:pt x="490" y="500"/>
                    <a:pt x="501" y="500"/>
                  </a:cubicBezTo>
                  <a:cubicBezTo>
                    <a:pt x="414" y="446"/>
                    <a:pt x="326" y="369"/>
                    <a:pt x="249" y="293"/>
                  </a:cubicBezTo>
                  <a:cubicBezTo>
                    <a:pt x="152" y="206"/>
                    <a:pt x="76" y="108"/>
                    <a:pt x="1" y="0"/>
                  </a:cubicBezTo>
                  <a:close/>
                </a:path>
              </a:pathLst>
            </a:custGeom>
            <a:solidFill>
              <a:srgbClr val="43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47;p48">
              <a:extLst>
                <a:ext uri="{FF2B5EF4-FFF2-40B4-BE49-F238E27FC236}">
                  <a16:creationId xmlns:a16="http://schemas.microsoft.com/office/drawing/2014/main" id="{9C451EE0-CDA4-24D4-675B-9BA72E09545D}"/>
                </a:ext>
              </a:extLst>
            </p:cNvPr>
            <p:cNvSpPr/>
            <p:nvPr/>
          </p:nvSpPr>
          <p:spPr>
            <a:xfrm>
              <a:off x="1985578" y="3932816"/>
              <a:ext cx="1083" cy="566"/>
            </a:xfrm>
            <a:custGeom>
              <a:avLst/>
              <a:gdLst/>
              <a:ahLst/>
              <a:cxnLst/>
              <a:rect l="l" t="t" r="r" b="b"/>
              <a:pathLst>
                <a:path w="44" h="23" extrusionOk="0">
                  <a:moveTo>
                    <a:pt x="0" y="1"/>
                  </a:moveTo>
                  <a:cubicBezTo>
                    <a:pt x="11" y="12"/>
                    <a:pt x="22" y="23"/>
                    <a:pt x="32" y="23"/>
                  </a:cubicBezTo>
                  <a:lnTo>
                    <a:pt x="44" y="23"/>
                  </a:lnTo>
                  <a:cubicBezTo>
                    <a:pt x="32" y="12"/>
                    <a:pt x="22" y="1"/>
                    <a:pt x="11" y="1"/>
                  </a:cubicBezTo>
                  <a:close/>
                </a:path>
              </a:pathLst>
            </a:custGeom>
            <a:solidFill>
              <a:srgbClr val="8C9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48;p48">
              <a:extLst>
                <a:ext uri="{FF2B5EF4-FFF2-40B4-BE49-F238E27FC236}">
                  <a16:creationId xmlns:a16="http://schemas.microsoft.com/office/drawing/2014/main" id="{44F10147-7BBF-757F-48C0-DE475F0D01F2}"/>
                </a:ext>
              </a:extLst>
            </p:cNvPr>
            <p:cNvSpPr/>
            <p:nvPr/>
          </p:nvSpPr>
          <p:spPr>
            <a:xfrm>
              <a:off x="2036783" y="3932274"/>
              <a:ext cx="3250" cy="862"/>
            </a:xfrm>
            <a:custGeom>
              <a:avLst/>
              <a:gdLst/>
              <a:ahLst/>
              <a:cxnLst/>
              <a:rect l="l" t="t" r="r" b="b"/>
              <a:pathLst>
                <a:path w="132" h="35" extrusionOk="0">
                  <a:moveTo>
                    <a:pt x="0" y="1"/>
                  </a:moveTo>
                  <a:lnTo>
                    <a:pt x="132" y="34"/>
                  </a:lnTo>
                  <a:lnTo>
                    <a:pt x="132" y="34"/>
                  </a:lnTo>
                  <a:close/>
                </a:path>
              </a:pathLst>
            </a:custGeom>
            <a:solidFill>
              <a:srgbClr val="43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49;p48">
              <a:extLst>
                <a:ext uri="{FF2B5EF4-FFF2-40B4-BE49-F238E27FC236}">
                  <a16:creationId xmlns:a16="http://schemas.microsoft.com/office/drawing/2014/main" id="{2AB2D7C4-01B6-D655-2F09-9A2C3A1BF253}"/>
                </a:ext>
              </a:extLst>
            </p:cNvPr>
            <p:cNvSpPr/>
            <p:nvPr/>
          </p:nvSpPr>
          <p:spPr>
            <a:xfrm>
              <a:off x="1986908" y="3639030"/>
              <a:ext cx="3250" cy="2733"/>
            </a:xfrm>
            <a:custGeom>
              <a:avLst/>
              <a:gdLst/>
              <a:ahLst/>
              <a:cxnLst/>
              <a:rect l="l" t="t" r="r" b="b"/>
              <a:pathLst>
                <a:path w="132" h="111" extrusionOk="0">
                  <a:moveTo>
                    <a:pt x="0" y="1"/>
                  </a:moveTo>
                  <a:lnTo>
                    <a:pt x="0" y="12"/>
                  </a:lnTo>
                  <a:lnTo>
                    <a:pt x="132" y="110"/>
                  </a:lnTo>
                  <a:lnTo>
                    <a:pt x="132" y="110"/>
                  </a:lnTo>
                  <a:lnTo>
                    <a:pt x="0" y="1"/>
                  </a:lnTo>
                  <a:close/>
                </a:path>
              </a:pathLst>
            </a:custGeom>
            <a:solidFill>
              <a:srgbClr val="364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50;p48">
              <a:extLst>
                <a:ext uri="{FF2B5EF4-FFF2-40B4-BE49-F238E27FC236}">
                  <a16:creationId xmlns:a16="http://schemas.microsoft.com/office/drawing/2014/main" id="{60F9F344-EB9A-E511-2EA6-0E2B85656C65}"/>
                </a:ext>
              </a:extLst>
            </p:cNvPr>
            <p:cNvSpPr/>
            <p:nvPr/>
          </p:nvSpPr>
          <p:spPr>
            <a:xfrm>
              <a:off x="1898236" y="3120734"/>
              <a:ext cx="295" cy="7041"/>
            </a:xfrm>
            <a:custGeom>
              <a:avLst/>
              <a:gdLst/>
              <a:ahLst/>
              <a:cxnLst/>
              <a:rect l="l" t="t" r="r" b="b"/>
              <a:pathLst>
                <a:path w="12" h="286" extrusionOk="0">
                  <a:moveTo>
                    <a:pt x="1" y="1"/>
                  </a:moveTo>
                  <a:lnTo>
                    <a:pt x="1" y="286"/>
                  </a:lnTo>
                  <a:lnTo>
                    <a:pt x="11" y="286"/>
                  </a:lnTo>
                  <a:lnTo>
                    <a:pt x="11" y="11"/>
                  </a:lnTo>
                  <a:lnTo>
                    <a:pt x="1" y="1"/>
                  </a:lnTo>
                  <a:close/>
                </a:path>
              </a:pathLst>
            </a:custGeom>
            <a:solidFill>
              <a:srgbClr val="282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51;p48">
              <a:extLst>
                <a:ext uri="{FF2B5EF4-FFF2-40B4-BE49-F238E27FC236}">
                  <a16:creationId xmlns:a16="http://schemas.microsoft.com/office/drawing/2014/main" id="{D3D79FB7-5581-DDE4-03B7-5373BB9F5039}"/>
                </a:ext>
              </a:extLst>
            </p:cNvPr>
            <p:cNvSpPr/>
            <p:nvPr/>
          </p:nvSpPr>
          <p:spPr>
            <a:xfrm>
              <a:off x="1898236" y="3127750"/>
              <a:ext cx="837" cy="16444"/>
            </a:xfrm>
            <a:custGeom>
              <a:avLst/>
              <a:gdLst/>
              <a:ahLst/>
              <a:cxnLst/>
              <a:rect l="l" t="t" r="r" b="b"/>
              <a:pathLst>
                <a:path w="34" h="668" extrusionOk="0">
                  <a:moveTo>
                    <a:pt x="1" y="1"/>
                  </a:moveTo>
                  <a:cubicBezTo>
                    <a:pt x="1" y="219"/>
                    <a:pt x="11" y="449"/>
                    <a:pt x="33" y="668"/>
                  </a:cubicBezTo>
                  <a:cubicBezTo>
                    <a:pt x="23" y="449"/>
                    <a:pt x="11" y="219"/>
                    <a:pt x="11" y="1"/>
                  </a:cubicBezTo>
                  <a:close/>
                </a:path>
              </a:pathLst>
            </a:custGeom>
            <a:solidFill>
              <a:srgbClr val="282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252;p48">
              <a:extLst>
                <a:ext uri="{FF2B5EF4-FFF2-40B4-BE49-F238E27FC236}">
                  <a16:creationId xmlns:a16="http://schemas.microsoft.com/office/drawing/2014/main" id="{622D9F50-A11B-EB91-BC17-D5094A97812E}"/>
                </a:ext>
              </a:extLst>
            </p:cNvPr>
            <p:cNvSpPr/>
            <p:nvPr/>
          </p:nvSpPr>
          <p:spPr>
            <a:xfrm>
              <a:off x="1898236" y="3099169"/>
              <a:ext cx="1108" cy="21860"/>
            </a:xfrm>
            <a:custGeom>
              <a:avLst/>
              <a:gdLst/>
              <a:ahLst/>
              <a:cxnLst/>
              <a:rect l="l" t="t" r="r" b="b"/>
              <a:pathLst>
                <a:path w="45" h="888" extrusionOk="0">
                  <a:moveTo>
                    <a:pt x="45" y="1"/>
                  </a:moveTo>
                  <a:cubicBezTo>
                    <a:pt x="11" y="286"/>
                    <a:pt x="1" y="559"/>
                    <a:pt x="1" y="833"/>
                  </a:cubicBezTo>
                  <a:lnTo>
                    <a:pt x="1" y="877"/>
                  </a:lnTo>
                  <a:lnTo>
                    <a:pt x="11" y="887"/>
                  </a:lnTo>
                  <a:lnTo>
                    <a:pt x="11" y="833"/>
                  </a:lnTo>
                  <a:cubicBezTo>
                    <a:pt x="11" y="581"/>
                    <a:pt x="23" y="329"/>
                    <a:pt x="45" y="89"/>
                  </a:cubicBezTo>
                  <a:lnTo>
                    <a:pt x="45" y="1"/>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53;p48">
              <a:extLst>
                <a:ext uri="{FF2B5EF4-FFF2-40B4-BE49-F238E27FC236}">
                  <a16:creationId xmlns:a16="http://schemas.microsoft.com/office/drawing/2014/main" id="{E5D88FF0-3796-8E75-BE98-2304BC9D78C9}"/>
                </a:ext>
              </a:extLst>
            </p:cNvPr>
            <p:cNvSpPr/>
            <p:nvPr/>
          </p:nvSpPr>
          <p:spPr>
            <a:xfrm>
              <a:off x="1899319" y="3080582"/>
              <a:ext cx="2733" cy="20777"/>
            </a:xfrm>
            <a:custGeom>
              <a:avLst/>
              <a:gdLst/>
              <a:ahLst/>
              <a:cxnLst/>
              <a:rect l="l" t="t" r="r" b="b"/>
              <a:pathLst>
                <a:path w="111" h="844" extrusionOk="0">
                  <a:moveTo>
                    <a:pt x="110" y="0"/>
                  </a:moveTo>
                  <a:cubicBezTo>
                    <a:pt x="88" y="99"/>
                    <a:pt x="66" y="209"/>
                    <a:pt x="55" y="318"/>
                  </a:cubicBezTo>
                  <a:cubicBezTo>
                    <a:pt x="66" y="285"/>
                    <a:pt x="66" y="263"/>
                    <a:pt x="77" y="241"/>
                  </a:cubicBezTo>
                  <a:cubicBezTo>
                    <a:pt x="88" y="165"/>
                    <a:pt x="99" y="99"/>
                    <a:pt x="110" y="33"/>
                  </a:cubicBezTo>
                  <a:lnTo>
                    <a:pt x="110" y="0"/>
                  </a:lnTo>
                  <a:close/>
                  <a:moveTo>
                    <a:pt x="55" y="362"/>
                  </a:moveTo>
                  <a:lnTo>
                    <a:pt x="54" y="368"/>
                  </a:lnTo>
                  <a:lnTo>
                    <a:pt x="54" y="368"/>
                  </a:lnTo>
                  <a:cubicBezTo>
                    <a:pt x="55" y="366"/>
                    <a:pt x="55" y="364"/>
                    <a:pt x="55" y="362"/>
                  </a:cubicBezTo>
                  <a:close/>
                  <a:moveTo>
                    <a:pt x="54" y="368"/>
                  </a:moveTo>
                  <a:cubicBezTo>
                    <a:pt x="51" y="380"/>
                    <a:pt x="42" y="398"/>
                    <a:pt x="33" y="416"/>
                  </a:cubicBezTo>
                  <a:cubicBezTo>
                    <a:pt x="33" y="471"/>
                    <a:pt x="22" y="537"/>
                    <a:pt x="11" y="591"/>
                  </a:cubicBezTo>
                  <a:cubicBezTo>
                    <a:pt x="11" y="646"/>
                    <a:pt x="1" y="701"/>
                    <a:pt x="1" y="756"/>
                  </a:cubicBezTo>
                  <a:lnTo>
                    <a:pt x="1" y="844"/>
                  </a:lnTo>
                  <a:cubicBezTo>
                    <a:pt x="1" y="756"/>
                    <a:pt x="11" y="679"/>
                    <a:pt x="22" y="591"/>
                  </a:cubicBezTo>
                  <a:lnTo>
                    <a:pt x="54" y="368"/>
                  </a:lnTo>
                  <a:close/>
                </a:path>
              </a:pathLst>
            </a:custGeom>
            <a:solidFill>
              <a:srgbClr val="43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54;p48">
              <a:extLst>
                <a:ext uri="{FF2B5EF4-FFF2-40B4-BE49-F238E27FC236}">
                  <a16:creationId xmlns:a16="http://schemas.microsoft.com/office/drawing/2014/main" id="{7B7AB516-154B-F4D0-58F0-E30B6F620DB7}"/>
                </a:ext>
              </a:extLst>
            </p:cNvPr>
            <p:cNvSpPr/>
            <p:nvPr/>
          </p:nvSpPr>
          <p:spPr>
            <a:xfrm>
              <a:off x="1788811" y="3233408"/>
              <a:ext cx="3791" cy="107283"/>
            </a:xfrm>
            <a:custGeom>
              <a:avLst/>
              <a:gdLst/>
              <a:ahLst/>
              <a:cxnLst/>
              <a:rect l="l" t="t" r="r" b="b"/>
              <a:pathLst>
                <a:path w="154" h="4358" extrusionOk="0">
                  <a:moveTo>
                    <a:pt x="1" y="0"/>
                  </a:moveTo>
                  <a:cubicBezTo>
                    <a:pt x="1" y="176"/>
                    <a:pt x="11" y="339"/>
                    <a:pt x="22" y="504"/>
                  </a:cubicBezTo>
                  <a:cubicBezTo>
                    <a:pt x="44" y="964"/>
                    <a:pt x="66" y="1434"/>
                    <a:pt x="88" y="1894"/>
                  </a:cubicBezTo>
                  <a:cubicBezTo>
                    <a:pt x="110" y="2310"/>
                    <a:pt x="121" y="2716"/>
                    <a:pt x="132" y="3120"/>
                  </a:cubicBezTo>
                  <a:cubicBezTo>
                    <a:pt x="142" y="3536"/>
                    <a:pt x="154" y="3942"/>
                    <a:pt x="154" y="4358"/>
                  </a:cubicBezTo>
                  <a:cubicBezTo>
                    <a:pt x="154" y="3942"/>
                    <a:pt x="142" y="3536"/>
                    <a:pt x="142" y="3120"/>
                  </a:cubicBezTo>
                  <a:cubicBezTo>
                    <a:pt x="132" y="2716"/>
                    <a:pt x="110" y="2310"/>
                    <a:pt x="99" y="1894"/>
                  </a:cubicBezTo>
                  <a:cubicBezTo>
                    <a:pt x="77" y="1270"/>
                    <a:pt x="44" y="635"/>
                    <a:pt x="1"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255;p48">
              <a:extLst>
                <a:ext uri="{FF2B5EF4-FFF2-40B4-BE49-F238E27FC236}">
                  <a16:creationId xmlns:a16="http://schemas.microsoft.com/office/drawing/2014/main" id="{9760735E-2F24-9EF0-EDC7-2464EE888F55}"/>
                </a:ext>
              </a:extLst>
            </p:cNvPr>
            <p:cNvSpPr/>
            <p:nvPr/>
          </p:nvSpPr>
          <p:spPr>
            <a:xfrm>
              <a:off x="1786127" y="3199436"/>
              <a:ext cx="3250" cy="46404"/>
            </a:xfrm>
            <a:custGeom>
              <a:avLst/>
              <a:gdLst/>
              <a:ahLst/>
              <a:cxnLst/>
              <a:rect l="l" t="t" r="r" b="b"/>
              <a:pathLst>
                <a:path w="132" h="1885" extrusionOk="0">
                  <a:moveTo>
                    <a:pt x="0" y="1"/>
                  </a:moveTo>
                  <a:cubicBezTo>
                    <a:pt x="0" y="99"/>
                    <a:pt x="11" y="198"/>
                    <a:pt x="11" y="296"/>
                  </a:cubicBezTo>
                  <a:cubicBezTo>
                    <a:pt x="33" y="471"/>
                    <a:pt x="44" y="646"/>
                    <a:pt x="54" y="822"/>
                  </a:cubicBezTo>
                  <a:cubicBezTo>
                    <a:pt x="74" y="1137"/>
                    <a:pt x="101" y="1445"/>
                    <a:pt x="123" y="1751"/>
                  </a:cubicBezTo>
                  <a:lnTo>
                    <a:pt x="123" y="1751"/>
                  </a:lnTo>
                  <a:cubicBezTo>
                    <a:pt x="115" y="1630"/>
                    <a:pt x="110" y="1508"/>
                    <a:pt x="110" y="1380"/>
                  </a:cubicBezTo>
                  <a:cubicBezTo>
                    <a:pt x="98" y="1194"/>
                    <a:pt x="88" y="1008"/>
                    <a:pt x="66" y="822"/>
                  </a:cubicBezTo>
                  <a:lnTo>
                    <a:pt x="0" y="1"/>
                  </a:lnTo>
                  <a:close/>
                  <a:moveTo>
                    <a:pt x="123" y="1751"/>
                  </a:moveTo>
                  <a:cubicBezTo>
                    <a:pt x="125" y="1795"/>
                    <a:pt x="128" y="1840"/>
                    <a:pt x="131" y="1884"/>
                  </a:cubicBezTo>
                  <a:cubicBezTo>
                    <a:pt x="129" y="1840"/>
                    <a:pt x="126" y="1795"/>
                    <a:pt x="123" y="1751"/>
                  </a:cubicBezTo>
                  <a:close/>
                </a:path>
              </a:pathLst>
            </a:custGeom>
            <a:solidFill>
              <a:srgbClr val="43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256;p48">
              <a:extLst>
                <a:ext uri="{FF2B5EF4-FFF2-40B4-BE49-F238E27FC236}">
                  <a16:creationId xmlns:a16="http://schemas.microsoft.com/office/drawing/2014/main" id="{BAE3A5D9-3A03-AB37-85E4-93F46803C873}"/>
                </a:ext>
              </a:extLst>
            </p:cNvPr>
            <p:cNvSpPr/>
            <p:nvPr/>
          </p:nvSpPr>
          <p:spPr>
            <a:xfrm>
              <a:off x="2124643" y="3137178"/>
              <a:ext cx="3791" cy="59304"/>
            </a:xfrm>
            <a:custGeom>
              <a:avLst/>
              <a:gdLst/>
              <a:ahLst/>
              <a:cxnLst/>
              <a:rect l="l" t="t" r="r" b="b"/>
              <a:pathLst>
                <a:path w="154" h="2409" extrusionOk="0">
                  <a:moveTo>
                    <a:pt x="11" y="0"/>
                  </a:moveTo>
                  <a:cubicBezTo>
                    <a:pt x="11" y="77"/>
                    <a:pt x="1" y="165"/>
                    <a:pt x="1" y="241"/>
                  </a:cubicBezTo>
                  <a:cubicBezTo>
                    <a:pt x="1" y="329"/>
                    <a:pt x="11" y="406"/>
                    <a:pt x="11" y="493"/>
                  </a:cubicBezTo>
                  <a:cubicBezTo>
                    <a:pt x="33" y="854"/>
                    <a:pt x="55" y="1216"/>
                    <a:pt x="88" y="1588"/>
                  </a:cubicBezTo>
                  <a:lnTo>
                    <a:pt x="132" y="2136"/>
                  </a:lnTo>
                  <a:lnTo>
                    <a:pt x="154" y="2409"/>
                  </a:lnTo>
                  <a:lnTo>
                    <a:pt x="142" y="2136"/>
                  </a:lnTo>
                  <a:lnTo>
                    <a:pt x="99" y="1588"/>
                  </a:lnTo>
                  <a:cubicBezTo>
                    <a:pt x="66" y="1216"/>
                    <a:pt x="44" y="854"/>
                    <a:pt x="22" y="493"/>
                  </a:cubicBezTo>
                  <a:cubicBezTo>
                    <a:pt x="22" y="329"/>
                    <a:pt x="11" y="165"/>
                    <a:pt x="11" y="0"/>
                  </a:cubicBezTo>
                  <a:close/>
                </a:path>
              </a:pathLst>
            </a:custGeom>
            <a:solidFill>
              <a:srgbClr val="43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57;p48">
              <a:extLst>
                <a:ext uri="{FF2B5EF4-FFF2-40B4-BE49-F238E27FC236}">
                  <a16:creationId xmlns:a16="http://schemas.microsoft.com/office/drawing/2014/main" id="{3E3CA472-4D28-E336-FB26-566F3C1E645B}"/>
                </a:ext>
              </a:extLst>
            </p:cNvPr>
            <p:cNvSpPr/>
            <p:nvPr/>
          </p:nvSpPr>
          <p:spPr>
            <a:xfrm>
              <a:off x="1449754" y="2400819"/>
              <a:ext cx="318600" cy="253437"/>
            </a:xfrm>
            <a:custGeom>
              <a:avLst/>
              <a:gdLst/>
              <a:ahLst/>
              <a:cxnLst/>
              <a:rect l="l" t="t" r="r" b="b"/>
              <a:pathLst>
                <a:path w="12942" h="10295" extrusionOk="0">
                  <a:moveTo>
                    <a:pt x="10653" y="0"/>
                  </a:moveTo>
                  <a:cubicBezTo>
                    <a:pt x="9372" y="975"/>
                    <a:pt x="8222" y="1983"/>
                    <a:pt x="6832" y="2781"/>
                  </a:cubicBezTo>
                  <a:cubicBezTo>
                    <a:pt x="4183" y="4304"/>
                    <a:pt x="492" y="5540"/>
                    <a:pt x="22" y="9012"/>
                  </a:cubicBezTo>
                  <a:cubicBezTo>
                    <a:pt x="11" y="9143"/>
                    <a:pt x="0" y="9285"/>
                    <a:pt x="55" y="9406"/>
                  </a:cubicBezTo>
                  <a:cubicBezTo>
                    <a:pt x="120" y="9526"/>
                    <a:pt x="241" y="9592"/>
                    <a:pt x="351" y="9669"/>
                  </a:cubicBezTo>
                  <a:cubicBezTo>
                    <a:pt x="570" y="9789"/>
                    <a:pt x="777" y="9920"/>
                    <a:pt x="996" y="10041"/>
                  </a:cubicBezTo>
                  <a:cubicBezTo>
                    <a:pt x="1304" y="10224"/>
                    <a:pt x="1686" y="10295"/>
                    <a:pt x="2099" y="10295"/>
                  </a:cubicBezTo>
                  <a:cubicBezTo>
                    <a:pt x="3095" y="10295"/>
                    <a:pt x="4273" y="9883"/>
                    <a:pt x="5047" y="9635"/>
                  </a:cubicBezTo>
                  <a:cubicBezTo>
                    <a:pt x="6536" y="9175"/>
                    <a:pt x="7949" y="8486"/>
                    <a:pt x="9285" y="7676"/>
                  </a:cubicBezTo>
                  <a:cubicBezTo>
                    <a:pt x="10533" y="6920"/>
                    <a:pt x="11704" y="6056"/>
                    <a:pt x="12766" y="5180"/>
                  </a:cubicBezTo>
                  <a:cubicBezTo>
                    <a:pt x="12821" y="5136"/>
                    <a:pt x="12876" y="5092"/>
                    <a:pt x="12898" y="5026"/>
                  </a:cubicBezTo>
                  <a:cubicBezTo>
                    <a:pt x="12941" y="4949"/>
                    <a:pt x="12930" y="4862"/>
                    <a:pt x="12920" y="4785"/>
                  </a:cubicBezTo>
                  <a:cubicBezTo>
                    <a:pt x="12843" y="3844"/>
                    <a:pt x="12766" y="3056"/>
                    <a:pt x="12306" y="2212"/>
                  </a:cubicBezTo>
                  <a:cubicBezTo>
                    <a:pt x="11869" y="1402"/>
                    <a:pt x="11277" y="679"/>
                    <a:pt x="10653" y="0"/>
                  </a:cubicBezTo>
                  <a:close/>
                </a:path>
              </a:pathLst>
            </a:custGeom>
            <a:solidFill>
              <a:srgbClr val="806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258;p48">
              <a:extLst>
                <a:ext uri="{FF2B5EF4-FFF2-40B4-BE49-F238E27FC236}">
                  <a16:creationId xmlns:a16="http://schemas.microsoft.com/office/drawing/2014/main" id="{C9843B09-21A9-D179-924E-BC830AD0A737}"/>
                </a:ext>
              </a:extLst>
            </p:cNvPr>
            <p:cNvSpPr/>
            <p:nvPr/>
          </p:nvSpPr>
          <p:spPr>
            <a:xfrm>
              <a:off x="1628969" y="2437746"/>
              <a:ext cx="33997" cy="24839"/>
            </a:xfrm>
            <a:custGeom>
              <a:avLst/>
              <a:gdLst/>
              <a:ahLst/>
              <a:cxnLst/>
              <a:rect l="l" t="t" r="r" b="b"/>
              <a:pathLst>
                <a:path w="1381" h="1009" extrusionOk="0">
                  <a:moveTo>
                    <a:pt x="1370" y="1"/>
                  </a:moveTo>
                  <a:cubicBezTo>
                    <a:pt x="932" y="318"/>
                    <a:pt x="494" y="636"/>
                    <a:pt x="34" y="921"/>
                  </a:cubicBezTo>
                  <a:cubicBezTo>
                    <a:pt x="23" y="953"/>
                    <a:pt x="12" y="986"/>
                    <a:pt x="1" y="1008"/>
                  </a:cubicBezTo>
                  <a:cubicBezTo>
                    <a:pt x="482" y="712"/>
                    <a:pt x="942" y="384"/>
                    <a:pt x="1380" y="45"/>
                  </a:cubicBezTo>
                  <a:cubicBezTo>
                    <a:pt x="1380" y="33"/>
                    <a:pt x="1370" y="11"/>
                    <a:pt x="1370" y="1"/>
                  </a:cubicBezTo>
                  <a:close/>
                </a:path>
              </a:pathLst>
            </a:custGeom>
            <a:solidFill>
              <a:srgbClr val="7B4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59;p48">
              <a:extLst>
                <a:ext uri="{FF2B5EF4-FFF2-40B4-BE49-F238E27FC236}">
                  <a16:creationId xmlns:a16="http://schemas.microsoft.com/office/drawing/2014/main" id="{1E8C3261-C0C7-6D2E-18D6-3E2B97059E75}"/>
                </a:ext>
              </a:extLst>
            </p:cNvPr>
            <p:cNvSpPr/>
            <p:nvPr/>
          </p:nvSpPr>
          <p:spPr>
            <a:xfrm>
              <a:off x="1451896" y="2438829"/>
              <a:ext cx="280590" cy="213754"/>
            </a:xfrm>
            <a:custGeom>
              <a:avLst/>
              <a:gdLst/>
              <a:ahLst/>
              <a:cxnLst/>
              <a:rect l="l" t="t" r="r" b="b"/>
              <a:pathLst>
                <a:path w="11398" h="8683" extrusionOk="0">
                  <a:moveTo>
                    <a:pt x="1" y="7840"/>
                  </a:moveTo>
                  <a:lnTo>
                    <a:pt x="1" y="7840"/>
                  </a:lnTo>
                  <a:cubicBezTo>
                    <a:pt x="67" y="7938"/>
                    <a:pt x="165" y="7993"/>
                    <a:pt x="264" y="8059"/>
                  </a:cubicBezTo>
                  <a:cubicBezTo>
                    <a:pt x="483" y="8179"/>
                    <a:pt x="690" y="8310"/>
                    <a:pt x="909" y="8431"/>
                  </a:cubicBezTo>
                  <a:cubicBezTo>
                    <a:pt x="1040" y="8507"/>
                    <a:pt x="1172" y="8563"/>
                    <a:pt x="1325" y="8606"/>
                  </a:cubicBezTo>
                  <a:cubicBezTo>
                    <a:pt x="920" y="8332"/>
                    <a:pt x="373" y="8157"/>
                    <a:pt x="1" y="7840"/>
                  </a:cubicBezTo>
                  <a:close/>
                  <a:moveTo>
                    <a:pt x="8573" y="1"/>
                  </a:moveTo>
                  <a:cubicBezTo>
                    <a:pt x="8135" y="340"/>
                    <a:pt x="7675" y="668"/>
                    <a:pt x="7194" y="964"/>
                  </a:cubicBezTo>
                  <a:cubicBezTo>
                    <a:pt x="6756" y="2091"/>
                    <a:pt x="6296" y="3220"/>
                    <a:pt x="5748" y="4271"/>
                  </a:cubicBezTo>
                  <a:cubicBezTo>
                    <a:pt x="5541" y="4665"/>
                    <a:pt x="5310" y="5081"/>
                    <a:pt x="5026" y="5442"/>
                  </a:cubicBezTo>
                  <a:cubicBezTo>
                    <a:pt x="4435" y="6285"/>
                    <a:pt x="3712" y="7040"/>
                    <a:pt x="2902" y="7675"/>
                  </a:cubicBezTo>
                  <a:cubicBezTo>
                    <a:pt x="2453" y="8037"/>
                    <a:pt x="1960" y="8300"/>
                    <a:pt x="1490" y="8639"/>
                  </a:cubicBezTo>
                  <a:cubicBezTo>
                    <a:pt x="1654" y="8672"/>
                    <a:pt x="1829" y="8683"/>
                    <a:pt x="2004" y="8683"/>
                  </a:cubicBezTo>
                  <a:cubicBezTo>
                    <a:pt x="3001" y="8683"/>
                    <a:pt x="4183" y="8278"/>
                    <a:pt x="4960" y="8026"/>
                  </a:cubicBezTo>
                  <a:cubicBezTo>
                    <a:pt x="6449" y="7566"/>
                    <a:pt x="7862" y="6876"/>
                    <a:pt x="9198" y="6066"/>
                  </a:cubicBezTo>
                  <a:cubicBezTo>
                    <a:pt x="9964" y="5595"/>
                    <a:pt x="10697" y="5103"/>
                    <a:pt x="11398" y="4577"/>
                  </a:cubicBezTo>
                  <a:cubicBezTo>
                    <a:pt x="10128" y="3296"/>
                    <a:pt x="9198" y="1741"/>
                    <a:pt x="8573" y="1"/>
                  </a:cubicBezTo>
                  <a:close/>
                </a:path>
              </a:pathLst>
            </a:custGeom>
            <a:solidFill>
              <a:srgbClr val="6D4F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60;p48">
              <a:extLst>
                <a:ext uri="{FF2B5EF4-FFF2-40B4-BE49-F238E27FC236}">
                  <a16:creationId xmlns:a16="http://schemas.microsoft.com/office/drawing/2014/main" id="{5F798413-CBE2-7144-48CB-F7D690317821}"/>
                </a:ext>
              </a:extLst>
            </p:cNvPr>
            <p:cNvSpPr/>
            <p:nvPr/>
          </p:nvSpPr>
          <p:spPr>
            <a:xfrm>
              <a:off x="1440572" y="1992957"/>
              <a:ext cx="348805" cy="659626"/>
            </a:xfrm>
            <a:custGeom>
              <a:avLst/>
              <a:gdLst/>
              <a:ahLst/>
              <a:cxnLst/>
              <a:rect l="l" t="t" r="r" b="b"/>
              <a:pathLst>
                <a:path w="14169" h="26795" extrusionOk="0">
                  <a:moveTo>
                    <a:pt x="10747" y="1"/>
                  </a:moveTo>
                  <a:cubicBezTo>
                    <a:pt x="10712" y="1"/>
                    <a:pt x="10677" y="5"/>
                    <a:pt x="10643" y="14"/>
                  </a:cubicBezTo>
                  <a:cubicBezTo>
                    <a:pt x="10544" y="36"/>
                    <a:pt x="10468" y="91"/>
                    <a:pt x="10380" y="145"/>
                  </a:cubicBezTo>
                  <a:cubicBezTo>
                    <a:pt x="9887" y="474"/>
                    <a:pt x="9045" y="836"/>
                    <a:pt x="8716" y="1339"/>
                  </a:cubicBezTo>
                  <a:cubicBezTo>
                    <a:pt x="8431" y="1799"/>
                    <a:pt x="8672" y="2488"/>
                    <a:pt x="8792" y="3014"/>
                  </a:cubicBezTo>
                  <a:cubicBezTo>
                    <a:pt x="8957" y="3671"/>
                    <a:pt x="9198" y="4306"/>
                    <a:pt x="9504" y="4909"/>
                  </a:cubicBezTo>
                  <a:cubicBezTo>
                    <a:pt x="9592" y="5084"/>
                    <a:pt x="10512" y="6386"/>
                    <a:pt x="10478" y="6441"/>
                  </a:cubicBezTo>
                  <a:cubicBezTo>
                    <a:pt x="8147" y="10887"/>
                    <a:pt x="4862" y="14740"/>
                    <a:pt x="2114" y="18945"/>
                  </a:cubicBezTo>
                  <a:cubicBezTo>
                    <a:pt x="1391" y="20040"/>
                    <a:pt x="767" y="21145"/>
                    <a:pt x="406" y="22327"/>
                  </a:cubicBezTo>
                  <a:cubicBezTo>
                    <a:pt x="110" y="23302"/>
                    <a:pt x="1" y="24332"/>
                    <a:pt x="165" y="25448"/>
                  </a:cubicBezTo>
                  <a:cubicBezTo>
                    <a:pt x="187" y="25568"/>
                    <a:pt x="209" y="25700"/>
                    <a:pt x="296" y="25799"/>
                  </a:cubicBezTo>
                  <a:cubicBezTo>
                    <a:pt x="680" y="26247"/>
                    <a:pt x="1424" y="26434"/>
                    <a:pt x="1895" y="26795"/>
                  </a:cubicBezTo>
                  <a:cubicBezTo>
                    <a:pt x="2376" y="26434"/>
                    <a:pt x="2891" y="26160"/>
                    <a:pt x="3362" y="25787"/>
                  </a:cubicBezTo>
                  <a:cubicBezTo>
                    <a:pt x="4534" y="24868"/>
                    <a:pt x="5519" y="23696"/>
                    <a:pt x="6208" y="22383"/>
                  </a:cubicBezTo>
                  <a:cubicBezTo>
                    <a:pt x="7303" y="20281"/>
                    <a:pt x="8026" y="17937"/>
                    <a:pt x="8967" y="15758"/>
                  </a:cubicBezTo>
                  <a:cubicBezTo>
                    <a:pt x="10106" y="13109"/>
                    <a:pt x="11179" y="10306"/>
                    <a:pt x="12668" y="7831"/>
                  </a:cubicBezTo>
                  <a:cubicBezTo>
                    <a:pt x="12723" y="7722"/>
                    <a:pt x="12789" y="7612"/>
                    <a:pt x="12887" y="7536"/>
                  </a:cubicBezTo>
                  <a:cubicBezTo>
                    <a:pt x="13227" y="7262"/>
                    <a:pt x="13697" y="7131"/>
                    <a:pt x="13960" y="6770"/>
                  </a:cubicBezTo>
                  <a:cubicBezTo>
                    <a:pt x="14168" y="6507"/>
                    <a:pt x="14168" y="6135"/>
                    <a:pt x="14048" y="5828"/>
                  </a:cubicBezTo>
                  <a:cubicBezTo>
                    <a:pt x="13796" y="5204"/>
                    <a:pt x="12953" y="4865"/>
                    <a:pt x="13074" y="4131"/>
                  </a:cubicBezTo>
                  <a:cubicBezTo>
                    <a:pt x="13117" y="3824"/>
                    <a:pt x="13271" y="3529"/>
                    <a:pt x="13259" y="3211"/>
                  </a:cubicBezTo>
                  <a:cubicBezTo>
                    <a:pt x="13249" y="2850"/>
                    <a:pt x="13030" y="2532"/>
                    <a:pt x="12821" y="2237"/>
                  </a:cubicBezTo>
                  <a:cubicBezTo>
                    <a:pt x="12526" y="1810"/>
                    <a:pt x="12242" y="1394"/>
                    <a:pt x="11945" y="967"/>
                  </a:cubicBezTo>
                  <a:cubicBezTo>
                    <a:pt x="11694" y="605"/>
                    <a:pt x="11420" y="223"/>
                    <a:pt x="11004" y="58"/>
                  </a:cubicBezTo>
                  <a:cubicBezTo>
                    <a:pt x="10925" y="26"/>
                    <a:pt x="10836" y="1"/>
                    <a:pt x="10747" y="1"/>
                  </a:cubicBezTo>
                  <a:close/>
                </a:path>
              </a:pathLst>
            </a:custGeom>
            <a:solidFill>
              <a:srgbClr val="806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61;p48">
              <a:extLst>
                <a:ext uri="{FF2B5EF4-FFF2-40B4-BE49-F238E27FC236}">
                  <a16:creationId xmlns:a16="http://schemas.microsoft.com/office/drawing/2014/main" id="{AC03073D-5E3F-B9F9-D4D3-A13325245E4A}"/>
                </a:ext>
              </a:extLst>
            </p:cNvPr>
            <p:cNvSpPr/>
            <p:nvPr/>
          </p:nvSpPr>
          <p:spPr>
            <a:xfrm>
              <a:off x="1762396" y="2101101"/>
              <a:ext cx="4874" cy="10807"/>
            </a:xfrm>
            <a:custGeom>
              <a:avLst/>
              <a:gdLst/>
              <a:ahLst/>
              <a:cxnLst/>
              <a:rect l="l" t="t" r="r" b="b"/>
              <a:pathLst>
                <a:path w="198" h="439" extrusionOk="0">
                  <a:moveTo>
                    <a:pt x="33" y="1"/>
                  </a:moveTo>
                  <a:cubicBezTo>
                    <a:pt x="23" y="1"/>
                    <a:pt x="11" y="12"/>
                    <a:pt x="1" y="22"/>
                  </a:cubicBezTo>
                  <a:cubicBezTo>
                    <a:pt x="33" y="176"/>
                    <a:pt x="99" y="307"/>
                    <a:pt x="198" y="438"/>
                  </a:cubicBezTo>
                  <a:cubicBezTo>
                    <a:pt x="110" y="307"/>
                    <a:pt x="44" y="165"/>
                    <a:pt x="33" y="1"/>
                  </a:cubicBezTo>
                  <a:close/>
                </a:path>
              </a:pathLst>
            </a:custGeom>
            <a:solidFill>
              <a:srgbClr val="181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62;p48">
              <a:extLst>
                <a:ext uri="{FF2B5EF4-FFF2-40B4-BE49-F238E27FC236}">
                  <a16:creationId xmlns:a16="http://schemas.microsoft.com/office/drawing/2014/main" id="{D2CE785D-3CCF-DEAC-B1C8-2B2953BFABF2}"/>
                </a:ext>
              </a:extLst>
            </p:cNvPr>
            <p:cNvSpPr/>
            <p:nvPr/>
          </p:nvSpPr>
          <p:spPr>
            <a:xfrm>
              <a:off x="1575599" y="2543946"/>
              <a:ext cx="17823" cy="28852"/>
            </a:xfrm>
            <a:custGeom>
              <a:avLst/>
              <a:gdLst/>
              <a:ahLst/>
              <a:cxnLst/>
              <a:rect l="l" t="t" r="r" b="b"/>
              <a:pathLst>
                <a:path w="724" h="1172" extrusionOk="0">
                  <a:moveTo>
                    <a:pt x="723" y="1"/>
                  </a:moveTo>
                  <a:lnTo>
                    <a:pt x="723" y="1"/>
                  </a:lnTo>
                  <a:cubicBezTo>
                    <a:pt x="504" y="405"/>
                    <a:pt x="275" y="799"/>
                    <a:pt x="1" y="1172"/>
                  </a:cubicBezTo>
                  <a:cubicBezTo>
                    <a:pt x="285" y="811"/>
                    <a:pt x="516" y="395"/>
                    <a:pt x="723" y="1"/>
                  </a:cubicBezTo>
                  <a:close/>
                </a:path>
              </a:pathLst>
            </a:custGeom>
            <a:solidFill>
              <a:srgbClr val="5B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63;p48">
              <a:extLst>
                <a:ext uri="{FF2B5EF4-FFF2-40B4-BE49-F238E27FC236}">
                  <a16:creationId xmlns:a16="http://schemas.microsoft.com/office/drawing/2014/main" id="{5AADCFC3-CFCE-6BF0-C2E9-0E3B8EA93715}"/>
                </a:ext>
              </a:extLst>
            </p:cNvPr>
            <p:cNvSpPr/>
            <p:nvPr/>
          </p:nvSpPr>
          <p:spPr>
            <a:xfrm>
              <a:off x="1554871" y="2027249"/>
              <a:ext cx="233423" cy="568738"/>
            </a:xfrm>
            <a:custGeom>
              <a:avLst/>
              <a:gdLst/>
              <a:ahLst/>
              <a:cxnLst/>
              <a:rect l="l" t="t" r="r" b="b"/>
              <a:pathLst>
                <a:path w="9482" h="23103" extrusionOk="0">
                  <a:moveTo>
                    <a:pt x="6175" y="132"/>
                  </a:moveTo>
                  <a:lnTo>
                    <a:pt x="6175" y="132"/>
                  </a:lnTo>
                  <a:cubicBezTo>
                    <a:pt x="6186" y="143"/>
                    <a:pt x="6208" y="165"/>
                    <a:pt x="6230" y="176"/>
                  </a:cubicBezTo>
                  <a:cubicBezTo>
                    <a:pt x="6295" y="231"/>
                    <a:pt x="6372" y="275"/>
                    <a:pt x="6448" y="319"/>
                  </a:cubicBezTo>
                  <a:cubicBezTo>
                    <a:pt x="6514" y="351"/>
                    <a:pt x="6569" y="373"/>
                    <a:pt x="6635" y="395"/>
                  </a:cubicBezTo>
                  <a:cubicBezTo>
                    <a:pt x="6635" y="384"/>
                    <a:pt x="6646" y="373"/>
                    <a:pt x="6646" y="362"/>
                  </a:cubicBezTo>
                  <a:cubicBezTo>
                    <a:pt x="6492" y="285"/>
                    <a:pt x="6328" y="209"/>
                    <a:pt x="6175" y="132"/>
                  </a:cubicBezTo>
                  <a:close/>
                  <a:moveTo>
                    <a:pt x="5912" y="1"/>
                  </a:moveTo>
                  <a:cubicBezTo>
                    <a:pt x="5891" y="263"/>
                    <a:pt x="5638" y="373"/>
                    <a:pt x="5431" y="516"/>
                  </a:cubicBezTo>
                  <a:cubicBezTo>
                    <a:pt x="5496" y="516"/>
                    <a:pt x="5573" y="504"/>
                    <a:pt x="5638" y="472"/>
                  </a:cubicBezTo>
                  <a:cubicBezTo>
                    <a:pt x="5715" y="450"/>
                    <a:pt x="5781" y="406"/>
                    <a:pt x="5847" y="362"/>
                  </a:cubicBezTo>
                  <a:cubicBezTo>
                    <a:pt x="5912" y="307"/>
                    <a:pt x="5967" y="241"/>
                    <a:pt x="6011" y="176"/>
                  </a:cubicBezTo>
                  <a:cubicBezTo>
                    <a:pt x="6032" y="143"/>
                    <a:pt x="6044" y="110"/>
                    <a:pt x="6066" y="78"/>
                  </a:cubicBezTo>
                  <a:cubicBezTo>
                    <a:pt x="6011" y="56"/>
                    <a:pt x="5956" y="22"/>
                    <a:pt x="5912" y="1"/>
                  </a:cubicBezTo>
                  <a:close/>
                  <a:moveTo>
                    <a:pt x="5584" y="1424"/>
                  </a:moveTo>
                  <a:lnTo>
                    <a:pt x="5584" y="1424"/>
                  </a:lnTo>
                  <a:cubicBezTo>
                    <a:pt x="5682" y="1468"/>
                    <a:pt x="5770" y="1523"/>
                    <a:pt x="5857" y="1589"/>
                  </a:cubicBezTo>
                  <a:cubicBezTo>
                    <a:pt x="5770" y="1533"/>
                    <a:pt x="5672" y="1479"/>
                    <a:pt x="5584" y="1424"/>
                  </a:cubicBezTo>
                  <a:close/>
                  <a:moveTo>
                    <a:pt x="5923" y="1632"/>
                  </a:moveTo>
                  <a:lnTo>
                    <a:pt x="6000" y="1676"/>
                  </a:lnTo>
                  <a:cubicBezTo>
                    <a:pt x="6044" y="1709"/>
                    <a:pt x="6088" y="1730"/>
                    <a:pt x="6120" y="1774"/>
                  </a:cubicBezTo>
                  <a:lnTo>
                    <a:pt x="5989" y="1676"/>
                  </a:lnTo>
                  <a:lnTo>
                    <a:pt x="5923" y="1632"/>
                  </a:lnTo>
                  <a:close/>
                  <a:moveTo>
                    <a:pt x="7281" y="1939"/>
                  </a:moveTo>
                  <a:lnTo>
                    <a:pt x="7281" y="1939"/>
                  </a:lnTo>
                  <a:cubicBezTo>
                    <a:pt x="7270" y="1983"/>
                    <a:pt x="7259" y="2037"/>
                    <a:pt x="7248" y="2081"/>
                  </a:cubicBezTo>
                  <a:cubicBezTo>
                    <a:pt x="7281" y="2048"/>
                    <a:pt x="7292" y="1993"/>
                    <a:pt x="7281" y="1939"/>
                  </a:cubicBezTo>
                  <a:close/>
                  <a:moveTo>
                    <a:pt x="6635" y="2048"/>
                  </a:moveTo>
                  <a:lnTo>
                    <a:pt x="6635" y="2048"/>
                  </a:lnTo>
                  <a:cubicBezTo>
                    <a:pt x="6667" y="2114"/>
                    <a:pt x="6701" y="2168"/>
                    <a:pt x="6745" y="2234"/>
                  </a:cubicBezTo>
                  <a:cubicBezTo>
                    <a:pt x="6777" y="2278"/>
                    <a:pt x="6810" y="2322"/>
                    <a:pt x="6854" y="2355"/>
                  </a:cubicBezTo>
                  <a:cubicBezTo>
                    <a:pt x="6876" y="2365"/>
                    <a:pt x="6898" y="2387"/>
                    <a:pt x="6930" y="2399"/>
                  </a:cubicBezTo>
                  <a:cubicBezTo>
                    <a:pt x="6952" y="2409"/>
                    <a:pt x="6985" y="2421"/>
                    <a:pt x="7007" y="2421"/>
                  </a:cubicBezTo>
                  <a:lnTo>
                    <a:pt x="7051" y="2421"/>
                  </a:lnTo>
                  <a:cubicBezTo>
                    <a:pt x="7095" y="2421"/>
                    <a:pt x="7139" y="2409"/>
                    <a:pt x="7171" y="2387"/>
                  </a:cubicBezTo>
                  <a:cubicBezTo>
                    <a:pt x="7193" y="2377"/>
                    <a:pt x="7215" y="2355"/>
                    <a:pt x="7226" y="2333"/>
                  </a:cubicBezTo>
                  <a:cubicBezTo>
                    <a:pt x="7226" y="2256"/>
                    <a:pt x="7226" y="2168"/>
                    <a:pt x="7248" y="2081"/>
                  </a:cubicBezTo>
                  <a:lnTo>
                    <a:pt x="7248" y="2081"/>
                  </a:lnTo>
                  <a:cubicBezTo>
                    <a:pt x="7182" y="2168"/>
                    <a:pt x="7073" y="2224"/>
                    <a:pt x="6952" y="2224"/>
                  </a:cubicBezTo>
                  <a:cubicBezTo>
                    <a:pt x="6886" y="2224"/>
                    <a:pt x="6821" y="2212"/>
                    <a:pt x="6777" y="2180"/>
                  </a:cubicBezTo>
                  <a:cubicBezTo>
                    <a:pt x="6723" y="2136"/>
                    <a:pt x="6679" y="2092"/>
                    <a:pt x="6635" y="2048"/>
                  </a:cubicBezTo>
                  <a:close/>
                  <a:moveTo>
                    <a:pt x="7730" y="2486"/>
                  </a:moveTo>
                  <a:cubicBezTo>
                    <a:pt x="7719" y="2508"/>
                    <a:pt x="7719" y="2519"/>
                    <a:pt x="7708" y="2530"/>
                  </a:cubicBezTo>
                  <a:cubicBezTo>
                    <a:pt x="7719" y="2519"/>
                    <a:pt x="7730" y="2508"/>
                    <a:pt x="7730" y="2486"/>
                  </a:cubicBezTo>
                  <a:close/>
                  <a:moveTo>
                    <a:pt x="7229" y="2382"/>
                  </a:moveTo>
                  <a:lnTo>
                    <a:pt x="7204" y="2431"/>
                  </a:lnTo>
                  <a:cubicBezTo>
                    <a:pt x="7193" y="2464"/>
                    <a:pt x="7193" y="2497"/>
                    <a:pt x="7204" y="2530"/>
                  </a:cubicBezTo>
                  <a:cubicBezTo>
                    <a:pt x="7215" y="2606"/>
                    <a:pt x="7248" y="2672"/>
                    <a:pt x="7302" y="2716"/>
                  </a:cubicBezTo>
                  <a:cubicBezTo>
                    <a:pt x="7248" y="2672"/>
                    <a:pt x="7204" y="2606"/>
                    <a:pt x="7193" y="2530"/>
                  </a:cubicBezTo>
                  <a:cubicBezTo>
                    <a:pt x="7193" y="2497"/>
                    <a:pt x="7193" y="2464"/>
                    <a:pt x="7204" y="2421"/>
                  </a:cubicBezTo>
                  <a:cubicBezTo>
                    <a:pt x="7212" y="2412"/>
                    <a:pt x="7221" y="2398"/>
                    <a:pt x="7229" y="2382"/>
                  </a:cubicBezTo>
                  <a:close/>
                  <a:moveTo>
                    <a:pt x="7302" y="2716"/>
                  </a:moveTo>
                  <a:lnTo>
                    <a:pt x="7302" y="2716"/>
                  </a:lnTo>
                  <a:cubicBezTo>
                    <a:pt x="7346" y="2749"/>
                    <a:pt x="7412" y="2771"/>
                    <a:pt x="7467" y="2771"/>
                  </a:cubicBezTo>
                  <a:lnTo>
                    <a:pt x="7401" y="2771"/>
                  </a:lnTo>
                  <a:cubicBezTo>
                    <a:pt x="7358" y="2760"/>
                    <a:pt x="7324" y="2738"/>
                    <a:pt x="7302" y="2716"/>
                  </a:cubicBezTo>
                  <a:close/>
                  <a:moveTo>
                    <a:pt x="7806" y="2979"/>
                  </a:moveTo>
                  <a:cubicBezTo>
                    <a:pt x="7818" y="3012"/>
                    <a:pt x="7839" y="3056"/>
                    <a:pt x="7850" y="3078"/>
                  </a:cubicBezTo>
                  <a:cubicBezTo>
                    <a:pt x="7883" y="3132"/>
                    <a:pt x="7927" y="3187"/>
                    <a:pt x="7971" y="3219"/>
                  </a:cubicBezTo>
                  <a:cubicBezTo>
                    <a:pt x="7993" y="3241"/>
                    <a:pt x="8015" y="3253"/>
                    <a:pt x="8047" y="3263"/>
                  </a:cubicBezTo>
                  <a:cubicBezTo>
                    <a:pt x="8058" y="3275"/>
                    <a:pt x="8080" y="3275"/>
                    <a:pt x="8091" y="3275"/>
                  </a:cubicBezTo>
                  <a:lnTo>
                    <a:pt x="8135" y="3275"/>
                  </a:lnTo>
                  <a:cubicBezTo>
                    <a:pt x="8168" y="3275"/>
                    <a:pt x="8190" y="3263"/>
                    <a:pt x="8222" y="3253"/>
                  </a:cubicBezTo>
                  <a:cubicBezTo>
                    <a:pt x="8222" y="3241"/>
                    <a:pt x="8234" y="3241"/>
                    <a:pt x="8234" y="3241"/>
                  </a:cubicBezTo>
                  <a:cubicBezTo>
                    <a:pt x="8234" y="3231"/>
                    <a:pt x="8244" y="3231"/>
                    <a:pt x="8244" y="3231"/>
                  </a:cubicBezTo>
                  <a:lnTo>
                    <a:pt x="8255" y="3219"/>
                  </a:lnTo>
                  <a:lnTo>
                    <a:pt x="8266" y="3209"/>
                  </a:lnTo>
                  <a:lnTo>
                    <a:pt x="8288" y="3187"/>
                  </a:lnTo>
                  <a:cubicBezTo>
                    <a:pt x="8321" y="3154"/>
                    <a:pt x="8343" y="3110"/>
                    <a:pt x="8365" y="3056"/>
                  </a:cubicBezTo>
                  <a:lnTo>
                    <a:pt x="8365" y="3056"/>
                  </a:lnTo>
                  <a:cubicBezTo>
                    <a:pt x="8288" y="3099"/>
                    <a:pt x="8200" y="3121"/>
                    <a:pt x="8124" y="3121"/>
                  </a:cubicBezTo>
                  <a:cubicBezTo>
                    <a:pt x="8047" y="3121"/>
                    <a:pt x="7959" y="3099"/>
                    <a:pt x="7894" y="3056"/>
                  </a:cubicBezTo>
                  <a:cubicBezTo>
                    <a:pt x="7861" y="3034"/>
                    <a:pt x="7828" y="3012"/>
                    <a:pt x="7806" y="2979"/>
                  </a:cubicBezTo>
                  <a:close/>
                  <a:moveTo>
                    <a:pt x="6120" y="1774"/>
                  </a:moveTo>
                  <a:lnTo>
                    <a:pt x="6120" y="1774"/>
                  </a:lnTo>
                  <a:cubicBezTo>
                    <a:pt x="6208" y="1829"/>
                    <a:pt x="6295" y="1906"/>
                    <a:pt x="6372" y="1971"/>
                  </a:cubicBezTo>
                  <a:cubicBezTo>
                    <a:pt x="6448" y="2048"/>
                    <a:pt x="6526" y="2125"/>
                    <a:pt x="6602" y="2190"/>
                  </a:cubicBezTo>
                  <a:cubicBezTo>
                    <a:pt x="6679" y="2267"/>
                    <a:pt x="6755" y="2355"/>
                    <a:pt x="6832" y="2431"/>
                  </a:cubicBezTo>
                  <a:cubicBezTo>
                    <a:pt x="6985" y="2574"/>
                    <a:pt x="7149" y="2716"/>
                    <a:pt x="7302" y="2869"/>
                  </a:cubicBezTo>
                  <a:cubicBezTo>
                    <a:pt x="7380" y="2946"/>
                    <a:pt x="7456" y="3012"/>
                    <a:pt x="7533" y="3088"/>
                  </a:cubicBezTo>
                  <a:cubicBezTo>
                    <a:pt x="7565" y="3132"/>
                    <a:pt x="7599" y="3176"/>
                    <a:pt x="7642" y="3209"/>
                  </a:cubicBezTo>
                  <a:lnTo>
                    <a:pt x="7740" y="3340"/>
                  </a:lnTo>
                  <a:lnTo>
                    <a:pt x="7839" y="3472"/>
                  </a:lnTo>
                  <a:cubicBezTo>
                    <a:pt x="7850" y="3494"/>
                    <a:pt x="7861" y="3516"/>
                    <a:pt x="7883" y="3537"/>
                  </a:cubicBezTo>
                  <a:cubicBezTo>
                    <a:pt x="7883" y="3548"/>
                    <a:pt x="7894" y="3559"/>
                    <a:pt x="7905" y="3570"/>
                  </a:cubicBezTo>
                  <a:lnTo>
                    <a:pt x="7916" y="3603"/>
                  </a:lnTo>
                  <a:lnTo>
                    <a:pt x="7937" y="3647"/>
                  </a:lnTo>
                  <a:cubicBezTo>
                    <a:pt x="7949" y="3657"/>
                    <a:pt x="7949" y="3669"/>
                    <a:pt x="7959" y="3679"/>
                  </a:cubicBezTo>
                  <a:lnTo>
                    <a:pt x="7993" y="3756"/>
                  </a:lnTo>
                  <a:cubicBezTo>
                    <a:pt x="8003" y="3778"/>
                    <a:pt x="8003" y="3800"/>
                    <a:pt x="8015" y="3822"/>
                  </a:cubicBezTo>
                  <a:cubicBezTo>
                    <a:pt x="8025" y="3855"/>
                    <a:pt x="8036" y="3876"/>
                    <a:pt x="8036" y="3910"/>
                  </a:cubicBezTo>
                  <a:cubicBezTo>
                    <a:pt x="8025" y="3876"/>
                    <a:pt x="8015" y="3855"/>
                    <a:pt x="8003" y="3833"/>
                  </a:cubicBezTo>
                  <a:cubicBezTo>
                    <a:pt x="8003" y="3800"/>
                    <a:pt x="7993" y="3778"/>
                    <a:pt x="7981" y="3756"/>
                  </a:cubicBezTo>
                  <a:lnTo>
                    <a:pt x="7949" y="3679"/>
                  </a:lnTo>
                  <a:cubicBezTo>
                    <a:pt x="7937" y="3669"/>
                    <a:pt x="7937" y="3657"/>
                    <a:pt x="7927" y="3647"/>
                  </a:cubicBezTo>
                  <a:lnTo>
                    <a:pt x="7905" y="3614"/>
                  </a:lnTo>
                  <a:lnTo>
                    <a:pt x="7894" y="3581"/>
                  </a:lnTo>
                  <a:cubicBezTo>
                    <a:pt x="7883" y="3559"/>
                    <a:pt x="7872" y="3548"/>
                    <a:pt x="7872" y="3537"/>
                  </a:cubicBezTo>
                  <a:cubicBezTo>
                    <a:pt x="7850" y="3516"/>
                    <a:pt x="7839" y="3494"/>
                    <a:pt x="7828" y="3472"/>
                  </a:cubicBezTo>
                  <a:lnTo>
                    <a:pt x="7730" y="3340"/>
                  </a:lnTo>
                  <a:cubicBezTo>
                    <a:pt x="7697" y="3297"/>
                    <a:pt x="7664" y="3263"/>
                    <a:pt x="7631" y="3219"/>
                  </a:cubicBezTo>
                  <a:cubicBezTo>
                    <a:pt x="7599" y="3176"/>
                    <a:pt x="7555" y="3143"/>
                    <a:pt x="7521" y="3099"/>
                  </a:cubicBezTo>
                  <a:cubicBezTo>
                    <a:pt x="7445" y="3022"/>
                    <a:pt x="7368" y="2946"/>
                    <a:pt x="7292" y="2881"/>
                  </a:cubicBezTo>
                  <a:cubicBezTo>
                    <a:pt x="7139" y="2727"/>
                    <a:pt x="6974" y="2584"/>
                    <a:pt x="6821" y="2431"/>
                  </a:cubicBezTo>
                  <a:cubicBezTo>
                    <a:pt x="6745" y="2355"/>
                    <a:pt x="6679" y="2278"/>
                    <a:pt x="6602" y="2202"/>
                  </a:cubicBezTo>
                  <a:cubicBezTo>
                    <a:pt x="6526" y="2125"/>
                    <a:pt x="6448" y="2048"/>
                    <a:pt x="6361" y="1983"/>
                  </a:cubicBezTo>
                  <a:cubicBezTo>
                    <a:pt x="6285" y="1906"/>
                    <a:pt x="6208" y="1840"/>
                    <a:pt x="6120" y="1774"/>
                  </a:cubicBezTo>
                  <a:close/>
                  <a:moveTo>
                    <a:pt x="5540" y="11476"/>
                  </a:moveTo>
                  <a:cubicBezTo>
                    <a:pt x="5310" y="11957"/>
                    <a:pt x="5091" y="12439"/>
                    <a:pt x="4872" y="12920"/>
                  </a:cubicBezTo>
                  <a:cubicBezTo>
                    <a:pt x="4642" y="13402"/>
                    <a:pt x="4423" y="13884"/>
                    <a:pt x="4215" y="14377"/>
                  </a:cubicBezTo>
                  <a:cubicBezTo>
                    <a:pt x="3777" y="15340"/>
                    <a:pt x="3361" y="16314"/>
                    <a:pt x="2945" y="17300"/>
                  </a:cubicBezTo>
                  <a:cubicBezTo>
                    <a:pt x="2901" y="17420"/>
                    <a:pt x="2847" y="17540"/>
                    <a:pt x="2792" y="17661"/>
                  </a:cubicBezTo>
                  <a:cubicBezTo>
                    <a:pt x="2770" y="17727"/>
                    <a:pt x="2748" y="17781"/>
                    <a:pt x="2726" y="17847"/>
                  </a:cubicBezTo>
                  <a:cubicBezTo>
                    <a:pt x="2694" y="17913"/>
                    <a:pt x="2672" y="17968"/>
                    <a:pt x="2650" y="18034"/>
                  </a:cubicBezTo>
                  <a:cubicBezTo>
                    <a:pt x="2551" y="18274"/>
                    <a:pt x="2463" y="18526"/>
                    <a:pt x="2365" y="18778"/>
                  </a:cubicBezTo>
                  <a:cubicBezTo>
                    <a:pt x="2190" y="19270"/>
                    <a:pt x="2003" y="19774"/>
                    <a:pt x="1796" y="20256"/>
                  </a:cubicBezTo>
                  <a:cubicBezTo>
                    <a:pt x="1587" y="20749"/>
                    <a:pt x="1346" y="21219"/>
                    <a:pt x="1051" y="21668"/>
                  </a:cubicBezTo>
                  <a:cubicBezTo>
                    <a:pt x="1336" y="21219"/>
                    <a:pt x="1577" y="20749"/>
                    <a:pt x="1784" y="20256"/>
                  </a:cubicBezTo>
                  <a:cubicBezTo>
                    <a:pt x="1993" y="19774"/>
                    <a:pt x="2179" y="19270"/>
                    <a:pt x="2354" y="18778"/>
                  </a:cubicBezTo>
                  <a:cubicBezTo>
                    <a:pt x="2453" y="18526"/>
                    <a:pt x="2540" y="18274"/>
                    <a:pt x="2638" y="18022"/>
                  </a:cubicBezTo>
                  <a:cubicBezTo>
                    <a:pt x="2660" y="17968"/>
                    <a:pt x="2682" y="17902"/>
                    <a:pt x="2715" y="17847"/>
                  </a:cubicBezTo>
                  <a:cubicBezTo>
                    <a:pt x="2737" y="17781"/>
                    <a:pt x="2759" y="17716"/>
                    <a:pt x="2781" y="17661"/>
                  </a:cubicBezTo>
                  <a:cubicBezTo>
                    <a:pt x="2835" y="17530"/>
                    <a:pt x="2891" y="17409"/>
                    <a:pt x="2934" y="17289"/>
                  </a:cubicBezTo>
                  <a:cubicBezTo>
                    <a:pt x="3350" y="16314"/>
                    <a:pt x="3767" y="15340"/>
                    <a:pt x="4204" y="14365"/>
                  </a:cubicBezTo>
                  <a:lnTo>
                    <a:pt x="4861" y="12920"/>
                  </a:lnTo>
                  <a:cubicBezTo>
                    <a:pt x="5080" y="12439"/>
                    <a:pt x="5310" y="11957"/>
                    <a:pt x="5540" y="11476"/>
                  </a:cubicBezTo>
                  <a:close/>
                  <a:moveTo>
                    <a:pt x="1051" y="21668"/>
                  </a:moveTo>
                  <a:cubicBezTo>
                    <a:pt x="908" y="21887"/>
                    <a:pt x="745" y="22106"/>
                    <a:pt x="570" y="22303"/>
                  </a:cubicBezTo>
                  <a:cubicBezTo>
                    <a:pt x="745" y="22095"/>
                    <a:pt x="898" y="21887"/>
                    <a:pt x="1051" y="21668"/>
                  </a:cubicBezTo>
                  <a:close/>
                  <a:moveTo>
                    <a:pt x="6076" y="78"/>
                  </a:moveTo>
                  <a:cubicBezTo>
                    <a:pt x="6022" y="187"/>
                    <a:pt x="5945" y="285"/>
                    <a:pt x="5857" y="362"/>
                  </a:cubicBezTo>
                  <a:cubicBezTo>
                    <a:pt x="5792" y="417"/>
                    <a:pt x="5715" y="460"/>
                    <a:pt x="5638" y="482"/>
                  </a:cubicBezTo>
                  <a:cubicBezTo>
                    <a:pt x="5573" y="504"/>
                    <a:pt x="5496" y="516"/>
                    <a:pt x="5431" y="526"/>
                  </a:cubicBezTo>
                  <a:cubicBezTo>
                    <a:pt x="5277" y="625"/>
                    <a:pt x="5157" y="745"/>
                    <a:pt x="5146" y="954"/>
                  </a:cubicBezTo>
                  <a:cubicBezTo>
                    <a:pt x="5124" y="1293"/>
                    <a:pt x="5594" y="1764"/>
                    <a:pt x="5825" y="1983"/>
                  </a:cubicBezTo>
                  <a:cubicBezTo>
                    <a:pt x="6416" y="2552"/>
                    <a:pt x="7740" y="3143"/>
                    <a:pt x="8047" y="3997"/>
                  </a:cubicBezTo>
                  <a:cubicBezTo>
                    <a:pt x="8047" y="3964"/>
                    <a:pt x="8036" y="3932"/>
                    <a:pt x="8036" y="3910"/>
                  </a:cubicBezTo>
                  <a:lnTo>
                    <a:pt x="8036" y="3910"/>
                  </a:lnTo>
                  <a:cubicBezTo>
                    <a:pt x="8058" y="3953"/>
                    <a:pt x="8058" y="3997"/>
                    <a:pt x="8069" y="4052"/>
                  </a:cubicBezTo>
                  <a:cubicBezTo>
                    <a:pt x="8156" y="4314"/>
                    <a:pt x="8135" y="4621"/>
                    <a:pt x="7971" y="4949"/>
                  </a:cubicBezTo>
                  <a:cubicBezTo>
                    <a:pt x="7796" y="5267"/>
                    <a:pt x="7445" y="5508"/>
                    <a:pt x="7084" y="5508"/>
                  </a:cubicBezTo>
                  <a:cubicBezTo>
                    <a:pt x="7018" y="5508"/>
                    <a:pt x="6942" y="5497"/>
                    <a:pt x="6865" y="5475"/>
                  </a:cubicBezTo>
                  <a:cubicBezTo>
                    <a:pt x="6689" y="7610"/>
                    <a:pt x="5365" y="9438"/>
                    <a:pt x="4653" y="11421"/>
                  </a:cubicBezTo>
                  <a:cubicBezTo>
                    <a:pt x="4105" y="12942"/>
                    <a:pt x="3460" y="14431"/>
                    <a:pt x="2956" y="15964"/>
                  </a:cubicBezTo>
                  <a:cubicBezTo>
                    <a:pt x="2222" y="18231"/>
                    <a:pt x="1434" y="20497"/>
                    <a:pt x="295" y="22588"/>
                  </a:cubicBezTo>
                  <a:lnTo>
                    <a:pt x="295" y="22588"/>
                  </a:lnTo>
                  <a:cubicBezTo>
                    <a:pt x="292" y="22592"/>
                    <a:pt x="288" y="22595"/>
                    <a:pt x="285" y="22599"/>
                  </a:cubicBezTo>
                  <a:cubicBezTo>
                    <a:pt x="252" y="22664"/>
                    <a:pt x="208" y="22741"/>
                    <a:pt x="164" y="22818"/>
                  </a:cubicBezTo>
                  <a:cubicBezTo>
                    <a:pt x="110" y="22905"/>
                    <a:pt x="54" y="23004"/>
                    <a:pt x="0" y="23102"/>
                  </a:cubicBezTo>
                  <a:cubicBezTo>
                    <a:pt x="186" y="22785"/>
                    <a:pt x="613" y="22467"/>
                    <a:pt x="843" y="22161"/>
                  </a:cubicBezTo>
                  <a:cubicBezTo>
                    <a:pt x="1117" y="21788"/>
                    <a:pt x="1346" y="21394"/>
                    <a:pt x="1565" y="20990"/>
                  </a:cubicBezTo>
                  <a:cubicBezTo>
                    <a:pt x="2660" y="18888"/>
                    <a:pt x="3383" y="16544"/>
                    <a:pt x="4324" y="14365"/>
                  </a:cubicBezTo>
                  <a:cubicBezTo>
                    <a:pt x="5463" y="11716"/>
                    <a:pt x="6536" y="8913"/>
                    <a:pt x="8025" y="6438"/>
                  </a:cubicBezTo>
                  <a:cubicBezTo>
                    <a:pt x="8080" y="6329"/>
                    <a:pt x="8146" y="6219"/>
                    <a:pt x="8244" y="6143"/>
                  </a:cubicBezTo>
                  <a:cubicBezTo>
                    <a:pt x="8584" y="5869"/>
                    <a:pt x="9054" y="5738"/>
                    <a:pt x="9317" y="5377"/>
                  </a:cubicBezTo>
                  <a:cubicBezTo>
                    <a:pt x="9438" y="5234"/>
                    <a:pt x="9482" y="5048"/>
                    <a:pt x="9482" y="4862"/>
                  </a:cubicBezTo>
                  <a:cubicBezTo>
                    <a:pt x="9482" y="4709"/>
                    <a:pt x="9448" y="4567"/>
                    <a:pt x="9405" y="4435"/>
                  </a:cubicBezTo>
                  <a:lnTo>
                    <a:pt x="9394" y="4424"/>
                  </a:lnTo>
                  <a:lnTo>
                    <a:pt x="9394" y="4413"/>
                  </a:lnTo>
                  <a:cubicBezTo>
                    <a:pt x="9229" y="4030"/>
                    <a:pt x="8847" y="3778"/>
                    <a:pt x="8628" y="3438"/>
                  </a:cubicBezTo>
                  <a:cubicBezTo>
                    <a:pt x="8529" y="3307"/>
                    <a:pt x="8463" y="3176"/>
                    <a:pt x="8431" y="3022"/>
                  </a:cubicBezTo>
                  <a:cubicBezTo>
                    <a:pt x="8419" y="3034"/>
                    <a:pt x="8397" y="3044"/>
                    <a:pt x="8375" y="3056"/>
                  </a:cubicBezTo>
                  <a:cubicBezTo>
                    <a:pt x="8365" y="3099"/>
                    <a:pt x="8332" y="3154"/>
                    <a:pt x="8288" y="3198"/>
                  </a:cubicBezTo>
                  <a:lnTo>
                    <a:pt x="8277" y="3219"/>
                  </a:lnTo>
                  <a:cubicBezTo>
                    <a:pt x="8277" y="3219"/>
                    <a:pt x="8266" y="3231"/>
                    <a:pt x="8255" y="3231"/>
                  </a:cubicBezTo>
                  <a:lnTo>
                    <a:pt x="8255" y="3241"/>
                  </a:lnTo>
                  <a:cubicBezTo>
                    <a:pt x="8244" y="3241"/>
                    <a:pt x="8244" y="3241"/>
                    <a:pt x="8244" y="3253"/>
                  </a:cubicBezTo>
                  <a:cubicBezTo>
                    <a:pt x="8234" y="3253"/>
                    <a:pt x="8234" y="3253"/>
                    <a:pt x="8222" y="3263"/>
                  </a:cubicBezTo>
                  <a:cubicBezTo>
                    <a:pt x="8200" y="3275"/>
                    <a:pt x="8168" y="3285"/>
                    <a:pt x="8135" y="3285"/>
                  </a:cubicBezTo>
                  <a:lnTo>
                    <a:pt x="8091" y="3285"/>
                  </a:lnTo>
                  <a:cubicBezTo>
                    <a:pt x="8069" y="3285"/>
                    <a:pt x="8058" y="3275"/>
                    <a:pt x="8047" y="3275"/>
                  </a:cubicBezTo>
                  <a:cubicBezTo>
                    <a:pt x="8015" y="3263"/>
                    <a:pt x="7993" y="3241"/>
                    <a:pt x="7959" y="3231"/>
                  </a:cubicBezTo>
                  <a:cubicBezTo>
                    <a:pt x="7937" y="3209"/>
                    <a:pt x="7916" y="3187"/>
                    <a:pt x="7905" y="3165"/>
                  </a:cubicBezTo>
                  <a:cubicBezTo>
                    <a:pt x="7883" y="3143"/>
                    <a:pt x="7861" y="3110"/>
                    <a:pt x="7850" y="3088"/>
                  </a:cubicBezTo>
                  <a:cubicBezTo>
                    <a:pt x="7828" y="3044"/>
                    <a:pt x="7818" y="3012"/>
                    <a:pt x="7796" y="2968"/>
                  </a:cubicBezTo>
                  <a:cubicBezTo>
                    <a:pt x="7740" y="2902"/>
                    <a:pt x="7697" y="2803"/>
                    <a:pt x="7697" y="2705"/>
                  </a:cubicBezTo>
                  <a:cubicBezTo>
                    <a:pt x="7664" y="2716"/>
                    <a:pt x="7642" y="2738"/>
                    <a:pt x="7609" y="2749"/>
                  </a:cubicBezTo>
                  <a:cubicBezTo>
                    <a:pt x="7577" y="2760"/>
                    <a:pt x="7543" y="2771"/>
                    <a:pt x="7511" y="2771"/>
                  </a:cubicBezTo>
                  <a:lnTo>
                    <a:pt x="7467" y="2771"/>
                  </a:lnTo>
                  <a:cubicBezTo>
                    <a:pt x="7478" y="2771"/>
                    <a:pt x="7489" y="2760"/>
                    <a:pt x="7511" y="2760"/>
                  </a:cubicBezTo>
                  <a:cubicBezTo>
                    <a:pt x="7543" y="2760"/>
                    <a:pt x="7577" y="2749"/>
                    <a:pt x="7609" y="2738"/>
                  </a:cubicBezTo>
                  <a:cubicBezTo>
                    <a:pt x="7642" y="2727"/>
                    <a:pt x="7664" y="2705"/>
                    <a:pt x="7686" y="2694"/>
                  </a:cubicBezTo>
                  <a:cubicBezTo>
                    <a:pt x="7686" y="2640"/>
                    <a:pt x="7697" y="2584"/>
                    <a:pt x="7708" y="2530"/>
                  </a:cubicBezTo>
                  <a:lnTo>
                    <a:pt x="7708" y="2530"/>
                  </a:lnTo>
                  <a:cubicBezTo>
                    <a:pt x="7675" y="2596"/>
                    <a:pt x="7609" y="2618"/>
                    <a:pt x="7533" y="2618"/>
                  </a:cubicBezTo>
                  <a:cubicBezTo>
                    <a:pt x="7434" y="2618"/>
                    <a:pt x="7336" y="2574"/>
                    <a:pt x="7281" y="2486"/>
                  </a:cubicBezTo>
                  <a:cubicBezTo>
                    <a:pt x="7259" y="2453"/>
                    <a:pt x="7248" y="2409"/>
                    <a:pt x="7237" y="2365"/>
                  </a:cubicBezTo>
                  <a:lnTo>
                    <a:pt x="7237" y="2355"/>
                  </a:lnTo>
                  <a:cubicBezTo>
                    <a:pt x="7215" y="2377"/>
                    <a:pt x="7204" y="2387"/>
                    <a:pt x="7182" y="2399"/>
                  </a:cubicBezTo>
                  <a:cubicBezTo>
                    <a:pt x="7139" y="2421"/>
                    <a:pt x="7095" y="2431"/>
                    <a:pt x="7051" y="2431"/>
                  </a:cubicBezTo>
                  <a:lnTo>
                    <a:pt x="7007" y="2431"/>
                  </a:lnTo>
                  <a:cubicBezTo>
                    <a:pt x="6974" y="2431"/>
                    <a:pt x="6952" y="2421"/>
                    <a:pt x="6920" y="2409"/>
                  </a:cubicBezTo>
                  <a:cubicBezTo>
                    <a:pt x="6898" y="2399"/>
                    <a:pt x="6876" y="2377"/>
                    <a:pt x="6843" y="2365"/>
                  </a:cubicBezTo>
                  <a:cubicBezTo>
                    <a:pt x="6799" y="2333"/>
                    <a:pt x="6766" y="2289"/>
                    <a:pt x="6733" y="2234"/>
                  </a:cubicBezTo>
                  <a:cubicBezTo>
                    <a:pt x="6679" y="2158"/>
                    <a:pt x="6635" y="2070"/>
                    <a:pt x="6602" y="1983"/>
                  </a:cubicBezTo>
                  <a:cubicBezTo>
                    <a:pt x="6536" y="1851"/>
                    <a:pt x="6504" y="1698"/>
                    <a:pt x="6492" y="1555"/>
                  </a:cubicBezTo>
                  <a:cubicBezTo>
                    <a:pt x="6460" y="1161"/>
                    <a:pt x="6514" y="778"/>
                    <a:pt x="6635" y="406"/>
                  </a:cubicBezTo>
                  <a:cubicBezTo>
                    <a:pt x="6569" y="384"/>
                    <a:pt x="6504" y="362"/>
                    <a:pt x="6448" y="329"/>
                  </a:cubicBezTo>
                  <a:cubicBezTo>
                    <a:pt x="6361" y="285"/>
                    <a:pt x="6285" y="241"/>
                    <a:pt x="6219" y="187"/>
                  </a:cubicBezTo>
                  <a:cubicBezTo>
                    <a:pt x="6197" y="165"/>
                    <a:pt x="6164" y="143"/>
                    <a:pt x="6142" y="110"/>
                  </a:cubicBezTo>
                  <a:lnTo>
                    <a:pt x="6076" y="78"/>
                  </a:lnTo>
                  <a:close/>
                </a:path>
              </a:pathLst>
            </a:custGeom>
            <a:solidFill>
              <a:srgbClr val="6B4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64;p48">
              <a:extLst>
                <a:ext uri="{FF2B5EF4-FFF2-40B4-BE49-F238E27FC236}">
                  <a16:creationId xmlns:a16="http://schemas.microsoft.com/office/drawing/2014/main" id="{D955166B-35B0-F78A-DA85-85A827D8EB11}"/>
                </a:ext>
              </a:extLst>
            </p:cNvPr>
            <p:cNvSpPr/>
            <p:nvPr/>
          </p:nvSpPr>
          <p:spPr>
            <a:xfrm>
              <a:off x="1687731" y="2026166"/>
              <a:ext cx="34809" cy="14057"/>
            </a:xfrm>
            <a:custGeom>
              <a:avLst/>
              <a:gdLst/>
              <a:ahLst/>
              <a:cxnLst/>
              <a:rect l="l" t="t" r="r" b="b"/>
              <a:pathLst>
                <a:path w="1414" h="571" extrusionOk="0">
                  <a:moveTo>
                    <a:pt x="713" y="1"/>
                  </a:moveTo>
                  <a:cubicBezTo>
                    <a:pt x="701" y="45"/>
                    <a:pt x="691" y="78"/>
                    <a:pt x="669" y="122"/>
                  </a:cubicBezTo>
                  <a:lnTo>
                    <a:pt x="679" y="122"/>
                  </a:lnTo>
                  <a:cubicBezTo>
                    <a:pt x="691" y="100"/>
                    <a:pt x="701" y="88"/>
                    <a:pt x="713" y="66"/>
                  </a:cubicBezTo>
                  <a:cubicBezTo>
                    <a:pt x="713" y="88"/>
                    <a:pt x="723" y="110"/>
                    <a:pt x="734" y="132"/>
                  </a:cubicBezTo>
                  <a:cubicBezTo>
                    <a:pt x="734" y="144"/>
                    <a:pt x="745" y="154"/>
                    <a:pt x="745" y="154"/>
                  </a:cubicBezTo>
                  <a:cubicBezTo>
                    <a:pt x="756" y="165"/>
                    <a:pt x="767" y="165"/>
                    <a:pt x="778" y="176"/>
                  </a:cubicBezTo>
                  <a:cubicBezTo>
                    <a:pt x="767" y="154"/>
                    <a:pt x="756" y="144"/>
                    <a:pt x="745" y="132"/>
                  </a:cubicBezTo>
                  <a:cubicBezTo>
                    <a:pt x="723" y="88"/>
                    <a:pt x="713" y="45"/>
                    <a:pt x="723" y="12"/>
                  </a:cubicBezTo>
                  <a:lnTo>
                    <a:pt x="713" y="1"/>
                  </a:lnTo>
                  <a:close/>
                  <a:moveTo>
                    <a:pt x="1238" y="439"/>
                  </a:moveTo>
                  <a:lnTo>
                    <a:pt x="1238" y="450"/>
                  </a:lnTo>
                  <a:cubicBezTo>
                    <a:pt x="1249" y="461"/>
                    <a:pt x="1270" y="461"/>
                    <a:pt x="1292" y="472"/>
                  </a:cubicBezTo>
                  <a:cubicBezTo>
                    <a:pt x="1336" y="483"/>
                    <a:pt x="1369" y="494"/>
                    <a:pt x="1413" y="504"/>
                  </a:cubicBezTo>
                  <a:cubicBezTo>
                    <a:pt x="1380" y="494"/>
                    <a:pt x="1336" y="472"/>
                    <a:pt x="1292" y="461"/>
                  </a:cubicBezTo>
                  <a:cubicBezTo>
                    <a:pt x="1270" y="461"/>
                    <a:pt x="1260" y="450"/>
                    <a:pt x="1238" y="439"/>
                  </a:cubicBezTo>
                  <a:close/>
                  <a:moveTo>
                    <a:pt x="34" y="560"/>
                  </a:moveTo>
                  <a:cubicBezTo>
                    <a:pt x="22" y="570"/>
                    <a:pt x="12" y="570"/>
                    <a:pt x="0" y="570"/>
                  </a:cubicBezTo>
                  <a:lnTo>
                    <a:pt x="34" y="570"/>
                  </a:lnTo>
                  <a:lnTo>
                    <a:pt x="34" y="560"/>
                  </a:ln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65;p48">
              <a:extLst>
                <a:ext uri="{FF2B5EF4-FFF2-40B4-BE49-F238E27FC236}">
                  <a16:creationId xmlns:a16="http://schemas.microsoft.com/office/drawing/2014/main" id="{7DFFCE08-1F42-F62F-5342-4244CD3D179A}"/>
                </a:ext>
              </a:extLst>
            </p:cNvPr>
            <p:cNvSpPr/>
            <p:nvPr/>
          </p:nvSpPr>
          <p:spPr>
            <a:xfrm>
              <a:off x="1688544" y="2029144"/>
              <a:ext cx="29689" cy="11078"/>
            </a:xfrm>
            <a:custGeom>
              <a:avLst/>
              <a:gdLst/>
              <a:ahLst/>
              <a:cxnLst/>
              <a:rect l="l" t="t" r="r" b="b"/>
              <a:pathLst>
                <a:path w="1206" h="450" extrusionOk="0">
                  <a:moveTo>
                    <a:pt x="712" y="33"/>
                  </a:moveTo>
                  <a:lnTo>
                    <a:pt x="712" y="33"/>
                  </a:lnTo>
                  <a:cubicBezTo>
                    <a:pt x="734" y="66"/>
                    <a:pt x="767" y="88"/>
                    <a:pt x="789" y="110"/>
                  </a:cubicBezTo>
                  <a:cubicBezTo>
                    <a:pt x="855" y="164"/>
                    <a:pt x="931" y="208"/>
                    <a:pt x="1018" y="252"/>
                  </a:cubicBezTo>
                  <a:cubicBezTo>
                    <a:pt x="1074" y="285"/>
                    <a:pt x="1139" y="307"/>
                    <a:pt x="1205" y="329"/>
                  </a:cubicBezTo>
                  <a:lnTo>
                    <a:pt x="1205" y="318"/>
                  </a:lnTo>
                  <a:cubicBezTo>
                    <a:pt x="1139" y="296"/>
                    <a:pt x="1084" y="274"/>
                    <a:pt x="1018" y="242"/>
                  </a:cubicBezTo>
                  <a:cubicBezTo>
                    <a:pt x="942" y="198"/>
                    <a:pt x="865" y="154"/>
                    <a:pt x="800" y="99"/>
                  </a:cubicBezTo>
                  <a:cubicBezTo>
                    <a:pt x="778" y="88"/>
                    <a:pt x="756" y="66"/>
                    <a:pt x="745" y="55"/>
                  </a:cubicBezTo>
                  <a:cubicBezTo>
                    <a:pt x="734" y="44"/>
                    <a:pt x="723" y="44"/>
                    <a:pt x="712" y="33"/>
                  </a:cubicBezTo>
                  <a:close/>
                  <a:moveTo>
                    <a:pt x="636" y="1"/>
                  </a:moveTo>
                  <a:cubicBezTo>
                    <a:pt x="614" y="33"/>
                    <a:pt x="602" y="66"/>
                    <a:pt x="581" y="99"/>
                  </a:cubicBezTo>
                  <a:cubicBezTo>
                    <a:pt x="537" y="164"/>
                    <a:pt x="482" y="230"/>
                    <a:pt x="417" y="285"/>
                  </a:cubicBezTo>
                  <a:cubicBezTo>
                    <a:pt x="351" y="329"/>
                    <a:pt x="285" y="373"/>
                    <a:pt x="208" y="395"/>
                  </a:cubicBezTo>
                  <a:cubicBezTo>
                    <a:pt x="143" y="427"/>
                    <a:pt x="66" y="439"/>
                    <a:pt x="1" y="439"/>
                  </a:cubicBezTo>
                  <a:lnTo>
                    <a:pt x="1" y="449"/>
                  </a:lnTo>
                  <a:cubicBezTo>
                    <a:pt x="66" y="439"/>
                    <a:pt x="143" y="427"/>
                    <a:pt x="208" y="405"/>
                  </a:cubicBezTo>
                  <a:cubicBezTo>
                    <a:pt x="285" y="383"/>
                    <a:pt x="362" y="340"/>
                    <a:pt x="427" y="285"/>
                  </a:cubicBezTo>
                  <a:cubicBezTo>
                    <a:pt x="515" y="208"/>
                    <a:pt x="592" y="110"/>
                    <a:pt x="646" y="1"/>
                  </a:cubicBezTo>
                  <a:close/>
                </a:path>
              </a:pathLst>
            </a:custGeom>
            <a:solidFill>
              <a:srgbClr val="5B3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66;p48">
              <a:extLst>
                <a:ext uri="{FF2B5EF4-FFF2-40B4-BE49-F238E27FC236}">
                  <a16:creationId xmlns:a16="http://schemas.microsoft.com/office/drawing/2014/main" id="{68A45314-1178-6D5C-D4CD-871C6CCCFC29}"/>
                </a:ext>
              </a:extLst>
            </p:cNvPr>
            <p:cNvSpPr/>
            <p:nvPr/>
          </p:nvSpPr>
          <p:spPr>
            <a:xfrm>
              <a:off x="1723057" y="2038573"/>
              <a:ext cx="2708" cy="566"/>
            </a:xfrm>
            <a:custGeom>
              <a:avLst/>
              <a:gdLst/>
              <a:ahLst/>
              <a:cxnLst/>
              <a:rect l="l" t="t" r="r" b="b"/>
              <a:pathLst>
                <a:path w="110" h="23" extrusionOk="0">
                  <a:moveTo>
                    <a:pt x="0" y="0"/>
                  </a:moveTo>
                  <a:lnTo>
                    <a:pt x="0" y="12"/>
                  </a:lnTo>
                  <a:cubicBezTo>
                    <a:pt x="33" y="12"/>
                    <a:pt x="76" y="22"/>
                    <a:pt x="110" y="22"/>
                  </a:cubicBezTo>
                  <a:cubicBezTo>
                    <a:pt x="76" y="22"/>
                    <a:pt x="33" y="12"/>
                    <a:pt x="0" y="0"/>
                  </a:cubicBez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67;p48">
              <a:extLst>
                <a:ext uri="{FF2B5EF4-FFF2-40B4-BE49-F238E27FC236}">
                  <a16:creationId xmlns:a16="http://schemas.microsoft.com/office/drawing/2014/main" id="{4688FB11-9AE9-DAF2-CC9D-91FA7899A1FE}"/>
                </a:ext>
              </a:extLst>
            </p:cNvPr>
            <p:cNvSpPr/>
            <p:nvPr/>
          </p:nvSpPr>
          <p:spPr>
            <a:xfrm>
              <a:off x="1714417" y="2038573"/>
              <a:ext cx="32101" cy="46650"/>
            </a:xfrm>
            <a:custGeom>
              <a:avLst/>
              <a:gdLst/>
              <a:ahLst/>
              <a:cxnLst/>
              <a:rect l="l" t="t" r="r" b="b"/>
              <a:pathLst>
                <a:path w="1304" h="1895" extrusionOk="0">
                  <a:moveTo>
                    <a:pt x="351" y="0"/>
                  </a:moveTo>
                  <a:cubicBezTo>
                    <a:pt x="242" y="143"/>
                    <a:pt x="165" y="285"/>
                    <a:pt x="110" y="450"/>
                  </a:cubicBezTo>
                  <a:cubicBezTo>
                    <a:pt x="165" y="285"/>
                    <a:pt x="252" y="143"/>
                    <a:pt x="351" y="12"/>
                  </a:cubicBezTo>
                  <a:lnTo>
                    <a:pt x="351" y="0"/>
                  </a:lnTo>
                  <a:close/>
                  <a:moveTo>
                    <a:pt x="110" y="450"/>
                  </a:moveTo>
                  <a:cubicBezTo>
                    <a:pt x="33" y="669"/>
                    <a:pt x="1" y="898"/>
                    <a:pt x="23" y="1129"/>
                  </a:cubicBezTo>
                  <a:cubicBezTo>
                    <a:pt x="45" y="1260"/>
                    <a:pt x="66" y="1391"/>
                    <a:pt x="121" y="1523"/>
                  </a:cubicBezTo>
                  <a:lnTo>
                    <a:pt x="154" y="1588"/>
                  </a:lnTo>
                  <a:cubicBezTo>
                    <a:pt x="88" y="1446"/>
                    <a:pt x="55" y="1282"/>
                    <a:pt x="33" y="1129"/>
                  </a:cubicBezTo>
                  <a:cubicBezTo>
                    <a:pt x="11" y="898"/>
                    <a:pt x="45" y="669"/>
                    <a:pt x="110" y="450"/>
                  </a:cubicBezTo>
                  <a:close/>
                  <a:moveTo>
                    <a:pt x="1303" y="110"/>
                  </a:moveTo>
                  <a:cubicBezTo>
                    <a:pt x="1293" y="121"/>
                    <a:pt x="1293" y="143"/>
                    <a:pt x="1281" y="154"/>
                  </a:cubicBezTo>
                  <a:cubicBezTo>
                    <a:pt x="1271" y="176"/>
                    <a:pt x="1259" y="209"/>
                    <a:pt x="1249" y="231"/>
                  </a:cubicBezTo>
                  <a:lnTo>
                    <a:pt x="1216" y="307"/>
                  </a:lnTo>
                  <a:lnTo>
                    <a:pt x="1150" y="472"/>
                  </a:lnTo>
                  <a:cubicBezTo>
                    <a:pt x="1062" y="679"/>
                    <a:pt x="986" y="898"/>
                    <a:pt x="931" y="1117"/>
                  </a:cubicBezTo>
                  <a:cubicBezTo>
                    <a:pt x="899" y="1238"/>
                    <a:pt x="877" y="1348"/>
                    <a:pt x="855" y="1457"/>
                  </a:cubicBezTo>
                  <a:cubicBezTo>
                    <a:pt x="843" y="1489"/>
                    <a:pt x="843" y="1511"/>
                    <a:pt x="833" y="1545"/>
                  </a:cubicBezTo>
                  <a:cubicBezTo>
                    <a:pt x="833" y="1567"/>
                    <a:pt x="821" y="1599"/>
                    <a:pt x="821" y="1632"/>
                  </a:cubicBezTo>
                  <a:lnTo>
                    <a:pt x="789" y="1796"/>
                  </a:lnTo>
                  <a:cubicBezTo>
                    <a:pt x="778" y="1818"/>
                    <a:pt x="767" y="1851"/>
                    <a:pt x="745" y="1873"/>
                  </a:cubicBezTo>
                  <a:cubicBezTo>
                    <a:pt x="756" y="1884"/>
                    <a:pt x="756" y="1884"/>
                    <a:pt x="756" y="1895"/>
                  </a:cubicBezTo>
                  <a:cubicBezTo>
                    <a:pt x="756" y="1884"/>
                    <a:pt x="756" y="1884"/>
                    <a:pt x="767" y="1884"/>
                  </a:cubicBezTo>
                  <a:cubicBezTo>
                    <a:pt x="778" y="1851"/>
                    <a:pt x="789" y="1829"/>
                    <a:pt x="800" y="1796"/>
                  </a:cubicBezTo>
                  <a:cubicBezTo>
                    <a:pt x="821" y="1742"/>
                    <a:pt x="821" y="1687"/>
                    <a:pt x="833" y="1632"/>
                  </a:cubicBezTo>
                  <a:cubicBezTo>
                    <a:pt x="833" y="1599"/>
                    <a:pt x="843" y="1577"/>
                    <a:pt x="843" y="1545"/>
                  </a:cubicBezTo>
                  <a:cubicBezTo>
                    <a:pt x="855" y="1523"/>
                    <a:pt x="855" y="1489"/>
                    <a:pt x="865" y="1457"/>
                  </a:cubicBezTo>
                  <a:cubicBezTo>
                    <a:pt x="887" y="1348"/>
                    <a:pt x="909" y="1238"/>
                    <a:pt x="942" y="1129"/>
                  </a:cubicBezTo>
                  <a:cubicBezTo>
                    <a:pt x="997" y="898"/>
                    <a:pt x="1074" y="691"/>
                    <a:pt x="1161" y="472"/>
                  </a:cubicBezTo>
                  <a:cubicBezTo>
                    <a:pt x="1183" y="416"/>
                    <a:pt x="1205" y="362"/>
                    <a:pt x="1227" y="318"/>
                  </a:cubicBezTo>
                  <a:lnTo>
                    <a:pt x="1259" y="231"/>
                  </a:lnTo>
                  <a:cubicBezTo>
                    <a:pt x="1271" y="209"/>
                    <a:pt x="1281" y="187"/>
                    <a:pt x="1293" y="154"/>
                  </a:cubicBezTo>
                  <a:cubicBezTo>
                    <a:pt x="1293" y="143"/>
                    <a:pt x="1303" y="132"/>
                    <a:pt x="1303" y="121"/>
                  </a:cubicBezTo>
                  <a:lnTo>
                    <a:pt x="1303" y="110"/>
                  </a:ln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268;p48">
              <a:extLst>
                <a:ext uri="{FF2B5EF4-FFF2-40B4-BE49-F238E27FC236}">
                  <a16:creationId xmlns:a16="http://schemas.microsoft.com/office/drawing/2014/main" id="{21A74C5B-12A9-4127-2763-AAB3A68CA974}"/>
                </a:ext>
              </a:extLst>
            </p:cNvPr>
            <p:cNvSpPr/>
            <p:nvPr/>
          </p:nvSpPr>
          <p:spPr>
            <a:xfrm>
              <a:off x="1717371" y="2076041"/>
              <a:ext cx="15657" cy="11078"/>
            </a:xfrm>
            <a:custGeom>
              <a:avLst/>
              <a:gdLst/>
              <a:ahLst/>
              <a:cxnLst/>
              <a:rect l="l" t="t" r="r" b="b"/>
              <a:pathLst>
                <a:path w="636" h="450" extrusionOk="0">
                  <a:moveTo>
                    <a:pt x="1" y="1"/>
                  </a:moveTo>
                  <a:lnTo>
                    <a:pt x="1" y="1"/>
                  </a:lnTo>
                  <a:cubicBezTo>
                    <a:pt x="34" y="88"/>
                    <a:pt x="78" y="176"/>
                    <a:pt x="132" y="252"/>
                  </a:cubicBezTo>
                  <a:cubicBezTo>
                    <a:pt x="165" y="307"/>
                    <a:pt x="198" y="351"/>
                    <a:pt x="242" y="383"/>
                  </a:cubicBezTo>
                  <a:cubicBezTo>
                    <a:pt x="275" y="395"/>
                    <a:pt x="297" y="417"/>
                    <a:pt x="319" y="427"/>
                  </a:cubicBezTo>
                  <a:cubicBezTo>
                    <a:pt x="351" y="439"/>
                    <a:pt x="373" y="449"/>
                    <a:pt x="406" y="449"/>
                  </a:cubicBezTo>
                  <a:lnTo>
                    <a:pt x="450" y="449"/>
                  </a:lnTo>
                  <a:cubicBezTo>
                    <a:pt x="494" y="449"/>
                    <a:pt x="538" y="439"/>
                    <a:pt x="581" y="417"/>
                  </a:cubicBezTo>
                  <a:cubicBezTo>
                    <a:pt x="603" y="405"/>
                    <a:pt x="614" y="395"/>
                    <a:pt x="636" y="373"/>
                  </a:cubicBezTo>
                  <a:cubicBezTo>
                    <a:pt x="636" y="362"/>
                    <a:pt x="636" y="362"/>
                    <a:pt x="625" y="351"/>
                  </a:cubicBezTo>
                  <a:cubicBezTo>
                    <a:pt x="614" y="373"/>
                    <a:pt x="592" y="395"/>
                    <a:pt x="570" y="405"/>
                  </a:cubicBezTo>
                  <a:cubicBezTo>
                    <a:pt x="538" y="427"/>
                    <a:pt x="494" y="439"/>
                    <a:pt x="450" y="439"/>
                  </a:cubicBezTo>
                  <a:lnTo>
                    <a:pt x="406" y="439"/>
                  </a:lnTo>
                  <a:cubicBezTo>
                    <a:pt x="384" y="439"/>
                    <a:pt x="351" y="427"/>
                    <a:pt x="329" y="417"/>
                  </a:cubicBezTo>
                  <a:cubicBezTo>
                    <a:pt x="297" y="405"/>
                    <a:pt x="275" y="383"/>
                    <a:pt x="253" y="373"/>
                  </a:cubicBezTo>
                  <a:cubicBezTo>
                    <a:pt x="209" y="340"/>
                    <a:pt x="176" y="296"/>
                    <a:pt x="144" y="252"/>
                  </a:cubicBezTo>
                  <a:cubicBezTo>
                    <a:pt x="100" y="186"/>
                    <a:pt x="66" y="132"/>
                    <a:pt x="34" y="66"/>
                  </a:cubicBezTo>
                  <a:lnTo>
                    <a:pt x="1" y="1"/>
                  </a:lnTo>
                  <a:close/>
                </a:path>
              </a:pathLst>
            </a:custGeom>
            <a:solidFill>
              <a:srgbClr val="5B3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269;p48">
              <a:extLst>
                <a:ext uri="{FF2B5EF4-FFF2-40B4-BE49-F238E27FC236}">
                  <a16:creationId xmlns:a16="http://schemas.microsoft.com/office/drawing/2014/main" id="{1B8C1786-176B-0402-AB05-1A4ABE263870}"/>
                </a:ext>
              </a:extLst>
            </p:cNvPr>
            <p:cNvSpPr/>
            <p:nvPr/>
          </p:nvSpPr>
          <p:spPr>
            <a:xfrm>
              <a:off x="1723057" y="2035348"/>
              <a:ext cx="2979" cy="3250"/>
            </a:xfrm>
            <a:custGeom>
              <a:avLst/>
              <a:gdLst/>
              <a:ahLst/>
              <a:cxnLst/>
              <a:rect l="l" t="t" r="r" b="b"/>
              <a:pathLst>
                <a:path w="121" h="132" extrusionOk="0">
                  <a:moveTo>
                    <a:pt x="120" y="0"/>
                  </a:moveTo>
                  <a:cubicBezTo>
                    <a:pt x="76" y="44"/>
                    <a:pt x="33" y="88"/>
                    <a:pt x="0" y="131"/>
                  </a:cubicBezTo>
                  <a:cubicBezTo>
                    <a:pt x="44" y="88"/>
                    <a:pt x="76" y="44"/>
                    <a:pt x="120" y="0"/>
                  </a:cubicBez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70;p48">
              <a:extLst>
                <a:ext uri="{FF2B5EF4-FFF2-40B4-BE49-F238E27FC236}">
                  <a16:creationId xmlns:a16="http://schemas.microsoft.com/office/drawing/2014/main" id="{048A4F5A-B245-1D39-082D-58C87811BA6C}"/>
                </a:ext>
              </a:extLst>
            </p:cNvPr>
            <p:cNvSpPr/>
            <p:nvPr/>
          </p:nvSpPr>
          <p:spPr>
            <a:xfrm>
              <a:off x="1723057" y="2038573"/>
              <a:ext cx="25" cy="295"/>
            </a:xfrm>
            <a:custGeom>
              <a:avLst/>
              <a:gdLst/>
              <a:ahLst/>
              <a:cxnLst/>
              <a:rect l="l" t="t" r="r" b="b"/>
              <a:pathLst>
                <a:path w="1" h="12" extrusionOk="0">
                  <a:moveTo>
                    <a:pt x="0" y="0"/>
                  </a:moveTo>
                  <a:lnTo>
                    <a:pt x="0" y="0"/>
                  </a:lnTo>
                  <a:lnTo>
                    <a:pt x="0" y="12"/>
                  </a:lnTo>
                  <a:lnTo>
                    <a:pt x="0" y="0"/>
                  </a:lnTo>
                  <a:close/>
                </a:path>
              </a:pathLst>
            </a:custGeom>
            <a:solidFill>
              <a:srgbClr val="5D2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71;p48">
              <a:extLst>
                <a:ext uri="{FF2B5EF4-FFF2-40B4-BE49-F238E27FC236}">
                  <a16:creationId xmlns:a16="http://schemas.microsoft.com/office/drawing/2014/main" id="{9A6BDE6B-ABD9-BFB4-55AC-40FE821FC7BF}"/>
                </a:ext>
              </a:extLst>
            </p:cNvPr>
            <p:cNvSpPr/>
            <p:nvPr/>
          </p:nvSpPr>
          <p:spPr>
            <a:xfrm>
              <a:off x="1744081" y="2062280"/>
              <a:ext cx="13220" cy="31584"/>
            </a:xfrm>
            <a:custGeom>
              <a:avLst/>
              <a:gdLst/>
              <a:ahLst/>
              <a:cxnLst/>
              <a:rect l="l" t="t" r="r" b="b"/>
              <a:pathLst>
                <a:path w="537" h="1283" extrusionOk="0">
                  <a:moveTo>
                    <a:pt x="526" y="1"/>
                  </a:moveTo>
                  <a:cubicBezTo>
                    <a:pt x="514" y="23"/>
                    <a:pt x="504" y="56"/>
                    <a:pt x="492" y="89"/>
                  </a:cubicBezTo>
                  <a:cubicBezTo>
                    <a:pt x="438" y="220"/>
                    <a:pt x="383" y="351"/>
                    <a:pt x="350" y="494"/>
                  </a:cubicBezTo>
                  <a:cubicBezTo>
                    <a:pt x="307" y="636"/>
                    <a:pt x="285" y="779"/>
                    <a:pt x="241" y="910"/>
                  </a:cubicBezTo>
                  <a:cubicBezTo>
                    <a:pt x="219" y="976"/>
                    <a:pt x="197" y="1041"/>
                    <a:pt x="153" y="1107"/>
                  </a:cubicBezTo>
                  <a:cubicBezTo>
                    <a:pt x="142" y="1140"/>
                    <a:pt x="120" y="1161"/>
                    <a:pt x="88" y="1195"/>
                  </a:cubicBezTo>
                  <a:cubicBezTo>
                    <a:pt x="66" y="1217"/>
                    <a:pt x="44" y="1239"/>
                    <a:pt x="11" y="1260"/>
                  </a:cubicBezTo>
                  <a:lnTo>
                    <a:pt x="0" y="1271"/>
                  </a:lnTo>
                  <a:cubicBezTo>
                    <a:pt x="11" y="1271"/>
                    <a:pt x="11" y="1271"/>
                    <a:pt x="11" y="1282"/>
                  </a:cubicBezTo>
                  <a:cubicBezTo>
                    <a:pt x="11" y="1271"/>
                    <a:pt x="11" y="1271"/>
                    <a:pt x="22" y="1271"/>
                  </a:cubicBezTo>
                  <a:cubicBezTo>
                    <a:pt x="54" y="1249"/>
                    <a:pt x="76" y="1227"/>
                    <a:pt x="98" y="1195"/>
                  </a:cubicBezTo>
                  <a:cubicBezTo>
                    <a:pt x="132" y="1173"/>
                    <a:pt x="153" y="1140"/>
                    <a:pt x="164" y="1107"/>
                  </a:cubicBezTo>
                  <a:cubicBezTo>
                    <a:pt x="208" y="1052"/>
                    <a:pt x="230" y="986"/>
                    <a:pt x="251" y="910"/>
                  </a:cubicBezTo>
                  <a:cubicBezTo>
                    <a:pt x="295" y="779"/>
                    <a:pt x="317" y="636"/>
                    <a:pt x="361" y="494"/>
                  </a:cubicBezTo>
                  <a:cubicBezTo>
                    <a:pt x="405" y="363"/>
                    <a:pt x="449" y="220"/>
                    <a:pt x="504" y="89"/>
                  </a:cubicBezTo>
                  <a:cubicBezTo>
                    <a:pt x="514" y="67"/>
                    <a:pt x="526" y="34"/>
                    <a:pt x="536" y="12"/>
                  </a:cubicBezTo>
                  <a:cubicBezTo>
                    <a:pt x="536" y="12"/>
                    <a:pt x="536" y="1"/>
                    <a:pt x="526" y="1"/>
                  </a:cubicBez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272;p48">
              <a:extLst>
                <a:ext uri="{FF2B5EF4-FFF2-40B4-BE49-F238E27FC236}">
                  <a16:creationId xmlns:a16="http://schemas.microsoft.com/office/drawing/2014/main" id="{EDCD79E2-0180-A282-EA8B-A5E0CBE9E6C1}"/>
                </a:ext>
              </a:extLst>
            </p:cNvPr>
            <p:cNvSpPr/>
            <p:nvPr/>
          </p:nvSpPr>
          <p:spPr>
            <a:xfrm>
              <a:off x="1731920" y="2085469"/>
              <a:ext cx="12432" cy="10019"/>
            </a:xfrm>
            <a:custGeom>
              <a:avLst/>
              <a:gdLst/>
              <a:ahLst/>
              <a:cxnLst/>
              <a:rect l="l" t="t" r="r" b="b"/>
              <a:pathLst>
                <a:path w="505" h="407" extrusionOk="0">
                  <a:moveTo>
                    <a:pt x="45" y="0"/>
                  </a:moveTo>
                  <a:lnTo>
                    <a:pt x="37" y="17"/>
                  </a:lnTo>
                  <a:lnTo>
                    <a:pt x="37" y="17"/>
                  </a:lnTo>
                  <a:cubicBezTo>
                    <a:pt x="39" y="11"/>
                    <a:pt x="42" y="6"/>
                    <a:pt x="45" y="0"/>
                  </a:cubicBezTo>
                  <a:close/>
                  <a:moveTo>
                    <a:pt x="37" y="17"/>
                  </a:moveTo>
                  <a:cubicBezTo>
                    <a:pt x="29" y="33"/>
                    <a:pt x="20" y="47"/>
                    <a:pt x="12" y="56"/>
                  </a:cubicBezTo>
                  <a:cubicBezTo>
                    <a:pt x="1" y="99"/>
                    <a:pt x="1" y="132"/>
                    <a:pt x="1" y="165"/>
                  </a:cubicBezTo>
                  <a:cubicBezTo>
                    <a:pt x="12" y="241"/>
                    <a:pt x="56" y="307"/>
                    <a:pt x="110" y="351"/>
                  </a:cubicBezTo>
                  <a:cubicBezTo>
                    <a:pt x="56" y="307"/>
                    <a:pt x="23" y="241"/>
                    <a:pt x="12" y="165"/>
                  </a:cubicBezTo>
                  <a:cubicBezTo>
                    <a:pt x="1" y="132"/>
                    <a:pt x="1" y="99"/>
                    <a:pt x="12" y="66"/>
                  </a:cubicBezTo>
                  <a:lnTo>
                    <a:pt x="37" y="17"/>
                  </a:lnTo>
                  <a:close/>
                  <a:moveTo>
                    <a:pt x="110" y="351"/>
                  </a:moveTo>
                  <a:lnTo>
                    <a:pt x="110" y="351"/>
                  </a:lnTo>
                  <a:cubicBezTo>
                    <a:pt x="132" y="373"/>
                    <a:pt x="166" y="395"/>
                    <a:pt x="209" y="406"/>
                  </a:cubicBezTo>
                  <a:lnTo>
                    <a:pt x="275" y="406"/>
                  </a:lnTo>
                  <a:cubicBezTo>
                    <a:pt x="220" y="406"/>
                    <a:pt x="154" y="384"/>
                    <a:pt x="110" y="351"/>
                  </a:cubicBezTo>
                  <a:close/>
                  <a:moveTo>
                    <a:pt x="494" y="329"/>
                  </a:moveTo>
                  <a:cubicBezTo>
                    <a:pt x="472" y="340"/>
                    <a:pt x="450" y="362"/>
                    <a:pt x="417" y="373"/>
                  </a:cubicBezTo>
                  <a:cubicBezTo>
                    <a:pt x="385" y="384"/>
                    <a:pt x="351" y="395"/>
                    <a:pt x="319" y="395"/>
                  </a:cubicBezTo>
                  <a:cubicBezTo>
                    <a:pt x="297" y="395"/>
                    <a:pt x="286" y="406"/>
                    <a:pt x="275" y="406"/>
                  </a:cubicBezTo>
                  <a:lnTo>
                    <a:pt x="319" y="406"/>
                  </a:lnTo>
                  <a:cubicBezTo>
                    <a:pt x="351" y="406"/>
                    <a:pt x="385" y="395"/>
                    <a:pt x="417" y="384"/>
                  </a:cubicBezTo>
                  <a:cubicBezTo>
                    <a:pt x="450" y="373"/>
                    <a:pt x="472" y="351"/>
                    <a:pt x="505" y="340"/>
                  </a:cubicBezTo>
                  <a:cubicBezTo>
                    <a:pt x="505" y="329"/>
                    <a:pt x="505" y="329"/>
                    <a:pt x="494" y="329"/>
                  </a:cubicBezTo>
                  <a:close/>
                </a:path>
              </a:pathLst>
            </a:custGeom>
            <a:solidFill>
              <a:srgbClr val="5B3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273;p48">
              <a:extLst>
                <a:ext uri="{FF2B5EF4-FFF2-40B4-BE49-F238E27FC236}">
                  <a16:creationId xmlns:a16="http://schemas.microsoft.com/office/drawing/2014/main" id="{943FFC72-25FA-6401-CBF3-85B1A959F28A}"/>
                </a:ext>
              </a:extLst>
            </p:cNvPr>
            <p:cNvSpPr/>
            <p:nvPr/>
          </p:nvSpPr>
          <p:spPr>
            <a:xfrm>
              <a:off x="1762125" y="2080620"/>
              <a:ext cx="4603" cy="18882"/>
            </a:xfrm>
            <a:custGeom>
              <a:avLst/>
              <a:gdLst/>
              <a:ahLst/>
              <a:cxnLst/>
              <a:rect l="l" t="t" r="r" b="b"/>
              <a:pathLst>
                <a:path w="187" h="767" extrusionOk="0">
                  <a:moveTo>
                    <a:pt x="175" y="0"/>
                  </a:moveTo>
                  <a:cubicBezTo>
                    <a:pt x="175" y="56"/>
                    <a:pt x="165" y="110"/>
                    <a:pt x="143" y="176"/>
                  </a:cubicBezTo>
                  <a:cubicBezTo>
                    <a:pt x="121" y="285"/>
                    <a:pt x="88" y="406"/>
                    <a:pt x="55" y="526"/>
                  </a:cubicBezTo>
                  <a:cubicBezTo>
                    <a:pt x="44" y="581"/>
                    <a:pt x="22" y="635"/>
                    <a:pt x="12" y="701"/>
                  </a:cubicBezTo>
                  <a:cubicBezTo>
                    <a:pt x="0" y="701"/>
                    <a:pt x="0" y="713"/>
                    <a:pt x="0" y="723"/>
                  </a:cubicBezTo>
                  <a:lnTo>
                    <a:pt x="0" y="767"/>
                  </a:lnTo>
                  <a:cubicBezTo>
                    <a:pt x="12" y="745"/>
                    <a:pt x="12" y="723"/>
                    <a:pt x="22" y="701"/>
                  </a:cubicBezTo>
                  <a:cubicBezTo>
                    <a:pt x="34" y="647"/>
                    <a:pt x="55" y="581"/>
                    <a:pt x="77" y="526"/>
                  </a:cubicBezTo>
                  <a:cubicBezTo>
                    <a:pt x="110" y="406"/>
                    <a:pt x="132" y="296"/>
                    <a:pt x="165" y="176"/>
                  </a:cubicBezTo>
                  <a:cubicBezTo>
                    <a:pt x="175" y="121"/>
                    <a:pt x="187" y="66"/>
                    <a:pt x="187" y="22"/>
                  </a:cubicBezTo>
                  <a:cubicBezTo>
                    <a:pt x="187" y="12"/>
                    <a:pt x="187" y="0"/>
                    <a:pt x="175" y="0"/>
                  </a:cubicBezTo>
                  <a:close/>
                </a:path>
              </a:pathLst>
            </a:custGeom>
            <a:solidFill>
              <a:srgbClr val="191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274;p48">
              <a:extLst>
                <a:ext uri="{FF2B5EF4-FFF2-40B4-BE49-F238E27FC236}">
                  <a16:creationId xmlns:a16="http://schemas.microsoft.com/office/drawing/2014/main" id="{F4BB360F-A6F0-6A66-DA28-3D7B138B0A0F}"/>
                </a:ext>
              </a:extLst>
            </p:cNvPr>
            <p:cNvSpPr/>
            <p:nvPr/>
          </p:nvSpPr>
          <p:spPr>
            <a:xfrm>
              <a:off x="1745952" y="2094627"/>
              <a:ext cx="16198" cy="7853"/>
            </a:xfrm>
            <a:custGeom>
              <a:avLst/>
              <a:gdLst/>
              <a:ahLst/>
              <a:cxnLst/>
              <a:rect l="l" t="t" r="r" b="b"/>
              <a:pathLst>
                <a:path w="658" h="319" extrusionOk="0">
                  <a:moveTo>
                    <a:pt x="12" y="1"/>
                  </a:moveTo>
                  <a:cubicBezTo>
                    <a:pt x="0" y="78"/>
                    <a:pt x="12" y="154"/>
                    <a:pt x="34" y="231"/>
                  </a:cubicBezTo>
                  <a:lnTo>
                    <a:pt x="44" y="242"/>
                  </a:lnTo>
                  <a:cubicBezTo>
                    <a:pt x="22" y="165"/>
                    <a:pt x="0" y="78"/>
                    <a:pt x="12" y="1"/>
                  </a:cubicBezTo>
                  <a:close/>
                  <a:moveTo>
                    <a:pt x="657" y="154"/>
                  </a:moveTo>
                  <a:cubicBezTo>
                    <a:pt x="647" y="209"/>
                    <a:pt x="625" y="253"/>
                    <a:pt x="613" y="297"/>
                  </a:cubicBezTo>
                  <a:cubicBezTo>
                    <a:pt x="603" y="307"/>
                    <a:pt x="603" y="319"/>
                    <a:pt x="603" y="319"/>
                  </a:cubicBezTo>
                  <a:lnTo>
                    <a:pt x="613" y="319"/>
                  </a:lnTo>
                  <a:lnTo>
                    <a:pt x="625" y="307"/>
                  </a:lnTo>
                  <a:cubicBezTo>
                    <a:pt x="635" y="275"/>
                    <a:pt x="647" y="231"/>
                    <a:pt x="657" y="198"/>
                  </a:cubicBezTo>
                  <a:lnTo>
                    <a:pt x="657" y="154"/>
                  </a:ln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275;p48">
              <a:extLst>
                <a:ext uri="{FF2B5EF4-FFF2-40B4-BE49-F238E27FC236}">
                  <a16:creationId xmlns:a16="http://schemas.microsoft.com/office/drawing/2014/main" id="{BED0E895-54CB-E206-F281-623CC8BB625C}"/>
                </a:ext>
              </a:extLst>
            </p:cNvPr>
            <p:cNvSpPr/>
            <p:nvPr/>
          </p:nvSpPr>
          <p:spPr>
            <a:xfrm>
              <a:off x="1746764" y="2100314"/>
              <a:ext cx="14303" cy="7828"/>
            </a:xfrm>
            <a:custGeom>
              <a:avLst/>
              <a:gdLst/>
              <a:ahLst/>
              <a:cxnLst/>
              <a:rect l="l" t="t" r="r" b="b"/>
              <a:pathLst>
                <a:path w="581" h="318" extrusionOk="0">
                  <a:moveTo>
                    <a:pt x="1" y="0"/>
                  </a:moveTo>
                  <a:lnTo>
                    <a:pt x="1" y="0"/>
                  </a:lnTo>
                  <a:cubicBezTo>
                    <a:pt x="23" y="44"/>
                    <a:pt x="33" y="76"/>
                    <a:pt x="55" y="120"/>
                  </a:cubicBezTo>
                  <a:cubicBezTo>
                    <a:pt x="66" y="142"/>
                    <a:pt x="88" y="175"/>
                    <a:pt x="110" y="197"/>
                  </a:cubicBezTo>
                  <a:cubicBezTo>
                    <a:pt x="121" y="219"/>
                    <a:pt x="142" y="241"/>
                    <a:pt x="164" y="263"/>
                  </a:cubicBezTo>
                  <a:cubicBezTo>
                    <a:pt x="198" y="273"/>
                    <a:pt x="220" y="295"/>
                    <a:pt x="252" y="307"/>
                  </a:cubicBezTo>
                  <a:cubicBezTo>
                    <a:pt x="263" y="307"/>
                    <a:pt x="274" y="317"/>
                    <a:pt x="296" y="317"/>
                  </a:cubicBezTo>
                  <a:lnTo>
                    <a:pt x="340" y="317"/>
                  </a:lnTo>
                  <a:cubicBezTo>
                    <a:pt x="373" y="317"/>
                    <a:pt x="405" y="307"/>
                    <a:pt x="427" y="295"/>
                  </a:cubicBezTo>
                  <a:cubicBezTo>
                    <a:pt x="439" y="285"/>
                    <a:pt x="439" y="285"/>
                    <a:pt x="449" y="285"/>
                  </a:cubicBezTo>
                  <a:cubicBezTo>
                    <a:pt x="449" y="273"/>
                    <a:pt x="449" y="273"/>
                    <a:pt x="460" y="273"/>
                  </a:cubicBezTo>
                  <a:lnTo>
                    <a:pt x="460" y="263"/>
                  </a:lnTo>
                  <a:cubicBezTo>
                    <a:pt x="471" y="263"/>
                    <a:pt x="482" y="251"/>
                    <a:pt x="482" y="251"/>
                  </a:cubicBezTo>
                  <a:lnTo>
                    <a:pt x="493" y="230"/>
                  </a:lnTo>
                  <a:cubicBezTo>
                    <a:pt x="537" y="186"/>
                    <a:pt x="570" y="131"/>
                    <a:pt x="580" y="88"/>
                  </a:cubicBezTo>
                  <a:lnTo>
                    <a:pt x="570" y="88"/>
                  </a:lnTo>
                  <a:cubicBezTo>
                    <a:pt x="548" y="142"/>
                    <a:pt x="526" y="186"/>
                    <a:pt x="493" y="219"/>
                  </a:cubicBezTo>
                  <a:lnTo>
                    <a:pt x="471" y="241"/>
                  </a:lnTo>
                  <a:lnTo>
                    <a:pt x="460" y="251"/>
                  </a:lnTo>
                  <a:lnTo>
                    <a:pt x="449" y="263"/>
                  </a:lnTo>
                  <a:cubicBezTo>
                    <a:pt x="449" y="263"/>
                    <a:pt x="439" y="263"/>
                    <a:pt x="439" y="273"/>
                  </a:cubicBezTo>
                  <a:cubicBezTo>
                    <a:pt x="439" y="273"/>
                    <a:pt x="427" y="273"/>
                    <a:pt x="427" y="285"/>
                  </a:cubicBezTo>
                  <a:cubicBezTo>
                    <a:pt x="395" y="295"/>
                    <a:pt x="373" y="307"/>
                    <a:pt x="340" y="307"/>
                  </a:cubicBezTo>
                  <a:lnTo>
                    <a:pt x="296" y="307"/>
                  </a:lnTo>
                  <a:cubicBezTo>
                    <a:pt x="285" y="307"/>
                    <a:pt x="263" y="307"/>
                    <a:pt x="252" y="295"/>
                  </a:cubicBezTo>
                  <a:cubicBezTo>
                    <a:pt x="220" y="285"/>
                    <a:pt x="198" y="273"/>
                    <a:pt x="176" y="251"/>
                  </a:cubicBezTo>
                  <a:cubicBezTo>
                    <a:pt x="132" y="219"/>
                    <a:pt x="88" y="164"/>
                    <a:pt x="55" y="110"/>
                  </a:cubicBezTo>
                  <a:cubicBezTo>
                    <a:pt x="44" y="88"/>
                    <a:pt x="23" y="44"/>
                    <a:pt x="11" y="11"/>
                  </a:cubicBezTo>
                  <a:lnTo>
                    <a:pt x="1" y="0"/>
                  </a:lnTo>
                  <a:close/>
                </a:path>
              </a:pathLst>
            </a:custGeom>
            <a:solidFill>
              <a:srgbClr val="5B3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276;p48">
              <a:extLst>
                <a:ext uri="{FF2B5EF4-FFF2-40B4-BE49-F238E27FC236}">
                  <a16:creationId xmlns:a16="http://schemas.microsoft.com/office/drawing/2014/main" id="{1B88B6EB-7151-621E-5ABD-21B6304EF9A0}"/>
                </a:ext>
              </a:extLst>
            </p:cNvPr>
            <p:cNvSpPr/>
            <p:nvPr/>
          </p:nvSpPr>
          <p:spPr>
            <a:xfrm>
              <a:off x="1745410" y="2125645"/>
              <a:ext cx="8395" cy="27522"/>
            </a:xfrm>
            <a:custGeom>
              <a:avLst/>
              <a:gdLst/>
              <a:ahLst/>
              <a:cxnLst/>
              <a:rect l="l" t="t" r="r" b="b"/>
              <a:pathLst>
                <a:path w="341" h="1118" extrusionOk="0">
                  <a:moveTo>
                    <a:pt x="307" y="0"/>
                  </a:moveTo>
                  <a:cubicBezTo>
                    <a:pt x="329" y="76"/>
                    <a:pt x="329" y="154"/>
                    <a:pt x="329" y="230"/>
                  </a:cubicBezTo>
                  <a:cubicBezTo>
                    <a:pt x="329" y="329"/>
                    <a:pt x="307" y="438"/>
                    <a:pt x="285" y="548"/>
                  </a:cubicBezTo>
                  <a:cubicBezTo>
                    <a:pt x="318" y="438"/>
                    <a:pt x="340" y="339"/>
                    <a:pt x="340" y="230"/>
                  </a:cubicBezTo>
                  <a:cubicBezTo>
                    <a:pt x="340" y="164"/>
                    <a:pt x="340" y="110"/>
                    <a:pt x="329" y="55"/>
                  </a:cubicBezTo>
                  <a:cubicBezTo>
                    <a:pt x="329" y="33"/>
                    <a:pt x="318" y="22"/>
                    <a:pt x="307" y="0"/>
                  </a:cubicBezTo>
                  <a:close/>
                  <a:moveTo>
                    <a:pt x="285" y="548"/>
                  </a:moveTo>
                  <a:lnTo>
                    <a:pt x="285" y="548"/>
                  </a:lnTo>
                  <a:cubicBezTo>
                    <a:pt x="219" y="745"/>
                    <a:pt x="121" y="942"/>
                    <a:pt x="0" y="1117"/>
                  </a:cubicBezTo>
                  <a:cubicBezTo>
                    <a:pt x="121" y="942"/>
                    <a:pt x="231" y="755"/>
                    <a:pt x="285" y="548"/>
                  </a:cubicBez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277;p48">
              <a:extLst>
                <a:ext uri="{FF2B5EF4-FFF2-40B4-BE49-F238E27FC236}">
                  <a16:creationId xmlns:a16="http://schemas.microsoft.com/office/drawing/2014/main" id="{B92469D6-1DF8-9D47-E7F5-2717BF72D76F}"/>
                </a:ext>
              </a:extLst>
            </p:cNvPr>
            <p:cNvSpPr/>
            <p:nvPr/>
          </p:nvSpPr>
          <p:spPr>
            <a:xfrm>
              <a:off x="1692310" y="2062280"/>
              <a:ext cx="61199" cy="64719"/>
            </a:xfrm>
            <a:custGeom>
              <a:avLst/>
              <a:gdLst/>
              <a:ahLst/>
              <a:cxnLst/>
              <a:rect l="l" t="t" r="r" b="b"/>
              <a:pathLst>
                <a:path w="2486" h="2629" extrusionOk="0">
                  <a:moveTo>
                    <a:pt x="1" y="1"/>
                  </a:moveTo>
                  <a:lnTo>
                    <a:pt x="1" y="1"/>
                  </a:lnTo>
                  <a:cubicBezTo>
                    <a:pt x="89" y="56"/>
                    <a:pt x="187" y="110"/>
                    <a:pt x="274" y="166"/>
                  </a:cubicBezTo>
                  <a:cubicBezTo>
                    <a:pt x="187" y="100"/>
                    <a:pt x="99" y="45"/>
                    <a:pt x="1" y="1"/>
                  </a:cubicBezTo>
                  <a:close/>
                  <a:moveTo>
                    <a:pt x="340" y="209"/>
                  </a:moveTo>
                  <a:lnTo>
                    <a:pt x="406" y="253"/>
                  </a:lnTo>
                  <a:lnTo>
                    <a:pt x="537" y="351"/>
                  </a:lnTo>
                  <a:cubicBezTo>
                    <a:pt x="505" y="307"/>
                    <a:pt x="461" y="286"/>
                    <a:pt x="417" y="253"/>
                  </a:cubicBezTo>
                  <a:lnTo>
                    <a:pt x="340" y="209"/>
                  </a:lnTo>
                  <a:close/>
                  <a:moveTo>
                    <a:pt x="537" y="351"/>
                  </a:moveTo>
                  <a:cubicBezTo>
                    <a:pt x="625" y="417"/>
                    <a:pt x="702" y="483"/>
                    <a:pt x="778" y="560"/>
                  </a:cubicBezTo>
                  <a:cubicBezTo>
                    <a:pt x="865" y="625"/>
                    <a:pt x="943" y="702"/>
                    <a:pt x="1019" y="779"/>
                  </a:cubicBezTo>
                  <a:cubicBezTo>
                    <a:pt x="1096" y="855"/>
                    <a:pt x="1162" y="932"/>
                    <a:pt x="1238" y="1008"/>
                  </a:cubicBezTo>
                  <a:cubicBezTo>
                    <a:pt x="1391" y="1161"/>
                    <a:pt x="1556" y="1304"/>
                    <a:pt x="1709" y="1458"/>
                  </a:cubicBezTo>
                  <a:cubicBezTo>
                    <a:pt x="1785" y="1523"/>
                    <a:pt x="1862" y="1599"/>
                    <a:pt x="1938" y="1676"/>
                  </a:cubicBezTo>
                  <a:cubicBezTo>
                    <a:pt x="1972" y="1720"/>
                    <a:pt x="2016" y="1753"/>
                    <a:pt x="2048" y="1796"/>
                  </a:cubicBezTo>
                  <a:cubicBezTo>
                    <a:pt x="2081" y="1840"/>
                    <a:pt x="2114" y="1874"/>
                    <a:pt x="2147" y="1917"/>
                  </a:cubicBezTo>
                  <a:lnTo>
                    <a:pt x="2245" y="2049"/>
                  </a:lnTo>
                  <a:cubicBezTo>
                    <a:pt x="2256" y="2071"/>
                    <a:pt x="2267" y="2093"/>
                    <a:pt x="2289" y="2114"/>
                  </a:cubicBezTo>
                  <a:cubicBezTo>
                    <a:pt x="2289" y="2125"/>
                    <a:pt x="2300" y="2136"/>
                    <a:pt x="2311" y="2158"/>
                  </a:cubicBezTo>
                  <a:lnTo>
                    <a:pt x="2322" y="2191"/>
                  </a:lnTo>
                  <a:lnTo>
                    <a:pt x="2344" y="2224"/>
                  </a:lnTo>
                  <a:cubicBezTo>
                    <a:pt x="2354" y="2234"/>
                    <a:pt x="2354" y="2246"/>
                    <a:pt x="2366" y="2256"/>
                  </a:cubicBezTo>
                  <a:lnTo>
                    <a:pt x="2398" y="2333"/>
                  </a:lnTo>
                  <a:cubicBezTo>
                    <a:pt x="2410" y="2355"/>
                    <a:pt x="2420" y="2377"/>
                    <a:pt x="2420" y="2410"/>
                  </a:cubicBezTo>
                  <a:cubicBezTo>
                    <a:pt x="2432" y="2432"/>
                    <a:pt x="2442" y="2453"/>
                    <a:pt x="2453" y="2487"/>
                  </a:cubicBezTo>
                  <a:cubicBezTo>
                    <a:pt x="2453" y="2453"/>
                    <a:pt x="2442" y="2432"/>
                    <a:pt x="2432" y="2399"/>
                  </a:cubicBezTo>
                  <a:cubicBezTo>
                    <a:pt x="2420" y="2377"/>
                    <a:pt x="2420" y="2355"/>
                    <a:pt x="2410" y="2333"/>
                  </a:cubicBezTo>
                  <a:lnTo>
                    <a:pt x="2376" y="2256"/>
                  </a:lnTo>
                  <a:cubicBezTo>
                    <a:pt x="2366" y="2246"/>
                    <a:pt x="2366" y="2234"/>
                    <a:pt x="2354" y="2224"/>
                  </a:cubicBezTo>
                  <a:lnTo>
                    <a:pt x="2333" y="2180"/>
                  </a:lnTo>
                  <a:lnTo>
                    <a:pt x="2322" y="2147"/>
                  </a:lnTo>
                  <a:cubicBezTo>
                    <a:pt x="2311" y="2136"/>
                    <a:pt x="2300" y="2125"/>
                    <a:pt x="2300" y="2114"/>
                  </a:cubicBezTo>
                  <a:cubicBezTo>
                    <a:pt x="2278" y="2093"/>
                    <a:pt x="2267" y="2071"/>
                    <a:pt x="2256" y="2049"/>
                  </a:cubicBezTo>
                  <a:lnTo>
                    <a:pt x="2157" y="1917"/>
                  </a:lnTo>
                  <a:lnTo>
                    <a:pt x="2059" y="1786"/>
                  </a:lnTo>
                  <a:cubicBezTo>
                    <a:pt x="2016" y="1753"/>
                    <a:pt x="1982" y="1709"/>
                    <a:pt x="1950" y="1665"/>
                  </a:cubicBezTo>
                  <a:cubicBezTo>
                    <a:pt x="1873" y="1589"/>
                    <a:pt x="1797" y="1523"/>
                    <a:pt x="1719" y="1446"/>
                  </a:cubicBezTo>
                  <a:cubicBezTo>
                    <a:pt x="1566" y="1293"/>
                    <a:pt x="1402" y="1151"/>
                    <a:pt x="1249" y="1008"/>
                  </a:cubicBezTo>
                  <a:cubicBezTo>
                    <a:pt x="1172" y="932"/>
                    <a:pt x="1096" y="844"/>
                    <a:pt x="1019" y="767"/>
                  </a:cubicBezTo>
                  <a:cubicBezTo>
                    <a:pt x="943" y="702"/>
                    <a:pt x="865" y="625"/>
                    <a:pt x="789" y="548"/>
                  </a:cubicBezTo>
                  <a:cubicBezTo>
                    <a:pt x="712" y="483"/>
                    <a:pt x="625" y="406"/>
                    <a:pt x="537" y="351"/>
                  </a:cubicBezTo>
                  <a:close/>
                  <a:moveTo>
                    <a:pt x="2453" y="2487"/>
                  </a:moveTo>
                  <a:cubicBezTo>
                    <a:pt x="2453" y="2509"/>
                    <a:pt x="2464" y="2541"/>
                    <a:pt x="2464" y="2574"/>
                  </a:cubicBezTo>
                  <a:cubicBezTo>
                    <a:pt x="2471" y="2588"/>
                    <a:pt x="2478" y="2598"/>
                    <a:pt x="2482" y="2609"/>
                  </a:cubicBezTo>
                  <a:lnTo>
                    <a:pt x="2482" y="2609"/>
                  </a:lnTo>
                  <a:cubicBezTo>
                    <a:pt x="2475" y="2563"/>
                    <a:pt x="2473" y="2525"/>
                    <a:pt x="2453" y="2487"/>
                  </a:cubicBezTo>
                  <a:close/>
                  <a:moveTo>
                    <a:pt x="2482" y="2609"/>
                  </a:moveTo>
                  <a:cubicBezTo>
                    <a:pt x="2483" y="2615"/>
                    <a:pt x="2485" y="2622"/>
                    <a:pt x="2486" y="2629"/>
                  </a:cubicBezTo>
                  <a:cubicBezTo>
                    <a:pt x="2486" y="2621"/>
                    <a:pt x="2485" y="2615"/>
                    <a:pt x="2482" y="2609"/>
                  </a:cubicBezTo>
                  <a:close/>
                </a:path>
              </a:pathLst>
            </a:custGeom>
            <a:solidFill>
              <a:srgbClr val="5B3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278;p48">
              <a:extLst>
                <a:ext uri="{FF2B5EF4-FFF2-40B4-BE49-F238E27FC236}">
                  <a16:creationId xmlns:a16="http://schemas.microsoft.com/office/drawing/2014/main" id="{2E2FAA70-F333-9293-5B48-BED79D24D784}"/>
                </a:ext>
              </a:extLst>
            </p:cNvPr>
            <p:cNvSpPr/>
            <p:nvPr/>
          </p:nvSpPr>
          <p:spPr>
            <a:xfrm>
              <a:off x="1554969" y="2583309"/>
              <a:ext cx="7188" cy="6401"/>
            </a:xfrm>
            <a:custGeom>
              <a:avLst/>
              <a:gdLst/>
              <a:ahLst/>
              <a:cxnLst/>
              <a:rect l="l" t="t" r="r" b="b"/>
              <a:pathLst>
                <a:path w="292" h="260" extrusionOk="0">
                  <a:moveTo>
                    <a:pt x="291" y="0"/>
                  </a:moveTo>
                  <a:lnTo>
                    <a:pt x="291" y="0"/>
                  </a:lnTo>
                  <a:cubicBezTo>
                    <a:pt x="195" y="97"/>
                    <a:pt x="97" y="183"/>
                    <a:pt x="0" y="260"/>
                  </a:cubicBezTo>
                  <a:lnTo>
                    <a:pt x="0" y="260"/>
                  </a:lnTo>
                  <a:cubicBezTo>
                    <a:pt x="97" y="183"/>
                    <a:pt x="194" y="97"/>
                    <a:pt x="281" y="11"/>
                  </a:cubicBezTo>
                  <a:lnTo>
                    <a:pt x="291" y="0"/>
                  </a:ln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279;p48">
              <a:extLst>
                <a:ext uri="{FF2B5EF4-FFF2-40B4-BE49-F238E27FC236}">
                  <a16:creationId xmlns:a16="http://schemas.microsoft.com/office/drawing/2014/main" id="{AEDE910C-4051-ED1D-3B32-07C496023446}"/>
                </a:ext>
              </a:extLst>
            </p:cNvPr>
            <p:cNvSpPr/>
            <p:nvPr/>
          </p:nvSpPr>
          <p:spPr>
            <a:xfrm>
              <a:off x="1657821" y="2186500"/>
              <a:ext cx="734217" cy="754034"/>
            </a:xfrm>
            <a:custGeom>
              <a:avLst/>
              <a:gdLst/>
              <a:ahLst/>
              <a:cxnLst/>
              <a:rect l="l" t="t" r="r" b="b"/>
              <a:pathLst>
                <a:path w="29825" h="30630" extrusionOk="0">
                  <a:moveTo>
                    <a:pt x="20787" y="0"/>
                  </a:moveTo>
                  <a:cubicBezTo>
                    <a:pt x="20560" y="0"/>
                    <a:pt x="20331" y="22"/>
                    <a:pt x="20102" y="46"/>
                  </a:cubicBezTo>
                  <a:cubicBezTo>
                    <a:pt x="16106" y="484"/>
                    <a:pt x="12098" y="1568"/>
                    <a:pt x="8343" y="3013"/>
                  </a:cubicBezTo>
                  <a:cubicBezTo>
                    <a:pt x="7828" y="3210"/>
                    <a:pt x="7314" y="3419"/>
                    <a:pt x="6811" y="3638"/>
                  </a:cubicBezTo>
                  <a:cubicBezTo>
                    <a:pt x="6493" y="3769"/>
                    <a:pt x="6186" y="3911"/>
                    <a:pt x="5913" y="4119"/>
                  </a:cubicBezTo>
                  <a:cubicBezTo>
                    <a:pt x="5617" y="4349"/>
                    <a:pt x="5376" y="4634"/>
                    <a:pt x="5146" y="4918"/>
                  </a:cubicBezTo>
                  <a:cubicBezTo>
                    <a:pt x="3636" y="6692"/>
                    <a:pt x="1906" y="8280"/>
                    <a:pt x="1" y="9616"/>
                  </a:cubicBezTo>
                  <a:cubicBezTo>
                    <a:pt x="865" y="12451"/>
                    <a:pt x="2529" y="14893"/>
                    <a:pt x="5103" y="16448"/>
                  </a:cubicBezTo>
                  <a:cubicBezTo>
                    <a:pt x="5967" y="15002"/>
                    <a:pt x="6777" y="13524"/>
                    <a:pt x="7522" y="12013"/>
                  </a:cubicBezTo>
                  <a:cubicBezTo>
                    <a:pt x="7730" y="13020"/>
                    <a:pt x="8135" y="14006"/>
                    <a:pt x="8288" y="14991"/>
                  </a:cubicBezTo>
                  <a:cubicBezTo>
                    <a:pt x="8617" y="17093"/>
                    <a:pt x="8650" y="19053"/>
                    <a:pt x="8584" y="21177"/>
                  </a:cubicBezTo>
                  <a:cubicBezTo>
                    <a:pt x="8584" y="21407"/>
                    <a:pt x="8573" y="21637"/>
                    <a:pt x="8660" y="21845"/>
                  </a:cubicBezTo>
                  <a:cubicBezTo>
                    <a:pt x="8743" y="22042"/>
                    <a:pt x="8934" y="22219"/>
                    <a:pt x="9140" y="22219"/>
                  </a:cubicBezTo>
                  <a:cubicBezTo>
                    <a:pt x="9152" y="22219"/>
                    <a:pt x="9164" y="22218"/>
                    <a:pt x="9176" y="22217"/>
                  </a:cubicBezTo>
                  <a:lnTo>
                    <a:pt x="9176" y="22217"/>
                  </a:lnTo>
                  <a:cubicBezTo>
                    <a:pt x="9132" y="22820"/>
                    <a:pt x="8704" y="23302"/>
                    <a:pt x="8431" y="23827"/>
                  </a:cubicBezTo>
                  <a:cubicBezTo>
                    <a:pt x="8146" y="24363"/>
                    <a:pt x="8081" y="25129"/>
                    <a:pt x="8584" y="25447"/>
                  </a:cubicBezTo>
                  <a:cubicBezTo>
                    <a:pt x="7828" y="26039"/>
                    <a:pt x="7106" y="26684"/>
                    <a:pt x="6438" y="27363"/>
                  </a:cubicBezTo>
                  <a:cubicBezTo>
                    <a:pt x="6339" y="27462"/>
                    <a:pt x="6230" y="27604"/>
                    <a:pt x="6307" y="27725"/>
                  </a:cubicBezTo>
                  <a:cubicBezTo>
                    <a:pt x="6339" y="27801"/>
                    <a:pt x="6427" y="27834"/>
                    <a:pt x="6515" y="27845"/>
                  </a:cubicBezTo>
                  <a:cubicBezTo>
                    <a:pt x="7609" y="28129"/>
                    <a:pt x="8660" y="27998"/>
                    <a:pt x="9755" y="28480"/>
                  </a:cubicBezTo>
                  <a:cubicBezTo>
                    <a:pt x="11791" y="29381"/>
                    <a:pt x="14164" y="30629"/>
                    <a:pt x="16483" y="30629"/>
                  </a:cubicBezTo>
                  <a:cubicBezTo>
                    <a:pt x="16672" y="30629"/>
                    <a:pt x="16860" y="30621"/>
                    <a:pt x="17047" y="30604"/>
                  </a:cubicBezTo>
                  <a:cubicBezTo>
                    <a:pt x="18504" y="30462"/>
                    <a:pt x="19740" y="29509"/>
                    <a:pt x="21098" y="28962"/>
                  </a:cubicBezTo>
                  <a:cubicBezTo>
                    <a:pt x="21800" y="28682"/>
                    <a:pt x="22561" y="28517"/>
                    <a:pt x="23308" y="28517"/>
                  </a:cubicBezTo>
                  <a:cubicBezTo>
                    <a:pt x="24286" y="28517"/>
                    <a:pt x="25240" y="28800"/>
                    <a:pt x="26003" y="29477"/>
                  </a:cubicBezTo>
                  <a:cubicBezTo>
                    <a:pt x="26036" y="27385"/>
                    <a:pt x="25861" y="25283"/>
                    <a:pt x="25697" y="23203"/>
                  </a:cubicBezTo>
                  <a:cubicBezTo>
                    <a:pt x="25653" y="22721"/>
                    <a:pt x="25609" y="22239"/>
                    <a:pt x="25521" y="21757"/>
                  </a:cubicBezTo>
                  <a:cubicBezTo>
                    <a:pt x="25489" y="21572"/>
                    <a:pt x="25434" y="21375"/>
                    <a:pt x="25412" y="21177"/>
                  </a:cubicBezTo>
                  <a:cubicBezTo>
                    <a:pt x="25390" y="20915"/>
                    <a:pt x="25401" y="20652"/>
                    <a:pt x="25412" y="20378"/>
                  </a:cubicBezTo>
                  <a:cubicBezTo>
                    <a:pt x="25456" y="18495"/>
                    <a:pt x="25073" y="16633"/>
                    <a:pt x="24635" y="14805"/>
                  </a:cubicBezTo>
                  <a:cubicBezTo>
                    <a:pt x="24438" y="13973"/>
                    <a:pt x="24273" y="13163"/>
                    <a:pt x="24142" y="12320"/>
                  </a:cubicBezTo>
                  <a:cubicBezTo>
                    <a:pt x="24055" y="11731"/>
                    <a:pt x="24054" y="10208"/>
                    <a:pt x="23643" y="9752"/>
                  </a:cubicBezTo>
                  <a:lnTo>
                    <a:pt x="23643" y="9752"/>
                  </a:lnTo>
                  <a:cubicBezTo>
                    <a:pt x="24112" y="10266"/>
                    <a:pt x="24471" y="10877"/>
                    <a:pt x="24701" y="11543"/>
                  </a:cubicBezTo>
                  <a:cubicBezTo>
                    <a:pt x="26704" y="9769"/>
                    <a:pt x="28762" y="7908"/>
                    <a:pt x="29825" y="5455"/>
                  </a:cubicBezTo>
                  <a:cubicBezTo>
                    <a:pt x="27492" y="3638"/>
                    <a:pt x="25018" y="1995"/>
                    <a:pt x="22445" y="539"/>
                  </a:cubicBezTo>
                  <a:cubicBezTo>
                    <a:pt x="22083" y="331"/>
                    <a:pt x="21711" y="134"/>
                    <a:pt x="21307" y="46"/>
                  </a:cubicBezTo>
                  <a:cubicBezTo>
                    <a:pt x="21135" y="13"/>
                    <a:pt x="20962" y="0"/>
                    <a:pt x="20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280;p48">
              <a:extLst>
                <a:ext uri="{FF2B5EF4-FFF2-40B4-BE49-F238E27FC236}">
                  <a16:creationId xmlns:a16="http://schemas.microsoft.com/office/drawing/2014/main" id="{09708D7D-1DFB-C9DA-223C-BEE12C268FC2}"/>
                </a:ext>
              </a:extLst>
            </p:cNvPr>
            <p:cNvSpPr/>
            <p:nvPr/>
          </p:nvSpPr>
          <p:spPr>
            <a:xfrm>
              <a:off x="2093649" y="2187632"/>
              <a:ext cx="59033" cy="8370"/>
            </a:xfrm>
            <a:custGeom>
              <a:avLst/>
              <a:gdLst/>
              <a:ahLst/>
              <a:cxnLst/>
              <a:rect l="l" t="t" r="r" b="b"/>
              <a:pathLst>
                <a:path w="2398" h="340" extrusionOk="0">
                  <a:moveTo>
                    <a:pt x="2398" y="1"/>
                  </a:moveTo>
                  <a:cubicBezTo>
                    <a:pt x="1598" y="88"/>
                    <a:pt x="788" y="176"/>
                    <a:pt x="0" y="339"/>
                  </a:cubicBezTo>
                  <a:cubicBezTo>
                    <a:pt x="800" y="208"/>
                    <a:pt x="1598" y="88"/>
                    <a:pt x="2398" y="1"/>
                  </a:cubicBezTo>
                  <a:close/>
                </a:path>
              </a:pathLst>
            </a:custGeom>
            <a:solidFill>
              <a:srgbClr val="19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281;p48">
              <a:extLst>
                <a:ext uri="{FF2B5EF4-FFF2-40B4-BE49-F238E27FC236}">
                  <a16:creationId xmlns:a16="http://schemas.microsoft.com/office/drawing/2014/main" id="{D760192E-7C0A-0D8C-F478-9167116B9D87}"/>
                </a:ext>
              </a:extLst>
            </p:cNvPr>
            <p:cNvSpPr/>
            <p:nvPr/>
          </p:nvSpPr>
          <p:spPr>
            <a:xfrm>
              <a:off x="1881249" y="2736651"/>
              <a:ext cx="2191" cy="6770"/>
            </a:xfrm>
            <a:custGeom>
              <a:avLst/>
              <a:gdLst/>
              <a:ahLst/>
              <a:cxnLst/>
              <a:rect l="l" t="t" r="r" b="b"/>
              <a:pathLst>
                <a:path w="89" h="275" extrusionOk="0">
                  <a:moveTo>
                    <a:pt x="12" y="1"/>
                  </a:moveTo>
                  <a:cubicBezTo>
                    <a:pt x="1" y="88"/>
                    <a:pt x="1" y="187"/>
                    <a:pt x="22" y="275"/>
                  </a:cubicBezTo>
                  <a:lnTo>
                    <a:pt x="88" y="12"/>
                  </a:lnTo>
                  <a:cubicBezTo>
                    <a:pt x="66" y="12"/>
                    <a:pt x="34" y="12"/>
                    <a:pt x="12" y="1"/>
                  </a:cubicBezTo>
                  <a:close/>
                </a:path>
              </a:pathLst>
            </a:custGeom>
            <a:solidFill>
              <a:srgbClr val="7641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282;p48">
              <a:extLst>
                <a:ext uri="{FF2B5EF4-FFF2-40B4-BE49-F238E27FC236}">
                  <a16:creationId xmlns:a16="http://schemas.microsoft.com/office/drawing/2014/main" id="{1B97F817-B4BE-CB69-9074-D1D441476E02}"/>
                </a:ext>
              </a:extLst>
            </p:cNvPr>
            <p:cNvSpPr/>
            <p:nvPr/>
          </p:nvSpPr>
          <p:spPr>
            <a:xfrm>
              <a:off x="2117627" y="2899718"/>
              <a:ext cx="59328" cy="28852"/>
            </a:xfrm>
            <a:custGeom>
              <a:avLst/>
              <a:gdLst/>
              <a:ahLst/>
              <a:cxnLst/>
              <a:rect l="l" t="t" r="r" b="b"/>
              <a:pathLst>
                <a:path w="2410" h="1172" extrusionOk="0">
                  <a:moveTo>
                    <a:pt x="2410" y="1"/>
                  </a:moveTo>
                  <a:cubicBezTo>
                    <a:pt x="1578" y="329"/>
                    <a:pt x="822" y="811"/>
                    <a:pt x="11" y="1161"/>
                  </a:cubicBezTo>
                  <a:cubicBezTo>
                    <a:pt x="1" y="1161"/>
                    <a:pt x="1" y="1161"/>
                    <a:pt x="1" y="1172"/>
                  </a:cubicBezTo>
                  <a:cubicBezTo>
                    <a:pt x="811" y="811"/>
                    <a:pt x="1588" y="329"/>
                    <a:pt x="2410" y="1"/>
                  </a:cubicBezTo>
                  <a:close/>
                </a:path>
              </a:pathLst>
            </a:custGeom>
            <a:solidFill>
              <a:srgbClr val="4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283;p48">
              <a:extLst>
                <a:ext uri="{FF2B5EF4-FFF2-40B4-BE49-F238E27FC236}">
                  <a16:creationId xmlns:a16="http://schemas.microsoft.com/office/drawing/2014/main" id="{9F12B9B1-9E80-6CCE-0EDF-9E38D82FC6D3}"/>
                </a:ext>
              </a:extLst>
            </p:cNvPr>
            <p:cNvSpPr/>
            <p:nvPr/>
          </p:nvSpPr>
          <p:spPr>
            <a:xfrm>
              <a:off x="1871550" y="2186549"/>
              <a:ext cx="392994" cy="748249"/>
            </a:xfrm>
            <a:custGeom>
              <a:avLst/>
              <a:gdLst/>
              <a:ahLst/>
              <a:cxnLst/>
              <a:rect l="l" t="t" r="r" b="b"/>
              <a:pathLst>
                <a:path w="15964" h="30395" extrusionOk="0">
                  <a:moveTo>
                    <a:pt x="9394" y="2332"/>
                  </a:moveTo>
                  <a:cubicBezTo>
                    <a:pt x="9372" y="2486"/>
                    <a:pt x="9329" y="2650"/>
                    <a:pt x="9285" y="2804"/>
                  </a:cubicBezTo>
                  <a:cubicBezTo>
                    <a:pt x="9241" y="2957"/>
                    <a:pt x="9187" y="3110"/>
                    <a:pt x="9121" y="3252"/>
                  </a:cubicBezTo>
                  <a:lnTo>
                    <a:pt x="9099" y="3285"/>
                  </a:lnTo>
                  <a:lnTo>
                    <a:pt x="9110" y="3252"/>
                  </a:lnTo>
                  <a:cubicBezTo>
                    <a:pt x="9175" y="3110"/>
                    <a:pt x="9231" y="2957"/>
                    <a:pt x="9274" y="2804"/>
                  </a:cubicBezTo>
                  <a:cubicBezTo>
                    <a:pt x="9329" y="2650"/>
                    <a:pt x="9362" y="2486"/>
                    <a:pt x="9394" y="2332"/>
                  </a:cubicBezTo>
                  <a:close/>
                  <a:moveTo>
                    <a:pt x="9099" y="3285"/>
                  </a:moveTo>
                  <a:lnTo>
                    <a:pt x="9088" y="3307"/>
                  </a:lnTo>
                  <a:lnTo>
                    <a:pt x="9066" y="3362"/>
                  </a:lnTo>
                  <a:cubicBezTo>
                    <a:pt x="9055" y="3383"/>
                    <a:pt x="9044" y="3405"/>
                    <a:pt x="9033" y="3417"/>
                  </a:cubicBezTo>
                  <a:lnTo>
                    <a:pt x="9000" y="3471"/>
                  </a:lnTo>
                  <a:lnTo>
                    <a:pt x="8978" y="3526"/>
                  </a:lnTo>
                  <a:cubicBezTo>
                    <a:pt x="8968" y="3537"/>
                    <a:pt x="8956" y="3559"/>
                    <a:pt x="8946" y="3570"/>
                  </a:cubicBezTo>
                  <a:lnTo>
                    <a:pt x="8869" y="3679"/>
                  </a:lnTo>
                  <a:lnTo>
                    <a:pt x="8803" y="3778"/>
                  </a:lnTo>
                  <a:cubicBezTo>
                    <a:pt x="8793" y="3789"/>
                    <a:pt x="8781" y="3811"/>
                    <a:pt x="8759" y="3821"/>
                  </a:cubicBezTo>
                  <a:lnTo>
                    <a:pt x="8727" y="3865"/>
                  </a:lnTo>
                  <a:lnTo>
                    <a:pt x="8683" y="3909"/>
                  </a:lnTo>
                  <a:lnTo>
                    <a:pt x="8661" y="3931"/>
                  </a:lnTo>
                  <a:lnTo>
                    <a:pt x="8672" y="3909"/>
                  </a:lnTo>
                  <a:lnTo>
                    <a:pt x="8715" y="3855"/>
                  </a:lnTo>
                  <a:lnTo>
                    <a:pt x="8759" y="3811"/>
                  </a:lnTo>
                  <a:cubicBezTo>
                    <a:pt x="8771" y="3799"/>
                    <a:pt x="8781" y="3778"/>
                    <a:pt x="8793" y="3767"/>
                  </a:cubicBezTo>
                  <a:lnTo>
                    <a:pt x="8869" y="3668"/>
                  </a:lnTo>
                  <a:lnTo>
                    <a:pt x="8934" y="3570"/>
                  </a:lnTo>
                  <a:cubicBezTo>
                    <a:pt x="8946" y="3548"/>
                    <a:pt x="8956" y="3537"/>
                    <a:pt x="8968" y="3515"/>
                  </a:cubicBezTo>
                  <a:lnTo>
                    <a:pt x="9000" y="3471"/>
                  </a:lnTo>
                  <a:lnTo>
                    <a:pt x="9022" y="3417"/>
                  </a:lnTo>
                  <a:cubicBezTo>
                    <a:pt x="9033" y="3395"/>
                    <a:pt x="9044" y="3383"/>
                    <a:pt x="9055" y="3362"/>
                  </a:cubicBezTo>
                  <a:lnTo>
                    <a:pt x="9077" y="3307"/>
                  </a:lnTo>
                  <a:lnTo>
                    <a:pt x="9099" y="3285"/>
                  </a:lnTo>
                  <a:close/>
                  <a:moveTo>
                    <a:pt x="8661" y="3931"/>
                  </a:moveTo>
                  <a:cubicBezTo>
                    <a:pt x="8661" y="3942"/>
                    <a:pt x="8650" y="3953"/>
                    <a:pt x="8639" y="3953"/>
                  </a:cubicBezTo>
                  <a:cubicBezTo>
                    <a:pt x="8639" y="3942"/>
                    <a:pt x="8650" y="3931"/>
                    <a:pt x="8661" y="3931"/>
                  </a:cubicBezTo>
                  <a:close/>
                  <a:moveTo>
                    <a:pt x="10840" y="4084"/>
                  </a:moveTo>
                  <a:lnTo>
                    <a:pt x="10840" y="4084"/>
                  </a:lnTo>
                  <a:cubicBezTo>
                    <a:pt x="10566" y="4391"/>
                    <a:pt x="10292" y="4719"/>
                    <a:pt x="10041" y="5048"/>
                  </a:cubicBezTo>
                  <a:cubicBezTo>
                    <a:pt x="10292" y="4709"/>
                    <a:pt x="10555" y="4391"/>
                    <a:pt x="10840" y="4084"/>
                  </a:cubicBezTo>
                  <a:close/>
                  <a:moveTo>
                    <a:pt x="10033" y="5058"/>
                  </a:moveTo>
                  <a:lnTo>
                    <a:pt x="10033" y="5058"/>
                  </a:lnTo>
                  <a:cubicBezTo>
                    <a:pt x="9783" y="5383"/>
                    <a:pt x="9545" y="5720"/>
                    <a:pt x="9329" y="6066"/>
                  </a:cubicBezTo>
                  <a:cubicBezTo>
                    <a:pt x="9209" y="6241"/>
                    <a:pt x="9099" y="6417"/>
                    <a:pt x="8990" y="6592"/>
                  </a:cubicBezTo>
                  <a:cubicBezTo>
                    <a:pt x="9099" y="6417"/>
                    <a:pt x="9209" y="6230"/>
                    <a:pt x="9318" y="6066"/>
                  </a:cubicBezTo>
                  <a:cubicBezTo>
                    <a:pt x="9545" y="5720"/>
                    <a:pt x="9783" y="5383"/>
                    <a:pt x="10033" y="5058"/>
                  </a:cubicBezTo>
                  <a:close/>
                  <a:moveTo>
                    <a:pt x="1249" y="7621"/>
                  </a:moveTo>
                  <a:lnTo>
                    <a:pt x="1249" y="7621"/>
                  </a:lnTo>
                  <a:cubicBezTo>
                    <a:pt x="1326" y="7709"/>
                    <a:pt x="1446" y="7807"/>
                    <a:pt x="1588" y="7894"/>
                  </a:cubicBezTo>
                  <a:cubicBezTo>
                    <a:pt x="1467" y="7807"/>
                    <a:pt x="1358" y="7719"/>
                    <a:pt x="1249" y="7621"/>
                  </a:cubicBezTo>
                  <a:close/>
                  <a:moveTo>
                    <a:pt x="12482" y="10106"/>
                  </a:moveTo>
                  <a:lnTo>
                    <a:pt x="12537" y="10292"/>
                  </a:lnTo>
                  <a:lnTo>
                    <a:pt x="12581" y="10490"/>
                  </a:lnTo>
                  <a:lnTo>
                    <a:pt x="12625" y="10687"/>
                  </a:lnTo>
                  <a:cubicBezTo>
                    <a:pt x="12668" y="10949"/>
                    <a:pt x="12701" y="11223"/>
                    <a:pt x="12723" y="11485"/>
                  </a:cubicBezTo>
                  <a:cubicBezTo>
                    <a:pt x="12734" y="11760"/>
                    <a:pt x="12734" y="12022"/>
                    <a:pt x="12712" y="12296"/>
                  </a:cubicBezTo>
                  <a:lnTo>
                    <a:pt x="12701" y="12493"/>
                  </a:lnTo>
                  <a:lnTo>
                    <a:pt x="12679" y="12690"/>
                  </a:lnTo>
                  <a:lnTo>
                    <a:pt x="12646" y="12887"/>
                  </a:lnTo>
                  <a:lnTo>
                    <a:pt x="12668" y="12690"/>
                  </a:lnTo>
                  <a:lnTo>
                    <a:pt x="12690" y="12493"/>
                  </a:lnTo>
                  <a:lnTo>
                    <a:pt x="12701" y="12296"/>
                  </a:lnTo>
                  <a:cubicBezTo>
                    <a:pt x="12723" y="12022"/>
                    <a:pt x="12723" y="11760"/>
                    <a:pt x="12701" y="11485"/>
                  </a:cubicBezTo>
                  <a:cubicBezTo>
                    <a:pt x="12690" y="11223"/>
                    <a:pt x="12657" y="10949"/>
                    <a:pt x="12613" y="10687"/>
                  </a:cubicBezTo>
                  <a:lnTo>
                    <a:pt x="12569" y="10490"/>
                  </a:lnTo>
                  <a:lnTo>
                    <a:pt x="12526" y="10292"/>
                  </a:lnTo>
                  <a:lnTo>
                    <a:pt x="12482" y="10106"/>
                  </a:lnTo>
                  <a:close/>
                  <a:moveTo>
                    <a:pt x="8278" y="20321"/>
                  </a:moveTo>
                  <a:lnTo>
                    <a:pt x="8278" y="20321"/>
                  </a:lnTo>
                  <a:cubicBezTo>
                    <a:pt x="6920" y="21132"/>
                    <a:pt x="5453" y="21810"/>
                    <a:pt x="3942" y="22161"/>
                  </a:cubicBezTo>
                  <a:cubicBezTo>
                    <a:pt x="4347" y="22084"/>
                    <a:pt x="4742" y="21996"/>
                    <a:pt x="5124" y="21876"/>
                  </a:cubicBezTo>
                  <a:cubicBezTo>
                    <a:pt x="5552" y="21745"/>
                    <a:pt x="5968" y="21592"/>
                    <a:pt x="6372" y="21405"/>
                  </a:cubicBezTo>
                  <a:cubicBezTo>
                    <a:pt x="6767" y="21230"/>
                    <a:pt x="7172" y="21033"/>
                    <a:pt x="7544" y="20803"/>
                  </a:cubicBezTo>
                  <a:cubicBezTo>
                    <a:pt x="7796" y="20650"/>
                    <a:pt x="8048" y="20497"/>
                    <a:pt x="8278" y="20321"/>
                  </a:cubicBezTo>
                  <a:close/>
                  <a:moveTo>
                    <a:pt x="11934" y="22095"/>
                  </a:moveTo>
                  <a:cubicBezTo>
                    <a:pt x="11617" y="22314"/>
                    <a:pt x="11277" y="22511"/>
                    <a:pt x="10938" y="22675"/>
                  </a:cubicBezTo>
                  <a:cubicBezTo>
                    <a:pt x="10588" y="22840"/>
                    <a:pt x="10226" y="22971"/>
                    <a:pt x="9854" y="23091"/>
                  </a:cubicBezTo>
                  <a:cubicBezTo>
                    <a:pt x="10226" y="22971"/>
                    <a:pt x="10588" y="22828"/>
                    <a:pt x="10927" y="22664"/>
                  </a:cubicBezTo>
                  <a:cubicBezTo>
                    <a:pt x="11277" y="22500"/>
                    <a:pt x="11617" y="22314"/>
                    <a:pt x="11934" y="22095"/>
                  </a:cubicBezTo>
                  <a:close/>
                  <a:moveTo>
                    <a:pt x="10905" y="21033"/>
                  </a:moveTo>
                  <a:cubicBezTo>
                    <a:pt x="10654" y="21219"/>
                    <a:pt x="10391" y="21394"/>
                    <a:pt x="10117" y="21570"/>
                  </a:cubicBezTo>
                  <a:cubicBezTo>
                    <a:pt x="10051" y="21613"/>
                    <a:pt x="9986" y="21646"/>
                    <a:pt x="9920" y="21690"/>
                  </a:cubicBezTo>
                  <a:lnTo>
                    <a:pt x="9810" y="21755"/>
                  </a:lnTo>
                  <a:lnTo>
                    <a:pt x="9712" y="21810"/>
                  </a:lnTo>
                  <a:cubicBezTo>
                    <a:pt x="9647" y="21854"/>
                    <a:pt x="9569" y="21898"/>
                    <a:pt x="9504" y="21930"/>
                  </a:cubicBezTo>
                  <a:lnTo>
                    <a:pt x="9296" y="22051"/>
                  </a:lnTo>
                  <a:cubicBezTo>
                    <a:pt x="9263" y="22073"/>
                    <a:pt x="9231" y="22084"/>
                    <a:pt x="9197" y="22106"/>
                  </a:cubicBezTo>
                  <a:lnTo>
                    <a:pt x="9088" y="22161"/>
                  </a:lnTo>
                  <a:lnTo>
                    <a:pt x="8978" y="22215"/>
                  </a:lnTo>
                  <a:lnTo>
                    <a:pt x="8880" y="22270"/>
                  </a:lnTo>
                  <a:cubicBezTo>
                    <a:pt x="8803" y="22303"/>
                    <a:pt x="8737" y="22347"/>
                    <a:pt x="8661" y="22380"/>
                  </a:cubicBezTo>
                  <a:lnTo>
                    <a:pt x="8453" y="22478"/>
                  </a:lnTo>
                  <a:lnTo>
                    <a:pt x="8398" y="22511"/>
                  </a:lnTo>
                  <a:lnTo>
                    <a:pt x="8343" y="22533"/>
                  </a:lnTo>
                  <a:lnTo>
                    <a:pt x="8234" y="22577"/>
                  </a:lnTo>
                  <a:cubicBezTo>
                    <a:pt x="8158" y="22609"/>
                    <a:pt x="8092" y="22643"/>
                    <a:pt x="8015" y="22675"/>
                  </a:cubicBezTo>
                  <a:lnTo>
                    <a:pt x="7796" y="22774"/>
                  </a:lnTo>
                  <a:lnTo>
                    <a:pt x="7577" y="22862"/>
                  </a:lnTo>
                  <a:cubicBezTo>
                    <a:pt x="7501" y="22883"/>
                    <a:pt x="7424" y="22916"/>
                    <a:pt x="7347" y="22938"/>
                  </a:cubicBezTo>
                  <a:cubicBezTo>
                    <a:pt x="7270" y="22971"/>
                    <a:pt x="7205" y="23003"/>
                    <a:pt x="7128" y="23025"/>
                  </a:cubicBezTo>
                  <a:cubicBezTo>
                    <a:pt x="6975" y="23081"/>
                    <a:pt x="6822" y="23124"/>
                    <a:pt x="6669" y="23168"/>
                  </a:cubicBezTo>
                  <a:cubicBezTo>
                    <a:pt x="6822" y="23124"/>
                    <a:pt x="6975" y="23069"/>
                    <a:pt x="7128" y="23015"/>
                  </a:cubicBezTo>
                  <a:cubicBezTo>
                    <a:pt x="7194" y="22993"/>
                    <a:pt x="7270" y="22960"/>
                    <a:pt x="7347" y="22927"/>
                  </a:cubicBezTo>
                  <a:cubicBezTo>
                    <a:pt x="7424" y="22905"/>
                    <a:pt x="7489" y="22872"/>
                    <a:pt x="7566" y="22850"/>
                  </a:cubicBezTo>
                  <a:lnTo>
                    <a:pt x="7785" y="22752"/>
                  </a:lnTo>
                  <a:lnTo>
                    <a:pt x="8004" y="22664"/>
                  </a:lnTo>
                  <a:cubicBezTo>
                    <a:pt x="8080" y="22631"/>
                    <a:pt x="8158" y="22599"/>
                    <a:pt x="8223" y="22566"/>
                  </a:cubicBezTo>
                  <a:lnTo>
                    <a:pt x="8333" y="22522"/>
                  </a:lnTo>
                  <a:lnTo>
                    <a:pt x="8387" y="22489"/>
                  </a:lnTo>
                  <a:lnTo>
                    <a:pt x="8442" y="22467"/>
                  </a:lnTo>
                  <a:lnTo>
                    <a:pt x="8661" y="22368"/>
                  </a:lnTo>
                  <a:cubicBezTo>
                    <a:pt x="8727" y="22336"/>
                    <a:pt x="8803" y="22292"/>
                    <a:pt x="8869" y="22259"/>
                  </a:cubicBezTo>
                  <a:lnTo>
                    <a:pt x="8978" y="22205"/>
                  </a:lnTo>
                  <a:lnTo>
                    <a:pt x="9077" y="22149"/>
                  </a:lnTo>
                  <a:lnTo>
                    <a:pt x="9187" y="22095"/>
                  </a:lnTo>
                  <a:cubicBezTo>
                    <a:pt x="9219" y="22073"/>
                    <a:pt x="9252" y="22062"/>
                    <a:pt x="9296" y="22040"/>
                  </a:cubicBezTo>
                  <a:lnTo>
                    <a:pt x="9504" y="21920"/>
                  </a:lnTo>
                  <a:cubicBezTo>
                    <a:pt x="9569" y="21887"/>
                    <a:pt x="9635" y="21843"/>
                    <a:pt x="9701" y="21799"/>
                  </a:cubicBezTo>
                  <a:lnTo>
                    <a:pt x="9810" y="21745"/>
                  </a:lnTo>
                  <a:lnTo>
                    <a:pt x="9909" y="21679"/>
                  </a:lnTo>
                  <a:cubicBezTo>
                    <a:pt x="9975" y="21646"/>
                    <a:pt x="10051" y="21602"/>
                    <a:pt x="10117" y="21558"/>
                  </a:cubicBezTo>
                  <a:cubicBezTo>
                    <a:pt x="10380" y="21394"/>
                    <a:pt x="10642" y="21208"/>
                    <a:pt x="10905" y="21033"/>
                  </a:cubicBezTo>
                  <a:close/>
                  <a:moveTo>
                    <a:pt x="6669" y="23168"/>
                  </a:moveTo>
                  <a:lnTo>
                    <a:pt x="6669" y="23168"/>
                  </a:lnTo>
                  <a:cubicBezTo>
                    <a:pt x="6372" y="23256"/>
                    <a:pt x="6055" y="23321"/>
                    <a:pt x="5737" y="23343"/>
                  </a:cubicBezTo>
                  <a:lnTo>
                    <a:pt x="5497" y="23343"/>
                  </a:lnTo>
                  <a:cubicBezTo>
                    <a:pt x="5420" y="23332"/>
                    <a:pt x="5343" y="23332"/>
                    <a:pt x="5267" y="23321"/>
                  </a:cubicBezTo>
                  <a:cubicBezTo>
                    <a:pt x="5180" y="23310"/>
                    <a:pt x="5102" y="23288"/>
                    <a:pt x="5026" y="23266"/>
                  </a:cubicBezTo>
                  <a:lnTo>
                    <a:pt x="5026" y="23266"/>
                  </a:lnTo>
                  <a:cubicBezTo>
                    <a:pt x="5102" y="23288"/>
                    <a:pt x="5180" y="23300"/>
                    <a:pt x="5267" y="23310"/>
                  </a:cubicBezTo>
                  <a:cubicBezTo>
                    <a:pt x="5343" y="23321"/>
                    <a:pt x="5420" y="23332"/>
                    <a:pt x="5497" y="23332"/>
                  </a:cubicBezTo>
                  <a:lnTo>
                    <a:pt x="5737" y="23332"/>
                  </a:lnTo>
                  <a:cubicBezTo>
                    <a:pt x="6055" y="23321"/>
                    <a:pt x="6362" y="23256"/>
                    <a:pt x="6669" y="23168"/>
                  </a:cubicBezTo>
                  <a:close/>
                  <a:moveTo>
                    <a:pt x="4643" y="24536"/>
                  </a:moveTo>
                  <a:lnTo>
                    <a:pt x="4544" y="24570"/>
                  </a:lnTo>
                  <a:cubicBezTo>
                    <a:pt x="4424" y="24602"/>
                    <a:pt x="4292" y="24646"/>
                    <a:pt x="4216" y="24733"/>
                  </a:cubicBezTo>
                  <a:cubicBezTo>
                    <a:pt x="4248" y="24723"/>
                    <a:pt x="4282" y="24701"/>
                    <a:pt x="4314" y="24690"/>
                  </a:cubicBezTo>
                  <a:cubicBezTo>
                    <a:pt x="4424" y="24635"/>
                    <a:pt x="4533" y="24591"/>
                    <a:pt x="4643" y="24536"/>
                  </a:cubicBezTo>
                  <a:close/>
                  <a:moveTo>
                    <a:pt x="9830" y="25770"/>
                  </a:moveTo>
                  <a:lnTo>
                    <a:pt x="9830" y="25770"/>
                  </a:lnTo>
                  <a:cubicBezTo>
                    <a:pt x="9827" y="25771"/>
                    <a:pt x="9825" y="25772"/>
                    <a:pt x="9822" y="25774"/>
                  </a:cubicBezTo>
                  <a:cubicBezTo>
                    <a:pt x="9825" y="25773"/>
                    <a:pt x="9827" y="25771"/>
                    <a:pt x="9830" y="25770"/>
                  </a:cubicBezTo>
                  <a:close/>
                  <a:moveTo>
                    <a:pt x="13785" y="26934"/>
                  </a:moveTo>
                  <a:lnTo>
                    <a:pt x="13839" y="26945"/>
                  </a:lnTo>
                  <a:lnTo>
                    <a:pt x="13785" y="26945"/>
                  </a:lnTo>
                  <a:cubicBezTo>
                    <a:pt x="13763" y="26945"/>
                    <a:pt x="13741" y="26934"/>
                    <a:pt x="13708" y="26934"/>
                  </a:cubicBezTo>
                  <a:close/>
                  <a:moveTo>
                    <a:pt x="13708" y="26934"/>
                  </a:moveTo>
                  <a:cubicBezTo>
                    <a:pt x="13698" y="26934"/>
                    <a:pt x="13698" y="26934"/>
                    <a:pt x="13686" y="26945"/>
                  </a:cubicBezTo>
                  <a:cubicBezTo>
                    <a:pt x="13610" y="26945"/>
                    <a:pt x="13544" y="26945"/>
                    <a:pt x="13467" y="26956"/>
                  </a:cubicBezTo>
                  <a:cubicBezTo>
                    <a:pt x="13544" y="26945"/>
                    <a:pt x="13610" y="26934"/>
                    <a:pt x="13686" y="26934"/>
                  </a:cubicBezTo>
                  <a:close/>
                  <a:moveTo>
                    <a:pt x="2519" y="27942"/>
                  </a:moveTo>
                  <a:lnTo>
                    <a:pt x="2519" y="27942"/>
                  </a:lnTo>
                  <a:cubicBezTo>
                    <a:pt x="2606" y="27996"/>
                    <a:pt x="2694" y="28040"/>
                    <a:pt x="2781" y="28095"/>
                  </a:cubicBezTo>
                  <a:cubicBezTo>
                    <a:pt x="3285" y="28314"/>
                    <a:pt x="3810" y="28489"/>
                    <a:pt x="4347" y="28621"/>
                  </a:cubicBezTo>
                  <a:cubicBezTo>
                    <a:pt x="4379" y="28631"/>
                    <a:pt x="4412" y="28642"/>
                    <a:pt x="4455" y="28642"/>
                  </a:cubicBezTo>
                  <a:lnTo>
                    <a:pt x="4455" y="28642"/>
                  </a:lnTo>
                  <a:cubicBezTo>
                    <a:pt x="3789" y="28471"/>
                    <a:pt x="3140" y="28238"/>
                    <a:pt x="2519" y="27942"/>
                  </a:cubicBezTo>
                  <a:close/>
                  <a:moveTo>
                    <a:pt x="4455" y="28642"/>
                  </a:moveTo>
                  <a:lnTo>
                    <a:pt x="4455" y="28642"/>
                  </a:lnTo>
                  <a:cubicBezTo>
                    <a:pt x="4502" y="28654"/>
                    <a:pt x="4548" y="28666"/>
                    <a:pt x="4595" y="28677"/>
                  </a:cubicBezTo>
                  <a:lnTo>
                    <a:pt x="4595" y="28677"/>
                  </a:lnTo>
                  <a:lnTo>
                    <a:pt x="4555" y="28664"/>
                  </a:lnTo>
                  <a:lnTo>
                    <a:pt x="4457" y="28642"/>
                  </a:lnTo>
                  <a:cubicBezTo>
                    <a:pt x="4456" y="28642"/>
                    <a:pt x="4456" y="28642"/>
                    <a:pt x="4455" y="28642"/>
                  </a:cubicBezTo>
                  <a:close/>
                  <a:moveTo>
                    <a:pt x="12121" y="1"/>
                  </a:moveTo>
                  <a:cubicBezTo>
                    <a:pt x="11880" y="1"/>
                    <a:pt x="11650" y="23"/>
                    <a:pt x="11420" y="44"/>
                  </a:cubicBezTo>
                  <a:cubicBezTo>
                    <a:pt x="10621" y="132"/>
                    <a:pt x="9822" y="252"/>
                    <a:pt x="9022" y="383"/>
                  </a:cubicBezTo>
                  <a:cubicBezTo>
                    <a:pt x="7917" y="624"/>
                    <a:pt x="6844" y="975"/>
                    <a:pt x="5737" y="1194"/>
                  </a:cubicBezTo>
                  <a:cubicBezTo>
                    <a:pt x="5737" y="1205"/>
                    <a:pt x="5737" y="1205"/>
                    <a:pt x="5749" y="1205"/>
                  </a:cubicBezTo>
                  <a:cubicBezTo>
                    <a:pt x="5968" y="1347"/>
                    <a:pt x="6209" y="1456"/>
                    <a:pt x="6471" y="1522"/>
                  </a:cubicBezTo>
                  <a:cubicBezTo>
                    <a:pt x="6800" y="1566"/>
                    <a:pt x="7172" y="1512"/>
                    <a:pt x="7457" y="1687"/>
                  </a:cubicBezTo>
                  <a:cubicBezTo>
                    <a:pt x="7205" y="2716"/>
                    <a:pt x="5891" y="3592"/>
                    <a:pt x="4927" y="3855"/>
                  </a:cubicBezTo>
                  <a:cubicBezTo>
                    <a:pt x="4632" y="3931"/>
                    <a:pt x="4336" y="3964"/>
                    <a:pt x="4041" y="3964"/>
                  </a:cubicBezTo>
                  <a:cubicBezTo>
                    <a:pt x="3340" y="3964"/>
                    <a:pt x="2628" y="3756"/>
                    <a:pt x="2048" y="3351"/>
                  </a:cubicBezTo>
                  <a:cubicBezTo>
                    <a:pt x="2103" y="3285"/>
                    <a:pt x="2158" y="3230"/>
                    <a:pt x="2223" y="3176"/>
                  </a:cubicBezTo>
                  <a:lnTo>
                    <a:pt x="2114" y="3176"/>
                  </a:lnTo>
                  <a:cubicBezTo>
                    <a:pt x="1851" y="3186"/>
                    <a:pt x="1588" y="3417"/>
                    <a:pt x="1643" y="3668"/>
                  </a:cubicBezTo>
                  <a:cubicBezTo>
                    <a:pt x="1654" y="3767"/>
                    <a:pt x="1720" y="3843"/>
                    <a:pt x="1785" y="3920"/>
                  </a:cubicBezTo>
                  <a:cubicBezTo>
                    <a:pt x="1927" y="4106"/>
                    <a:pt x="2114" y="4259"/>
                    <a:pt x="2300" y="4402"/>
                  </a:cubicBezTo>
                  <a:cubicBezTo>
                    <a:pt x="2749" y="4709"/>
                    <a:pt x="3296" y="4916"/>
                    <a:pt x="3854" y="4916"/>
                  </a:cubicBezTo>
                  <a:cubicBezTo>
                    <a:pt x="3953" y="4916"/>
                    <a:pt x="4051" y="4916"/>
                    <a:pt x="4150" y="4894"/>
                  </a:cubicBezTo>
                  <a:cubicBezTo>
                    <a:pt x="4325" y="4872"/>
                    <a:pt x="5761" y="4329"/>
                    <a:pt x="5706" y="4185"/>
                  </a:cubicBezTo>
                  <a:lnTo>
                    <a:pt x="5706" y="4185"/>
                  </a:lnTo>
                  <a:cubicBezTo>
                    <a:pt x="5858" y="4545"/>
                    <a:pt x="5584" y="4960"/>
                    <a:pt x="5267" y="5190"/>
                  </a:cubicBezTo>
                  <a:cubicBezTo>
                    <a:pt x="4939" y="5409"/>
                    <a:pt x="4544" y="5551"/>
                    <a:pt x="4282" y="5847"/>
                  </a:cubicBezTo>
                  <a:cubicBezTo>
                    <a:pt x="4314" y="5869"/>
                    <a:pt x="4336" y="5880"/>
                    <a:pt x="4369" y="5891"/>
                  </a:cubicBezTo>
                  <a:cubicBezTo>
                    <a:pt x="4446" y="5847"/>
                    <a:pt x="4533" y="5814"/>
                    <a:pt x="4610" y="5782"/>
                  </a:cubicBezTo>
                  <a:lnTo>
                    <a:pt x="5070" y="5617"/>
                  </a:lnTo>
                  <a:cubicBezTo>
                    <a:pt x="5377" y="5519"/>
                    <a:pt x="5683" y="5431"/>
                    <a:pt x="5990" y="5332"/>
                  </a:cubicBezTo>
                  <a:cubicBezTo>
                    <a:pt x="6143" y="5288"/>
                    <a:pt x="6296" y="5245"/>
                    <a:pt x="6450" y="5190"/>
                  </a:cubicBezTo>
                  <a:cubicBezTo>
                    <a:pt x="6603" y="5135"/>
                    <a:pt x="6756" y="5091"/>
                    <a:pt x="6909" y="5026"/>
                  </a:cubicBezTo>
                  <a:cubicBezTo>
                    <a:pt x="6942" y="5015"/>
                    <a:pt x="6986" y="5004"/>
                    <a:pt x="7019" y="4982"/>
                  </a:cubicBezTo>
                  <a:cubicBezTo>
                    <a:pt x="7063" y="4971"/>
                    <a:pt x="7095" y="4960"/>
                    <a:pt x="7128" y="4938"/>
                  </a:cubicBezTo>
                  <a:lnTo>
                    <a:pt x="7248" y="4894"/>
                  </a:lnTo>
                  <a:lnTo>
                    <a:pt x="7358" y="4840"/>
                  </a:lnTo>
                  <a:cubicBezTo>
                    <a:pt x="7369" y="4829"/>
                    <a:pt x="7391" y="4829"/>
                    <a:pt x="7413" y="4818"/>
                  </a:cubicBezTo>
                  <a:lnTo>
                    <a:pt x="7467" y="4785"/>
                  </a:lnTo>
                  <a:cubicBezTo>
                    <a:pt x="7501" y="4774"/>
                    <a:pt x="7533" y="4752"/>
                    <a:pt x="7566" y="4731"/>
                  </a:cubicBezTo>
                  <a:cubicBezTo>
                    <a:pt x="7643" y="4697"/>
                    <a:pt x="7708" y="4653"/>
                    <a:pt x="7785" y="4621"/>
                  </a:cubicBezTo>
                  <a:lnTo>
                    <a:pt x="7829" y="4588"/>
                  </a:lnTo>
                  <a:lnTo>
                    <a:pt x="7861" y="4566"/>
                  </a:lnTo>
                  <a:lnTo>
                    <a:pt x="7883" y="4555"/>
                  </a:lnTo>
                  <a:lnTo>
                    <a:pt x="7993" y="4490"/>
                  </a:lnTo>
                  <a:lnTo>
                    <a:pt x="8092" y="4424"/>
                  </a:lnTo>
                  <a:lnTo>
                    <a:pt x="8136" y="4391"/>
                  </a:lnTo>
                  <a:cubicBezTo>
                    <a:pt x="8158" y="4380"/>
                    <a:pt x="8168" y="4358"/>
                    <a:pt x="8190" y="4347"/>
                  </a:cubicBezTo>
                  <a:lnTo>
                    <a:pt x="8278" y="4281"/>
                  </a:lnTo>
                  <a:lnTo>
                    <a:pt x="8377" y="4205"/>
                  </a:lnTo>
                  <a:cubicBezTo>
                    <a:pt x="8387" y="4183"/>
                    <a:pt x="8409" y="4172"/>
                    <a:pt x="8420" y="4161"/>
                  </a:cubicBezTo>
                  <a:lnTo>
                    <a:pt x="8464" y="4117"/>
                  </a:lnTo>
                  <a:lnTo>
                    <a:pt x="8508" y="4074"/>
                  </a:lnTo>
                  <a:cubicBezTo>
                    <a:pt x="8518" y="4062"/>
                    <a:pt x="8540" y="4052"/>
                    <a:pt x="8552" y="4040"/>
                  </a:cubicBezTo>
                  <a:lnTo>
                    <a:pt x="8639" y="3953"/>
                  </a:lnTo>
                  <a:lnTo>
                    <a:pt x="8562" y="4040"/>
                  </a:lnTo>
                  <a:cubicBezTo>
                    <a:pt x="8552" y="4062"/>
                    <a:pt x="8530" y="4074"/>
                    <a:pt x="8518" y="4084"/>
                  </a:cubicBezTo>
                  <a:lnTo>
                    <a:pt x="8475" y="4128"/>
                  </a:lnTo>
                  <a:lnTo>
                    <a:pt x="8431" y="4172"/>
                  </a:lnTo>
                  <a:cubicBezTo>
                    <a:pt x="8409" y="4183"/>
                    <a:pt x="8398" y="4194"/>
                    <a:pt x="8387" y="4205"/>
                  </a:cubicBezTo>
                  <a:lnTo>
                    <a:pt x="8289" y="4293"/>
                  </a:lnTo>
                  <a:lnTo>
                    <a:pt x="8190" y="4358"/>
                  </a:lnTo>
                  <a:lnTo>
                    <a:pt x="8146" y="4402"/>
                  </a:lnTo>
                  <a:lnTo>
                    <a:pt x="8092" y="4434"/>
                  </a:lnTo>
                  <a:lnTo>
                    <a:pt x="7993" y="4500"/>
                  </a:lnTo>
                  <a:lnTo>
                    <a:pt x="7895" y="4566"/>
                  </a:lnTo>
                  <a:lnTo>
                    <a:pt x="7873" y="4588"/>
                  </a:lnTo>
                  <a:lnTo>
                    <a:pt x="7840" y="4599"/>
                  </a:lnTo>
                  <a:lnTo>
                    <a:pt x="7785" y="4632"/>
                  </a:lnTo>
                  <a:cubicBezTo>
                    <a:pt x="7720" y="4675"/>
                    <a:pt x="7643" y="4709"/>
                    <a:pt x="7577" y="4741"/>
                  </a:cubicBezTo>
                  <a:cubicBezTo>
                    <a:pt x="7544" y="4763"/>
                    <a:pt x="7501" y="4785"/>
                    <a:pt x="7467" y="4796"/>
                  </a:cubicBezTo>
                  <a:lnTo>
                    <a:pt x="7413" y="4829"/>
                  </a:lnTo>
                  <a:cubicBezTo>
                    <a:pt x="7391" y="4840"/>
                    <a:pt x="7380" y="4840"/>
                    <a:pt x="7358" y="4851"/>
                  </a:cubicBezTo>
                  <a:lnTo>
                    <a:pt x="7248" y="4906"/>
                  </a:lnTo>
                  <a:lnTo>
                    <a:pt x="7139" y="4950"/>
                  </a:lnTo>
                  <a:cubicBezTo>
                    <a:pt x="7095" y="4971"/>
                    <a:pt x="7063" y="4982"/>
                    <a:pt x="7029" y="4993"/>
                  </a:cubicBezTo>
                  <a:cubicBezTo>
                    <a:pt x="6986" y="5015"/>
                    <a:pt x="6953" y="5026"/>
                    <a:pt x="6909" y="5037"/>
                  </a:cubicBezTo>
                  <a:cubicBezTo>
                    <a:pt x="6767" y="5103"/>
                    <a:pt x="6613" y="5147"/>
                    <a:pt x="6460" y="5201"/>
                  </a:cubicBezTo>
                  <a:cubicBezTo>
                    <a:pt x="6307" y="5245"/>
                    <a:pt x="6143" y="5300"/>
                    <a:pt x="5990" y="5344"/>
                  </a:cubicBezTo>
                  <a:cubicBezTo>
                    <a:pt x="5683" y="5442"/>
                    <a:pt x="5377" y="5529"/>
                    <a:pt x="5070" y="5628"/>
                  </a:cubicBezTo>
                  <a:lnTo>
                    <a:pt x="4610" y="5792"/>
                  </a:lnTo>
                  <a:cubicBezTo>
                    <a:pt x="4533" y="5825"/>
                    <a:pt x="4446" y="5858"/>
                    <a:pt x="4369" y="5891"/>
                  </a:cubicBezTo>
                  <a:cubicBezTo>
                    <a:pt x="4851" y="6077"/>
                    <a:pt x="5365" y="6176"/>
                    <a:pt x="5880" y="6198"/>
                  </a:cubicBezTo>
                  <a:cubicBezTo>
                    <a:pt x="5990" y="6580"/>
                    <a:pt x="5672" y="6986"/>
                    <a:pt x="5289" y="7117"/>
                  </a:cubicBezTo>
                  <a:cubicBezTo>
                    <a:pt x="5114" y="7172"/>
                    <a:pt x="4927" y="7194"/>
                    <a:pt x="4742" y="7194"/>
                  </a:cubicBezTo>
                  <a:cubicBezTo>
                    <a:pt x="4326" y="7194"/>
                    <a:pt x="3876" y="7084"/>
                    <a:pt x="3416" y="6964"/>
                  </a:cubicBezTo>
                  <a:cubicBezTo>
                    <a:pt x="2968" y="6855"/>
                    <a:pt x="2519" y="6745"/>
                    <a:pt x="2092" y="6745"/>
                  </a:cubicBezTo>
                  <a:cubicBezTo>
                    <a:pt x="2015" y="6745"/>
                    <a:pt x="1939" y="6745"/>
                    <a:pt x="1862" y="6756"/>
                  </a:cubicBezTo>
                  <a:cubicBezTo>
                    <a:pt x="1150" y="6833"/>
                    <a:pt x="920" y="7215"/>
                    <a:pt x="1238" y="7599"/>
                  </a:cubicBezTo>
                  <a:cubicBezTo>
                    <a:pt x="1358" y="7719"/>
                    <a:pt x="1489" y="7818"/>
                    <a:pt x="1621" y="7916"/>
                  </a:cubicBezTo>
                  <a:cubicBezTo>
                    <a:pt x="1654" y="7928"/>
                    <a:pt x="1676" y="7938"/>
                    <a:pt x="1708" y="7960"/>
                  </a:cubicBezTo>
                  <a:cubicBezTo>
                    <a:pt x="3088" y="8661"/>
                    <a:pt x="4632" y="9044"/>
                    <a:pt x="6187" y="9088"/>
                  </a:cubicBezTo>
                  <a:lnTo>
                    <a:pt x="6296" y="9088"/>
                  </a:lnTo>
                  <a:cubicBezTo>
                    <a:pt x="6526" y="9077"/>
                    <a:pt x="6745" y="9066"/>
                    <a:pt x="6975" y="9044"/>
                  </a:cubicBezTo>
                  <a:cubicBezTo>
                    <a:pt x="7194" y="9022"/>
                    <a:pt x="7424" y="8989"/>
                    <a:pt x="7643" y="8957"/>
                  </a:cubicBezTo>
                  <a:cubicBezTo>
                    <a:pt x="7861" y="8913"/>
                    <a:pt x="8080" y="8858"/>
                    <a:pt x="8299" y="8792"/>
                  </a:cubicBezTo>
                  <a:cubicBezTo>
                    <a:pt x="8508" y="8738"/>
                    <a:pt x="8727" y="8661"/>
                    <a:pt x="8934" y="8563"/>
                  </a:cubicBezTo>
                  <a:cubicBezTo>
                    <a:pt x="9132" y="8475"/>
                    <a:pt x="9340" y="8365"/>
                    <a:pt x="9526" y="8245"/>
                  </a:cubicBezTo>
                  <a:cubicBezTo>
                    <a:pt x="9712" y="8113"/>
                    <a:pt x="9887" y="7971"/>
                    <a:pt x="10041" y="7818"/>
                  </a:cubicBezTo>
                  <a:cubicBezTo>
                    <a:pt x="10194" y="7653"/>
                    <a:pt x="10325" y="7478"/>
                    <a:pt x="10435" y="7281"/>
                  </a:cubicBezTo>
                  <a:lnTo>
                    <a:pt x="9219" y="7030"/>
                  </a:lnTo>
                  <a:cubicBezTo>
                    <a:pt x="9175" y="7018"/>
                    <a:pt x="9121" y="7008"/>
                    <a:pt x="9077" y="6986"/>
                  </a:cubicBezTo>
                  <a:cubicBezTo>
                    <a:pt x="9022" y="6964"/>
                    <a:pt x="8978" y="6931"/>
                    <a:pt x="8946" y="6887"/>
                  </a:cubicBezTo>
                  <a:cubicBezTo>
                    <a:pt x="8934" y="6865"/>
                    <a:pt x="8924" y="6843"/>
                    <a:pt x="8924" y="6811"/>
                  </a:cubicBezTo>
                  <a:lnTo>
                    <a:pt x="8924" y="6734"/>
                  </a:lnTo>
                  <a:cubicBezTo>
                    <a:pt x="8934" y="6679"/>
                    <a:pt x="8956" y="6636"/>
                    <a:pt x="8990" y="6592"/>
                  </a:cubicBezTo>
                  <a:lnTo>
                    <a:pt x="8990" y="6592"/>
                  </a:lnTo>
                  <a:cubicBezTo>
                    <a:pt x="8968" y="6636"/>
                    <a:pt x="8946" y="6690"/>
                    <a:pt x="8934" y="6734"/>
                  </a:cubicBezTo>
                  <a:cubicBezTo>
                    <a:pt x="8934" y="6767"/>
                    <a:pt x="8924" y="6789"/>
                    <a:pt x="8934" y="6811"/>
                  </a:cubicBezTo>
                  <a:cubicBezTo>
                    <a:pt x="8934" y="6833"/>
                    <a:pt x="8946" y="6865"/>
                    <a:pt x="8956" y="6887"/>
                  </a:cubicBezTo>
                  <a:cubicBezTo>
                    <a:pt x="8990" y="6931"/>
                    <a:pt x="9033" y="6953"/>
                    <a:pt x="9077" y="6975"/>
                  </a:cubicBezTo>
                  <a:cubicBezTo>
                    <a:pt x="9121" y="6996"/>
                    <a:pt x="9175" y="7008"/>
                    <a:pt x="9219" y="7018"/>
                  </a:cubicBezTo>
                  <a:lnTo>
                    <a:pt x="10445" y="7271"/>
                  </a:lnTo>
                  <a:lnTo>
                    <a:pt x="10457" y="7271"/>
                  </a:lnTo>
                  <a:lnTo>
                    <a:pt x="10445" y="7281"/>
                  </a:lnTo>
                  <a:cubicBezTo>
                    <a:pt x="10336" y="7478"/>
                    <a:pt x="10204" y="7653"/>
                    <a:pt x="10051" y="7818"/>
                  </a:cubicBezTo>
                  <a:cubicBezTo>
                    <a:pt x="9887" y="7982"/>
                    <a:pt x="9712" y="8125"/>
                    <a:pt x="9526" y="8256"/>
                  </a:cubicBezTo>
                  <a:cubicBezTo>
                    <a:pt x="9340" y="8376"/>
                    <a:pt x="9143" y="8485"/>
                    <a:pt x="8934" y="8584"/>
                  </a:cubicBezTo>
                  <a:cubicBezTo>
                    <a:pt x="8727" y="8672"/>
                    <a:pt x="8518" y="8748"/>
                    <a:pt x="8299" y="8814"/>
                  </a:cubicBezTo>
                  <a:cubicBezTo>
                    <a:pt x="8080" y="8880"/>
                    <a:pt x="7861" y="8923"/>
                    <a:pt x="7643" y="8967"/>
                  </a:cubicBezTo>
                  <a:cubicBezTo>
                    <a:pt x="7424" y="9001"/>
                    <a:pt x="7194" y="9033"/>
                    <a:pt x="6975" y="9055"/>
                  </a:cubicBezTo>
                  <a:cubicBezTo>
                    <a:pt x="6800" y="9077"/>
                    <a:pt x="6613" y="9088"/>
                    <a:pt x="6438" y="9088"/>
                  </a:cubicBezTo>
                  <a:lnTo>
                    <a:pt x="6482" y="9088"/>
                  </a:lnTo>
                  <a:cubicBezTo>
                    <a:pt x="7698" y="9088"/>
                    <a:pt x="8913" y="8891"/>
                    <a:pt x="10063" y="8464"/>
                  </a:cubicBezTo>
                  <a:cubicBezTo>
                    <a:pt x="10501" y="9526"/>
                    <a:pt x="10720" y="10665"/>
                    <a:pt x="10720" y="11814"/>
                  </a:cubicBezTo>
                  <a:cubicBezTo>
                    <a:pt x="10720" y="11989"/>
                    <a:pt x="10708" y="12186"/>
                    <a:pt x="10588" y="12329"/>
                  </a:cubicBezTo>
                  <a:cubicBezTo>
                    <a:pt x="10467" y="12460"/>
                    <a:pt x="10270" y="12482"/>
                    <a:pt x="10106" y="12548"/>
                  </a:cubicBezTo>
                  <a:cubicBezTo>
                    <a:pt x="9569" y="12734"/>
                    <a:pt x="9219" y="13347"/>
                    <a:pt x="9340" y="13906"/>
                  </a:cubicBezTo>
                  <a:cubicBezTo>
                    <a:pt x="8902" y="14059"/>
                    <a:pt x="8453" y="14234"/>
                    <a:pt x="8158" y="14584"/>
                  </a:cubicBezTo>
                  <a:cubicBezTo>
                    <a:pt x="8026" y="14738"/>
                    <a:pt x="7960" y="14869"/>
                    <a:pt x="7917" y="15000"/>
                  </a:cubicBezTo>
                  <a:cubicBezTo>
                    <a:pt x="7993" y="15000"/>
                    <a:pt x="8059" y="15011"/>
                    <a:pt x="8124" y="15022"/>
                  </a:cubicBezTo>
                  <a:cubicBezTo>
                    <a:pt x="8212" y="15044"/>
                    <a:pt x="8299" y="15066"/>
                    <a:pt x="8387" y="15077"/>
                  </a:cubicBezTo>
                  <a:cubicBezTo>
                    <a:pt x="8464" y="15098"/>
                    <a:pt x="8552" y="15132"/>
                    <a:pt x="8639" y="15154"/>
                  </a:cubicBezTo>
                  <a:lnTo>
                    <a:pt x="8694" y="15176"/>
                  </a:lnTo>
                  <a:lnTo>
                    <a:pt x="8759" y="15197"/>
                  </a:lnTo>
                  <a:cubicBezTo>
                    <a:pt x="8779" y="15204"/>
                    <a:pt x="8803" y="15214"/>
                    <a:pt x="8829" y="15224"/>
                  </a:cubicBezTo>
                  <a:lnTo>
                    <a:pt x="8829" y="15224"/>
                  </a:lnTo>
                  <a:lnTo>
                    <a:pt x="8814" y="15219"/>
                  </a:lnTo>
                  <a:lnTo>
                    <a:pt x="8759" y="15208"/>
                  </a:lnTo>
                  <a:lnTo>
                    <a:pt x="8694" y="15186"/>
                  </a:lnTo>
                  <a:lnTo>
                    <a:pt x="8628" y="15164"/>
                  </a:lnTo>
                  <a:cubicBezTo>
                    <a:pt x="8552" y="15142"/>
                    <a:pt x="8464" y="15120"/>
                    <a:pt x="8377" y="15098"/>
                  </a:cubicBezTo>
                  <a:cubicBezTo>
                    <a:pt x="8299" y="15077"/>
                    <a:pt x="8212" y="15055"/>
                    <a:pt x="8124" y="15033"/>
                  </a:cubicBezTo>
                  <a:cubicBezTo>
                    <a:pt x="8059" y="15022"/>
                    <a:pt x="7993" y="15011"/>
                    <a:pt x="7917" y="15000"/>
                  </a:cubicBezTo>
                  <a:lnTo>
                    <a:pt x="7917" y="15000"/>
                  </a:lnTo>
                  <a:cubicBezTo>
                    <a:pt x="7752" y="15592"/>
                    <a:pt x="8398" y="16040"/>
                    <a:pt x="8759" y="16544"/>
                  </a:cubicBezTo>
                  <a:cubicBezTo>
                    <a:pt x="8409" y="16544"/>
                    <a:pt x="8048" y="16588"/>
                    <a:pt x="7708" y="16665"/>
                  </a:cubicBezTo>
                  <a:cubicBezTo>
                    <a:pt x="7895" y="16653"/>
                    <a:pt x="8092" y="16643"/>
                    <a:pt x="8278" y="16643"/>
                  </a:cubicBezTo>
                  <a:lnTo>
                    <a:pt x="8464" y="16643"/>
                  </a:lnTo>
                  <a:cubicBezTo>
                    <a:pt x="8672" y="16653"/>
                    <a:pt x="8880" y="16665"/>
                    <a:pt x="9077" y="16697"/>
                  </a:cubicBezTo>
                  <a:cubicBezTo>
                    <a:pt x="9274" y="16730"/>
                    <a:pt x="9482" y="16774"/>
                    <a:pt x="9679" y="16828"/>
                  </a:cubicBezTo>
                  <a:cubicBezTo>
                    <a:pt x="9482" y="16774"/>
                    <a:pt x="9274" y="16741"/>
                    <a:pt x="9077" y="16708"/>
                  </a:cubicBezTo>
                  <a:cubicBezTo>
                    <a:pt x="8880" y="16675"/>
                    <a:pt x="8672" y="16653"/>
                    <a:pt x="8464" y="16653"/>
                  </a:cubicBezTo>
                  <a:lnTo>
                    <a:pt x="8299" y="16653"/>
                  </a:lnTo>
                  <a:cubicBezTo>
                    <a:pt x="8070" y="16653"/>
                    <a:pt x="7829" y="16665"/>
                    <a:pt x="7599" y="16697"/>
                  </a:cubicBezTo>
                  <a:cubicBezTo>
                    <a:pt x="7029" y="16840"/>
                    <a:pt x="6493" y="17081"/>
                    <a:pt x="6000" y="17409"/>
                  </a:cubicBezTo>
                  <a:cubicBezTo>
                    <a:pt x="6734" y="17398"/>
                    <a:pt x="7467" y="17376"/>
                    <a:pt x="8212" y="17365"/>
                  </a:cubicBezTo>
                  <a:lnTo>
                    <a:pt x="8267" y="17365"/>
                  </a:lnTo>
                  <a:cubicBezTo>
                    <a:pt x="8387" y="17365"/>
                    <a:pt x="8518" y="17376"/>
                    <a:pt x="8606" y="17453"/>
                  </a:cubicBezTo>
                  <a:cubicBezTo>
                    <a:pt x="8803" y="17617"/>
                    <a:pt x="8705" y="17923"/>
                    <a:pt x="8694" y="18186"/>
                  </a:cubicBezTo>
                  <a:cubicBezTo>
                    <a:pt x="8683" y="18679"/>
                    <a:pt x="9066" y="19062"/>
                    <a:pt x="9504" y="19314"/>
                  </a:cubicBezTo>
                  <a:cubicBezTo>
                    <a:pt x="9548" y="19270"/>
                    <a:pt x="9591" y="19227"/>
                    <a:pt x="9647" y="19183"/>
                  </a:cubicBezTo>
                  <a:lnTo>
                    <a:pt x="9647" y="19183"/>
                  </a:lnTo>
                  <a:cubicBezTo>
                    <a:pt x="9603" y="19227"/>
                    <a:pt x="9548" y="19270"/>
                    <a:pt x="9504" y="19325"/>
                  </a:cubicBezTo>
                  <a:lnTo>
                    <a:pt x="9767" y="19456"/>
                  </a:lnTo>
                  <a:cubicBezTo>
                    <a:pt x="10292" y="19719"/>
                    <a:pt x="10895" y="19949"/>
                    <a:pt x="11168" y="20475"/>
                  </a:cubicBezTo>
                  <a:cubicBezTo>
                    <a:pt x="10314" y="21427"/>
                    <a:pt x="9165" y="22106"/>
                    <a:pt x="7917" y="22380"/>
                  </a:cubicBezTo>
                  <a:cubicBezTo>
                    <a:pt x="7829" y="22402"/>
                    <a:pt x="7741" y="22412"/>
                    <a:pt x="7643" y="22412"/>
                  </a:cubicBezTo>
                  <a:cubicBezTo>
                    <a:pt x="7391" y="22412"/>
                    <a:pt x="7139" y="22325"/>
                    <a:pt x="7095" y="22095"/>
                  </a:cubicBezTo>
                  <a:cubicBezTo>
                    <a:pt x="7063" y="21898"/>
                    <a:pt x="7216" y="21712"/>
                    <a:pt x="7358" y="21570"/>
                  </a:cubicBezTo>
                  <a:cubicBezTo>
                    <a:pt x="7927" y="20989"/>
                    <a:pt x="8497" y="20420"/>
                    <a:pt x="9066" y="19840"/>
                  </a:cubicBezTo>
                  <a:lnTo>
                    <a:pt x="9066" y="19840"/>
                  </a:lnTo>
                  <a:cubicBezTo>
                    <a:pt x="8836" y="19993"/>
                    <a:pt x="8606" y="20135"/>
                    <a:pt x="8365" y="20278"/>
                  </a:cubicBezTo>
                  <a:cubicBezTo>
                    <a:pt x="8102" y="20463"/>
                    <a:pt x="7829" y="20650"/>
                    <a:pt x="7555" y="20814"/>
                  </a:cubicBezTo>
                  <a:cubicBezTo>
                    <a:pt x="7172" y="21033"/>
                    <a:pt x="6778" y="21241"/>
                    <a:pt x="6372" y="21427"/>
                  </a:cubicBezTo>
                  <a:cubicBezTo>
                    <a:pt x="5968" y="21602"/>
                    <a:pt x="5552" y="21755"/>
                    <a:pt x="5124" y="21887"/>
                  </a:cubicBezTo>
                  <a:cubicBezTo>
                    <a:pt x="4708" y="22018"/>
                    <a:pt x="4270" y="22117"/>
                    <a:pt x="3832" y="22193"/>
                  </a:cubicBezTo>
                  <a:cubicBezTo>
                    <a:pt x="3810" y="22205"/>
                    <a:pt x="3789" y="22205"/>
                    <a:pt x="3756" y="22215"/>
                  </a:cubicBezTo>
                  <a:lnTo>
                    <a:pt x="3701" y="22227"/>
                  </a:lnTo>
                  <a:cubicBezTo>
                    <a:pt x="3034" y="22368"/>
                    <a:pt x="2355" y="22446"/>
                    <a:pt x="1676" y="22446"/>
                  </a:cubicBezTo>
                  <a:cubicBezTo>
                    <a:pt x="1282" y="22446"/>
                    <a:pt x="876" y="22412"/>
                    <a:pt x="482" y="22358"/>
                  </a:cubicBezTo>
                  <a:lnTo>
                    <a:pt x="416" y="22621"/>
                  </a:lnTo>
                  <a:cubicBezTo>
                    <a:pt x="460" y="22883"/>
                    <a:pt x="647" y="23124"/>
                    <a:pt x="876" y="23278"/>
                  </a:cubicBezTo>
                  <a:cubicBezTo>
                    <a:pt x="1172" y="23485"/>
                    <a:pt x="1545" y="23562"/>
                    <a:pt x="1895" y="23638"/>
                  </a:cubicBezTo>
                  <a:cubicBezTo>
                    <a:pt x="2902" y="23836"/>
                    <a:pt x="3942" y="23989"/>
                    <a:pt x="4971" y="23989"/>
                  </a:cubicBezTo>
                  <a:cubicBezTo>
                    <a:pt x="5913" y="23989"/>
                    <a:pt x="6832" y="23869"/>
                    <a:pt x="7720" y="23529"/>
                  </a:cubicBezTo>
                  <a:lnTo>
                    <a:pt x="7720" y="23529"/>
                  </a:lnTo>
                  <a:lnTo>
                    <a:pt x="7566" y="23682"/>
                  </a:lnTo>
                  <a:cubicBezTo>
                    <a:pt x="7577" y="23672"/>
                    <a:pt x="7599" y="23672"/>
                    <a:pt x="7621" y="23672"/>
                  </a:cubicBezTo>
                  <a:cubicBezTo>
                    <a:pt x="8365" y="23497"/>
                    <a:pt x="9121" y="23321"/>
                    <a:pt x="9854" y="23091"/>
                  </a:cubicBezTo>
                  <a:lnTo>
                    <a:pt x="9854" y="23091"/>
                  </a:lnTo>
                  <a:cubicBezTo>
                    <a:pt x="9121" y="23332"/>
                    <a:pt x="8377" y="23507"/>
                    <a:pt x="7621" y="23672"/>
                  </a:cubicBezTo>
                  <a:cubicBezTo>
                    <a:pt x="7599" y="23682"/>
                    <a:pt x="7566" y="23694"/>
                    <a:pt x="7544" y="23694"/>
                  </a:cubicBezTo>
                  <a:cubicBezTo>
                    <a:pt x="6800" y="24317"/>
                    <a:pt x="5694" y="24295"/>
                    <a:pt x="4720" y="24526"/>
                  </a:cubicBezTo>
                  <a:cubicBezTo>
                    <a:pt x="4577" y="24580"/>
                    <a:pt x="4446" y="24635"/>
                    <a:pt x="4314" y="24701"/>
                  </a:cubicBezTo>
                  <a:cubicBezTo>
                    <a:pt x="4270" y="24723"/>
                    <a:pt x="4238" y="24745"/>
                    <a:pt x="4194" y="24767"/>
                  </a:cubicBezTo>
                  <a:cubicBezTo>
                    <a:pt x="4194" y="24777"/>
                    <a:pt x="4183" y="24777"/>
                    <a:pt x="4183" y="24789"/>
                  </a:cubicBezTo>
                  <a:cubicBezTo>
                    <a:pt x="4128" y="24887"/>
                    <a:pt x="4150" y="24996"/>
                    <a:pt x="4205" y="25084"/>
                  </a:cubicBezTo>
                  <a:lnTo>
                    <a:pt x="4238" y="25117"/>
                  </a:lnTo>
                  <a:cubicBezTo>
                    <a:pt x="4260" y="25127"/>
                    <a:pt x="4282" y="25149"/>
                    <a:pt x="4292" y="25161"/>
                  </a:cubicBezTo>
                  <a:lnTo>
                    <a:pt x="4358" y="25193"/>
                  </a:lnTo>
                  <a:lnTo>
                    <a:pt x="4489" y="25259"/>
                  </a:lnTo>
                  <a:cubicBezTo>
                    <a:pt x="4577" y="25303"/>
                    <a:pt x="4664" y="25336"/>
                    <a:pt x="4763" y="25358"/>
                  </a:cubicBezTo>
                  <a:cubicBezTo>
                    <a:pt x="4949" y="25412"/>
                    <a:pt x="5136" y="25434"/>
                    <a:pt x="5333" y="25434"/>
                  </a:cubicBezTo>
                  <a:cubicBezTo>
                    <a:pt x="5365" y="25445"/>
                    <a:pt x="5398" y="25445"/>
                    <a:pt x="5431" y="25445"/>
                  </a:cubicBezTo>
                  <a:cubicBezTo>
                    <a:pt x="5584" y="25445"/>
                    <a:pt x="5749" y="25434"/>
                    <a:pt x="5902" y="25412"/>
                  </a:cubicBezTo>
                  <a:cubicBezTo>
                    <a:pt x="6099" y="25390"/>
                    <a:pt x="6285" y="25346"/>
                    <a:pt x="6471" y="25314"/>
                  </a:cubicBezTo>
                  <a:cubicBezTo>
                    <a:pt x="6657" y="25270"/>
                    <a:pt x="6844" y="25226"/>
                    <a:pt x="7029" y="25171"/>
                  </a:cubicBezTo>
                  <a:cubicBezTo>
                    <a:pt x="7128" y="25149"/>
                    <a:pt x="7216" y="25127"/>
                    <a:pt x="7314" y="25106"/>
                  </a:cubicBezTo>
                  <a:cubicBezTo>
                    <a:pt x="7402" y="25073"/>
                    <a:pt x="7501" y="25051"/>
                    <a:pt x="7588" y="25029"/>
                  </a:cubicBezTo>
                  <a:lnTo>
                    <a:pt x="7873" y="24952"/>
                  </a:lnTo>
                  <a:lnTo>
                    <a:pt x="8015" y="24909"/>
                  </a:lnTo>
                  <a:lnTo>
                    <a:pt x="8146" y="24865"/>
                  </a:lnTo>
                  <a:lnTo>
                    <a:pt x="8431" y="24789"/>
                  </a:lnTo>
                  <a:lnTo>
                    <a:pt x="8705" y="24701"/>
                  </a:lnTo>
                  <a:lnTo>
                    <a:pt x="9252" y="24536"/>
                  </a:lnTo>
                  <a:cubicBezTo>
                    <a:pt x="9997" y="24307"/>
                    <a:pt x="10730" y="24088"/>
                    <a:pt x="11475" y="23901"/>
                  </a:cubicBezTo>
                  <a:cubicBezTo>
                    <a:pt x="12230" y="23716"/>
                    <a:pt x="12985" y="23573"/>
                    <a:pt x="13751" y="23507"/>
                  </a:cubicBezTo>
                  <a:lnTo>
                    <a:pt x="13751" y="23507"/>
                  </a:lnTo>
                  <a:cubicBezTo>
                    <a:pt x="12985" y="23573"/>
                    <a:pt x="12230" y="23726"/>
                    <a:pt x="11486" y="23913"/>
                  </a:cubicBezTo>
                  <a:cubicBezTo>
                    <a:pt x="10730" y="24098"/>
                    <a:pt x="9997" y="24317"/>
                    <a:pt x="9263" y="24548"/>
                  </a:cubicBezTo>
                  <a:lnTo>
                    <a:pt x="8705" y="24711"/>
                  </a:lnTo>
                  <a:lnTo>
                    <a:pt x="8431" y="24799"/>
                  </a:lnTo>
                  <a:lnTo>
                    <a:pt x="8146" y="24876"/>
                  </a:lnTo>
                  <a:lnTo>
                    <a:pt x="8015" y="24920"/>
                  </a:lnTo>
                  <a:lnTo>
                    <a:pt x="7873" y="24964"/>
                  </a:lnTo>
                  <a:lnTo>
                    <a:pt x="7599" y="25040"/>
                  </a:lnTo>
                  <a:cubicBezTo>
                    <a:pt x="7501" y="25062"/>
                    <a:pt x="7413" y="25084"/>
                    <a:pt x="7314" y="25117"/>
                  </a:cubicBezTo>
                  <a:cubicBezTo>
                    <a:pt x="7226" y="25139"/>
                    <a:pt x="7128" y="25161"/>
                    <a:pt x="7041" y="25193"/>
                  </a:cubicBezTo>
                  <a:cubicBezTo>
                    <a:pt x="6854" y="25237"/>
                    <a:pt x="6669" y="25281"/>
                    <a:pt x="6471" y="25325"/>
                  </a:cubicBezTo>
                  <a:cubicBezTo>
                    <a:pt x="6285" y="25368"/>
                    <a:pt x="6099" y="25402"/>
                    <a:pt x="5902" y="25424"/>
                  </a:cubicBezTo>
                  <a:cubicBezTo>
                    <a:pt x="5749" y="25445"/>
                    <a:pt x="5584" y="25456"/>
                    <a:pt x="5431" y="25456"/>
                  </a:cubicBezTo>
                  <a:lnTo>
                    <a:pt x="5333" y="25456"/>
                  </a:lnTo>
                  <a:cubicBezTo>
                    <a:pt x="5136" y="25445"/>
                    <a:pt x="4939" y="25424"/>
                    <a:pt x="4752" y="25368"/>
                  </a:cubicBezTo>
                  <a:cubicBezTo>
                    <a:pt x="4664" y="25346"/>
                    <a:pt x="4566" y="25314"/>
                    <a:pt x="4479" y="25270"/>
                  </a:cubicBezTo>
                  <a:lnTo>
                    <a:pt x="4347" y="25205"/>
                  </a:lnTo>
                  <a:cubicBezTo>
                    <a:pt x="4336" y="25193"/>
                    <a:pt x="4314" y="25183"/>
                    <a:pt x="4292" y="25171"/>
                  </a:cubicBezTo>
                  <a:cubicBezTo>
                    <a:pt x="4270" y="25161"/>
                    <a:pt x="4260" y="25149"/>
                    <a:pt x="4238" y="25139"/>
                  </a:cubicBezTo>
                  <a:lnTo>
                    <a:pt x="4238" y="25139"/>
                  </a:lnTo>
                  <a:cubicBezTo>
                    <a:pt x="4336" y="25259"/>
                    <a:pt x="4489" y="25358"/>
                    <a:pt x="4643" y="25402"/>
                  </a:cubicBezTo>
                  <a:cubicBezTo>
                    <a:pt x="5015" y="25533"/>
                    <a:pt x="5409" y="25587"/>
                    <a:pt x="5803" y="25587"/>
                  </a:cubicBezTo>
                  <a:cubicBezTo>
                    <a:pt x="6603" y="25587"/>
                    <a:pt x="7413" y="25368"/>
                    <a:pt x="8168" y="25106"/>
                  </a:cubicBezTo>
                  <a:cubicBezTo>
                    <a:pt x="9307" y="24711"/>
                    <a:pt x="10435" y="24219"/>
                    <a:pt x="11639" y="24175"/>
                  </a:cubicBezTo>
                  <a:lnTo>
                    <a:pt x="11639" y="24175"/>
                  </a:lnTo>
                  <a:cubicBezTo>
                    <a:pt x="11235" y="24906"/>
                    <a:pt x="10593" y="25420"/>
                    <a:pt x="9830" y="25770"/>
                  </a:cubicBezTo>
                  <a:lnTo>
                    <a:pt x="9830" y="25770"/>
                  </a:lnTo>
                  <a:cubicBezTo>
                    <a:pt x="9849" y="25762"/>
                    <a:pt x="9868" y="25761"/>
                    <a:pt x="9887" y="25752"/>
                  </a:cubicBezTo>
                  <a:cubicBezTo>
                    <a:pt x="10391" y="25599"/>
                    <a:pt x="10883" y="25424"/>
                    <a:pt x="11376" y="25215"/>
                  </a:cubicBezTo>
                  <a:lnTo>
                    <a:pt x="11376" y="25215"/>
                  </a:lnTo>
                  <a:cubicBezTo>
                    <a:pt x="10883" y="25424"/>
                    <a:pt x="10391" y="25609"/>
                    <a:pt x="9887" y="25763"/>
                  </a:cubicBezTo>
                  <a:cubicBezTo>
                    <a:pt x="9854" y="25774"/>
                    <a:pt x="9810" y="25784"/>
                    <a:pt x="9778" y="25796"/>
                  </a:cubicBezTo>
                  <a:cubicBezTo>
                    <a:pt x="9066" y="26113"/>
                    <a:pt x="8267" y="26299"/>
                    <a:pt x="7501" y="26398"/>
                  </a:cubicBezTo>
                  <a:cubicBezTo>
                    <a:pt x="6832" y="26485"/>
                    <a:pt x="6165" y="26529"/>
                    <a:pt x="5497" y="26529"/>
                  </a:cubicBezTo>
                  <a:cubicBezTo>
                    <a:pt x="3625" y="26529"/>
                    <a:pt x="1752" y="26190"/>
                    <a:pt x="0" y="25544"/>
                  </a:cubicBezTo>
                  <a:lnTo>
                    <a:pt x="0" y="25544"/>
                  </a:lnTo>
                  <a:cubicBezTo>
                    <a:pt x="603" y="26212"/>
                    <a:pt x="1446" y="26617"/>
                    <a:pt x="2311" y="26901"/>
                  </a:cubicBezTo>
                  <a:cubicBezTo>
                    <a:pt x="3504" y="27307"/>
                    <a:pt x="4763" y="27514"/>
                    <a:pt x="6022" y="27514"/>
                  </a:cubicBezTo>
                  <a:cubicBezTo>
                    <a:pt x="6460" y="27514"/>
                    <a:pt x="6909" y="27482"/>
                    <a:pt x="7358" y="27438"/>
                  </a:cubicBezTo>
                  <a:cubicBezTo>
                    <a:pt x="8639" y="27285"/>
                    <a:pt x="9887" y="26923"/>
                    <a:pt x="11179" y="26825"/>
                  </a:cubicBezTo>
                  <a:lnTo>
                    <a:pt x="11289" y="26825"/>
                  </a:lnTo>
                  <a:cubicBezTo>
                    <a:pt x="11562" y="26825"/>
                    <a:pt x="11880" y="26901"/>
                    <a:pt x="11912" y="27175"/>
                  </a:cubicBezTo>
                  <a:cubicBezTo>
                    <a:pt x="11924" y="27285"/>
                    <a:pt x="11880" y="27405"/>
                    <a:pt x="11814" y="27504"/>
                  </a:cubicBezTo>
                  <a:cubicBezTo>
                    <a:pt x="11749" y="27602"/>
                    <a:pt x="11683" y="27689"/>
                    <a:pt x="11606" y="27767"/>
                  </a:cubicBezTo>
                  <a:lnTo>
                    <a:pt x="11639" y="27755"/>
                  </a:lnTo>
                  <a:cubicBezTo>
                    <a:pt x="11672" y="27733"/>
                    <a:pt x="11705" y="27723"/>
                    <a:pt x="11727" y="27701"/>
                  </a:cubicBezTo>
                  <a:cubicBezTo>
                    <a:pt x="11978" y="27569"/>
                    <a:pt x="12219" y="27427"/>
                    <a:pt x="12471" y="27295"/>
                  </a:cubicBezTo>
                  <a:cubicBezTo>
                    <a:pt x="12723" y="27175"/>
                    <a:pt x="12985" y="27054"/>
                    <a:pt x="13260" y="26989"/>
                  </a:cubicBezTo>
                  <a:cubicBezTo>
                    <a:pt x="13335" y="26978"/>
                    <a:pt x="13401" y="26967"/>
                    <a:pt x="13466" y="26957"/>
                  </a:cubicBezTo>
                  <a:lnTo>
                    <a:pt x="13466" y="26957"/>
                  </a:lnTo>
                  <a:cubicBezTo>
                    <a:pt x="13401" y="26967"/>
                    <a:pt x="13335" y="26978"/>
                    <a:pt x="13260" y="27000"/>
                  </a:cubicBezTo>
                  <a:cubicBezTo>
                    <a:pt x="12985" y="27066"/>
                    <a:pt x="12734" y="27175"/>
                    <a:pt x="12482" y="27307"/>
                  </a:cubicBezTo>
                  <a:cubicBezTo>
                    <a:pt x="12230" y="27427"/>
                    <a:pt x="11978" y="27569"/>
                    <a:pt x="11737" y="27711"/>
                  </a:cubicBezTo>
                  <a:cubicBezTo>
                    <a:pt x="11705" y="27723"/>
                    <a:pt x="11672" y="27745"/>
                    <a:pt x="11639" y="27755"/>
                  </a:cubicBezTo>
                  <a:lnTo>
                    <a:pt x="11584" y="27788"/>
                  </a:lnTo>
                  <a:cubicBezTo>
                    <a:pt x="11168" y="28226"/>
                    <a:pt x="10555" y="28456"/>
                    <a:pt x="9964" y="28621"/>
                  </a:cubicBezTo>
                  <a:cubicBezTo>
                    <a:pt x="9055" y="28861"/>
                    <a:pt x="8114" y="28981"/>
                    <a:pt x="7172" y="28981"/>
                  </a:cubicBezTo>
                  <a:cubicBezTo>
                    <a:pt x="6504" y="28981"/>
                    <a:pt x="5836" y="28927"/>
                    <a:pt x="5168" y="28796"/>
                  </a:cubicBezTo>
                  <a:lnTo>
                    <a:pt x="5070" y="28784"/>
                  </a:lnTo>
                  <a:cubicBezTo>
                    <a:pt x="5037" y="28774"/>
                    <a:pt x="5004" y="28774"/>
                    <a:pt x="4971" y="28762"/>
                  </a:cubicBezTo>
                  <a:lnTo>
                    <a:pt x="4763" y="28719"/>
                  </a:lnTo>
                  <a:cubicBezTo>
                    <a:pt x="4720" y="28719"/>
                    <a:pt x="4686" y="28708"/>
                    <a:pt x="4654" y="28697"/>
                  </a:cubicBezTo>
                  <a:lnTo>
                    <a:pt x="4676" y="28697"/>
                  </a:lnTo>
                  <a:cubicBezTo>
                    <a:pt x="4649" y="28690"/>
                    <a:pt x="4622" y="28684"/>
                    <a:pt x="4595" y="28677"/>
                  </a:cubicBezTo>
                  <a:lnTo>
                    <a:pt x="4595" y="28677"/>
                  </a:lnTo>
                  <a:lnTo>
                    <a:pt x="4654" y="28697"/>
                  </a:lnTo>
                  <a:lnTo>
                    <a:pt x="4555" y="28675"/>
                  </a:lnTo>
                  <a:lnTo>
                    <a:pt x="4446" y="28653"/>
                  </a:lnTo>
                  <a:cubicBezTo>
                    <a:pt x="4413" y="28642"/>
                    <a:pt x="4380" y="28642"/>
                    <a:pt x="4347" y="28631"/>
                  </a:cubicBezTo>
                  <a:cubicBezTo>
                    <a:pt x="3832" y="28500"/>
                    <a:pt x="3329" y="28336"/>
                    <a:pt x="2837" y="28127"/>
                  </a:cubicBezTo>
                  <a:lnTo>
                    <a:pt x="2837" y="28127"/>
                  </a:lnTo>
                  <a:cubicBezTo>
                    <a:pt x="4391" y="28993"/>
                    <a:pt x="6034" y="29616"/>
                    <a:pt x="7730" y="30142"/>
                  </a:cubicBezTo>
                  <a:cubicBezTo>
                    <a:pt x="8234" y="30295"/>
                    <a:pt x="8584" y="30394"/>
                    <a:pt x="8946" y="30394"/>
                  </a:cubicBezTo>
                  <a:cubicBezTo>
                    <a:pt x="9252" y="30394"/>
                    <a:pt x="9569" y="30317"/>
                    <a:pt x="9997" y="30142"/>
                  </a:cubicBezTo>
                  <a:cubicBezTo>
                    <a:pt x="10807" y="29781"/>
                    <a:pt x="11584" y="29299"/>
                    <a:pt x="12406" y="28971"/>
                  </a:cubicBezTo>
                  <a:cubicBezTo>
                    <a:pt x="12406" y="28960"/>
                    <a:pt x="12416" y="28960"/>
                    <a:pt x="12416" y="28960"/>
                  </a:cubicBezTo>
                  <a:cubicBezTo>
                    <a:pt x="13117" y="28686"/>
                    <a:pt x="13883" y="28511"/>
                    <a:pt x="14628" y="28511"/>
                  </a:cubicBezTo>
                  <a:cubicBezTo>
                    <a:pt x="15088" y="28511"/>
                    <a:pt x="15537" y="28577"/>
                    <a:pt x="15963" y="28708"/>
                  </a:cubicBezTo>
                  <a:cubicBezTo>
                    <a:pt x="15547" y="27755"/>
                    <a:pt x="15263" y="26715"/>
                    <a:pt x="15066" y="25697"/>
                  </a:cubicBezTo>
                  <a:cubicBezTo>
                    <a:pt x="14749" y="24120"/>
                    <a:pt x="14628" y="22587"/>
                    <a:pt x="14595" y="21055"/>
                  </a:cubicBezTo>
                  <a:cubicBezTo>
                    <a:pt x="13238" y="20463"/>
                    <a:pt x="11990" y="19621"/>
                    <a:pt x="10752" y="18789"/>
                  </a:cubicBezTo>
                  <a:cubicBezTo>
                    <a:pt x="10632" y="18701"/>
                    <a:pt x="10501" y="18613"/>
                    <a:pt x="10423" y="18482"/>
                  </a:cubicBezTo>
                  <a:cubicBezTo>
                    <a:pt x="10413" y="18460"/>
                    <a:pt x="10413" y="18449"/>
                    <a:pt x="10402" y="18427"/>
                  </a:cubicBezTo>
                  <a:lnTo>
                    <a:pt x="10402" y="18416"/>
                  </a:lnTo>
                  <a:cubicBezTo>
                    <a:pt x="10369" y="18339"/>
                    <a:pt x="10369" y="18252"/>
                    <a:pt x="10391" y="18186"/>
                  </a:cubicBezTo>
                  <a:cubicBezTo>
                    <a:pt x="10391" y="18120"/>
                    <a:pt x="10413" y="18066"/>
                    <a:pt x="10457" y="18066"/>
                  </a:cubicBezTo>
                  <a:lnTo>
                    <a:pt x="10501" y="18066"/>
                  </a:lnTo>
                  <a:cubicBezTo>
                    <a:pt x="10807" y="18066"/>
                    <a:pt x="11070" y="18274"/>
                    <a:pt x="11321" y="18460"/>
                  </a:cubicBezTo>
                  <a:cubicBezTo>
                    <a:pt x="11869" y="18876"/>
                    <a:pt x="12482" y="19227"/>
                    <a:pt x="13117" y="19489"/>
                  </a:cubicBezTo>
                  <a:cubicBezTo>
                    <a:pt x="13216" y="19522"/>
                    <a:pt x="13314" y="19555"/>
                    <a:pt x="13413" y="19555"/>
                  </a:cubicBezTo>
                  <a:lnTo>
                    <a:pt x="13479" y="19555"/>
                  </a:lnTo>
                  <a:cubicBezTo>
                    <a:pt x="13511" y="19544"/>
                    <a:pt x="13566" y="19522"/>
                    <a:pt x="13620" y="19489"/>
                  </a:cubicBezTo>
                  <a:cubicBezTo>
                    <a:pt x="13676" y="19434"/>
                    <a:pt x="13708" y="19368"/>
                    <a:pt x="13698" y="19303"/>
                  </a:cubicBezTo>
                  <a:cubicBezTo>
                    <a:pt x="13698" y="19303"/>
                    <a:pt x="13686" y="19303"/>
                    <a:pt x="13686" y="19292"/>
                  </a:cubicBezTo>
                  <a:cubicBezTo>
                    <a:pt x="13676" y="19227"/>
                    <a:pt x="13620" y="19171"/>
                    <a:pt x="13566" y="19117"/>
                  </a:cubicBezTo>
                  <a:cubicBezTo>
                    <a:pt x="12449" y="18142"/>
                    <a:pt x="10938" y="17682"/>
                    <a:pt x="9909" y="16621"/>
                  </a:cubicBezTo>
                  <a:cubicBezTo>
                    <a:pt x="9800" y="16500"/>
                    <a:pt x="9690" y="16369"/>
                    <a:pt x="9657" y="16215"/>
                  </a:cubicBezTo>
                  <a:cubicBezTo>
                    <a:pt x="9635" y="16117"/>
                    <a:pt x="9647" y="15996"/>
                    <a:pt x="9712" y="15909"/>
                  </a:cubicBezTo>
                  <a:cubicBezTo>
                    <a:pt x="9734" y="15865"/>
                    <a:pt x="9778" y="15832"/>
                    <a:pt x="9832" y="15811"/>
                  </a:cubicBezTo>
                  <a:cubicBezTo>
                    <a:pt x="9866" y="15799"/>
                    <a:pt x="9898" y="15789"/>
                    <a:pt x="9942" y="15789"/>
                  </a:cubicBezTo>
                  <a:cubicBezTo>
                    <a:pt x="10063" y="15789"/>
                    <a:pt x="10183" y="15854"/>
                    <a:pt x="10282" y="15931"/>
                  </a:cubicBezTo>
                  <a:lnTo>
                    <a:pt x="10292" y="15931"/>
                  </a:lnTo>
                  <a:cubicBezTo>
                    <a:pt x="10292" y="15942"/>
                    <a:pt x="10303" y="15942"/>
                    <a:pt x="10303" y="15942"/>
                  </a:cubicBezTo>
                  <a:cubicBezTo>
                    <a:pt x="11026" y="16434"/>
                    <a:pt x="11759" y="16905"/>
                    <a:pt x="12504" y="17354"/>
                  </a:cubicBezTo>
                  <a:cubicBezTo>
                    <a:pt x="12832" y="17551"/>
                    <a:pt x="13139" y="17781"/>
                    <a:pt x="13479" y="17957"/>
                  </a:cubicBezTo>
                  <a:cubicBezTo>
                    <a:pt x="13500" y="17978"/>
                    <a:pt x="13522" y="17989"/>
                    <a:pt x="13544" y="18000"/>
                  </a:cubicBezTo>
                  <a:cubicBezTo>
                    <a:pt x="13654" y="18055"/>
                    <a:pt x="14037" y="18230"/>
                    <a:pt x="14277" y="18230"/>
                  </a:cubicBezTo>
                  <a:cubicBezTo>
                    <a:pt x="14311" y="18230"/>
                    <a:pt x="14333" y="18219"/>
                    <a:pt x="14365" y="18219"/>
                  </a:cubicBezTo>
                  <a:cubicBezTo>
                    <a:pt x="14409" y="18197"/>
                    <a:pt x="14442" y="18154"/>
                    <a:pt x="14453" y="18077"/>
                  </a:cubicBezTo>
                  <a:cubicBezTo>
                    <a:pt x="14486" y="17913"/>
                    <a:pt x="14321" y="17770"/>
                    <a:pt x="14168" y="17682"/>
                  </a:cubicBezTo>
                  <a:cubicBezTo>
                    <a:pt x="12865" y="16862"/>
                    <a:pt x="11552" y="16040"/>
                    <a:pt x="10238" y="15208"/>
                  </a:cubicBezTo>
                  <a:cubicBezTo>
                    <a:pt x="10063" y="15098"/>
                    <a:pt x="9866" y="14978"/>
                    <a:pt x="9756" y="14781"/>
                  </a:cubicBezTo>
                  <a:cubicBezTo>
                    <a:pt x="9657" y="14595"/>
                    <a:pt x="9668" y="14322"/>
                    <a:pt x="9844" y="14201"/>
                  </a:cubicBezTo>
                  <a:cubicBezTo>
                    <a:pt x="9909" y="14157"/>
                    <a:pt x="9975" y="14135"/>
                    <a:pt x="10051" y="14135"/>
                  </a:cubicBezTo>
                  <a:cubicBezTo>
                    <a:pt x="10216" y="14135"/>
                    <a:pt x="10402" y="14234"/>
                    <a:pt x="10555" y="14332"/>
                  </a:cubicBezTo>
                  <a:lnTo>
                    <a:pt x="11343" y="14858"/>
                  </a:lnTo>
                  <a:cubicBezTo>
                    <a:pt x="12416" y="15558"/>
                    <a:pt x="13500" y="16259"/>
                    <a:pt x="14650" y="16840"/>
                  </a:cubicBezTo>
                  <a:cubicBezTo>
                    <a:pt x="14650" y="16665"/>
                    <a:pt x="14661" y="16489"/>
                    <a:pt x="14661" y="16325"/>
                  </a:cubicBezTo>
                  <a:cubicBezTo>
                    <a:pt x="14092" y="15745"/>
                    <a:pt x="13314" y="15307"/>
                    <a:pt x="12625" y="14901"/>
                  </a:cubicBezTo>
                  <a:cubicBezTo>
                    <a:pt x="12131" y="14617"/>
                    <a:pt x="11639" y="14322"/>
                    <a:pt x="11146" y="14026"/>
                  </a:cubicBezTo>
                  <a:cubicBezTo>
                    <a:pt x="11037" y="13971"/>
                    <a:pt x="10917" y="13894"/>
                    <a:pt x="10883" y="13774"/>
                  </a:cubicBezTo>
                  <a:cubicBezTo>
                    <a:pt x="10851" y="13665"/>
                    <a:pt x="10905" y="13555"/>
                    <a:pt x="10993" y="13478"/>
                  </a:cubicBezTo>
                  <a:cubicBezTo>
                    <a:pt x="11037" y="13412"/>
                    <a:pt x="11124" y="13380"/>
                    <a:pt x="11223" y="13380"/>
                  </a:cubicBezTo>
                  <a:lnTo>
                    <a:pt x="11267" y="13380"/>
                  </a:lnTo>
                  <a:cubicBezTo>
                    <a:pt x="11409" y="13380"/>
                    <a:pt x="11562" y="13434"/>
                    <a:pt x="11694" y="13500"/>
                  </a:cubicBezTo>
                  <a:cubicBezTo>
                    <a:pt x="12734" y="13938"/>
                    <a:pt x="13785" y="14507"/>
                    <a:pt x="14683" y="15208"/>
                  </a:cubicBezTo>
                  <a:cubicBezTo>
                    <a:pt x="14693" y="14179"/>
                    <a:pt x="14727" y="12833"/>
                    <a:pt x="15394" y="12000"/>
                  </a:cubicBezTo>
                  <a:cubicBezTo>
                    <a:pt x="13435" y="8628"/>
                    <a:pt x="12537" y="4566"/>
                    <a:pt x="12515" y="712"/>
                  </a:cubicBezTo>
                  <a:lnTo>
                    <a:pt x="12515" y="23"/>
                  </a:lnTo>
                  <a:cubicBezTo>
                    <a:pt x="12384" y="11"/>
                    <a:pt x="12252" y="1"/>
                    <a:pt x="12121" y="1"/>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284;p48">
              <a:extLst>
                <a:ext uri="{FF2B5EF4-FFF2-40B4-BE49-F238E27FC236}">
                  <a16:creationId xmlns:a16="http://schemas.microsoft.com/office/drawing/2014/main" id="{4852D51C-9C0F-B96B-D0B5-8AAE73086AB0}"/>
                </a:ext>
              </a:extLst>
            </p:cNvPr>
            <p:cNvSpPr/>
            <p:nvPr/>
          </p:nvSpPr>
          <p:spPr>
            <a:xfrm>
              <a:off x="1858601" y="2791105"/>
              <a:ext cx="1403" cy="4062"/>
            </a:xfrm>
            <a:custGeom>
              <a:avLst/>
              <a:gdLst/>
              <a:ahLst/>
              <a:cxnLst/>
              <a:rect l="l" t="t" r="r" b="b"/>
              <a:pathLst>
                <a:path w="57" h="165" extrusionOk="0">
                  <a:moveTo>
                    <a:pt x="1" y="0"/>
                  </a:moveTo>
                  <a:cubicBezTo>
                    <a:pt x="23" y="55"/>
                    <a:pt x="34" y="110"/>
                    <a:pt x="56" y="165"/>
                  </a:cubicBezTo>
                  <a:lnTo>
                    <a:pt x="56" y="165"/>
                  </a:lnTo>
                  <a:cubicBezTo>
                    <a:pt x="34" y="110"/>
                    <a:pt x="23" y="55"/>
                    <a:pt x="1" y="0"/>
                  </a:cubicBezTo>
                  <a:close/>
                </a:path>
              </a:pathLst>
            </a:custGeom>
            <a:solidFill>
              <a:srgbClr val="683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285;p48">
              <a:extLst>
                <a:ext uri="{FF2B5EF4-FFF2-40B4-BE49-F238E27FC236}">
                  <a16:creationId xmlns:a16="http://schemas.microsoft.com/office/drawing/2014/main" id="{C26043BB-ECD4-513C-6BA0-BECE1A678191}"/>
                </a:ext>
              </a:extLst>
            </p:cNvPr>
            <p:cNvSpPr/>
            <p:nvPr/>
          </p:nvSpPr>
          <p:spPr>
            <a:xfrm>
              <a:off x="2112235" y="2807279"/>
              <a:ext cx="39363" cy="14303"/>
            </a:xfrm>
            <a:custGeom>
              <a:avLst/>
              <a:gdLst/>
              <a:ahLst/>
              <a:cxnLst/>
              <a:rect l="l" t="t" r="r" b="b"/>
              <a:pathLst>
                <a:path w="1599" h="581" extrusionOk="0">
                  <a:moveTo>
                    <a:pt x="1599" y="0"/>
                  </a:moveTo>
                  <a:cubicBezTo>
                    <a:pt x="1106" y="209"/>
                    <a:pt x="614" y="384"/>
                    <a:pt x="110" y="537"/>
                  </a:cubicBezTo>
                  <a:cubicBezTo>
                    <a:pt x="89" y="548"/>
                    <a:pt x="67" y="548"/>
                    <a:pt x="45" y="559"/>
                  </a:cubicBezTo>
                  <a:cubicBezTo>
                    <a:pt x="33" y="569"/>
                    <a:pt x="11" y="569"/>
                    <a:pt x="1" y="581"/>
                  </a:cubicBezTo>
                  <a:cubicBezTo>
                    <a:pt x="33" y="569"/>
                    <a:pt x="77" y="559"/>
                    <a:pt x="110" y="548"/>
                  </a:cubicBezTo>
                  <a:cubicBezTo>
                    <a:pt x="614" y="394"/>
                    <a:pt x="1106" y="209"/>
                    <a:pt x="1599" y="0"/>
                  </a:cubicBezTo>
                  <a:close/>
                </a:path>
              </a:pathLst>
            </a:custGeom>
            <a:solidFill>
              <a:srgbClr val="ADB6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286;p48">
              <a:extLst>
                <a:ext uri="{FF2B5EF4-FFF2-40B4-BE49-F238E27FC236}">
                  <a16:creationId xmlns:a16="http://schemas.microsoft.com/office/drawing/2014/main" id="{691CA676-685F-E7F4-4980-122EC9F85393}"/>
                </a:ext>
              </a:extLst>
            </p:cNvPr>
            <p:cNvSpPr/>
            <p:nvPr/>
          </p:nvSpPr>
          <p:spPr>
            <a:xfrm>
              <a:off x="1870738" y="2724244"/>
              <a:ext cx="566" cy="566"/>
            </a:xfrm>
            <a:custGeom>
              <a:avLst/>
              <a:gdLst/>
              <a:ahLst/>
              <a:cxnLst/>
              <a:rect l="l" t="t" r="r" b="b"/>
              <a:pathLst>
                <a:path w="23" h="23" extrusionOk="0">
                  <a:moveTo>
                    <a:pt x="1" y="1"/>
                  </a:moveTo>
                  <a:lnTo>
                    <a:pt x="23" y="23"/>
                  </a:lnTo>
                  <a:lnTo>
                    <a:pt x="23" y="23"/>
                  </a:lnTo>
                  <a:close/>
                </a:path>
              </a:pathLst>
            </a:custGeom>
            <a:solidFill>
              <a:srgbClr val="683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287;p48">
              <a:extLst>
                <a:ext uri="{FF2B5EF4-FFF2-40B4-BE49-F238E27FC236}">
                  <a16:creationId xmlns:a16="http://schemas.microsoft.com/office/drawing/2014/main" id="{8460AC1C-B1DF-7C14-B234-43EA1B5142D6}"/>
                </a:ext>
              </a:extLst>
            </p:cNvPr>
            <p:cNvSpPr/>
            <p:nvPr/>
          </p:nvSpPr>
          <p:spPr>
            <a:xfrm>
              <a:off x="1973959" y="2331570"/>
              <a:ext cx="5170" cy="2166"/>
            </a:xfrm>
            <a:custGeom>
              <a:avLst/>
              <a:gdLst/>
              <a:ahLst/>
              <a:cxnLst/>
              <a:rect l="l" t="t" r="r" b="b"/>
              <a:pathLst>
                <a:path w="210" h="88" extrusionOk="0">
                  <a:moveTo>
                    <a:pt x="209" y="0"/>
                  </a:moveTo>
                  <a:cubicBezTo>
                    <a:pt x="144" y="22"/>
                    <a:pt x="78" y="54"/>
                    <a:pt x="1" y="88"/>
                  </a:cubicBezTo>
                  <a:cubicBezTo>
                    <a:pt x="78" y="54"/>
                    <a:pt x="144" y="22"/>
                    <a:pt x="209" y="0"/>
                  </a:cubicBezTo>
                  <a:close/>
                </a:path>
              </a:pathLst>
            </a:custGeom>
            <a:solidFill>
              <a:srgbClr val="C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288;p48">
              <a:extLst>
                <a:ext uri="{FF2B5EF4-FFF2-40B4-BE49-F238E27FC236}">
                  <a16:creationId xmlns:a16="http://schemas.microsoft.com/office/drawing/2014/main" id="{74CDD1F8-64DC-C9BB-2AC1-EE8DDBB64E5B}"/>
                </a:ext>
              </a:extLst>
            </p:cNvPr>
            <p:cNvSpPr/>
            <p:nvPr/>
          </p:nvSpPr>
          <p:spPr>
            <a:xfrm>
              <a:off x="2185276" y="2194648"/>
              <a:ext cx="19965" cy="96230"/>
            </a:xfrm>
            <a:custGeom>
              <a:avLst/>
              <a:gdLst/>
              <a:ahLst/>
              <a:cxnLst/>
              <a:rect l="l" t="t" r="r" b="b"/>
              <a:pathLst>
                <a:path w="811" h="3909" extrusionOk="0">
                  <a:moveTo>
                    <a:pt x="1" y="0"/>
                  </a:moveTo>
                  <a:lnTo>
                    <a:pt x="22" y="263"/>
                  </a:lnTo>
                  <a:lnTo>
                    <a:pt x="56" y="526"/>
                  </a:lnTo>
                  <a:lnTo>
                    <a:pt x="88" y="788"/>
                  </a:lnTo>
                  <a:cubicBezTo>
                    <a:pt x="143" y="1139"/>
                    <a:pt x="198" y="1489"/>
                    <a:pt x="275" y="1840"/>
                  </a:cubicBezTo>
                  <a:cubicBezTo>
                    <a:pt x="340" y="2190"/>
                    <a:pt x="417" y="2540"/>
                    <a:pt x="516" y="2879"/>
                  </a:cubicBezTo>
                  <a:lnTo>
                    <a:pt x="581" y="3142"/>
                  </a:lnTo>
                  <a:lnTo>
                    <a:pt x="657" y="3394"/>
                  </a:lnTo>
                  <a:lnTo>
                    <a:pt x="592" y="3142"/>
                  </a:lnTo>
                  <a:lnTo>
                    <a:pt x="526" y="2879"/>
                  </a:lnTo>
                  <a:cubicBezTo>
                    <a:pt x="428" y="2540"/>
                    <a:pt x="351" y="2190"/>
                    <a:pt x="285" y="1840"/>
                  </a:cubicBezTo>
                  <a:cubicBezTo>
                    <a:pt x="209" y="1489"/>
                    <a:pt x="154" y="1139"/>
                    <a:pt x="100" y="788"/>
                  </a:cubicBezTo>
                  <a:lnTo>
                    <a:pt x="66" y="526"/>
                  </a:lnTo>
                  <a:lnTo>
                    <a:pt x="34" y="263"/>
                  </a:lnTo>
                  <a:lnTo>
                    <a:pt x="1" y="0"/>
                  </a:lnTo>
                  <a:close/>
                  <a:moveTo>
                    <a:pt x="657" y="3394"/>
                  </a:moveTo>
                  <a:lnTo>
                    <a:pt x="735" y="3657"/>
                  </a:lnTo>
                  <a:lnTo>
                    <a:pt x="811" y="3908"/>
                  </a:lnTo>
                  <a:lnTo>
                    <a:pt x="735" y="3646"/>
                  </a:lnTo>
                  <a:lnTo>
                    <a:pt x="657" y="339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289;p48">
              <a:extLst>
                <a:ext uri="{FF2B5EF4-FFF2-40B4-BE49-F238E27FC236}">
                  <a16:creationId xmlns:a16="http://schemas.microsoft.com/office/drawing/2014/main" id="{2EBB7994-710E-3B7A-8D3F-735C8D139952}"/>
                </a:ext>
              </a:extLst>
            </p:cNvPr>
            <p:cNvSpPr/>
            <p:nvPr/>
          </p:nvSpPr>
          <p:spPr>
            <a:xfrm>
              <a:off x="2065339" y="2555540"/>
              <a:ext cx="1108" cy="295"/>
            </a:xfrm>
            <a:custGeom>
              <a:avLst/>
              <a:gdLst/>
              <a:ahLst/>
              <a:cxnLst/>
              <a:rect l="l" t="t" r="r" b="b"/>
              <a:pathLst>
                <a:path w="45" h="12" extrusionOk="0">
                  <a:moveTo>
                    <a:pt x="1" y="0"/>
                  </a:moveTo>
                  <a:cubicBezTo>
                    <a:pt x="11" y="0"/>
                    <a:pt x="33" y="11"/>
                    <a:pt x="45" y="11"/>
                  </a:cubicBezTo>
                  <a:cubicBezTo>
                    <a:pt x="33" y="0"/>
                    <a:pt x="11" y="0"/>
                    <a:pt x="1" y="0"/>
                  </a:cubicBezTo>
                  <a:close/>
                </a:path>
              </a:pathLst>
            </a:custGeom>
            <a:solidFill>
              <a:srgbClr val="C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290;p48">
              <a:extLst>
                <a:ext uri="{FF2B5EF4-FFF2-40B4-BE49-F238E27FC236}">
                  <a16:creationId xmlns:a16="http://schemas.microsoft.com/office/drawing/2014/main" id="{C073E6F0-1E6A-0B0F-DA1C-355951B8E258}"/>
                </a:ext>
              </a:extLst>
            </p:cNvPr>
            <p:cNvSpPr/>
            <p:nvPr/>
          </p:nvSpPr>
          <p:spPr>
            <a:xfrm>
              <a:off x="1704988" y="1779449"/>
              <a:ext cx="362542" cy="504880"/>
            </a:xfrm>
            <a:custGeom>
              <a:avLst/>
              <a:gdLst/>
              <a:ahLst/>
              <a:cxnLst/>
              <a:rect l="l" t="t" r="r" b="b"/>
              <a:pathLst>
                <a:path w="14727" h="20509" extrusionOk="0">
                  <a:moveTo>
                    <a:pt x="7609" y="1"/>
                  </a:moveTo>
                  <a:cubicBezTo>
                    <a:pt x="6992" y="1"/>
                    <a:pt x="6363" y="126"/>
                    <a:pt x="5770" y="300"/>
                  </a:cubicBezTo>
                  <a:cubicBezTo>
                    <a:pt x="3613" y="947"/>
                    <a:pt x="515" y="2545"/>
                    <a:pt x="66" y="5020"/>
                  </a:cubicBezTo>
                  <a:cubicBezTo>
                    <a:pt x="12" y="5315"/>
                    <a:pt x="0" y="5621"/>
                    <a:pt x="33" y="5939"/>
                  </a:cubicBezTo>
                  <a:cubicBezTo>
                    <a:pt x="66" y="6290"/>
                    <a:pt x="143" y="6640"/>
                    <a:pt x="241" y="6979"/>
                  </a:cubicBezTo>
                  <a:cubicBezTo>
                    <a:pt x="482" y="7823"/>
                    <a:pt x="767" y="8655"/>
                    <a:pt x="1117" y="9453"/>
                  </a:cubicBezTo>
                  <a:cubicBezTo>
                    <a:pt x="1555" y="10461"/>
                    <a:pt x="2102" y="11424"/>
                    <a:pt x="2595" y="12410"/>
                  </a:cubicBezTo>
                  <a:cubicBezTo>
                    <a:pt x="3033" y="13285"/>
                    <a:pt x="3318" y="14217"/>
                    <a:pt x="3964" y="14972"/>
                  </a:cubicBezTo>
                  <a:cubicBezTo>
                    <a:pt x="4901" y="16088"/>
                    <a:pt x="6414" y="16658"/>
                    <a:pt x="7878" y="16658"/>
                  </a:cubicBezTo>
                  <a:cubicBezTo>
                    <a:pt x="8210" y="16658"/>
                    <a:pt x="8539" y="16629"/>
                    <a:pt x="8858" y="16570"/>
                  </a:cubicBezTo>
                  <a:cubicBezTo>
                    <a:pt x="8942" y="16557"/>
                    <a:pt x="9031" y="16540"/>
                    <a:pt x="9116" y="16540"/>
                  </a:cubicBezTo>
                  <a:cubicBezTo>
                    <a:pt x="9175" y="16540"/>
                    <a:pt x="9231" y="16548"/>
                    <a:pt x="9285" y="16570"/>
                  </a:cubicBezTo>
                  <a:cubicBezTo>
                    <a:pt x="9460" y="16625"/>
                    <a:pt x="9559" y="16800"/>
                    <a:pt x="9646" y="16964"/>
                  </a:cubicBezTo>
                  <a:cubicBezTo>
                    <a:pt x="9997" y="17577"/>
                    <a:pt x="10347" y="18377"/>
                    <a:pt x="9941" y="18957"/>
                  </a:cubicBezTo>
                  <a:cubicBezTo>
                    <a:pt x="9657" y="19362"/>
                    <a:pt x="9109" y="19504"/>
                    <a:pt x="8814" y="19888"/>
                  </a:cubicBezTo>
                  <a:cubicBezTo>
                    <a:pt x="9398" y="20295"/>
                    <a:pt x="10101" y="20508"/>
                    <a:pt x="10805" y="20508"/>
                  </a:cubicBezTo>
                  <a:cubicBezTo>
                    <a:pt x="11104" y="20508"/>
                    <a:pt x="11403" y="20470"/>
                    <a:pt x="11693" y="20392"/>
                  </a:cubicBezTo>
                  <a:cubicBezTo>
                    <a:pt x="12657" y="20129"/>
                    <a:pt x="13971" y="19253"/>
                    <a:pt x="14223" y="18224"/>
                  </a:cubicBezTo>
                  <a:cubicBezTo>
                    <a:pt x="13883" y="18015"/>
                    <a:pt x="13423" y="18136"/>
                    <a:pt x="13040" y="18027"/>
                  </a:cubicBezTo>
                  <a:cubicBezTo>
                    <a:pt x="12569" y="17884"/>
                    <a:pt x="12350" y="17633"/>
                    <a:pt x="12121" y="17227"/>
                  </a:cubicBezTo>
                  <a:cubicBezTo>
                    <a:pt x="12044" y="17096"/>
                    <a:pt x="11430" y="15793"/>
                    <a:pt x="11540" y="15727"/>
                  </a:cubicBezTo>
                  <a:cubicBezTo>
                    <a:pt x="12734" y="15005"/>
                    <a:pt x="13467" y="13658"/>
                    <a:pt x="13719" y="12290"/>
                  </a:cubicBezTo>
                  <a:cubicBezTo>
                    <a:pt x="13971" y="10910"/>
                    <a:pt x="13795" y="9487"/>
                    <a:pt x="13478" y="8118"/>
                  </a:cubicBezTo>
                  <a:lnTo>
                    <a:pt x="13478" y="8118"/>
                  </a:lnTo>
                  <a:cubicBezTo>
                    <a:pt x="13637" y="8356"/>
                    <a:pt x="13888" y="8616"/>
                    <a:pt x="14135" y="8616"/>
                  </a:cubicBezTo>
                  <a:cubicBezTo>
                    <a:pt x="14194" y="8616"/>
                    <a:pt x="14253" y="8601"/>
                    <a:pt x="14310" y="8567"/>
                  </a:cubicBezTo>
                  <a:cubicBezTo>
                    <a:pt x="14486" y="8468"/>
                    <a:pt x="14540" y="8249"/>
                    <a:pt x="14562" y="8052"/>
                  </a:cubicBezTo>
                  <a:cubicBezTo>
                    <a:pt x="14726" y="6837"/>
                    <a:pt x="14540" y="5424"/>
                    <a:pt x="13752" y="4439"/>
                  </a:cubicBezTo>
                  <a:cubicBezTo>
                    <a:pt x="13686" y="4351"/>
                    <a:pt x="13610" y="4264"/>
                    <a:pt x="13500" y="4209"/>
                  </a:cubicBezTo>
                  <a:cubicBezTo>
                    <a:pt x="13414" y="4171"/>
                    <a:pt x="13337" y="4154"/>
                    <a:pt x="13268" y="4154"/>
                  </a:cubicBezTo>
                  <a:cubicBezTo>
                    <a:pt x="12646" y="4154"/>
                    <a:pt x="12699" y="5572"/>
                    <a:pt x="12778" y="5917"/>
                  </a:cubicBezTo>
                  <a:cubicBezTo>
                    <a:pt x="11868" y="3815"/>
                    <a:pt x="11376" y="1231"/>
                    <a:pt x="8967" y="246"/>
                  </a:cubicBezTo>
                  <a:cubicBezTo>
                    <a:pt x="8534" y="72"/>
                    <a:pt x="8075" y="1"/>
                    <a:pt x="7609" y="1"/>
                  </a:cubicBezTo>
                  <a:close/>
                </a:path>
              </a:pathLst>
            </a:custGeom>
            <a:solidFill>
              <a:srgbClr val="806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291;p48">
              <a:extLst>
                <a:ext uri="{FF2B5EF4-FFF2-40B4-BE49-F238E27FC236}">
                  <a16:creationId xmlns:a16="http://schemas.microsoft.com/office/drawing/2014/main" id="{311D01CC-BA31-2AEC-B2E6-4C474A8F0E4B}"/>
                </a:ext>
              </a:extLst>
            </p:cNvPr>
            <p:cNvSpPr/>
            <p:nvPr/>
          </p:nvSpPr>
          <p:spPr>
            <a:xfrm>
              <a:off x="1766163" y="2037244"/>
              <a:ext cx="279532" cy="48521"/>
            </a:xfrm>
            <a:custGeom>
              <a:avLst/>
              <a:gdLst/>
              <a:ahLst/>
              <a:cxnLst/>
              <a:rect l="l" t="t" r="r" b="b"/>
              <a:pathLst>
                <a:path w="11355" h="1971" extrusionOk="0">
                  <a:moveTo>
                    <a:pt x="23" y="1784"/>
                  </a:moveTo>
                  <a:lnTo>
                    <a:pt x="23" y="1784"/>
                  </a:lnTo>
                  <a:cubicBezTo>
                    <a:pt x="55" y="1828"/>
                    <a:pt x="77" y="1883"/>
                    <a:pt x="110" y="1938"/>
                  </a:cubicBezTo>
                  <a:cubicBezTo>
                    <a:pt x="110" y="1949"/>
                    <a:pt x="121" y="1959"/>
                    <a:pt x="121" y="1971"/>
                  </a:cubicBezTo>
                  <a:cubicBezTo>
                    <a:pt x="121" y="1959"/>
                    <a:pt x="110" y="1949"/>
                    <a:pt x="110" y="1938"/>
                  </a:cubicBezTo>
                  <a:cubicBezTo>
                    <a:pt x="77" y="1883"/>
                    <a:pt x="55" y="1828"/>
                    <a:pt x="23" y="1784"/>
                  </a:cubicBezTo>
                  <a:close/>
                  <a:moveTo>
                    <a:pt x="1" y="1719"/>
                  </a:moveTo>
                  <a:lnTo>
                    <a:pt x="1" y="1719"/>
                  </a:lnTo>
                  <a:cubicBezTo>
                    <a:pt x="1" y="1741"/>
                    <a:pt x="11" y="1752"/>
                    <a:pt x="11" y="1762"/>
                  </a:cubicBezTo>
                  <a:lnTo>
                    <a:pt x="11" y="1762"/>
                  </a:lnTo>
                  <a:cubicBezTo>
                    <a:pt x="11" y="1752"/>
                    <a:pt x="1" y="1741"/>
                    <a:pt x="1" y="1719"/>
                  </a:cubicBezTo>
                  <a:close/>
                  <a:moveTo>
                    <a:pt x="11344" y="0"/>
                  </a:moveTo>
                  <a:lnTo>
                    <a:pt x="11344" y="0"/>
                  </a:lnTo>
                  <a:cubicBezTo>
                    <a:pt x="11354" y="153"/>
                    <a:pt x="11354" y="307"/>
                    <a:pt x="11354" y="449"/>
                  </a:cubicBezTo>
                  <a:cubicBezTo>
                    <a:pt x="11354" y="307"/>
                    <a:pt x="11354" y="153"/>
                    <a:pt x="11344" y="0"/>
                  </a:cubicBezTo>
                  <a:close/>
                </a:path>
              </a:pathLst>
            </a:custGeom>
            <a:solidFill>
              <a:srgbClr val="181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292;p48">
              <a:extLst>
                <a:ext uri="{FF2B5EF4-FFF2-40B4-BE49-F238E27FC236}">
                  <a16:creationId xmlns:a16="http://schemas.microsoft.com/office/drawing/2014/main" id="{28D03FE2-82F5-BB3F-DB55-FE90FA2EB268}"/>
                </a:ext>
              </a:extLst>
            </p:cNvPr>
            <p:cNvSpPr/>
            <p:nvPr/>
          </p:nvSpPr>
          <p:spPr>
            <a:xfrm>
              <a:off x="1754026" y="2056371"/>
              <a:ext cx="12161" cy="23190"/>
            </a:xfrm>
            <a:custGeom>
              <a:avLst/>
              <a:gdLst/>
              <a:ahLst/>
              <a:cxnLst/>
              <a:rect l="l" t="t" r="r" b="b"/>
              <a:pathLst>
                <a:path w="494" h="942" extrusionOk="0">
                  <a:moveTo>
                    <a:pt x="132" y="252"/>
                  </a:moveTo>
                  <a:lnTo>
                    <a:pt x="132" y="252"/>
                  </a:lnTo>
                  <a:lnTo>
                    <a:pt x="494" y="942"/>
                  </a:lnTo>
                  <a:lnTo>
                    <a:pt x="494" y="942"/>
                  </a:lnTo>
                  <a:lnTo>
                    <a:pt x="132" y="252"/>
                  </a:lnTo>
                  <a:close/>
                  <a:moveTo>
                    <a:pt x="1" y="0"/>
                  </a:moveTo>
                  <a:cubicBezTo>
                    <a:pt x="45" y="77"/>
                    <a:pt x="88" y="153"/>
                    <a:pt x="122" y="241"/>
                  </a:cubicBezTo>
                  <a:lnTo>
                    <a:pt x="122" y="241"/>
                  </a:lnTo>
                  <a:cubicBezTo>
                    <a:pt x="88" y="153"/>
                    <a:pt x="45" y="77"/>
                    <a:pt x="1" y="0"/>
                  </a:cubicBezTo>
                  <a:close/>
                </a:path>
              </a:pathLst>
            </a:custGeom>
            <a:solidFill>
              <a:srgbClr val="6B4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293;p48">
              <a:extLst>
                <a:ext uri="{FF2B5EF4-FFF2-40B4-BE49-F238E27FC236}">
                  <a16:creationId xmlns:a16="http://schemas.microsoft.com/office/drawing/2014/main" id="{750B63AD-7AE3-3000-AE77-C2B43893AB98}"/>
                </a:ext>
              </a:extLst>
            </p:cNvPr>
            <p:cNvSpPr/>
            <p:nvPr/>
          </p:nvSpPr>
          <p:spPr>
            <a:xfrm>
              <a:off x="1757005" y="2062280"/>
              <a:ext cx="295" cy="320"/>
            </a:xfrm>
            <a:custGeom>
              <a:avLst/>
              <a:gdLst/>
              <a:ahLst/>
              <a:cxnLst/>
              <a:rect l="l" t="t" r="r" b="b"/>
              <a:pathLst>
                <a:path w="12" h="13" extrusionOk="0">
                  <a:moveTo>
                    <a:pt x="1" y="1"/>
                  </a:moveTo>
                  <a:lnTo>
                    <a:pt x="1" y="1"/>
                  </a:lnTo>
                  <a:cubicBezTo>
                    <a:pt x="11" y="1"/>
                    <a:pt x="11" y="12"/>
                    <a:pt x="11" y="12"/>
                  </a:cubicBezTo>
                  <a:lnTo>
                    <a:pt x="11" y="12"/>
                  </a:lnTo>
                  <a:cubicBezTo>
                    <a:pt x="11" y="12"/>
                    <a:pt x="11" y="1"/>
                    <a:pt x="1" y="1"/>
                  </a:cubicBezTo>
                  <a:close/>
                </a:path>
              </a:pathLst>
            </a:custGeom>
            <a:solidFill>
              <a:srgbClr val="5B3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294;p48">
              <a:extLst>
                <a:ext uri="{FF2B5EF4-FFF2-40B4-BE49-F238E27FC236}">
                  <a16:creationId xmlns:a16="http://schemas.microsoft.com/office/drawing/2014/main" id="{8E94D5BC-9408-BAA3-47A0-94D13A4123AC}"/>
                </a:ext>
              </a:extLst>
            </p:cNvPr>
            <p:cNvSpPr/>
            <p:nvPr/>
          </p:nvSpPr>
          <p:spPr>
            <a:xfrm>
              <a:off x="1766433" y="2080620"/>
              <a:ext cx="295" cy="566"/>
            </a:xfrm>
            <a:custGeom>
              <a:avLst/>
              <a:gdLst/>
              <a:ahLst/>
              <a:cxnLst/>
              <a:rect l="l" t="t" r="r" b="b"/>
              <a:pathLst>
                <a:path w="12" h="23" extrusionOk="0">
                  <a:moveTo>
                    <a:pt x="0" y="0"/>
                  </a:moveTo>
                  <a:lnTo>
                    <a:pt x="0" y="0"/>
                  </a:lnTo>
                  <a:cubicBezTo>
                    <a:pt x="12" y="0"/>
                    <a:pt x="12" y="12"/>
                    <a:pt x="12" y="22"/>
                  </a:cubicBezTo>
                  <a:lnTo>
                    <a:pt x="12" y="22"/>
                  </a:lnTo>
                  <a:cubicBezTo>
                    <a:pt x="12" y="12"/>
                    <a:pt x="12" y="0"/>
                    <a:pt x="0" y="0"/>
                  </a:cubicBezTo>
                  <a:close/>
                </a:path>
              </a:pathLst>
            </a:custGeom>
            <a:solidFill>
              <a:srgbClr val="150F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295;p48">
              <a:extLst>
                <a:ext uri="{FF2B5EF4-FFF2-40B4-BE49-F238E27FC236}">
                  <a16:creationId xmlns:a16="http://schemas.microsoft.com/office/drawing/2014/main" id="{8E8D2C42-7B47-5979-1134-38372B54892F}"/>
                </a:ext>
              </a:extLst>
            </p:cNvPr>
            <p:cNvSpPr/>
            <p:nvPr/>
          </p:nvSpPr>
          <p:spPr>
            <a:xfrm>
              <a:off x="1987991" y="2082269"/>
              <a:ext cx="54725" cy="96230"/>
            </a:xfrm>
            <a:custGeom>
              <a:avLst/>
              <a:gdLst/>
              <a:ahLst/>
              <a:cxnLst/>
              <a:rect l="l" t="t" r="r" b="b"/>
              <a:pathLst>
                <a:path w="2223" h="3909" extrusionOk="0">
                  <a:moveTo>
                    <a:pt x="2223" y="1"/>
                  </a:moveTo>
                  <a:lnTo>
                    <a:pt x="2223" y="1"/>
                  </a:lnTo>
                  <a:cubicBezTo>
                    <a:pt x="2070" y="806"/>
                    <a:pt x="1755" y="1602"/>
                    <a:pt x="1277" y="2267"/>
                  </a:cubicBezTo>
                  <a:lnTo>
                    <a:pt x="1277" y="2267"/>
                  </a:lnTo>
                  <a:cubicBezTo>
                    <a:pt x="1279" y="2266"/>
                    <a:pt x="1280" y="2266"/>
                    <a:pt x="1282" y="2266"/>
                  </a:cubicBezTo>
                  <a:cubicBezTo>
                    <a:pt x="1763" y="1598"/>
                    <a:pt x="2070" y="810"/>
                    <a:pt x="2223" y="1"/>
                  </a:cubicBezTo>
                  <a:close/>
                  <a:moveTo>
                    <a:pt x="1277" y="2267"/>
                  </a:moveTo>
                  <a:cubicBezTo>
                    <a:pt x="1270" y="2269"/>
                    <a:pt x="1270" y="2276"/>
                    <a:pt x="1270" y="2276"/>
                  </a:cubicBezTo>
                  <a:cubicBezTo>
                    <a:pt x="1273" y="2273"/>
                    <a:pt x="1275" y="2270"/>
                    <a:pt x="1277" y="2267"/>
                  </a:cubicBezTo>
                  <a:close/>
                  <a:moveTo>
                    <a:pt x="351" y="3218"/>
                  </a:moveTo>
                  <a:cubicBezTo>
                    <a:pt x="252" y="3295"/>
                    <a:pt x="143" y="3361"/>
                    <a:pt x="44" y="3426"/>
                  </a:cubicBezTo>
                  <a:cubicBezTo>
                    <a:pt x="0" y="3448"/>
                    <a:pt x="66" y="3656"/>
                    <a:pt x="165" y="3908"/>
                  </a:cubicBezTo>
                  <a:cubicBezTo>
                    <a:pt x="33" y="3525"/>
                    <a:pt x="44" y="3536"/>
                    <a:pt x="351" y="3218"/>
                  </a:cubicBezTo>
                  <a:close/>
                </a:path>
              </a:pathLst>
            </a:custGeom>
            <a:solidFill>
              <a:srgbClr val="181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296;p48">
              <a:extLst>
                <a:ext uri="{FF2B5EF4-FFF2-40B4-BE49-F238E27FC236}">
                  <a16:creationId xmlns:a16="http://schemas.microsoft.com/office/drawing/2014/main" id="{0F420777-9952-57E3-94D9-A79FB79C2D42}"/>
                </a:ext>
              </a:extLst>
            </p:cNvPr>
            <p:cNvSpPr/>
            <p:nvPr/>
          </p:nvSpPr>
          <p:spPr>
            <a:xfrm>
              <a:off x="1942449" y="2241249"/>
              <a:ext cx="9724" cy="12161"/>
            </a:xfrm>
            <a:custGeom>
              <a:avLst/>
              <a:gdLst/>
              <a:ahLst/>
              <a:cxnLst/>
              <a:rect l="l" t="t" r="r" b="b"/>
              <a:pathLst>
                <a:path w="395" h="494" extrusionOk="0">
                  <a:moveTo>
                    <a:pt x="394" y="1"/>
                  </a:moveTo>
                  <a:cubicBezTo>
                    <a:pt x="317" y="198"/>
                    <a:pt x="164" y="363"/>
                    <a:pt x="0" y="494"/>
                  </a:cubicBezTo>
                  <a:cubicBezTo>
                    <a:pt x="110" y="406"/>
                    <a:pt x="208" y="319"/>
                    <a:pt x="295" y="198"/>
                  </a:cubicBezTo>
                  <a:cubicBezTo>
                    <a:pt x="339" y="144"/>
                    <a:pt x="373" y="67"/>
                    <a:pt x="394" y="1"/>
                  </a:cubicBezTo>
                  <a:close/>
                </a:path>
              </a:pathLst>
            </a:custGeom>
            <a:solidFill>
              <a:srgbClr val="D4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297;p48">
              <a:extLst>
                <a:ext uri="{FF2B5EF4-FFF2-40B4-BE49-F238E27FC236}">
                  <a16:creationId xmlns:a16="http://schemas.microsoft.com/office/drawing/2014/main" id="{35F8264A-2333-243C-F25E-9D525A238F11}"/>
                </a:ext>
              </a:extLst>
            </p:cNvPr>
            <p:cNvSpPr/>
            <p:nvPr/>
          </p:nvSpPr>
          <p:spPr>
            <a:xfrm>
              <a:off x="1709838" y="1787918"/>
              <a:ext cx="354984" cy="475216"/>
            </a:xfrm>
            <a:custGeom>
              <a:avLst/>
              <a:gdLst/>
              <a:ahLst/>
              <a:cxnLst/>
              <a:rect l="l" t="t" r="r" b="b"/>
              <a:pathLst>
                <a:path w="14420" h="19304" extrusionOk="0">
                  <a:moveTo>
                    <a:pt x="5494" y="2004"/>
                  </a:moveTo>
                  <a:cubicBezTo>
                    <a:pt x="5495" y="2004"/>
                    <a:pt x="5496" y="2004"/>
                    <a:pt x="5496" y="2004"/>
                  </a:cubicBezTo>
                  <a:cubicBezTo>
                    <a:pt x="5496" y="2004"/>
                    <a:pt x="5495" y="2004"/>
                    <a:pt x="5494" y="2004"/>
                  </a:cubicBezTo>
                  <a:close/>
                  <a:moveTo>
                    <a:pt x="13325" y="4588"/>
                  </a:moveTo>
                  <a:cubicBezTo>
                    <a:pt x="13336" y="4588"/>
                    <a:pt x="13347" y="4599"/>
                    <a:pt x="13358" y="4599"/>
                  </a:cubicBezTo>
                  <a:cubicBezTo>
                    <a:pt x="13369" y="4620"/>
                    <a:pt x="13391" y="4642"/>
                    <a:pt x="13401" y="4664"/>
                  </a:cubicBezTo>
                  <a:cubicBezTo>
                    <a:pt x="13456" y="4741"/>
                    <a:pt x="13500" y="4829"/>
                    <a:pt x="13533" y="4917"/>
                  </a:cubicBezTo>
                  <a:cubicBezTo>
                    <a:pt x="13489" y="4829"/>
                    <a:pt x="13445" y="4741"/>
                    <a:pt x="13391" y="4664"/>
                  </a:cubicBezTo>
                  <a:cubicBezTo>
                    <a:pt x="13379" y="4642"/>
                    <a:pt x="13369" y="4620"/>
                    <a:pt x="13347" y="4610"/>
                  </a:cubicBezTo>
                  <a:cubicBezTo>
                    <a:pt x="13347" y="4599"/>
                    <a:pt x="13336" y="4588"/>
                    <a:pt x="13325" y="4588"/>
                  </a:cubicBezTo>
                  <a:close/>
                  <a:moveTo>
                    <a:pt x="13566" y="5836"/>
                  </a:moveTo>
                  <a:lnTo>
                    <a:pt x="13566" y="5836"/>
                  </a:lnTo>
                  <a:cubicBezTo>
                    <a:pt x="13610" y="5858"/>
                    <a:pt x="13654" y="5880"/>
                    <a:pt x="13686" y="5924"/>
                  </a:cubicBezTo>
                  <a:cubicBezTo>
                    <a:pt x="13752" y="5990"/>
                    <a:pt x="13795" y="6077"/>
                    <a:pt x="13817" y="6175"/>
                  </a:cubicBezTo>
                  <a:cubicBezTo>
                    <a:pt x="13785" y="6077"/>
                    <a:pt x="13741" y="5990"/>
                    <a:pt x="13675" y="5924"/>
                  </a:cubicBezTo>
                  <a:cubicBezTo>
                    <a:pt x="13642" y="5891"/>
                    <a:pt x="13610" y="5858"/>
                    <a:pt x="13566" y="5836"/>
                  </a:cubicBezTo>
                  <a:close/>
                  <a:moveTo>
                    <a:pt x="13314" y="4588"/>
                  </a:moveTo>
                  <a:cubicBezTo>
                    <a:pt x="13303" y="4588"/>
                    <a:pt x="13292" y="4599"/>
                    <a:pt x="13292" y="4599"/>
                  </a:cubicBezTo>
                  <a:cubicBezTo>
                    <a:pt x="13270" y="4610"/>
                    <a:pt x="13259" y="4632"/>
                    <a:pt x="13248" y="4654"/>
                  </a:cubicBezTo>
                  <a:lnTo>
                    <a:pt x="13216" y="4719"/>
                  </a:lnTo>
                  <a:cubicBezTo>
                    <a:pt x="13139" y="4895"/>
                    <a:pt x="13106" y="5092"/>
                    <a:pt x="13106" y="5277"/>
                  </a:cubicBezTo>
                  <a:cubicBezTo>
                    <a:pt x="13106" y="5474"/>
                    <a:pt x="13139" y="5661"/>
                    <a:pt x="13182" y="5847"/>
                  </a:cubicBezTo>
                  <a:lnTo>
                    <a:pt x="13182" y="5858"/>
                  </a:lnTo>
                  <a:cubicBezTo>
                    <a:pt x="13226" y="6044"/>
                    <a:pt x="13292" y="6219"/>
                    <a:pt x="13358" y="6394"/>
                  </a:cubicBezTo>
                  <a:cubicBezTo>
                    <a:pt x="13401" y="6482"/>
                    <a:pt x="13435" y="6569"/>
                    <a:pt x="13489" y="6646"/>
                  </a:cubicBezTo>
                  <a:lnTo>
                    <a:pt x="13555" y="6778"/>
                  </a:lnTo>
                  <a:cubicBezTo>
                    <a:pt x="13576" y="6810"/>
                    <a:pt x="13598" y="6854"/>
                    <a:pt x="13642" y="6887"/>
                  </a:cubicBezTo>
                  <a:cubicBezTo>
                    <a:pt x="13654" y="6898"/>
                    <a:pt x="13675" y="6909"/>
                    <a:pt x="13697" y="6909"/>
                  </a:cubicBezTo>
                  <a:cubicBezTo>
                    <a:pt x="13719" y="6909"/>
                    <a:pt x="13741" y="6898"/>
                    <a:pt x="13752" y="6876"/>
                  </a:cubicBezTo>
                  <a:cubicBezTo>
                    <a:pt x="13763" y="6854"/>
                    <a:pt x="13774" y="6832"/>
                    <a:pt x="13774" y="6810"/>
                  </a:cubicBezTo>
                  <a:lnTo>
                    <a:pt x="13795" y="6745"/>
                  </a:lnTo>
                  <a:cubicBezTo>
                    <a:pt x="13807" y="6646"/>
                    <a:pt x="13829" y="6547"/>
                    <a:pt x="13839" y="6460"/>
                  </a:cubicBezTo>
                  <a:cubicBezTo>
                    <a:pt x="13839" y="6362"/>
                    <a:pt x="13839" y="6263"/>
                    <a:pt x="13817" y="6175"/>
                  </a:cubicBezTo>
                  <a:lnTo>
                    <a:pt x="13817" y="6175"/>
                  </a:lnTo>
                  <a:cubicBezTo>
                    <a:pt x="13851" y="6263"/>
                    <a:pt x="13851" y="6362"/>
                    <a:pt x="13851" y="6460"/>
                  </a:cubicBezTo>
                  <a:cubicBezTo>
                    <a:pt x="13839" y="6559"/>
                    <a:pt x="13817" y="6646"/>
                    <a:pt x="13807" y="6745"/>
                  </a:cubicBezTo>
                  <a:lnTo>
                    <a:pt x="13785" y="6810"/>
                  </a:lnTo>
                  <a:cubicBezTo>
                    <a:pt x="13785" y="6832"/>
                    <a:pt x="13774" y="6865"/>
                    <a:pt x="13763" y="6887"/>
                  </a:cubicBezTo>
                  <a:lnTo>
                    <a:pt x="13741" y="6909"/>
                  </a:lnTo>
                  <a:cubicBezTo>
                    <a:pt x="13730" y="6920"/>
                    <a:pt x="13719" y="6920"/>
                    <a:pt x="13697" y="6920"/>
                  </a:cubicBezTo>
                  <a:cubicBezTo>
                    <a:pt x="13675" y="6920"/>
                    <a:pt x="13654" y="6909"/>
                    <a:pt x="13632" y="6898"/>
                  </a:cubicBezTo>
                  <a:cubicBezTo>
                    <a:pt x="13610" y="6876"/>
                    <a:pt x="13598" y="6865"/>
                    <a:pt x="13588" y="6844"/>
                  </a:cubicBezTo>
                  <a:cubicBezTo>
                    <a:pt x="13566" y="6822"/>
                    <a:pt x="13555" y="6800"/>
                    <a:pt x="13544" y="6778"/>
                  </a:cubicBezTo>
                  <a:cubicBezTo>
                    <a:pt x="13522" y="6745"/>
                    <a:pt x="13500" y="6701"/>
                    <a:pt x="13467" y="6657"/>
                  </a:cubicBezTo>
                  <a:cubicBezTo>
                    <a:pt x="13423" y="6569"/>
                    <a:pt x="13379" y="6482"/>
                    <a:pt x="13347" y="6394"/>
                  </a:cubicBezTo>
                  <a:cubicBezTo>
                    <a:pt x="13270" y="6230"/>
                    <a:pt x="13216" y="6055"/>
                    <a:pt x="13172" y="5869"/>
                  </a:cubicBezTo>
                  <a:lnTo>
                    <a:pt x="13172" y="5847"/>
                  </a:lnTo>
                  <a:cubicBezTo>
                    <a:pt x="13128" y="5661"/>
                    <a:pt x="13095" y="5474"/>
                    <a:pt x="13095" y="5277"/>
                  </a:cubicBezTo>
                  <a:cubicBezTo>
                    <a:pt x="13095" y="5179"/>
                    <a:pt x="13106" y="5080"/>
                    <a:pt x="13128" y="4993"/>
                  </a:cubicBezTo>
                  <a:cubicBezTo>
                    <a:pt x="13139" y="4895"/>
                    <a:pt x="13172" y="4807"/>
                    <a:pt x="13204" y="4719"/>
                  </a:cubicBezTo>
                  <a:lnTo>
                    <a:pt x="13238" y="4654"/>
                  </a:lnTo>
                  <a:cubicBezTo>
                    <a:pt x="13248" y="4632"/>
                    <a:pt x="13270" y="4610"/>
                    <a:pt x="13281" y="4599"/>
                  </a:cubicBezTo>
                  <a:cubicBezTo>
                    <a:pt x="13292" y="4588"/>
                    <a:pt x="13303" y="4588"/>
                    <a:pt x="13314" y="4588"/>
                  </a:cubicBezTo>
                  <a:close/>
                  <a:moveTo>
                    <a:pt x="1260" y="9832"/>
                  </a:moveTo>
                  <a:cubicBezTo>
                    <a:pt x="1435" y="10194"/>
                    <a:pt x="1610" y="10544"/>
                    <a:pt x="1796" y="10905"/>
                  </a:cubicBezTo>
                  <a:cubicBezTo>
                    <a:pt x="1840" y="10982"/>
                    <a:pt x="1883" y="11058"/>
                    <a:pt x="1917" y="11146"/>
                  </a:cubicBezTo>
                  <a:cubicBezTo>
                    <a:pt x="1927" y="11146"/>
                    <a:pt x="1927" y="11157"/>
                    <a:pt x="1927" y="11157"/>
                  </a:cubicBezTo>
                  <a:lnTo>
                    <a:pt x="2289" y="11847"/>
                  </a:lnTo>
                  <a:cubicBezTo>
                    <a:pt x="2289" y="11869"/>
                    <a:pt x="2299" y="11880"/>
                    <a:pt x="2299" y="11890"/>
                  </a:cubicBezTo>
                  <a:cubicBezTo>
                    <a:pt x="2311" y="11890"/>
                    <a:pt x="2311" y="11902"/>
                    <a:pt x="2311" y="11912"/>
                  </a:cubicBezTo>
                  <a:cubicBezTo>
                    <a:pt x="2343" y="11956"/>
                    <a:pt x="2365" y="12011"/>
                    <a:pt x="2398" y="12066"/>
                  </a:cubicBezTo>
                  <a:cubicBezTo>
                    <a:pt x="2398" y="12077"/>
                    <a:pt x="2409" y="12087"/>
                    <a:pt x="2409" y="12099"/>
                  </a:cubicBezTo>
                  <a:cubicBezTo>
                    <a:pt x="2836" y="12963"/>
                    <a:pt x="3143" y="13752"/>
                    <a:pt x="3810" y="14452"/>
                  </a:cubicBezTo>
                  <a:cubicBezTo>
                    <a:pt x="3175" y="13391"/>
                    <a:pt x="2595" y="12285"/>
                    <a:pt x="2080" y="11146"/>
                  </a:cubicBezTo>
                  <a:lnTo>
                    <a:pt x="2080" y="11146"/>
                  </a:lnTo>
                  <a:lnTo>
                    <a:pt x="2212" y="11606"/>
                  </a:lnTo>
                  <a:cubicBezTo>
                    <a:pt x="1883" y="11036"/>
                    <a:pt x="1588" y="10423"/>
                    <a:pt x="1260" y="9832"/>
                  </a:cubicBezTo>
                  <a:close/>
                  <a:moveTo>
                    <a:pt x="7797" y="16205"/>
                  </a:moveTo>
                  <a:cubicBezTo>
                    <a:pt x="7786" y="16207"/>
                    <a:pt x="7775" y="16211"/>
                    <a:pt x="7763" y="16216"/>
                  </a:cubicBezTo>
                  <a:cubicBezTo>
                    <a:pt x="7775" y="16212"/>
                    <a:pt x="7786" y="16208"/>
                    <a:pt x="7797" y="16205"/>
                  </a:cubicBezTo>
                  <a:close/>
                  <a:moveTo>
                    <a:pt x="7708" y="0"/>
                  </a:moveTo>
                  <a:cubicBezTo>
                    <a:pt x="7029" y="0"/>
                    <a:pt x="6372" y="274"/>
                    <a:pt x="5825" y="657"/>
                  </a:cubicBezTo>
                  <a:cubicBezTo>
                    <a:pt x="5759" y="712"/>
                    <a:pt x="4898" y="1563"/>
                    <a:pt x="5014" y="1620"/>
                  </a:cubicBezTo>
                  <a:lnTo>
                    <a:pt x="5014" y="1620"/>
                  </a:lnTo>
                  <a:cubicBezTo>
                    <a:pt x="4807" y="1522"/>
                    <a:pt x="4576" y="1457"/>
                    <a:pt x="4347" y="1413"/>
                  </a:cubicBezTo>
                  <a:lnTo>
                    <a:pt x="4347" y="1413"/>
                  </a:lnTo>
                  <a:cubicBezTo>
                    <a:pt x="4457" y="1577"/>
                    <a:pt x="4566" y="1730"/>
                    <a:pt x="4676" y="1895"/>
                  </a:cubicBezTo>
                  <a:lnTo>
                    <a:pt x="3822" y="1599"/>
                  </a:lnTo>
                  <a:lnTo>
                    <a:pt x="3822" y="1599"/>
                  </a:lnTo>
                  <a:cubicBezTo>
                    <a:pt x="4007" y="1796"/>
                    <a:pt x="4204" y="1982"/>
                    <a:pt x="4391" y="2179"/>
                  </a:cubicBezTo>
                  <a:cubicBezTo>
                    <a:pt x="4063" y="2070"/>
                    <a:pt x="3723" y="2004"/>
                    <a:pt x="3372" y="2004"/>
                  </a:cubicBezTo>
                  <a:cubicBezTo>
                    <a:pt x="2694" y="2004"/>
                    <a:pt x="2015" y="2223"/>
                    <a:pt x="1479" y="2639"/>
                  </a:cubicBezTo>
                  <a:cubicBezTo>
                    <a:pt x="450" y="3428"/>
                    <a:pt x="0" y="4807"/>
                    <a:pt x="471" y="6000"/>
                  </a:cubicBezTo>
                  <a:cubicBezTo>
                    <a:pt x="625" y="6384"/>
                    <a:pt x="734" y="6778"/>
                    <a:pt x="800" y="7182"/>
                  </a:cubicBezTo>
                  <a:cubicBezTo>
                    <a:pt x="810" y="7281"/>
                    <a:pt x="832" y="7380"/>
                    <a:pt x="789" y="7457"/>
                  </a:cubicBezTo>
                  <a:cubicBezTo>
                    <a:pt x="756" y="7522"/>
                    <a:pt x="690" y="7566"/>
                    <a:pt x="625" y="7566"/>
                  </a:cubicBezTo>
                  <a:cubicBezTo>
                    <a:pt x="603" y="7566"/>
                    <a:pt x="581" y="7555"/>
                    <a:pt x="559" y="7544"/>
                  </a:cubicBezTo>
                  <a:lnTo>
                    <a:pt x="559" y="7544"/>
                  </a:lnTo>
                  <a:cubicBezTo>
                    <a:pt x="690" y="7851"/>
                    <a:pt x="832" y="8146"/>
                    <a:pt x="986" y="8431"/>
                  </a:cubicBezTo>
                  <a:cubicBezTo>
                    <a:pt x="909" y="8234"/>
                    <a:pt x="844" y="8026"/>
                    <a:pt x="778" y="7829"/>
                  </a:cubicBezTo>
                  <a:cubicBezTo>
                    <a:pt x="1085" y="7676"/>
                    <a:pt x="1205" y="7281"/>
                    <a:pt x="1161" y="6942"/>
                  </a:cubicBezTo>
                  <a:cubicBezTo>
                    <a:pt x="1117" y="6603"/>
                    <a:pt x="964" y="6285"/>
                    <a:pt x="866" y="5956"/>
                  </a:cubicBezTo>
                  <a:cubicBezTo>
                    <a:pt x="603" y="5070"/>
                    <a:pt x="822" y="4007"/>
                    <a:pt x="1523" y="3394"/>
                  </a:cubicBezTo>
                  <a:cubicBezTo>
                    <a:pt x="2190" y="2814"/>
                    <a:pt x="3121" y="2715"/>
                    <a:pt x="4029" y="2715"/>
                  </a:cubicBezTo>
                  <a:cubicBezTo>
                    <a:pt x="4194" y="2715"/>
                    <a:pt x="4369" y="2715"/>
                    <a:pt x="4522" y="2727"/>
                  </a:cubicBezTo>
                  <a:cubicBezTo>
                    <a:pt x="4445" y="2617"/>
                    <a:pt x="4369" y="2496"/>
                    <a:pt x="4282" y="2387"/>
                  </a:cubicBezTo>
                  <a:lnTo>
                    <a:pt x="4282" y="2387"/>
                  </a:lnTo>
                  <a:cubicBezTo>
                    <a:pt x="4654" y="2431"/>
                    <a:pt x="5015" y="2464"/>
                    <a:pt x="5387" y="2508"/>
                  </a:cubicBezTo>
                  <a:cubicBezTo>
                    <a:pt x="5289" y="2289"/>
                    <a:pt x="5157" y="2102"/>
                    <a:pt x="4993" y="1939"/>
                  </a:cubicBezTo>
                  <a:lnTo>
                    <a:pt x="4993" y="1939"/>
                  </a:lnTo>
                  <a:cubicBezTo>
                    <a:pt x="5157" y="1960"/>
                    <a:pt x="5331" y="1982"/>
                    <a:pt x="5494" y="2004"/>
                  </a:cubicBezTo>
                  <a:lnTo>
                    <a:pt x="5494" y="2004"/>
                  </a:lnTo>
                  <a:cubicBezTo>
                    <a:pt x="5375" y="1982"/>
                    <a:pt x="6263" y="953"/>
                    <a:pt x="6384" y="876"/>
                  </a:cubicBezTo>
                  <a:cubicBezTo>
                    <a:pt x="6723" y="668"/>
                    <a:pt x="7041" y="581"/>
                    <a:pt x="7347" y="581"/>
                  </a:cubicBezTo>
                  <a:cubicBezTo>
                    <a:pt x="8693" y="581"/>
                    <a:pt x="9635" y="2431"/>
                    <a:pt x="10117" y="3581"/>
                  </a:cubicBezTo>
                  <a:cubicBezTo>
                    <a:pt x="10632" y="4829"/>
                    <a:pt x="11212" y="6099"/>
                    <a:pt x="11617" y="7401"/>
                  </a:cubicBezTo>
                  <a:cubicBezTo>
                    <a:pt x="11781" y="7511"/>
                    <a:pt x="11890" y="7708"/>
                    <a:pt x="11869" y="7895"/>
                  </a:cubicBezTo>
                  <a:cubicBezTo>
                    <a:pt x="11869" y="7960"/>
                    <a:pt x="11847" y="8026"/>
                    <a:pt x="11814" y="8092"/>
                  </a:cubicBezTo>
                  <a:cubicBezTo>
                    <a:pt x="12033" y="8956"/>
                    <a:pt x="12165" y="9832"/>
                    <a:pt x="12143" y="10730"/>
                  </a:cubicBezTo>
                  <a:cubicBezTo>
                    <a:pt x="12066" y="13313"/>
                    <a:pt x="10211" y="15418"/>
                    <a:pt x="7797" y="16205"/>
                  </a:cubicBezTo>
                  <a:lnTo>
                    <a:pt x="7797" y="16205"/>
                  </a:lnTo>
                  <a:cubicBezTo>
                    <a:pt x="7841" y="16194"/>
                    <a:pt x="7886" y="16194"/>
                    <a:pt x="7938" y="16194"/>
                  </a:cubicBezTo>
                  <a:cubicBezTo>
                    <a:pt x="8004" y="16194"/>
                    <a:pt x="8092" y="16194"/>
                    <a:pt x="8168" y="16204"/>
                  </a:cubicBezTo>
                  <a:cubicBezTo>
                    <a:pt x="8672" y="16182"/>
                    <a:pt x="9165" y="16106"/>
                    <a:pt x="9646" y="15953"/>
                  </a:cubicBezTo>
                  <a:cubicBezTo>
                    <a:pt x="9898" y="15865"/>
                    <a:pt x="10150" y="15766"/>
                    <a:pt x="10379" y="15635"/>
                  </a:cubicBezTo>
                  <a:cubicBezTo>
                    <a:pt x="10618" y="15516"/>
                    <a:pt x="10835" y="15365"/>
                    <a:pt x="11042" y="15191"/>
                  </a:cubicBezTo>
                  <a:lnTo>
                    <a:pt x="11042" y="15191"/>
                  </a:lnTo>
                  <a:cubicBezTo>
                    <a:pt x="10835" y="15365"/>
                    <a:pt x="10618" y="15516"/>
                    <a:pt x="10379" y="15646"/>
                  </a:cubicBezTo>
                  <a:cubicBezTo>
                    <a:pt x="10150" y="15766"/>
                    <a:pt x="9898" y="15876"/>
                    <a:pt x="9646" y="15963"/>
                  </a:cubicBezTo>
                  <a:cubicBezTo>
                    <a:pt x="9197" y="16106"/>
                    <a:pt x="8727" y="16194"/>
                    <a:pt x="8245" y="16216"/>
                  </a:cubicBezTo>
                  <a:cubicBezTo>
                    <a:pt x="8343" y="16226"/>
                    <a:pt x="8442" y="16237"/>
                    <a:pt x="8530" y="16237"/>
                  </a:cubicBezTo>
                  <a:cubicBezTo>
                    <a:pt x="8573" y="16237"/>
                    <a:pt x="8617" y="16237"/>
                    <a:pt x="8661" y="16226"/>
                  </a:cubicBezTo>
                  <a:cubicBezTo>
                    <a:pt x="8749" y="16216"/>
                    <a:pt x="8836" y="16194"/>
                    <a:pt x="8924" y="16194"/>
                  </a:cubicBezTo>
                  <a:cubicBezTo>
                    <a:pt x="8978" y="16194"/>
                    <a:pt x="9033" y="16204"/>
                    <a:pt x="9088" y="16226"/>
                  </a:cubicBezTo>
                  <a:cubicBezTo>
                    <a:pt x="9263" y="16281"/>
                    <a:pt x="9362" y="16456"/>
                    <a:pt x="9449" y="16620"/>
                  </a:cubicBezTo>
                  <a:cubicBezTo>
                    <a:pt x="9744" y="17124"/>
                    <a:pt x="10095" y="17825"/>
                    <a:pt x="9843" y="18416"/>
                  </a:cubicBezTo>
                  <a:cubicBezTo>
                    <a:pt x="9822" y="18482"/>
                    <a:pt x="9788" y="18559"/>
                    <a:pt x="9744" y="18613"/>
                  </a:cubicBezTo>
                  <a:cubicBezTo>
                    <a:pt x="9657" y="18734"/>
                    <a:pt x="9559" y="18821"/>
                    <a:pt x="9449" y="18909"/>
                  </a:cubicBezTo>
                  <a:cubicBezTo>
                    <a:pt x="9296" y="19029"/>
                    <a:pt x="9131" y="19138"/>
                    <a:pt x="8978" y="19237"/>
                  </a:cubicBezTo>
                  <a:cubicBezTo>
                    <a:pt x="9121" y="19281"/>
                    <a:pt x="9274" y="19303"/>
                    <a:pt x="9427" y="19303"/>
                  </a:cubicBezTo>
                  <a:cubicBezTo>
                    <a:pt x="9800" y="19303"/>
                    <a:pt x="10182" y="19160"/>
                    <a:pt x="10489" y="18931"/>
                  </a:cubicBezTo>
                  <a:cubicBezTo>
                    <a:pt x="10905" y="18602"/>
                    <a:pt x="11168" y="18099"/>
                    <a:pt x="11255" y="17573"/>
                  </a:cubicBezTo>
                  <a:cubicBezTo>
                    <a:pt x="11343" y="17036"/>
                    <a:pt x="11255" y="16456"/>
                    <a:pt x="11496" y="15975"/>
                  </a:cubicBezTo>
                  <a:cubicBezTo>
                    <a:pt x="11486" y="15941"/>
                    <a:pt x="11474" y="15898"/>
                    <a:pt x="11464" y="15865"/>
                  </a:cubicBezTo>
                  <a:cubicBezTo>
                    <a:pt x="11365" y="15613"/>
                    <a:pt x="11299" y="15405"/>
                    <a:pt x="11343" y="15383"/>
                  </a:cubicBezTo>
                  <a:cubicBezTo>
                    <a:pt x="11442" y="15318"/>
                    <a:pt x="11551" y="15252"/>
                    <a:pt x="11650" y="15175"/>
                  </a:cubicBezTo>
                  <a:cubicBezTo>
                    <a:pt x="11956" y="14847"/>
                    <a:pt x="12296" y="14595"/>
                    <a:pt x="12569" y="14233"/>
                  </a:cubicBezTo>
                  <a:cubicBezTo>
                    <a:pt x="13051" y="13566"/>
                    <a:pt x="13369" y="12766"/>
                    <a:pt x="13522" y="11956"/>
                  </a:cubicBezTo>
                  <a:lnTo>
                    <a:pt x="13522" y="11946"/>
                  </a:lnTo>
                  <a:cubicBezTo>
                    <a:pt x="13610" y="11486"/>
                    <a:pt x="13642" y="11036"/>
                    <a:pt x="13642" y="10577"/>
                  </a:cubicBezTo>
                  <a:cubicBezTo>
                    <a:pt x="13642" y="10435"/>
                    <a:pt x="13642" y="10281"/>
                    <a:pt x="13632" y="10128"/>
                  </a:cubicBezTo>
                  <a:lnTo>
                    <a:pt x="13632" y="10095"/>
                  </a:lnTo>
                  <a:cubicBezTo>
                    <a:pt x="13588" y="9318"/>
                    <a:pt x="13456" y="8530"/>
                    <a:pt x="13281" y="7774"/>
                  </a:cubicBezTo>
                  <a:lnTo>
                    <a:pt x="13281" y="7774"/>
                  </a:lnTo>
                  <a:cubicBezTo>
                    <a:pt x="13435" y="8015"/>
                    <a:pt x="13686" y="8277"/>
                    <a:pt x="13938" y="8277"/>
                  </a:cubicBezTo>
                  <a:cubicBezTo>
                    <a:pt x="14004" y="8277"/>
                    <a:pt x="14058" y="8255"/>
                    <a:pt x="14113" y="8223"/>
                  </a:cubicBezTo>
                  <a:cubicBezTo>
                    <a:pt x="14289" y="8124"/>
                    <a:pt x="14343" y="7905"/>
                    <a:pt x="14365" y="7708"/>
                  </a:cubicBezTo>
                  <a:cubicBezTo>
                    <a:pt x="14398" y="7445"/>
                    <a:pt x="14420" y="7182"/>
                    <a:pt x="14420" y="6909"/>
                  </a:cubicBezTo>
                  <a:cubicBezTo>
                    <a:pt x="14420" y="5902"/>
                    <a:pt x="14179" y="4861"/>
                    <a:pt x="13555" y="4095"/>
                  </a:cubicBezTo>
                  <a:cubicBezTo>
                    <a:pt x="13489" y="4007"/>
                    <a:pt x="13413" y="3920"/>
                    <a:pt x="13303" y="3865"/>
                  </a:cubicBezTo>
                  <a:cubicBezTo>
                    <a:pt x="13216" y="3832"/>
                    <a:pt x="13139" y="3810"/>
                    <a:pt x="13073" y="3810"/>
                  </a:cubicBezTo>
                  <a:cubicBezTo>
                    <a:pt x="12963" y="3810"/>
                    <a:pt x="12876" y="3854"/>
                    <a:pt x="12810" y="3920"/>
                  </a:cubicBezTo>
                  <a:cubicBezTo>
                    <a:pt x="12766" y="4106"/>
                    <a:pt x="12668" y="4347"/>
                    <a:pt x="12646" y="4457"/>
                  </a:cubicBezTo>
                  <a:cubicBezTo>
                    <a:pt x="12613" y="4676"/>
                    <a:pt x="12603" y="4883"/>
                    <a:pt x="12613" y="5114"/>
                  </a:cubicBezTo>
                  <a:cubicBezTo>
                    <a:pt x="12635" y="5650"/>
                    <a:pt x="12723" y="6197"/>
                    <a:pt x="12865" y="6723"/>
                  </a:cubicBezTo>
                  <a:cubicBezTo>
                    <a:pt x="12657" y="6394"/>
                    <a:pt x="12537" y="6011"/>
                    <a:pt x="12405" y="5650"/>
                  </a:cubicBezTo>
                  <a:cubicBezTo>
                    <a:pt x="12186" y="5015"/>
                    <a:pt x="11946" y="4391"/>
                    <a:pt x="11671" y="3788"/>
                  </a:cubicBezTo>
                  <a:cubicBezTo>
                    <a:pt x="11530" y="3482"/>
                    <a:pt x="11387" y="3187"/>
                    <a:pt x="11233" y="2891"/>
                  </a:cubicBezTo>
                  <a:cubicBezTo>
                    <a:pt x="11135" y="2694"/>
                    <a:pt x="11070" y="2387"/>
                    <a:pt x="10927" y="2234"/>
                  </a:cubicBezTo>
                  <a:cubicBezTo>
                    <a:pt x="10861" y="2343"/>
                    <a:pt x="10752" y="2398"/>
                    <a:pt x="10632" y="2398"/>
                  </a:cubicBezTo>
                  <a:cubicBezTo>
                    <a:pt x="10566" y="2398"/>
                    <a:pt x="10511" y="2387"/>
                    <a:pt x="10445" y="2355"/>
                  </a:cubicBezTo>
                  <a:cubicBezTo>
                    <a:pt x="10292" y="2267"/>
                    <a:pt x="10194" y="2092"/>
                    <a:pt x="10106" y="1927"/>
                  </a:cubicBezTo>
                  <a:cubicBezTo>
                    <a:pt x="9603" y="931"/>
                    <a:pt x="8968" y="0"/>
                    <a:pt x="7719" y="0"/>
                  </a:cubicBezTo>
                  <a:close/>
                </a:path>
              </a:pathLst>
            </a:custGeom>
            <a:solidFill>
              <a:srgbClr val="6B4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298;p48">
              <a:extLst>
                <a:ext uri="{FF2B5EF4-FFF2-40B4-BE49-F238E27FC236}">
                  <a16:creationId xmlns:a16="http://schemas.microsoft.com/office/drawing/2014/main" id="{485E3F11-7C98-74A1-583E-B6A0A04BAE86}"/>
                </a:ext>
              </a:extLst>
            </p:cNvPr>
            <p:cNvSpPr/>
            <p:nvPr/>
          </p:nvSpPr>
          <p:spPr>
            <a:xfrm>
              <a:off x="1849985" y="2178179"/>
              <a:ext cx="62824" cy="9207"/>
            </a:xfrm>
            <a:custGeom>
              <a:avLst/>
              <a:gdLst/>
              <a:ahLst/>
              <a:cxnLst/>
              <a:rect l="l" t="t" r="r" b="b"/>
              <a:pathLst>
                <a:path w="2552" h="374" extrusionOk="0">
                  <a:moveTo>
                    <a:pt x="1" y="1"/>
                  </a:moveTo>
                  <a:cubicBezTo>
                    <a:pt x="253" y="88"/>
                    <a:pt x="516" y="166"/>
                    <a:pt x="767" y="220"/>
                  </a:cubicBezTo>
                  <a:cubicBezTo>
                    <a:pt x="1238" y="319"/>
                    <a:pt x="1720" y="373"/>
                    <a:pt x="2202" y="373"/>
                  </a:cubicBezTo>
                  <a:lnTo>
                    <a:pt x="2365" y="373"/>
                  </a:lnTo>
                  <a:cubicBezTo>
                    <a:pt x="2431" y="373"/>
                    <a:pt x="2497" y="373"/>
                    <a:pt x="2552" y="363"/>
                  </a:cubicBezTo>
                  <a:lnTo>
                    <a:pt x="2541" y="363"/>
                  </a:lnTo>
                  <a:cubicBezTo>
                    <a:pt x="2519" y="363"/>
                    <a:pt x="2497" y="363"/>
                    <a:pt x="2475" y="351"/>
                  </a:cubicBezTo>
                  <a:cubicBezTo>
                    <a:pt x="2442" y="351"/>
                    <a:pt x="2409" y="363"/>
                    <a:pt x="2365" y="363"/>
                  </a:cubicBezTo>
                  <a:lnTo>
                    <a:pt x="2180" y="363"/>
                  </a:lnTo>
                  <a:cubicBezTo>
                    <a:pt x="1708" y="363"/>
                    <a:pt x="1238" y="307"/>
                    <a:pt x="778" y="209"/>
                  </a:cubicBezTo>
                  <a:cubicBezTo>
                    <a:pt x="516" y="154"/>
                    <a:pt x="253" y="88"/>
                    <a:pt x="1" y="1"/>
                  </a:cubicBez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299;p48">
              <a:extLst>
                <a:ext uri="{FF2B5EF4-FFF2-40B4-BE49-F238E27FC236}">
                  <a16:creationId xmlns:a16="http://schemas.microsoft.com/office/drawing/2014/main" id="{CFF47956-46E4-70AC-5D74-2A7663419AE9}"/>
                </a:ext>
              </a:extLst>
            </p:cNvPr>
            <p:cNvSpPr/>
            <p:nvPr/>
          </p:nvSpPr>
          <p:spPr>
            <a:xfrm>
              <a:off x="1910889" y="2161882"/>
              <a:ext cx="70775" cy="25233"/>
            </a:xfrm>
            <a:custGeom>
              <a:avLst/>
              <a:gdLst/>
              <a:ahLst/>
              <a:cxnLst/>
              <a:rect l="l" t="t" r="r" b="b"/>
              <a:pathLst>
                <a:path w="2875" h="1025" extrusionOk="0">
                  <a:moveTo>
                    <a:pt x="2875" y="0"/>
                  </a:moveTo>
                  <a:cubicBezTo>
                    <a:pt x="2668" y="174"/>
                    <a:pt x="2451" y="325"/>
                    <a:pt x="2212" y="444"/>
                  </a:cubicBezTo>
                  <a:cubicBezTo>
                    <a:pt x="1983" y="575"/>
                    <a:pt x="1731" y="674"/>
                    <a:pt x="1479" y="762"/>
                  </a:cubicBezTo>
                  <a:cubicBezTo>
                    <a:pt x="998" y="915"/>
                    <a:pt x="505" y="991"/>
                    <a:pt x="1" y="1013"/>
                  </a:cubicBezTo>
                  <a:cubicBezTo>
                    <a:pt x="23" y="1025"/>
                    <a:pt x="45" y="1025"/>
                    <a:pt x="67" y="1025"/>
                  </a:cubicBezTo>
                  <a:lnTo>
                    <a:pt x="78" y="1025"/>
                  </a:lnTo>
                  <a:cubicBezTo>
                    <a:pt x="560" y="1003"/>
                    <a:pt x="1030" y="915"/>
                    <a:pt x="1479" y="772"/>
                  </a:cubicBezTo>
                  <a:cubicBezTo>
                    <a:pt x="1731" y="685"/>
                    <a:pt x="1983" y="575"/>
                    <a:pt x="2212" y="455"/>
                  </a:cubicBezTo>
                  <a:cubicBezTo>
                    <a:pt x="2451" y="325"/>
                    <a:pt x="2668" y="174"/>
                    <a:pt x="2875" y="0"/>
                  </a:cubicBezTo>
                  <a:close/>
                </a:path>
              </a:pathLst>
            </a:custGeom>
            <a:solidFill>
              <a:srgbClr val="5B3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00;p48">
              <a:extLst>
                <a:ext uri="{FF2B5EF4-FFF2-40B4-BE49-F238E27FC236}">
                  <a16:creationId xmlns:a16="http://schemas.microsoft.com/office/drawing/2014/main" id="{354A754A-E8A5-1571-1C5E-D1A84210F67E}"/>
                </a:ext>
              </a:extLst>
            </p:cNvPr>
            <p:cNvSpPr/>
            <p:nvPr/>
          </p:nvSpPr>
          <p:spPr>
            <a:xfrm>
              <a:off x="1855918" y="2027323"/>
              <a:ext cx="104329" cy="58171"/>
            </a:xfrm>
            <a:custGeom>
              <a:avLst/>
              <a:gdLst/>
              <a:ahLst/>
              <a:cxnLst/>
              <a:rect l="l" t="t" r="r" b="b"/>
              <a:pathLst>
                <a:path w="4238" h="2363" extrusionOk="0">
                  <a:moveTo>
                    <a:pt x="4237" y="1"/>
                  </a:moveTo>
                  <a:lnTo>
                    <a:pt x="4237" y="1"/>
                  </a:lnTo>
                  <a:cubicBezTo>
                    <a:pt x="4216" y="109"/>
                    <a:pt x="4194" y="218"/>
                    <a:pt x="4161" y="326"/>
                  </a:cubicBezTo>
                  <a:cubicBezTo>
                    <a:pt x="4139" y="447"/>
                    <a:pt x="4095" y="556"/>
                    <a:pt x="4063" y="655"/>
                  </a:cubicBezTo>
                  <a:cubicBezTo>
                    <a:pt x="4019" y="764"/>
                    <a:pt x="3975" y="873"/>
                    <a:pt x="3920" y="972"/>
                  </a:cubicBezTo>
                  <a:cubicBezTo>
                    <a:pt x="3866" y="1071"/>
                    <a:pt x="3800" y="1170"/>
                    <a:pt x="3734" y="1268"/>
                  </a:cubicBezTo>
                  <a:cubicBezTo>
                    <a:pt x="3723" y="1290"/>
                    <a:pt x="3701" y="1311"/>
                    <a:pt x="3690" y="1333"/>
                  </a:cubicBezTo>
                  <a:lnTo>
                    <a:pt x="3635" y="1410"/>
                  </a:lnTo>
                  <a:lnTo>
                    <a:pt x="3581" y="1476"/>
                  </a:lnTo>
                  <a:cubicBezTo>
                    <a:pt x="3559" y="1498"/>
                    <a:pt x="3537" y="1509"/>
                    <a:pt x="3526" y="1530"/>
                  </a:cubicBezTo>
                  <a:cubicBezTo>
                    <a:pt x="3450" y="1618"/>
                    <a:pt x="3362" y="1695"/>
                    <a:pt x="3274" y="1771"/>
                  </a:cubicBezTo>
                  <a:cubicBezTo>
                    <a:pt x="3099" y="1914"/>
                    <a:pt x="2891" y="2034"/>
                    <a:pt x="2683" y="2122"/>
                  </a:cubicBezTo>
                  <a:lnTo>
                    <a:pt x="2639" y="2133"/>
                  </a:lnTo>
                  <a:cubicBezTo>
                    <a:pt x="2628" y="2144"/>
                    <a:pt x="2618" y="2144"/>
                    <a:pt x="2606" y="2155"/>
                  </a:cubicBezTo>
                  <a:lnTo>
                    <a:pt x="2519" y="2177"/>
                  </a:lnTo>
                  <a:cubicBezTo>
                    <a:pt x="2464" y="2199"/>
                    <a:pt x="2409" y="2221"/>
                    <a:pt x="2355" y="2231"/>
                  </a:cubicBezTo>
                  <a:cubicBezTo>
                    <a:pt x="2300" y="2253"/>
                    <a:pt x="2245" y="2264"/>
                    <a:pt x="2190" y="2275"/>
                  </a:cubicBezTo>
                  <a:lnTo>
                    <a:pt x="2102" y="2286"/>
                  </a:lnTo>
                  <a:cubicBezTo>
                    <a:pt x="2081" y="2297"/>
                    <a:pt x="2048" y="2297"/>
                    <a:pt x="2026" y="2308"/>
                  </a:cubicBezTo>
                  <a:cubicBezTo>
                    <a:pt x="1905" y="2319"/>
                    <a:pt x="1796" y="2330"/>
                    <a:pt x="1676" y="2341"/>
                  </a:cubicBezTo>
                  <a:lnTo>
                    <a:pt x="1336" y="2341"/>
                  </a:lnTo>
                  <a:cubicBezTo>
                    <a:pt x="1107" y="2330"/>
                    <a:pt x="876" y="2297"/>
                    <a:pt x="657" y="2243"/>
                  </a:cubicBezTo>
                  <a:cubicBezTo>
                    <a:pt x="428" y="2187"/>
                    <a:pt x="209" y="2111"/>
                    <a:pt x="1" y="2024"/>
                  </a:cubicBezTo>
                  <a:lnTo>
                    <a:pt x="1" y="2024"/>
                  </a:lnTo>
                  <a:cubicBezTo>
                    <a:pt x="209" y="2111"/>
                    <a:pt x="428" y="2199"/>
                    <a:pt x="647" y="2253"/>
                  </a:cubicBezTo>
                  <a:cubicBezTo>
                    <a:pt x="876" y="2308"/>
                    <a:pt x="1107" y="2341"/>
                    <a:pt x="1336" y="2362"/>
                  </a:cubicBezTo>
                  <a:lnTo>
                    <a:pt x="1545" y="2362"/>
                  </a:lnTo>
                  <a:cubicBezTo>
                    <a:pt x="1698" y="2362"/>
                    <a:pt x="1862" y="2352"/>
                    <a:pt x="2026" y="2330"/>
                  </a:cubicBezTo>
                  <a:cubicBezTo>
                    <a:pt x="2059" y="2330"/>
                    <a:pt x="2081" y="2319"/>
                    <a:pt x="2114" y="2319"/>
                  </a:cubicBezTo>
                  <a:lnTo>
                    <a:pt x="2201" y="2297"/>
                  </a:lnTo>
                  <a:cubicBezTo>
                    <a:pt x="2256" y="2286"/>
                    <a:pt x="2311" y="2275"/>
                    <a:pt x="2365" y="2253"/>
                  </a:cubicBezTo>
                  <a:cubicBezTo>
                    <a:pt x="2420" y="2243"/>
                    <a:pt x="2475" y="2221"/>
                    <a:pt x="2530" y="2209"/>
                  </a:cubicBezTo>
                  <a:lnTo>
                    <a:pt x="2618" y="2177"/>
                  </a:lnTo>
                  <a:cubicBezTo>
                    <a:pt x="2628" y="2177"/>
                    <a:pt x="2639" y="2165"/>
                    <a:pt x="2650" y="2165"/>
                  </a:cubicBezTo>
                  <a:lnTo>
                    <a:pt x="2694" y="2144"/>
                  </a:lnTo>
                  <a:cubicBezTo>
                    <a:pt x="2913" y="2056"/>
                    <a:pt x="3110" y="1936"/>
                    <a:pt x="3285" y="1793"/>
                  </a:cubicBezTo>
                  <a:cubicBezTo>
                    <a:pt x="3384" y="1717"/>
                    <a:pt x="3460" y="1640"/>
                    <a:pt x="3537" y="1552"/>
                  </a:cubicBezTo>
                  <a:lnTo>
                    <a:pt x="3603" y="1487"/>
                  </a:lnTo>
                  <a:lnTo>
                    <a:pt x="3657" y="1421"/>
                  </a:lnTo>
                  <a:lnTo>
                    <a:pt x="3712" y="1355"/>
                  </a:lnTo>
                  <a:cubicBezTo>
                    <a:pt x="3723" y="1333"/>
                    <a:pt x="3745" y="1301"/>
                    <a:pt x="3756" y="1279"/>
                  </a:cubicBezTo>
                  <a:cubicBezTo>
                    <a:pt x="3822" y="1180"/>
                    <a:pt x="3888" y="1082"/>
                    <a:pt x="3931" y="983"/>
                  </a:cubicBezTo>
                  <a:cubicBezTo>
                    <a:pt x="3986" y="873"/>
                    <a:pt x="4029" y="775"/>
                    <a:pt x="4073" y="666"/>
                  </a:cubicBezTo>
                  <a:lnTo>
                    <a:pt x="4172" y="337"/>
                  </a:lnTo>
                  <a:cubicBezTo>
                    <a:pt x="4194" y="218"/>
                    <a:pt x="4216" y="109"/>
                    <a:pt x="423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01;p48">
              <a:extLst>
                <a:ext uri="{FF2B5EF4-FFF2-40B4-BE49-F238E27FC236}">
                  <a16:creationId xmlns:a16="http://schemas.microsoft.com/office/drawing/2014/main" id="{80749A98-59A3-17DC-E80A-DB5917EBE778}"/>
                </a:ext>
              </a:extLst>
            </p:cNvPr>
            <p:cNvSpPr/>
            <p:nvPr/>
          </p:nvSpPr>
          <p:spPr>
            <a:xfrm>
              <a:off x="1842723" y="1937764"/>
              <a:ext cx="38551" cy="95442"/>
            </a:xfrm>
            <a:custGeom>
              <a:avLst/>
              <a:gdLst/>
              <a:ahLst/>
              <a:cxnLst/>
              <a:rect l="l" t="t" r="r" b="b"/>
              <a:pathLst>
                <a:path w="1566" h="3877" extrusionOk="0">
                  <a:moveTo>
                    <a:pt x="1" y="1"/>
                  </a:moveTo>
                  <a:lnTo>
                    <a:pt x="1" y="1"/>
                  </a:lnTo>
                  <a:cubicBezTo>
                    <a:pt x="274" y="220"/>
                    <a:pt x="515" y="483"/>
                    <a:pt x="712" y="767"/>
                  </a:cubicBezTo>
                  <a:cubicBezTo>
                    <a:pt x="515" y="472"/>
                    <a:pt x="274" y="220"/>
                    <a:pt x="1" y="1"/>
                  </a:cubicBezTo>
                  <a:close/>
                  <a:moveTo>
                    <a:pt x="712" y="767"/>
                  </a:moveTo>
                  <a:cubicBezTo>
                    <a:pt x="898" y="1063"/>
                    <a:pt x="1051" y="1380"/>
                    <a:pt x="1149" y="1720"/>
                  </a:cubicBezTo>
                  <a:cubicBezTo>
                    <a:pt x="1259" y="2059"/>
                    <a:pt x="1314" y="2409"/>
                    <a:pt x="1314" y="2760"/>
                  </a:cubicBezTo>
                  <a:cubicBezTo>
                    <a:pt x="1325" y="3110"/>
                    <a:pt x="1281" y="3460"/>
                    <a:pt x="1171" y="3789"/>
                  </a:cubicBezTo>
                  <a:lnTo>
                    <a:pt x="1171" y="3800"/>
                  </a:lnTo>
                  <a:lnTo>
                    <a:pt x="1566" y="3876"/>
                  </a:lnTo>
                  <a:lnTo>
                    <a:pt x="1183" y="3789"/>
                  </a:lnTo>
                  <a:cubicBezTo>
                    <a:pt x="1281" y="3460"/>
                    <a:pt x="1336" y="3100"/>
                    <a:pt x="1325" y="2760"/>
                  </a:cubicBezTo>
                  <a:cubicBezTo>
                    <a:pt x="1325" y="2399"/>
                    <a:pt x="1270" y="2048"/>
                    <a:pt x="1171" y="1720"/>
                  </a:cubicBezTo>
                  <a:cubicBezTo>
                    <a:pt x="1062" y="1380"/>
                    <a:pt x="909" y="1063"/>
                    <a:pt x="712" y="767"/>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302;p48">
              <a:extLst>
                <a:ext uri="{FF2B5EF4-FFF2-40B4-BE49-F238E27FC236}">
                  <a16:creationId xmlns:a16="http://schemas.microsoft.com/office/drawing/2014/main" id="{4C594482-ECFA-F78F-A954-F120BCC703EC}"/>
                </a:ext>
              </a:extLst>
            </p:cNvPr>
            <p:cNvSpPr/>
            <p:nvPr/>
          </p:nvSpPr>
          <p:spPr>
            <a:xfrm>
              <a:off x="1781524" y="1981165"/>
              <a:ext cx="27522" cy="34268"/>
            </a:xfrm>
            <a:custGeom>
              <a:avLst/>
              <a:gdLst/>
              <a:ahLst/>
              <a:cxnLst/>
              <a:rect l="l" t="t" r="r" b="b"/>
              <a:pathLst>
                <a:path w="1118" h="1392" extrusionOk="0">
                  <a:moveTo>
                    <a:pt x="307" y="1"/>
                  </a:moveTo>
                  <a:cubicBezTo>
                    <a:pt x="253" y="1"/>
                    <a:pt x="198" y="23"/>
                    <a:pt x="154" y="66"/>
                  </a:cubicBezTo>
                  <a:cubicBezTo>
                    <a:pt x="88" y="110"/>
                    <a:pt x="44" y="198"/>
                    <a:pt x="34" y="285"/>
                  </a:cubicBezTo>
                  <a:cubicBezTo>
                    <a:pt x="1" y="515"/>
                    <a:pt x="78" y="734"/>
                    <a:pt x="198" y="920"/>
                  </a:cubicBezTo>
                  <a:cubicBezTo>
                    <a:pt x="326" y="1145"/>
                    <a:pt x="476" y="1391"/>
                    <a:pt x="769" y="1391"/>
                  </a:cubicBezTo>
                  <a:cubicBezTo>
                    <a:pt x="776" y="1391"/>
                    <a:pt x="782" y="1391"/>
                    <a:pt x="789" y="1391"/>
                  </a:cubicBezTo>
                  <a:cubicBezTo>
                    <a:pt x="833" y="1391"/>
                    <a:pt x="876" y="1380"/>
                    <a:pt x="910" y="1358"/>
                  </a:cubicBezTo>
                  <a:cubicBezTo>
                    <a:pt x="942" y="1337"/>
                    <a:pt x="964" y="1303"/>
                    <a:pt x="986" y="1259"/>
                  </a:cubicBezTo>
                  <a:cubicBezTo>
                    <a:pt x="1117" y="975"/>
                    <a:pt x="942" y="592"/>
                    <a:pt x="778" y="351"/>
                  </a:cubicBezTo>
                  <a:cubicBezTo>
                    <a:pt x="691" y="220"/>
                    <a:pt x="482" y="1"/>
                    <a:pt x="3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303;p48">
              <a:extLst>
                <a:ext uri="{FF2B5EF4-FFF2-40B4-BE49-F238E27FC236}">
                  <a16:creationId xmlns:a16="http://schemas.microsoft.com/office/drawing/2014/main" id="{9E298756-DA69-2616-92B0-90B59230E1E3}"/>
                </a:ext>
              </a:extLst>
            </p:cNvPr>
            <p:cNvSpPr/>
            <p:nvPr/>
          </p:nvSpPr>
          <p:spPr>
            <a:xfrm>
              <a:off x="1921425" y="1919966"/>
              <a:ext cx="28581" cy="34169"/>
            </a:xfrm>
            <a:custGeom>
              <a:avLst/>
              <a:gdLst/>
              <a:ahLst/>
              <a:cxnLst/>
              <a:rect l="l" t="t" r="r" b="b"/>
              <a:pathLst>
                <a:path w="1161" h="1388" extrusionOk="0">
                  <a:moveTo>
                    <a:pt x="341" y="1"/>
                  </a:moveTo>
                  <a:cubicBezTo>
                    <a:pt x="337" y="1"/>
                    <a:pt x="333" y="1"/>
                    <a:pt x="329" y="1"/>
                  </a:cubicBezTo>
                  <a:cubicBezTo>
                    <a:pt x="274" y="1"/>
                    <a:pt x="219" y="23"/>
                    <a:pt x="175" y="56"/>
                  </a:cubicBezTo>
                  <a:cubicBezTo>
                    <a:pt x="110" y="110"/>
                    <a:pt x="66" y="198"/>
                    <a:pt x="55" y="275"/>
                  </a:cubicBezTo>
                  <a:cubicBezTo>
                    <a:pt x="0" y="626"/>
                    <a:pt x="219" y="1052"/>
                    <a:pt x="471" y="1282"/>
                  </a:cubicBezTo>
                  <a:cubicBezTo>
                    <a:pt x="543" y="1349"/>
                    <a:pt x="636" y="1388"/>
                    <a:pt x="726" y="1388"/>
                  </a:cubicBezTo>
                  <a:cubicBezTo>
                    <a:pt x="814" y="1388"/>
                    <a:pt x="899" y="1352"/>
                    <a:pt x="964" y="1271"/>
                  </a:cubicBezTo>
                  <a:cubicBezTo>
                    <a:pt x="1161" y="1030"/>
                    <a:pt x="942" y="560"/>
                    <a:pt x="799" y="341"/>
                  </a:cubicBezTo>
                  <a:cubicBezTo>
                    <a:pt x="714" y="213"/>
                    <a:pt x="514" y="1"/>
                    <a:pt x="3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304;p48">
              <a:extLst>
                <a:ext uri="{FF2B5EF4-FFF2-40B4-BE49-F238E27FC236}">
                  <a16:creationId xmlns:a16="http://schemas.microsoft.com/office/drawing/2014/main" id="{B9664C87-2007-D5F8-B992-846D49F2B27F}"/>
                </a:ext>
              </a:extLst>
            </p:cNvPr>
            <p:cNvSpPr/>
            <p:nvPr/>
          </p:nvSpPr>
          <p:spPr>
            <a:xfrm>
              <a:off x="1779111" y="2033723"/>
              <a:ext cx="60928" cy="45592"/>
            </a:xfrm>
            <a:custGeom>
              <a:avLst/>
              <a:gdLst/>
              <a:ahLst/>
              <a:cxnLst/>
              <a:rect l="l" t="t" r="r" b="b"/>
              <a:pathLst>
                <a:path w="2475" h="1852" extrusionOk="0">
                  <a:moveTo>
                    <a:pt x="1697" y="0"/>
                  </a:moveTo>
                  <a:cubicBezTo>
                    <a:pt x="1566" y="0"/>
                    <a:pt x="1446" y="22"/>
                    <a:pt x="1325" y="56"/>
                  </a:cubicBezTo>
                  <a:cubicBezTo>
                    <a:pt x="920" y="165"/>
                    <a:pt x="558" y="395"/>
                    <a:pt x="285" y="712"/>
                  </a:cubicBezTo>
                  <a:cubicBezTo>
                    <a:pt x="164" y="866"/>
                    <a:pt x="55" y="1041"/>
                    <a:pt x="22" y="1238"/>
                  </a:cubicBezTo>
                  <a:cubicBezTo>
                    <a:pt x="0" y="1424"/>
                    <a:pt x="66" y="1643"/>
                    <a:pt x="219" y="1764"/>
                  </a:cubicBezTo>
                  <a:cubicBezTo>
                    <a:pt x="307" y="1818"/>
                    <a:pt x="405" y="1851"/>
                    <a:pt x="515" y="1851"/>
                  </a:cubicBezTo>
                  <a:cubicBezTo>
                    <a:pt x="624" y="1851"/>
                    <a:pt x="745" y="1818"/>
                    <a:pt x="843" y="1774"/>
                  </a:cubicBezTo>
                  <a:cubicBezTo>
                    <a:pt x="1040" y="1676"/>
                    <a:pt x="1205" y="1533"/>
                    <a:pt x="1390" y="1424"/>
                  </a:cubicBezTo>
                  <a:cubicBezTo>
                    <a:pt x="1653" y="1270"/>
                    <a:pt x="1949" y="1172"/>
                    <a:pt x="2179" y="986"/>
                  </a:cubicBezTo>
                  <a:cubicBezTo>
                    <a:pt x="2256" y="920"/>
                    <a:pt x="2332" y="854"/>
                    <a:pt x="2365" y="767"/>
                  </a:cubicBezTo>
                  <a:cubicBezTo>
                    <a:pt x="2475" y="526"/>
                    <a:pt x="2332" y="219"/>
                    <a:pt x="2103" y="99"/>
                  </a:cubicBezTo>
                  <a:cubicBezTo>
                    <a:pt x="1971" y="34"/>
                    <a:pt x="1840" y="0"/>
                    <a:pt x="1697" y="0"/>
                  </a:cubicBezTo>
                  <a:close/>
                </a:path>
              </a:pathLst>
            </a:custGeom>
            <a:solidFill>
              <a:srgbClr val="764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305;p48">
              <a:extLst>
                <a:ext uri="{FF2B5EF4-FFF2-40B4-BE49-F238E27FC236}">
                  <a16:creationId xmlns:a16="http://schemas.microsoft.com/office/drawing/2014/main" id="{67EF41CD-AADE-D72B-F066-ED31ADFFB076}"/>
                </a:ext>
              </a:extLst>
            </p:cNvPr>
            <p:cNvSpPr/>
            <p:nvPr/>
          </p:nvSpPr>
          <p:spPr>
            <a:xfrm>
              <a:off x="1935703" y="1966887"/>
              <a:ext cx="64990" cy="43130"/>
            </a:xfrm>
            <a:custGeom>
              <a:avLst/>
              <a:gdLst/>
              <a:ahLst/>
              <a:cxnLst/>
              <a:rect l="l" t="t" r="r" b="b"/>
              <a:pathLst>
                <a:path w="2640" h="1752" extrusionOk="0">
                  <a:moveTo>
                    <a:pt x="1949" y="0"/>
                  </a:moveTo>
                  <a:cubicBezTo>
                    <a:pt x="1851" y="0"/>
                    <a:pt x="1763" y="11"/>
                    <a:pt x="1676" y="22"/>
                  </a:cubicBezTo>
                  <a:cubicBezTo>
                    <a:pt x="1238" y="88"/>
                    <a:pt x="800" y="285"/>
                    <a:pt x="504" y="613"/>
                  </a:cubicBezTo>
                  <a:cubicBezTo>
                    <a:pt x="219" y="942"/>
                    <a:pt x="0" y="1423"/>
                    <a:pt x="493" y="1676"/>
                  </a:cubicBezTo>
                  <a:cubicBezTo>
                    <a:pt x="591" y="1730"/>
                    <a:pt x="690" y="1752"/>
                    <a:pt x="788" y="1752"/>
                  </a:cubicBezTo>
                  <a:cubicBezTo>
                    <a:pt x="898" y="1752"/>
                    <a:pt x="997" y="1719"/>
                    <a:pt x="1095" y="1676"/>
                  </a:cubicBezTo>
                  <a:cubicBezTo>
                    <a:pt x="1238" y="1599"/>
                    <a:pt x="1347" y="1467"/>
                    <a:pt x="1489" y="1391"/>
                  </a:cubicBezTo>
                  <a:cubicBezTo>
                    <a:pt x="1708" y="1260"/>
                    <a:pt x="1971" y="1248"/>
                    <a:pt x="2212" y="1172"/>
                  </a:cubicBezTo>
                  <a:cubicBezTo>
                    <a:pt x="2256" y="1161"/>
                    <a:pt x="2289" y="1150"/>
                    <a:pt x="2333" y="1128"/>
                  </a:cubicBezTo>
                  <a:cubicBezTo>
                    <a:pt x="2453" y="1073"/>
                    <a:pt x="2574" y="953"/>
                    <a:pt x="2639" y="822"/>
                  </a:cubicBezTo>
                  <a:cubicBezTo>
                    <a:pt x="2584" y="591"/>
                    <a:pt x="2518" y="362"/>
                    <a:pt x="2442" y="131"/>
                  </a:cubicBezTo>
                  <a:cubicBezTo>
                    <a:pt x="2409" y="121"/>
                    <a:pt x="2387" y="99"/>
                    <a:pt x="2355" y="88"/>
                  </a:cubicBezTo>
                  <a:cubicBezTo>
                    <a:pt x="2223" y="22"/>
                    <a:pt x="2092" y="0"/>
                    <a:pt x="1949" y="0"/>
                  </a:cubicBezTo>
                  <a:close/>
                </a:path>
              </a:pathLst>
            </a:custGeom>
            <a:solidFill>
              <a:srgbClr val="764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306;p48">
              <a:extLst>
                <a:ext uri="{FF2B5EF4-FFF2-40B4-BE49-F238E27FC236}">
                  <a16:creationId xmlns:a16="http://schemas.microsoft.com/office/drawing/2014/main" id="{B97A4C98-F492-BA1B-FD16-17C5743C0BE9}"/>
                </a:ext>
              </a:extLst>
            </p:cNvPr>
            <p:cNvSpPr/>
            <p:nvPr/>
          </p:nvSpPr>
          <p:spPr>
            <a:xfrm>
              <a:off x="1995819" y="1970112"/>
              <a:ext cx="6745" cy="17011"/>
            </a:xfrm>
            <a:custGeom>
              <a:avLst/>
              <a:gdLst/>
              <a:ahLst/>
              <a:cxnLst/>
              <a:rect l="l" t="t" r="r" b="b"/>
              <a:pathLst>
                <a:path w="274" h="691" extrusionOk="0">
                  <a:moveTo>
                    <a:pt x="0" y="0"/>
                  </a:moveTo>
                  <a:lnTo>
                    <a:pt x="0" y="0"/>
                  </a:lnTo>
                  <a:cubicBezTo>
                    <a:pt x="76" y="231"/>
                    <a:pt x="142" y="460"/>
                    <a:pt x="197" y="691"/>
                  </a:cubicBezTo>
                  <a:cubicBezTo>
                    <a:pt x="230" y="625"/>
                    <a:pt x="252" y="559"/>
                    <a:pt x="252" y="494"/>
                  </a:cubicBezTo>
                  <a:cubicBezTo>
                    <a:pt x="273" y="307"/>
                    <a:pt x="164" y="110"/>
                    <a:pt x="0" y="0"/>
                  </a:cubicBezTo>
                  <a:close/>
                </a:path>
              </a:pathLst>
            </a:custGeom>
            <a:solidFill>
              <a:srgbClr val="633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307;p48">
              <a:extLst>
                <a:ext uri="{FF2B5EF4-FFF2-40B4-BE49-F238E27FC236}">
                  <a16:creationId xmlns:a16="http://schemas.microsoft.com/office/drawing/2014/main" id="{01052294-AF00-BBAD-5D06-AF8C410B95B9}"/>
                </a:ext>
              </a:extLst>
            </p:cNvPr>
            <p:cNvSpPr/>
            <p:nvPr/>
          </p:nvSpPr>
          <p:spPr>
            <a:xfrm>
              <a:off x="1748930" y="1910020"/>
              <a:ext cx="39905" cy="57162"/>
            </a:xfrm>
            <a:custGeom>
              <a:avLst/>
              <a:gdLst/>
              <a:ahLst/>
              <a:cxnLst/>
              <a:rect l="l" t="t" r="r" b="b"/>
              <a:pathLst>
                <a:path w="1621" h="2322" extrusionOk="0">
                  <a:moveTo>
                    <a:pt x="996" y="0"/>
                  </a:moveTo>
                  <a:cubicBezTo>
                    <a:pt x="920" y="11"/>
                    <a:pt x="854" y="33"/>
                    <a:pt x="777" y="55"/>
                  </a:cubicBezTo>
                  <a:cubicBezTo>
                    <a:pt x="711" y="77"/>
                    <a:pt x="646" y="110"/>
                    <a:pt x="580" y="142"/>
                  </a:cubicBezTo>
                  <a:lnTo>
                    <a:pt x="536" y="176"/>
                  </a:lnTo>
                  <a:cubicBezTo>
                    <a:pt x="514" y="186"/>
                    <a:pt x="504" y="197"/>
                    <a:pt x="492" y="208"/>
                  </a:cubicBezTo>
                  <a:lnTo>
                    <a:pt x="471" y="219"/>
                  </a:lnTo>
                  <a:lnTo>
                    <a:pt x="460" y="230"/>
                  </a:lnTo>
                  <a:lnTo>
                    <a:pt x="449" y="241"/>
                  </a:lnTo>
                  <a:lnTo>
                    <a:pt x="405" y="274"/>
                  </a:lnTo>
                  <a:cubicBezTo>
                    <a:pt x="394" y="285"/>
                    <a:pt x="394" y="296"/>
                    <a:pt x="383" y="296"/>
                  </a:cubicBezTo>
                  <a:lnTo>
                    <a:pt x="361" y="317"/>
                  </a:lnTo>
                  <a:lnTo>
                    <a:pt x="329" y="361"/>
                  </a:lnTo>
                  <a:cubicBezTo>
                    <a:pt x="317" y="373"/>
                    <a:pt x="307" y="383"/>
                    <a:pt x="295" y="405"/>
                  </a:cubicBezTo>
                  <a:cubicBezTo>
                    <a:pt x="273" y="416"/>
                    <a:pt x="263" y="427"/>
                    <a:pt x="252" y="449"/>
                  </a:cubicBezTo>
                  <a:lnTo>
                    <a:pt x="230" y="493"/>
                  </a:lnTo>
                  <a:lnTo>
                    <a:pt x="219" y="504"/>
                  </a:lnTo>
                  <a:lnTo>
                    <a:pt x="208" y="514"/>
                  </a:lnTo>
                  <a:lnTo>
                    <a:pt x="197" y="536"/>
                  </a:lnTo>
                  <a:cubicBezTo>
                    <a:pt x="186" y="548"/>
                    <a:pt x="175" y="570"/>
                    <a:pt x="175" y="580"/>
                  </a:cubicBezTo>
                  <a:lnTo>
                    <a:pt x="142" y="635"/>
                  </a:lnTo>
                  <a:cubicBezTo>
                    <a:pt x="142" y="646"/>
                    <a:pt x="142" y="646"/>
                    <a:pt x="132" y="657"/>
                  </a:cubicBezTo>
                  <a:lnTo>
                    <a:pt x="120" y="690"/>
                  </a:lnTo>
                  <a:lnTo>
                    <a:pt x="98" y="733"/>
                  </a:lnTo>
                  <a:cubicBezTo>
                    <a:pt x="98" y="755"/>
                    <a:pt x="88" y="767"/>
                    <a:pt x="88" y="789"/>
                  </a:cubicBezTo>
                  <a:cubicBezTo>
                    <a:pt x="76" y="811"/>
                    <a:pt x="76" y="821"/>
                    <a:pt x="66" y="843"/>
                  </a:cubicBezTo>
                  <a:cubicBezTo>
                    <a:pt x="54" y="876"/>
                    <a:pt x="44" y="909"/>
                    <a:pt x="44" y="952"/>
                  </a:cubicBezTo>
                  <a:cubicBezTo>
                    <a:pt x="44" y="964"/>
                    <a:pt x="33" y="986"/>
                    <a:pt x="33" y="996"/>
                  </a:cubicBezTo>
                  <a:lnTo>
                    <a:pt x="22" y="1051"/>
                  </a:lnTo>
                  <a:cubicBezTo>
                    <a:pt x="11" y="1095"/>
                    <a:pt x="11" y="1128"/>
                    <a:pt x="11" y="1161"/>
                  </a:cubicBezTo>
                  <a:cubicBezTo>
                    <a:pt x="11" y="1205"/>
                    <a:pt x="0" y="1237"/>
                    <a:pt x="0" y="1270"/>
                  </a:cubicBezTo>
                  <a:lnTo>
                    <a:pt x="0" y="1325"/>
                  </a:lnTo>
                  <a:lnTo>
                    <a:pt x="0" y="1380"/>
                  </a:lnTo>
                  <a:cubicBezTo>
                    <a:pt x="0" y="1424"/>
                    <a:pt x="11" y="1456"/>
                    <a:pt x="11" y="1489"/>
                  </a:cubicBezTo>
                  <a:cubicBezTo>
                    <a:pt x="22" y="1643"/>
                    <a:pt x="54" y="1785"/>
                    <a:pt x="110" y="1916"/>
                  </a:cubicBezTo>
                  <a:cubicBezTo>
                    <a:pt x="132" y="1993"/>
                    <a:pt x="153" y="2059"/>
                    <a:pt x="186" y="2124"/>
                  </a:cubicBezTo>
                  <a:lnTo>
                    <a:pt x="285" y="2321"/>
                  </a:lnTo>
                  <a:cubicBezTo>
                    <a:pt x="219" y="2190"/>
                    <a:pt x="164" y="2047"/>
                    <a:pt x="120" y="1916"/>
                  </a:cubicBezTo>
                  <a:cubicBezTo>
                    <a:pt x="88" y="1774"/>
                    <a:pt x="54" y="1631"/>
                    <a:pt x="44" y="1489"/>
                  </a:cubicBezTo>
                  <a:cubicBezTo>
                    <a:pt x="33" y="1347"/>
                    <a:pt x="44" y="1205"/>
                    <a:pt x="66" y="1062"/>
                  </a:cubicBezTo>
                  <a:cubicBezTo>
                    <a:pt x="88" y="920"/>
                    <a:pt x="120" y="777"/>
                    <a:pt x="186" y="657"/>
                  </a:cubicBezTo>
                  <a:cubicBezTo>
                    <a:pt x="241" y="526"/>
                    <a:pt x="329" y="405"/>
                    <a:pt x="427" y="307"/>
                  </a:cubicBezTo>
                  <a:lnTo>
                    <a:pt x="471" y="274"/>
                  </a:lnTo>
                  <a:lnTo>
                    <a:pt x="482" y="263"/>
                  </a:lnTo>
                  <a:lnTo>
                    <a:pt x="492" y="252"/>
                  </a:lnTo>
                  <a:lnTo>
                    <a:pt x="514" y="241"/>
                  </a:lnTo>
                  <a:cubicBezTo>
                    <a:pt x="526" y="230"/>
                    <a:pt x="536" y="219"/>
                    <a:pt x="558" y="208"/>
                  </a:cubicBezTo>
                  <a:lnTo>
                    <a:pt x="602" y="176"/>
                  </a:lnTo>
                  <a:cubicBezTo>
                    <a:pt x="657" y="142"/>
                    <a:pt x="723" y="110"/>
                    <a:pt x="788" y="88"/>
                  </a:cubicBezTo>
                  <a:cubicBezTo>
                    <a:pt x="854" y="66"/>
                    <a:pt x="930" y="44"/>
                    <a:pt x="996" y="33"/>
                  </a:cubicBezTo>
                  <a:cubicBezTo>
                    <a:pt x="1073" y="22"/>
                    <a:pt x="1139" y="22"/>
                    <a:pt x="1215" y="22"/>
                  </a:cubicBezTo>
                  <a:cubicBezTo>
                    <a:pt x="1358" y="33"/>
                    <a:pt x="1500" y="77"/>
                    <a:pt x="1621" y="142"/>
                  </a:cubicBezTo>
                  <a:cubicBezTo>
                    <a:pt x="1565" y="110"/>
                    <a:pt x="1500" y="77"/>
                    <a:pt x="1424" y="55"/>
                  </a:cubicBezTo>
                  <a:cubicBezTo>
                    <a:pt x="1412" y="44"/>
                    <a:pt x="1390" y="33"/>
                    <a:pt x="1380" y="33"/>
                  </a:cubicBezTo>
                  <a:lnTo>
                    <a:pt x="1325" y="22"/>
                  </a:lnTo>
                  <a:lnTo>
                    <a:pt x="1270" y="11"/>
                  </a:lnTo>
                  <a:cubicBezTo>
                    <a:pt x="1248" y="11"/>
                    <a:pt x="1237" y="0"/>
                    <a:pt x="121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308;p48">
              <a:extLst>
                <a:ext uri="{FF2B5EF4-FFF2-40B4-BE49-F238E27FC236}">
                  <a16:creationId xmlns:a16="http://schemas.microsoft.com/office/drawing/2014/main" id="{92951376-8C2D-14BF-99F4-ED25A1F5AA48}"/>
                </a:ext>
              </a:extLst>
            </p:cNvPr>
            <p:cNvSpPr/>
            <p:nvPr/>
          </p:nvSpPr>
          <p:spPr>
            <a:xfrm>
              <a:off x="1883957" y="1849092"/>
              <a:ext cx="59599" cy="26439"/>
            </a:xfrm>
            <a:custGeom>
              <a:avLst/>
              <a:gdLst/>
              <a:ahLst/>
              <a:cxnLst/>
              <a:rect l="l" t="t" r="r" b="b"/>
              <a:pathLst>
                <a:path w="2421" h="1074" extrusionOk="0">
                  <a:moveTo>
                    <a:pt x="1007" y="1"/>
                  </a:moveTo>
                  <a:cubicBezTo>
                    <a:pt x="931" y="1"/>
                    <a:pt x="865" y="11"/>
                    <a:pt x="800" y="11"/>
                  </a:cubicBezTo>
                  <a:cubicBezTo>
                    <a:pt x="723" y="23"/>
                    <a:pt x="657" y="45"/>
                    <a:pt x="591" y="67"/>
                  </a:cubicBezTo>
                  <a:cubicBezTo>
                    <a:pt x="526" y="89"/>
                    <a:pt x="460" y="121"/>
                    <a:pt x="406" y="154"/>
                  </a:cubicBezTo>
                  <a:cubicBezTo>
                    <a:pt x="372" y="176"/>
                    <a:pt x="350" y="198"/>
                    <a:pt x="318" y="220"/>
                  </a:cubicBezTo>
                  <a:cubicBezTo>
                    <a:pt x="307" y="220"/>
                    <a:pt x="307" y="230"/>
                    <a:pt x="296" y="230"/>
                  </a:cubicBezTo>
                  <a:lnTo>
                    <a:pt x="274" y="252"/>
                  </a:lnTo>
                  <a:lnTo>
                    <a:pt x="241" y="286"/>
                  </a:lnTo>
                  <a:cubicBezTo>
                    <a:pt x="197" y="340"/>
                    <a:pt x="153" y="395"/>
                    <a:pt x="121" y="449"/>
                  </a:cubicBezTo>
                  <a:cubicBezTo>
                    <a:pt x="88" y="515"/>
                    <a:pt x="55" y="581"/>
                    <a:pt x="33" y="646"/>
                  </a:cubicBezTo>
                  <a:cubicBezTo>
                    <a:pt x="11" y="712"/>
                    <a:pt x="0" y="778"/>
                    <a:pt x="0" y="844"/>
                  </a:cubicBezTo>
                  <a:cubicBezTo>
                    <a:pt x="11" y="712"/>
                    <a:pt x="66" y="581"/>
                    <a:pt x="131" y="461"/>
                  </a:cubicBezTo>
                  <a:cubicBezTo>
                    <a:pt x="175" y="406"/>
                    <a:pt x="219" y="351"/>
                    <a:pt x="263" y="307"/>
                  </a:cubicBezTo>
                  <a:cubicBezTo>
                    <a:pt x="307" y="264"/>
                    <a:pt x="362" y="220"/>
                    <a:pt x="416" y="187"/>
                  </a:cubicBezTo>
                  <a:cubicBezTo>
                    <a:pt x="537" y="121"/>
                    <a:pt x="668" y="77"/>
                    <a:pt x="800" y="55"/>
                  </a:cubicBezTo>
                  <a:cubicBezTo>
                    <a:pt x="865" y="45"/>
                    <a:pt x="931" y="45"/>
                    <a:pt x="997" y="45"/>
                  </a:cubicBezTo>
                  <a:cubicBezTo>
                    <a:pt x="1073" y="45"/>
                    <a:pt x="1139" y="55"/>
                    <a:pt x="1204" y="67"/>
                  </a:cubicBezTo>
                  <a:cubicBezTo>
                    <a:pt x="1216" y="77"/>
                    <a:pt x="1238" y="77"/>
                    <a:pt x="1248" y="77"/>
                  </a:cubicBezTo>
                  <a:lnTo>
                    <a:pt x="1303" y="89"/>
                  </a:lnTo>
                  <a:cubicBezTo>
                    <a:pt x="1314" y="99"/>
                    <a:pt x="1336" y="99"/>
                    <a:pt x="1347" y="99"/>
                  </a:cubicBezTo>
                  <a:lnTo>
                    <a:pt x="1401" y="121"/>
                  </a:lnTo>
                  <a:cubicBezTo>
                    <a:pt x="1413" y="121"/>
                    <a:pt x="1423" y="132"/>
                    <a:pt x="1445" y="132"/>
                  </a:cubicBezTo>
                  <a:lnTo>
                    <a:pt x="1489" y="154"/>
                  </a:lnTo>
                  <a:cubicBezTo>
                    <a:pt x="1511" y="165"/>
                    <a:pt x="1522" y="165"/>
                    <a:pt x="1533" y="176"/>
                  </a:cubicBezTo>
                  <a:lnTo>
                    <a:pt x="1588" y="198"/>
                  </a:lnTo>
                  <a:cubicBezTo>
                    <a:pt x="1708" y="264"/>
                    <a:pt x="1817" y="340"/>
                    <a:pt x="1916" y="427"/>
                  </a:cubicBezTo>
                  <a:cubicBezTo>
                    <a:pt x="2015" y="526"/>
                    <a:pt x="2102" y="625"/>
                    <a:pt x="2179" y="734"/>
                  </a:cubicBezTo>
                  <a:cubicBezTo>
                    <a:pt x="2267" y="844"/>
                    <a:pt x="2343" y="953"/>
                    <a:pt x="2420" y="1074"/>
                  </a:cubicBezTo>
                  <a:cubicBezTo>
                    <a:pt x="2354" y="953"/>
                    <a:pt x="2277" y="833"/>
                    <a:pt x="2201" y="724"/>
                  </a:cubicBezTo>
                  <a:cubicBezTo>
                    <a:pt x="2124" y="603"/>
                    <a:pt x="2036" y="505"/>
                    <a:pt x="1938" y="406"/>
                  </a:cubicBezTo>
                  <a:cubicBezTo>
                    <a:pt x="1839" y="307"/>
                    <a:pt x="1719" y="230"/>
                    <a:pt x="1599" y="165"/>
                  </a:cubicBezTo>
                  <a:cubicBezTo>
                    <a:pt x="1479" y="99"/>
                    <a:pt x="1347" y="55"/>
                    <a:pt x="1204" y="23"/>
                  </a:cubicBezTo>
                  <a:cubicBezTo>
                    <a:pt x="1139" y="11"/>
                    <a:pt x="1073" y="11"/>
                    <a:pt x="100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309;p48">
              <a:extLst>
                <a:ext uri="{FF2B5EF4-FFF2-40B4-BE49-F238E27FC236}">
                  <a16:creationId xmlns:a16="http://schemas.microsoft.com/office/drawing/2014/main" id="{679A43AF-477B-A3C8-F839-23DA82AFD0C5}"/>
                </a:ext>
              </a:extLst>
            </p:cNvPr>
            <p:cNvSpPr/>
            <p:nvPr/>
          </p:nvSpPr>
          <p:spPr>
            <a:xfrm>
              <a:off x="2032179" y="1900863"/>
              <a:ext cx="18635" cy="57408"/>
            </a:xfrm>
            <a:custGeom>
              <a:avLst/>
              <a:gdLst/>
              <a:ahLst/>
              <a:cxnLst/>
              <a:rect l="l" t="t" r="r" b="b"/>
              <a:pathLst>
                <a:path w="757" h="2332" extrusionOk="0">
                  <a:moveTo>
                    <a:pt x="231" y="0"/>
                  </a:moveTo>
                  <a:cubicBezTo>
                    <a:pt x="242" y="0"/>
                    <a:pt x="253" y="11"/>
                    <a:pt x="253" y="22"/>
                  </a:cubicBezTo>
                  <a:cubicBezTo>
                    <a:pt x="275" y="32"/>
                    <a:pt x="285" y="54"/>
                    <a:pt x="297" y="76"/>
                  </a:cubicBezTo>
                  <a:cubicBezTo>
                    <a:pt x="351" y="153"/>
                    <a:pt x="395" y="241"/>
                    <a:pt x="439" y="329"/>
                  </a:cubicBezTo>
                  <a:cubicBezTo>
                    <a:pt x="406" y="241"/>
                    <a:pt x="362" y="153"/>
                    <a:pt x="307" y="76"/>
                  </a:cubicBezTo>
                  <a:cubicBezTo>
                    <a:pt x="297" y="54"/>
                    <a:pt x="275" y="32"/>
                    <a:pt x="264" y="11"/>
                  </a:cubicBezTo>
                  <a:cubicBezTo>
                    <a:pt x="253" y="11"/>
                    <a:pt x="242" y="0"/>
                    <a:pt x="231" y="0"/>
                  </a:cubicBezTo>
                  <a:close/>
                  <a:moveTo>
                    <a:pt x="472" y="1248"/>
                  </a:moveTo>
                  <a:lnTo>
                    <a:pt x="472" y="1248"/>
                  </a:lnTo>
                  <a:cubicBezTo>
                    <a:pt x="516" y="1270"/>
                    <a:pt x="548" y="1303"/>
                    <a:pt x="581" y="1336"/>
                  </a:cubicBezTo>
                  <a:cubicBezTo>
                    <a:pt x="647" y="1402"/>
                    <a:pt x="691" y="1489"/>
                    <a:pt x="723" y="1587"/>
                  </a:cubicBezTo>
                  <a:cubicBezTo>
                    <a:pt x="701" y="1489"/>
                    <a:pt x="658" y="1402"/>
                    <a:pt x="592" y="1336"/>
                  </a:cubicBezTo>
                  <a:cubicBezTo>
                    <a:pt x="560" y="1292"/>
                    <a:pt x="516" y="1270"/>
                    <a:pt x="472" y="1248"/>
                  </a:cubicBezTo>
                  <a:close/>
                  <a:moveTo>
                    <a:pt x="220" y="0"/>
                  </a:moveTo>
                  <a:cubicBezTo>
                    <a:pt x="209" y="0"/>
                    <a:pt x="198" y="0"/>
                    <a:pt x="187" y="11"/>
                  </a:cubicBezTo>
                  <a:cubicBezTo>
                    <a:pt x="176" y="22"/>
                    <a:pt x="154" y="44"/>
                    <a:pt x="144" y="66"/>
                  </a:cubicBezTo>
                  <a:lnTo>
                    <a:pt x="110" y="131"/>
                  </a:lnTo>
                  <a:cubicBezTo>
                    <a:pt x="78" y="219"/>
                    <a:pt x="45" y="307"/>
                    <a:pt x="34" y="405"/>
                  </a:cubicBezTo>
                  <a:cubicBezTo>
                    <a:pt x="12" y="492"/>
                    <a:pt x="1" y="591"/>
                    <a:pt x="1" y="689"/>
                  </a:cubicBezTo>
                  <a:cubicBezTo>
                    <a:pt x="1" y="886"/>
                    <a:pt x="34" y="1073"/>
                    <a:pt x="78" y="1259"/>
                  </a:cubicBezTo>
                  <a:lnTo>
                    <a:pt x="78" y="1281"/>
                  </a:lnTo>
                  <a:cubicBezTo>
                    <a:pt x="122" y="1467"/>
                    <a:pt x="176" y="1642"/>
                    <a:pt x="253" y="1806"/>
                  </a:cubicBezTo>
                  <a:cubicBezTo>
                    <a:pt x="285" y="1894"/>
                    <a:pt x="329" y="1981"/>
                    <a:pt x="373" y="2069"/>
                  </a:cubicBezTo>
                  <a:cubicBezTo>
                    <a:pt x="406" y="2113"/>
                    <a:pt x="428" y="2157"/>
                    <a:pt x="450" y="2190"/>
                  </a:cubicBezTo>
                  <a:cubicBezTo>
                    <a:pt x="461" y="2212"/>
                    <a:pt x="472" y="2234"/>
                    <a:pt x="494" y="2256"/>
                  </a:cubicBezTo>
                  <a:cubicBezTo>
                    <a:pt x="504" y="2277"/>
                    <a:pt x="516" y="2288"/>
                    <a:pt x="538" y="2310"/>
                  </a:cubicBezTo>
                  <a:cubicBezTo>
                    <a:pt x="560" y="2321"/>
                    <a:pt x="581" y="2332"/>
                    <a:pt x="603" y="2332"/>
                  </a:cubicBezTo>
                  <a:cubicBezTo>
                    <a:pt x="625" y="2332"/>
                    <a:pt x="636" y="2332"/>
                    <a:pt x="647" y="2321"/>
                  </a:cubicBezTo>
                  <a:lnTo>
                    <a:pt x="669" y="2299"/>
                  </a:lnTo>
                  <a:cubicBezTo>
                    <a:pt x="680" y="2277"/>
                    <a:pt x="691" y="2244"/>
                    <a:pt x="691" y="2222"/>
                  </a:cubicBezTo>
                  <a:lnTo>
                    <a:pt x="713" y="2157"/>
                  </a:lnTo>
                  <a:cubicBezTo>
                    <a:pt x="723" y="2058"/>
                    <a:pt x="745" y="1971"/>
                    <a:pt x="757" y="1872"/>
                  </a:cubicBezTo>
                  <a:cubicBezTo>
                    <a:pt x="757" y="1774"/>
                    <a:pt x="757" y="1675"/>
                    <a:pt x="723" y="1587"/>
                  </a:cubicBezTo>
                  <a:lnTo>
                    <a:pt x="723" y="1587"/>
                  </a:lnTo>
                  <a:cubicBezTo>
                    <a:pt x="745" y="1675"/>
                    <a:pt x="745" y="1774"/>
                    <a:pt x="745" y="1872"/>
                  </a:cubicBezTo>
                  <a:cubicBezTo>
                    <a:pt x="735" y="1959"/>
                    <a:pt x="713" y="2058"/>
                    <a:pt x="701" y="2157"/>
                  </a:cubicBezTo>
                  <a:lnTo>
                    <a:pt x="680" y="2222"/>
                  </a:lnTo>
                  <a:cubicBezTo>
                    <a:pt x="680" y="2244"/>
                    <a:pt x="669" y="2266"/>
                    <a:pt x="658" y="2288"/>
                  </a:cubicBezTo>
                  <a:cubicBezTo>
                    <a:pt x="647" y="2310"/>
                    <a:pt x="625" y="2321"/>
                    <a:pt x="603" y="2321"/>
                  </a:cubicBezTo>
                  <a:cubicBezTo>
                    <a:pt x="581" y="2321"/>
                    <a:pt x="560" y="2310"/>
                    <a:pt x="548" y="2299"/>
                  </a:cubicBezTo>
                  <a:cubicBezTo>
                    <a:pt x="504" y="2266"/>
                    <a:pt x="482" y="2222"/>
                    <a:pt x="461" y="2190"/>
                  </a:cubicBezTo>
                  <a:lnTo>
                    <a:pt x="395" y="2058"/>
                  </a:lnTo>
                  <a:cubicBezTo>
                    <a:pt x="341" y="1981"/>
                    <a:pt x="307" y="1894"/>
                    <a:pt x="264" y="1806"/>
                  </a:cubicBezTo>
                  <a:cubicBezTo>
                    <a:pt x="198" y="1631"/>
                    <a:pt x="132" y="1456"/>
                    <a:pt x="88" y="1270"/>
                  </a:cubicBezTo>
                  <a:lnTo>
                    <a:pt x="88" y="1259"/>
                  </a:lnTo>
                  <a:cubicBezTo>
                    <a:pt x="45" y="1073"/>
                    <a:pt x="12" y="886"/>
                    <a:pt x="12" y="689"/>
                  </a:cubicBezTo>
                  <a:cubicBezTo>
                    <a:pt x="12" y="504"/>
                    <a:pt x="45" y="307"/>
                    <a:pt x="122" y="131"/>
                  </a:cubicBezTo>
                  <a:lnTo>
                    <a:pt x="154" y="66"/>
                  </a:lnTo>
                  <a:cubicBezTo>
                    <a:pt x="165" y="44"/>
                    <a:pt x="176" y="22"/>
                    <a:pt x="198" y="11"/>
                  </a:cubicBezTo>
                  <a:cubicBezTo>
                    <a:pt x="198" y="11"/>
                    <a:pt x="209" y="0"/>
                    <a:pt x="22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310;p48">
              <a:extLst>
                <a:ext uri="{FF2B5EF4-FFF2-40B4-BE49-F238E27FC236}">
                  <a16:creationId xmlns:a16="http://schemas.microsoft.com/office/drawing/2014/main" id="{3E57B96A-0B34-B58F-1E4D-FA25B9FDF32F}"/>
                </a:ext>
              </a:extLst>
            </p:cNvPr>
            <p:cNvSpPr/>
            <p:nvPr/>
          </p:nvSpPr>
          <p:spPr>
            <a:xfrm>
              <a:off x="1675866" y="1715271"/>
              <a:ext cx="350947" cy="358357"/>
            </a:xfrm>
            <a:custGeom>
              <a:avLst/>
              <a:gdLst/>
              <a:ahLst/>
              <a:cxnLst/>
              <a:rect l="l" t="t" r="r" b="b"/>
              <a:pathLst>
                <a:path w="14256" h="14557" extrusionOk="0">
                  <a:moveTo>
                    <a:pt x="6394" y="4571"/>
                  </a:moveTo>
                  <a:cubicBezTo>
                    <a:pt x="6394" y="4571"/>
                    <a:pt x="6394" y="4571"/>
                    <a:pt x="6395" y="4572"/>
                  </a:cubicBezTo>
                  <a:cubicBezTo>
                    <a:pt x="6394" y="4571"/>
                    <a:pt x="6394" y="4571"/>
                    <a:pt x="6394" y="4571"/>
                  </a:cubicBezTo>
                  <a:close/>
                  <a:moveTo>
                    <a:pt x="9282" y="0"/>
                  </a:moveTo>
                  <a:cubicBezTo>
                    <a:pt x="8978" y="0"/>
                    <a:pt x="8675" y="142"/>
                    <a:pt x="8541" y="411"/>
                  </a:cubicBezTo>
                  <a:cubicBezTo>
                    <a:pt x="8371" y="168"/>
                    <a:pt x="8069" y="6"/>
                    <a:pt x="7762" y="6"/>
                  </a:cubicBezTo>
                  <a:cubicBezTo>
                    <a:pt x="7751" y="6"/>
                    <a:pt x="7741" y="6"/>
                    <a:pt x="7730" y="6"/>
                  </a:cubicBezTo>
                  <a:cubicBezTo>
                    <a:pt x="7413" y="6"/>
                    <a:pt x="7107" y="182"/>
                    <a:pt x="6942" y="444"/>
                  </a:cubicBezTo>
                  <a:cubicBezTo>
                    <a:pt x="6783" y="218"/>
                    <a:pt x="6496" y="139"/>
                    <a:pt x="6209" y="139"/>
                  </a:cubicBezTo>
                  <a:cubicBezTo>
                    <a:pt x="6120" y="139"/>
                    <a:pt x="6031" y="147"/>
                    <a:pt x="5946" y="160"/>
                  </a:cubicBezTo>
                  <a:cubicBezTo>
                    <a:pt x="5508" y="214"/>
                    <a:pt x="5081" y="379"/>
                    <a:pt x="4730" y="663"/>
                  </a:cubicBezTo>
                  <a:cubicBezTo>
                    <a:pt x="4392" y="948"/>
                    <a:pt x="4139" y="1353"/>
                    <a:pt x="4085" y="1802"/>
                  </a:cubicBezTo>
                  <a:cubicBezTo>
                    <a:pt x="4043" y="1587"/>
                    <a:pt x="4006" y="1464"/>
                    <a:pt x="3904" y="1464"/>
                  </a:cubicBezTo>
                  <a:cubicBezTo>
                    <a:pt x="3844" y="1464"/>
                    <a:pt x="3763" y="1505"/>
                    <a:pt x="3647" y="1594"/>
                  </a:cubicBezTo>
                  <a:cubicBezTo>
                    <a:pt x="3460" y="1736"/>
                    <a:pt x="3329" y="1944"/>
                    <a:pt x="3263" y="2163"/>
                  </a:cubicBezTo>
                  <a:cubicBezTo>
                    <a:pt x="3154" y="2525"/>
                    <a:pt x="3187" y="2897"/>
                    <a:pt x="3220" y="3269"/>
                  </a:cubicBezTo>
                  <a:cubicBezTo>
                    <a:pt x="3102" y="2933"/>
                    <a:pt x="2742" y="2702"/>
                    <a:pt x="2392" y="2702"/>
                  </a:cubicBezTo>
                  <a:cubicBezTo>
                    <a:pt x="2320" y="2702"/>
                    <a:pt x="2249" y="2712"/>
                    <a:pt x="2180" y="2732"/>
                  </a:cubicBezTo>
                  <a:cubicBezTo>
                    <a:pt x="1778" y="2838"/>
                    <a:pt x="1499" y="3280"/>
                    <a:pt x="1559" y="3685"/>
                  </a:cubicBezTo>
                  <a:lnTo>
                    <a:pt x="1559" y="3685"/>
                  </a:lnTo>
                  <a:cubicBezTo>
                    <a:pt x="1528" y="3513"/>
                    <a:pt x="1494" y="3344"/>
                    <a:pt x="1413" y="3192"/>
                  </a:cubicBezTo>
                  <a:cubicBezTo>
                    <a:pt x="1322" y="3050"/>
                    <a:pt x="1165" y="2927"/>
                    <a:pt x="995" y="2927"/>
                  </a:cubicBezTo>
                  <a:cubicBezTo>
                    <a:pt x="981" y="2927"/>
                    <a:pt x="967" y="2928"/>
                    <a:pt x="954" y="2929"/>
                  </a:cubicBezTo>
                  <a:cubicBezTo>
                    <a:pt x="778" y="2951"/>
                    <a:pt x="647" y="3104"/>
                    <a:pt x="548" y="3258"/>
                  </a:cubicBezTo>
                  <a:cubicBezTo>
                    <a:pt x="329" y="3630"/>
                    <a:pt x="285" y="4112"/>
                    <a:pt x="395" y="4539"/>
                  </a:cubicBezTo>
                  <a:cubicBezTo>
                    <a:pt x="428" y="4659"/>
                    <a:pt x="472" y="4791"/>
                    <a:pt x="428" y="4911"/>
                  </a:cubicBezTo>
                  <a:cubicBezTo>
                    <a:pt x="406" y="4977"/>
                    <a:pt x="351" y="5043"/>
                    <a:pt x="307" y="5108"/>
                  </a:cubicBezTo>
                  <a:cubicBezTo>
                    <a:pt x="209" y="5262"/>
                    <a:pt x="198" y="5481"/>
                    <a:pt x="275" y="5656"/>
                  </a:cubicBezTo>
                  <a:cubicBezTo>
                    <a:pt x="23" y="5831"/>
                    <a:pt x="1" y="6203"/>
                    <a:pt x="66" y="6499"/>
                  </a:cubicBezTo>
                  <a:cubicBezTo>
                    <a:pt x="169" y="6983"/>
                    <a:pt x="456" y="7438"/>
                    <a:pt x="845" y="7736"/>
                  </a:cubicBezTo>
                  <a:lnTo>
                    <a:pt x="845" y="7736"/>
                  </a:lnTo>
                  <a:cubicBezTo>
                    <a:pt x="809" y="7719"/>
                    <a:pt x="769" y="7711"/>
                    <a:pt x="728" y="7711"/>
                  </a:cubicBezTo>
                  <a:cubicBezTo>
                    <a:pt x="627" y="7711"/>
                    <a:pt x="520" y="7758"/>
                    <a:pt x="450" y="7834"/>
                  </a:cubicBezTo>
                  <a:cubicBezTo>
                    <a:pt x="329" y="7977"/>
                    <a:pt x="307" y="8163"/>
                    <a:pt x="319" y="8349"/>
                  </a:cubicBezTo>
                  <a:cubicBezTo>
                    <a:pt x="340" y="8628"/>
                    <a:pt x="434" y="8906"/>
                    <a:pt x="603" y="9144"/>
                  </a:cubicBezTo>
                  <a:lnTo>
                    <a:pt x="603" y="9144"/>
                  </a:lnTo>
                  <a:cubicBezTo>
                    <a:pt x="583" y="9122"/>
                    <a:pt x="553" y="9111"/>
                    <a:pt x="522" y="9111"/>
                  </a:cubicBezTo>
                  <a:cubicBezTo>
                    <a:pt x="471" y="9111"/>
                    <a:pt x="415" y="9137"/>
                    <a:pt x="384" y="9181"/>
                  </a:cubicBezTo>
                  <a:cubicBezTo>
                    <a:pt x="341" y="9258"/>
                    <a:pt x="351" y="9357"/>
                    <a:pt x="373" y="9444"/>
                  </a:cubicBezTo>
                  <a:cubicBezTo>
                    <a:pt x="538" y="10133"/>
                    <a:pt x="1096" y="10649"/>
                    <a:pt x="1567" y="11185"/>
                  </a:cubicBezTo>
                  <a:cubicBezTo>
                    <a:pt x="2409" y="12148"/>
                    <a:pt x="2957" y="13451"/>
                    <a:pt x="3592" y="14557"/>
                  </a:cubicBezTo>
                  <a:cubicBezTo>
                    <a:pt x="3395" y="13812"/>
                    <a:pt x="3143" y="13079"/>
                    <a:pt x="2837" y="12357"/>
                  </a:cubicBezTo>
                  <a:cubicBezTo>
                    <a:pt x="2563" y="11710"/>
                    <a:pt x="2202" y="11141"/>
                    <a:pt x="1939" y="10495"/>
                  </a:cubicBezTo>
                  <a:lnTo>
                    <a:pt x="1939" y="10495"/>
                  </a:lnTo>
                  <a:cubicBezTo>
                    <a:pt x="1960" y="10510"/>
                    <a:pt x="1984" y="10517"/>
                    <a:pt x="2008" y="10517"/>
                  </a:cubicBezTo>
                  <a:cubicBezTo>
                    <a:pt x="2071" y="10517"/>
                    <a:pt x="2137" y="10471"/>
                    <a:pt x="2169" y="10408"/>
                  </a:cubicBezTo>
                  <a:cubicBezTo>
                    <a:pt x="2212" y="10331"/>
                    <a:pt x="2190" y="10232"/>
                    <a:pt x="2180" y="10133"/>
                  </a:cubicBezTo>
                  <a:cubicBezTo>
                    <a:pt x="2114" y="9729"/>
                    <a:pt x="2005" y="9335"/>
                    <a:pt x="1851" y="8951"/>
                  </a:cubicBezTo>
                  <a:cubicBezTo>
                    <a:pt x="1380" y="7758"/>
                    <a:pt x="1830" y="6379"/>
                    <a:pt x="2859" y="5590"/>
                  </a:cubicBezTo>
                  <a:cubicBezTo>
                    <a:pt x="3396" y="5176"/>
                    <a:pt x="4077" y="4960"/>
                    <a:pt x="4756" y="4960"/>
                  </a:cubicBezTo>
                  <a:cubicBezTo>
                    <a:pt x="5101" y="4960"/>
                    <a:pt x="5446" y="5016"/>
                    <a:pt x="5771" y="5130"/>
                  </a:cubicBezTo>
                  <a:cubicBezTo>
                    <a:pt x="5584" y="4933"/>
                    <a:pt x="5387" y="4747"/>
                    <a:pt x="5202" y="4550"/>
                  </a:cubicBezTo>
                  <a:lnTo>
                    <a:pt x="5202" y="4550"/>
                  </a:lnTo>
                  <a:lnTo>
                    <a:pt x="6056" y="4846"/>
                  </a:lnTo>
                  <a:cubicBezTo>
                    <a:pt x="5946" y="4681"/>
                    <a:pt x="5837" y="4528"/>
                    <a:pt x="5727" y="4364"/>
                  </a:cubicBezTo>
                  <a:lnTo>
                    <a:pt x="5727" y="4364"/>
                  </a:lnTo>
                  <a:cubicBezTo>
                    <a:pt x="5956" y="4408"/>
                    <a:pt x="6187" y="4473"/>
                    <a:pt x="6394" y="4571"/>
                  </a:cubicBezTo>
                  <a:lnTo>
                    <a:pt x="6394" y="4571"/>
                  </a:lnTo>
                  <a:cubicBezTo>
                    <a:pt x="6278" y="4514"/>
                    <a:pt x="7139" y="3663"/>
                    <a:pt x="7205" y="3608"/>
                  </a:cubicBezTo>
                  <a:cubicBezTo>
                    <a:pt x="7764" y="3225"/>
                    <a:pt x="8421" y="2951"/>
                    <a:pt x="9099" y="2951"/>
                  </a:cubicBezTo>
                  <a:cubicBezTo>
                    <a:pt x="10348" y="2951"/>
                    <a:pt x="10983" y="3882"/>
                    <a:pt x="11486" y="4878"/>
                  </a:cubicBezTo>
                  <a:cubicBezTo>
                    <a:pt x="11574" y="5043"/>
                    <a:pt x="11672" y="5218"/>
                    <a:pt x="11825" y="5306"/>
                  </a:cubicBezTo>
                  <a:cubicBezTo>
                    <a:pt x="11881" y="5335"/>
                    <a:pt x="11943" y="5350"/>
                    <a:pt x="12004" y="5350"/>
                  </a:cubicBezTo>
                  <a:cubicBezTo>
                    <a:pt x="12124" y="5350"/>
                    <a:pt x="12242" y="5294"/>
                    <a:pt x="12307" y="5185"/>
                  </a:cubicBezTo>
                  <a:cubicBezTo>
                    <a:pt x="12450" y="5338"/>
                    <a:pt x="12515" y="5645"/>
                    <a:pt x="12613" y="5842"/>
                  </a:cubicBezTo>
                  <a:cubicBezTo>
                    <a:pt x="12767" y="6138"/>
                    <a:pt x="12910" y="6433"/>
                    <a:pt x="13051" y="6739"/>
                  </a:cubicBezTo>
                  <a:cubicBezTo>
                    <a:pt x="13326" y="7342"/>
                    <a:pt x="13566" y="7966"/>
                    <a:pt x="13785" y="8601"/>
                  </a:cubicBezTo>
                  <a:cubicBezTo>
                    <a:pt x="13917" y="8962"/>
                    <a:pt x="14037" y="9345"/>
                    <a:pt x="14245" y="9674"/>
                  </a:cubicBezTo>
                  <a:cubicBezTo>
                    <a:pt x="14103" y="9148"/>
                    <a:pt x="14015" y="8601"/>
                    <a:pt x="13993" y="8065"/>
                  </a:cubicBezTo>
                  <a:cubicBezTo>
                    <a:pt x="13983" y="7834"/>
                    <a:pt x="13993" y="7627"/>
                    <a:pt x="14026" y="7408"/>
                  </a:cubicBezTo>
                  <a:cubicBezTo>
                    <a:pt x="14059" y="7254"/>
                    <a:pt x="14256" y="6795"/>
                    <a:pt x="14212" y="6674"/>
                  </a:cubicBezTo>
                  <a:cubicBezTo>
                    <a:pt x="13971" y="5984"/>
                    <a:pt x="13730" y="5306"/>
                    <a:pt x="13489" y="4627"/>
                  </a:cubicBezTo>
                  <a:cubicBezTo>
                    <a:pt x="13424" y="4671"/>
                    <a:pt x="13347" y="4725"/>
                    <a:pt x="13282" y="4780"/>
                  </a:cubicBezTo>
                  <a:cubicBezTo>
                    <a:pt x="13161" y="4276"/>
                    <a:pt x="13194" y="3379"/>
                    <a:pt x="12756" y="3017"/>
                  </a:cubicBezTo>
                  <a:cubicBezTo>
                    <a:pt x="12696" y="2968"/>
                    <a:pt x="12616" y="2940"/>
                    <a:pt x="12540" y="2940"/>
                  </a:cubicBezTo>
                  <a:cubicBezTo>
                    <a:pt x="12463" y="2940"/>
                    <a:pt x="12389" y="2968"/>
                    <a:pt x="12340" y="3028"/>
                  </a:cubicBezTo>
                  <a:cubicBezTo>
                    <a:pt x="12275" y="2754"/>
                    <a:pt x="12362" y="2459"/>
                    <a:pt x="12428" y="2185"/>
                  </a:cubicBezTo>
                  <a:cubicBezTo>
                    <a:pt x="12504" y="1900"/>
                    <a:pt x="12559" y="1605"/>
                    <a:pt x="12450" y="1331"/>
                  </a:cubicBezTo>
                  <a:cubicBezTo>
                    <a:pt x="12372" y="1144"/>
                    <a:pt x="12166" y="1007"/>
                    <a:pt x="11971" y="1007"/>
                  </a:cubicBezTo>
                  <a:cubicBezTo>
                    <a:pt x="11892" y="1007"/>
                    <a:pt x="11815" y="1029"/>
                    <a:pt x="11749" y="1079"/>
                  </a:cubicBezTo>
                  <a:cubicBezTo>
                    <a:pt x="11778" y="800"/>
                    <a:pt x="11485" y="596"/>
                    <a:pt x="11205" y="596"/>
                  </a:cubicBezTo>
                  <a:cubicBezTo>
                    <a:pt x="11167" y="596"/>
                    <a:pt x="11129" y="600"/>
                    <a:pt x="11092" y="608"/>
                  </a:cubicBezTo>
                  <a:cubicBezTo>
                    <a:pt x="10786" y="685"/>
                    <a:pt x="10567" y="937"/>
                    <a:pt x="10369" y="1177"/>
                  </a:cubicBezTo>
                  <a:cubicBezTo>
                    <a:pt x="10314" y="740"/>
                    <a:pt x="10085" y="302"/>
                    <a:pt x="9691" y="94"/>
                  </a:cubicBezTo>
                  <a:cubicBezTo>
                    <a:pt x="9565" y="31"/>
                    <a:pt x="9424" y="0"/>
                    <a:pt x="92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311;p48">
              <a:extLst>
                <a:ext uri="{FF2B5EF4-FFF2-40B4-BE49-F238E27FC236}">
                  <a16:creationId xmlns:a16="http://schemas.microsoft.com/office/drawing/2014/main" id="{C9DECC89-2CD5-8FAF-1408-624169F52CC9}"/>
                </a:ext>
              </a:extLst>
            </p:cNvPr>
            <p:cNvSpPr/>
            <p:nvPr/>
          </p:nvSpPr>
          <p:spPr>
            <a:xfrm>
              <a:off x="1791223" y="1736984"/>
              <a:ext cx="26439" cy="40447"/>
            </a:xfrm>
            <a:custGeom>
              <a:avLst/>
              <a:gdLst/>
              <a:ahLst/>
              <a:cxnLst/>
              <a:rect l="l" t="t" r="r" b="b"/>
              <a:pathLst>
                <a:path w="1074" h="1643" extrusionOk="0">
                  <a:moveTo>
                    <a:pt x="1074" y="0"/>
                  </a:moveTo>
                  <a:cubicBezTo>
                    <a:pt x="986" y="44"/>
                    <a:pt x="910" y="98"/>
                    <a:pt x="822" y="154"/>
                  </a:cubicBezTo>
                  <a:cubicBezTo>
                    <a:pt x="745" y="219"/>
                    <a:pt x="680" y="274"/>
                    <a:pt x="603" y="351"/>
                  </a:cubicBezTo>
                  <a:cubicBezTo>
                    <a:pt x="461" y="482"/>
                    <a:pt x="351" y="635"/>
                    <a:pt x="253" y="810"/>
                  </a:cubicBezTo>
                  <a:cubicBezTo>
                    <a:pt x="154" y="974"/>
                    <a:pt x="88" y="1161"/>
                    <a:pt x="44" y="1347"/>
                  </a:cubicBezTo>
                  <a:cubicBezTo>
                    <a:pt x="23" y="1446"/>
                    <a:pt x="1" y="1544"/>
                    <a:pt x="1" y="1643"/>
                  </a:cubicBezTo>
                  <a:cubicBezTo>
                    <a:pt x="12" y="1544"/>
                    <a:pt x="34" y="1446"/>
                    <a:pt x="56" y="1358"/>
                  </a:cubicBezTo>
                  <a:cubicBezTo>
                    <a:pt x="100" y="1171"/>
                    <a:pt x="165" y="986"/>
                    <a:pt x="263" y="821"/>
                  </a:cubicBezTo>
                  <a:cubicBezTo>
                    <a:pt x="362" y="646"/>
                    <a:pt x="472" y="493"/>
                    <a:pt x="614" y="351"/>
                  </a:cubicBezTo>
                  <a:cubicBezTo>
                    <a:pt x="680" y="285"/>
                    <a:pt x="757" y="219"/>
                    <a:pt x="833" y="164"/>
                  </a:cubicBezTo>
                  <a:cubicBezTo>
                    <a:pt x="910" y="98"/>
                    <a:pt x="986" y="55"/>
                    <a:pt x="1074" y="0"/>
                  </a:cubicBez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312;p48">
              <a:extLst>
                <a:ext uri="{FF2B5EF4-FFF2-40B4-BE49-F238E27FC236}">
                  <a16:creationId xmlns:a16="http://schemas.microsoft.com/office/drawing/2014/main" id="{7D8491E2-40AB-70B2-AC43-A9EB2FA61935}"/>
                </a:ext>
              </a:extLst>
            </p:cNvPr>
            <p:cNvSpPr/>
            <p:nvPr/>
          </p:nvSpPr>
          <p:spPr>
            <a:xfrm>
              <a:off x="1819804" y="1743705"/>
              <a:ext cx="16469" cy="22402"/>
            </a:xfrm>
            <a:custGeom>
              <a:avLst/>
              <a:gdLst/>
              <a:ahLst/>
              <a:cxnLst/>
              <a:rect l="l" t="t" r="r" b="b"/>
              <a:pathLst>
                <a:path w="669" h="910" extrusionOk="0">
                  <a:moveTo>
                    <a:pt x="669" y="1"/>
                  </a:moveTo>
                  <a:lnTo>
                    <a:pt x="613" y="34"/>
                  </a:lnTo>
                  <a:lnTo>
                    <a:pt x="548" y="78"/>
                  </a:lnTo>
                  <a:lnTo>
                    <a:pt x="493" y="121"/>
                  </a:lnTo>
                  <a:lnTo>
                    <a:pt x="438" y="176"/>
                  </a:lnTo>
                  <a:cubicBezTo>
                    <a:pt x="372" y="241"/>
                    <a:pt x="307" y="307"/>
                    <a:pt x="252" y="384"/>
                  </a:cubicBezTo>
                  <a:cubicBezTo>
                    <a:pt x="187" y="460"/>
                    <a:pt x="143" y="548"/>
                    <a:pt x="99" y="636"/>
                  </a:cubicBezTo>
                  <a:cubicBezTo>
                    <a:pt x="55" y="723"/>
                    <a:pt x="22" y="811"/>
                    <a:pt x="0" y="910"/>
                  </a:cubicBezTo>
                  <a:cubicBezTo>
                    <a:pt x="22" y="811"/>
                    <a:pt x="66" y="723"/>
                    <a:pt x="110" y="636"/>
                  </a:cubicBezTo>
                  <a:cubicBezTo>
                    <a:pt x="154" y="559"/>
                    <a:pt x="197" y="472"/>
                    <a:pt x="263" y="395"/>
                  </a:cubicBezTo>
                  <a:cubicBezTo>
                    <a:pt x="318" y="319"/>
                    <a:pt x="384" y="241"/>
                    <a:pt x="450" y="176"/>
                  </a:cubicBezTo>
                  <a:lnTo>
                    <a:pt x="504" y="132"/>
                  </a:lnTo>
                  <a:lnTo>
                    <a:pt x="559" y="88"/>
                  </a:lnTo>
                  <a:lnTo>
                    <a:pt x="613" y="44"/>
                  </a:lnTo>
                  <a:lnTo>
                    <a:pt x="669" y="1"/>
                  </a:ln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313;p48">
              <a:extLst>
                <a:ext uri="{FF2B5EF4-FFF2-40B4-BE49-F238E27FC236}">
                  <a16:creationId xmlns:a16="http://schemas.microsoft.com/office/drawing/2014/main" id="{4F5A9854-F9BD-CA68-4D99-DC7BE8700206}"/>
                </a:ext>
              </a:extLst>
            </p:cNvPr>
            <p:cNvSpPr/>
            <p:nvPr/>
          </p:nvSpPr>
          <p:spPr>
            <a:xfrm>
              <a:off x="1834353" y="1739224"/>
              <a:ext cx="52288" cy="53838"/>
            </a:xfrm>
            <a:custGeom>
              <a:avLst/>
              <a:gdLst/>
              <a:ahLst/>
              <a:cxnLst/>
              <a:rect l="l" t="t" r="r" b="b"/>
              <a:pathLst>
                <a:path w="2124" h="2187" extrusionOk="0">
                  <a:moveTo>
                    <a:pt x="2124" y="1"/>
                  </a:moveTo>
                  <a:cubicBezTo>
                    <a:pt x="2102" y="131"/>
                    <a:pt x="2070" y="261"/>
                    <a:pt x="2026" y="380"/>
                  </a:cubicBezTo>
                  <a:cubicBezTo>
                    <a:pt x="1983" y="511"/>
                    <a:pt x="1927" y="632"/>
                    <a:pt x="1862" y="752"/>
                  </a:cubicBezTo>
                  <a:cubicBezTo>
                    <a:pt x="1742" y="993"/>
                    <a:pt x="1577" y="1212"/>
                    <a:pt x="1391" y="1409"/>
                  </a:cubicBezTo>
                  <a:cubicBezTo>
                    <a:pt x="1205" y="1606"/>
                    <a:pt x="997" y="1771"/>
                    <a:pt x="756" y="1902"/>
                  </a:cubicBezTo>
                  <a:cubicBezTo>
                    <a:pt x="647" y="1968"/>
                    <a:pt x="515" y="2022"/>
                    <a:pt x="395" y="2077"/>
                  </a:cubicBezTo>
                  <a:cubicBezTo>
                    <a:pt x="526" y="2033"/>
                    <a:pt x="647" y="1978"/>
                    <a:pt x="767" y="1912"/>
                  </a:cubicBezTo>
                  <a:cubicBezTo>
                    <a:pt x="997" y="1781"/>
                    <a:pt x="1216" y="1617"/>
                    <a:pt x="1402" y="1420"/>
                  </a:cubicBezTo>
                  <a:cubicBezTo>
                    <a:pt x="1588" y="1223"/>
                    <a:pt x="1752" y="1004"/>
                    <a:pt x="1873" y="763"/>
                  </a:cubicBezTo>
                  <a:cubicBezTo>
                    <a:pt x="1939" y="642"/>
                    <a:pt x="1993" y="511"/>
                    <a:pt x="2037" y="391"/>
                  </a:cubicBezTo>
                  <a:cubicBezTo>
                    <a:pt x="2070" y="261"/>
                    <a:pt x="2102" y="131"/>
                    <a:pt x="2124" y="1"/>
                  </a:cubicBezTo>
                  <a:close/>
                  <a:moveTo>
                    <a:pt x="395" y="2077"/>
                  </a:moveTo>
                  <a:lnTo>
                    <a:pt x="395" y="2077"/>
                  </a:lnTo>
                  <a:cubicBezTo>
                    <a:pt x="263" y="2121"/>
                    <a:pt x="143" y="2165"/>
                    <a:pt x="0" y="2187"/>
                  </a:cubicBezTo>
                  <a:cubicBezTo>
                    <a:pt x="143" y="2165"/>
                    <a:pt x="275" y="2131"/>
                    <a:pt x="395" y="2077"/>
                  </a:cubicBez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314;p48">
              <a:extLst>
                <a:ext uri="{FF2B5EF4-FFF2-40B4-BE49-F238E27FC236}">
                  <a16:creationId xmlns:a16="http://schemas.microsoft.com/office/drawing/2014/main" id="{9F4A2291-28C8-E767-D2CE-55970C3D8928}"/>
                </a:ext>
              </a:extLst>
            </p:cNvPr>
            <p:cNvSpPr/>
            <p:nvPr/>
          </p:nvSpPr>
          <p:spPr>
            <a:xfrm>
              <a:off x="1900402" y="1747766"/>
              <a:ext cx="7016" cy="12678"/>
            </a:xfrm>
            <a:custGeom>
              <a:avLst/>
              <a:gdLst/>
              <a:ahLst/>
              <a:cxnLst/>
              <a:rect l="l" t="t" r="r" b="b"/>
              <a:pathLst>
                <a:path w="285" h="515" extrusionOk="0">
                  <a:moveTo>
                    <a:pt x="285" y="0"/>
                  </a:moveTo>
                  <a:lnTo>
                    <a:pt x="274" y="44"/>
                  </a:lnTo>
                  <a:lnTo>
                    <a:pt x="274" y="76"/>
                  </a:lnTo>
                  <a:cubicBezTo>
                    <a:pt x="252" y="142"/>
                    <a:pt x="241" y="197"/>
                    <a:pt x="219" y="241"/>
                  </a:cubicBezTo>
                  <a:cubicBezTo>
                    <a:pt x="186" y="295"/>
                    <a:pt x="164" y="351"/>
                    <a:pt x="120" y="394"/>
                  </a:cubicBezTo>
                  <a:cubicBezTo>
                    <a:pt x="88" y="438"/>
                    <a:pt x="44" y="482"/>
                    <a:pt x="0" y="514"/>
                  </a:cubicBezTo>
                  <a:cubicBezTo>
                    <a:pt x="11" y="514"/>
                    <a:pt x="22" y="504"/>
                    <a:pt x="44" y="492"/>
                  </a:cubicBezTo>
                  <a:lnTo>
                    <a:pt x="77" y="460"/>
                  </a:lnTo>
                  <a:lnTo>
                    <a:pt x="110" y="438"/>
                  </a:lnTo>
                  <a:lnTo>
                    <a:pt x="132" y="405"/>
                  </a:lnTo>
                  <a:cubicBezTo>
                    <a:pt x="175" y="361"/>
                    <a:pt x="208" y="307"/>
                    <a:pt x="230" y="252"/>
                  </a:cubicBezTo>
                  <a:cubicBezTo>
                    <a:pt x="252" y="197"/>
                    <a:pt x="274" y="142"/>
                    <a:pt x="285" y="88"/>
                  </a:cubicBezTo>
                  <a:lnTo>
                    <a:pt x="285" y="44"/>
                  </a:lnTo>
                  <a:lnTo>
                    <a:pt x="285" y="0"/>
                  </a:ln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315;p48">
              <a:extLst>
                <a:ext uri="{FF2B5EF4-FFF2-40B4-BE49-F238E27FC236}">
                  <a16:creationId xmlns:a16="http://schemas.microsoft.com/office/drawing/2014/main" id="{43331541-D911-9F3F-1AA5-9DDD764CBB81}"/>
                </a:ext>
              </a:extLst>
            </p:cNvPr>
            <p:cNvSpPr/>
            <p:nvPr/>
          </p:nvSpPr>
          <p:spPr>
            <a:xfrm>
              <a:off x="1920884" y="1765811"/>
              <a:ext cx="5120" cy="7041"/>
            </a:xfrm>
            <a:custGeom>
              <a:avLst/>
              <a:gdLst/>
              <a:ahLst/>
              <a:cxnLst/>
              <a:rect l="l" t="t" r="r" b="b"/>
              <a:pathLst>
                <a:path w="208" h="286" extrusionOk="0">
                  <a:moveTo>
                    <a:pt x="208" y="0"/>
                  </a:moveTo>
                  <a:cubicBezTo>
                    <a:pt x="197" y="66"/>
                    <a:pt x="176" y="121"/>
                    <a:pt x="132" y="165"/>
                  </a:cubicBezTo>
                  <a:cubicBezTo>
                    <a:pt x="99" y="209"/>
                    <a:pt x="55" y="253"/>
                    <a:pt x="0" y="285"/>
                  </a:cubicBezTo>
                  <a:cubicBezTo>
                    <a:pt x="66" y="263"/>
                    <a:pt x="110" y="219"/>
                    <a:pt x="154" y="176"/>
                  </a:cubicBezTo>
                  <a:cubicBezTo>
                    <a:pt x="186" y="121"/>
                    <a:pt x="208" y="66"/>
                    <a:pt x="208" y="0"/>
                  </a:cubicBez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316;p48">
              <a:extLst>
                <a:ext uri="{FF2B5EF4-FFF2-40B4-BE49-F238E27FC236}">
                  <a16:creationId xmlns:a16="http://schemas.microsoft.com/office/drawing/2014/main" id="{CC28E2C0-C95A-48BE-19B7-65B1E93B5E0C}"/>
                </a:ext>
              </a:extLst>
            </p:cNvPr>
            <p:cNvSpPr/>
            <p:nvPr/>
          </p:nvSpPr>
          <p:spPr>
            <a:xfrm>
              <a:off x="1951335" y="1755299"/>
              <a:ext cx="7558" cy="48546"/>
            </a:xfrm>
            <a:custGeom>
              <a:avLst/>
              <a:gdLst/>
              <a:ahLst/>
              <a:cxnLst/>
              <a:rect l="l" t="t" r="r" b="b"/>
              <a:pathLst>
                <a:path w="307" h="1972" extrusionOk="0">
                  <a:moveTo>
                    <a:pt x="274" y="1"/>
                  </a:moveTo>
                  <a:lnTo>
                    <a:pt x="263" y="23"/>
                  </a:lnTo>
                  <a:cubicBezTo>
                    <a:pt x="274" y="11"/>
                    <a:pt x="274" y="1"/>
                    <a:pt x="274" y="1"/>
                  </a:cubicBezTo>
                  <a:close/>
                  <a:moveTo>
                    <a:pt x="263" y="23"/>
                  </a:moveTo>
                  <a:lnTo>
                    <a:pt x="209" y="110"/>
                  </a:lnTo>
                  <a:lnTo>
                    <a:pt x="153" y="230"/>
                  </a:lnTo>
                  <a:lnTo>
                    <a:pt x="110" y="351"/>
                  </a:lnTo>
                  <a:lnTo>
                    <a:pt x="66" y="471"/>
                  </a:lnTo>
                  <a:cubicBezTo>
                    <a:pt x="22" y="646"/>
                    <a:pt x="0" y="822"/>
                    <a:pt x="12" y="997"/>
                  </a:cubicBezTo>
                  <a:cubicBezTo>
                    <a:pt x="12" y="1161"/>
                    <a:pt x="33" y="1337"/>
                    <a:pt x="88" y="1512"/>
                  </a:cubicBezTo>
                  <a:lnTo>
                    <a:pt x="132" y="1632"/>
                  </a:lnTo>
                  <a:lnTo>
                    <a:pt x="175" y="1753"/>
                  </a:lnTo>
                  <a:lnTo>
                    <a:pt x="234" y="1850"/>
                  </a:lnTo>
                  <a:lnTo>
                    <a:pt x="234" y="1850"/>
                  </a:lnTo>
                  <a:cubicBezTo>
                    <a:pt x="177" y="1740"/>
                    <a:pt x="132" y="1623"/>
                    <a:pt x="99" y="1500"/>
                  </a:cubicBezTo>
                  <a:cubicBezTo>
                    <a:pt x="55" y="1337"/>
                    <a:pt x="22" y="1161"/>
                    <a:pt x="22" y="997"/>
                  </a:cubicBezTo>
                  <a:cubicBezTo>
                    <a:pt x="22" y="822"/>
                    <a:pt x="44" y="646"/>
                    <a:pt x="77" y="483"/>
                  </a:cubicBezTo>
                  <a:cubicBezTo>
                    <a:pt x="121" y="318"/>
                    <a:pt x="187" y="165"/>
                    <a:pt x="263" y="23"/>
                  </a:cubicBezTo>
                  <a:close/>
                  <a:moveTo>
                    <a:pt x="234" y="1850"/>
                  </a:moveTo>
                  <a:cubicBezTo>
                    <a:pt x="253" y="1887"/>
                    <a:pt x="274" y="1924"/>
                    <a:pt x="296" y="1960"/>
                  </a:cubicBezTo>
                  <a:lnTo>
                    <a:pt x="241" y="1862"/>
                  </a:lnTo>
                  <a:lnTo>
                    <a:pt x="234" y="1850"/>
                  </a:lnTo>
                  <a:close/>
                  <a:moveTo>
                    <a:pt x="296" y="1960"/>
                  </a:moveTo>
                  <a:lnTo>
                    <a:pt x="307" y="1972"/>
                  </a:lnTo>
                  <a:cubicBezTo>
                    <a:pt x="307" y="1972"/>
                    <a:pt x="307" y="1960"/>
                    <a:pt x="296" y="1960"/>
                  </a:cubicBez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317;p48">
              <a:extLst>
                <a:ext uri="{FF2B5EF4-FFF2-40B4-BE49-F238E27FC236}">
                  <a16:creationId xmlns:a16="http://schemas.microsoft.com/office/drawing/2014/main" id="{549D8484-FD35-B2F1-B7C9-46031CC47271}"/>
                </a:ext>
              </a:extLst>
            </p:cNvPr>
            <p:cNvSpPr/>
            <p:nvPr/>
          </p:nvSpPr>
          <p:spPr>
            <a:xfrm>
              <a:off x="1976938" y="1769578"/>
              <a:ext cx="7287" cy="57457"/>
            </a:xfrm>
            <a:custGeom>
              <a:avLst/>
              <a:gdLst/>
              <a:ahLst/>
              <a:cxnLst/>
              <a:rect l="l" t="t" r="r" b="b"/>
              <a:pathLst>
                <a:path w="296" h="2334" extrusionOk="0">
                  <a:moveTo>
                    <a:pt x="99" y="1"/>
                  </a:moveTo>
                  <a:lnTo>
                    <a:pt x="66" y="165"/>
                  </a:lnTo>
                  <a:lnTo>
                    <a:pt x="45" y="340"/>
                  </a:lnTo>
                  <a:lnTo>
                    <a:pt x="23" y="504"/>
                  </a:lnTo>
                  <a:lnTo>
                    <a:pt x="11" y="679"/>
                  </a:lnTo>
                  <a:cubicBezTo>
                    <a:pt x="1" y="898"/>
                    <a:pt x="11" y="1129"/>
                    <a:pt x="45" y="1348"/>
                  </a:cubicBezTo>
                  <a:cubicBezTo>
                    <a:pt x="66" y="1577"/>
                    <a:pt x="110" y="1796"/>
                    <a:pt x="176" y="2015"/>
                  </a:cubicBezTo>
                  <a:lnTo>
                    <a:pt x="230" y="2180"/>
                  </a:lnTo>
                  <a:lnTo>
                    <a:pt x="296" y="2333"/>
                  </a:lnTo>
                  <a:lnTo>
                    <a:pt x="242" y="2168"/>
                  </a:lnTo>
                  <a:lnTo>
                    <a:pt x="186" y="2015"/>
                  </a:lnTo>
                  <a:cubicBezTo>
                    <a:pt x="132" y="1796"/>
                    <a:pt x="77" y="1577"/>
                    <a:pt x="55" y="1348"/>
                  </a:cubicBezTo>
                  <a:cubicBezTo>
                    <a:pt x="23" y="1129"/>
                    <a:pt x="11" y="898"/>
                    <a:pt x="23" y="679"/>
                  </a:cubicBezTo>
                  <a:lnTo>
                    <a:pt x="33" y="504"/>
                  </a:lnTo>
                  <a:lnTo>
                    <a:pt x="55" y="340"/>
                  </a:lnTo>
                  <a:lnTo>
                    <a:pt x="77" y="176"/>
                  </a:lnTo>
                  <a:lnTo>
                    <a:pt x="99" y="1"/>
                  </a:ln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318;p48">
              <a:extLst>
                <a:ext uri="{FF2B5EF4-FFF2-40B4-BE49-F238E27FC236}">
                  <a16:creationId xmlns:a16="http://schemas.microsoft.com/office/drawing/2014/main" id="{1D2F76D0-EE58-AC92-7F86-4E2879C285C9}"/>
                </a:ext>
              </a:extLst>
            </p:cNvPr>
            <p:cNvSpPr/>
            <p:nvPr/>
          </p:nvSpPr>
          <p:spPr>
            <a:xfrm>
              <a:off x="2000669" y="1819723"/>
              <a:ext cx="9182" cy="47980"/>
            </a:xfrm>
            <a:custGeom>
              <a:avLst/>
              <a:gdLst/>
              <a:ahLst/>
              <a:cxnLst/>
              <a:rect l="l" t="t" r="r" b="b"/>
              <a:pathLst>
                <a:path w="373" h="1949" extrusionOk="0">
                  <a:moveTo>
                    <a:pt x="0" y="0"/>
                  </a:moveTo>
                  <a:cubicBezTo>
                    <a:pt x="0" y="175"/>
                    <a:pt x="11" y="362"/>
                    <a:pt x="22" y="537"/>
                  </a:cubicBezTo>
                  <a:cubicBezTo>
                    <a:pt x="44" y="712"/>
                    <a:pt x="76" y="887"/>
                    <a:pt x="110" y="1063"/>
                  </a:cubicBezTo>
                  <a:cubicBezTo>
                    <a:pt x="142" y="1238"/>
                    <a:pt x="186" y="1402"/>
                    <a:pt x="241" y="1577"/>
                  </a:cubicBezTo>
                  <a:lnTo>
                    <a:pt x="273" y="1698"/>
                  </a:lnTo>
                  <a:lnTo>
                    <a:pt x="317" y="1829"/>
                  </a:lnTo>
                  <a:lnTo>
                    <a:pt x="372" y="1949"/>
                  </a:lnTo>
                  <a:lnTo>
                    <a:pt x="329" y="1829"/>
                  </a:lnTo>
                  <a:lnTo>
                    <a:pt x="285" y="1698"/>
                  </a:lnTo>
                  <a:lnTo>
                    <a:pt x="252" y="1566"/>
                  </a:lnTo>
                  <a:cubicBezTo>
                    <a:pt x="197" y="1402"/>
                    <a:pt x="153" y="1226"/>
                    <a:pt x="120" y="1051"/>
                  </a:cubicBezTo>
                  <a:cubicBezTo>
                    <a:pt x="88" y="887"/>
                    <a:pt x="55" y="712"/>
                    <a:pt x="33" y="537"/>
                  </a:cubicBezTo>
                  <a:cubicBezTo>
                    <a:pt x="22" y="351"/>
                    <a:pt x="0" y="175"/>
                    <a:pt x="0" y="0"/>
                  </a:cubicBez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319;p48">
              <a:extLst>
                <a:ext uri="{FF2B5EF4-FFF2-40B4-BE49-F238E27FC236}">
                  <a16:creationId xmlns:a16="http://schemas.microsoft.com/office/drawing/2014/main" id="{3435593C-DBFC-1774-6C2C-6FFB3414F1D1}"/>
                </a:ext>
              </a:extLst>
            </p:cNvPr>
            <p:cNvSpPr/>
            <p:nvPr/>
          </p:nvSpPr>
          <p:spPr>
            <a:xfrm>
              <a:off x="1714687" y="1797346"/>
              <a:ext cx="8395" cy="29935"/>
            </a:xfrm>
            <a:custGeom>
              <a:avLst/>
              <a:gdLst/>
              <a:ahLst/>
              <a:cxnLst/>
              <a:rect l="l" t="t" r="r" b="b"/>
              <a:pathLst>
                <a:path w="341" h="1216" extrusionOk="0">
                  <a:moveTo>
                    <a:pt x="12" y="1"/>
                  </a:moveTo>
                  <a:lnTo>
                    <a:pt x="0" y="99"/>
                  </a:lnTo>
                  <a:lnTo>
                    <a:pt x="0" y="186"/>
                  </a:lnTo>
                  <a:lnTo>
                    <a:pt x="0" y="274"/>
                  </a:lnTo>
                  <a:lnTo>
                    <a:pt x="12" y="373"/>
                  </a:lnTo>
                  <a:cubicBezTo>
                    <a:pt x="22" y="493"/>
                    <a:pt x="44" y="614"/>
                    <a:pt x="88" y="734"/>
                  </a:cubicBezTo>
                  <a:cubicBezTo>
                    <a:pt x="121" y="843"/>
                    <a:pt x="175" y="964"/>
                    <a:pt x="231" y="1062"/>
                  </a:cubicBezTo>
                  <a:lnTo>
                    <a:pt x="285" y="1150"/>
                  </a:lnTo>
                  <a:lnTo>
                    <a:pt x="340" y="1216"/>
                  </a:lnTo>
                  <a:lnTo>
                    <a:pt x="296" y="1139"/>
                  </a:lnTo>
                  <a:lnTo>
                    <a:pt x="241" y="1062"/>
                  </a:lnTo>
                  <a:cubicBezTo>
                    <a:pt x="187" y="953"/>
                    <a:pt x="132" y="843"/>
                    <a:pt x="99" y="723"/>
                  </a:cubicBezTo>
                  <a:cubicBezTo>
                    <a:pt x="55" y="614"/>
                    <a:pt x="34" y="493"/>
                    <a:pt x="22" y="373"/>
                  </a:cubicBezTo>
                  <a:cubicBezTo>
                    <a:pt x="0" y="252"/>
                    <a:pt x="0" y="121"/>
                    <a:pt x="12" y="1"/>
                  </a:cubicBez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320;p48">
              <a:extLst>
                <a:ext uri="{FF2B5EF4-FFF2-40B4-BE49-F238E27FC236}">
                  <a16:creationId xmlns:a16="http://schemas.microsoft.com/office/drawing/2014/main" id="{C01C9EE6-D06E-BB96-6173-81FE78462037}"/>
                </a:ext>
              </a:extLst>
            </p:cNvPr>
            <p:cNvSpPr/>
            <p:nvPr/>
          </p:nvSpPr>
          <p:spPr>
            <a:xfrm>
              <a:off x="1683423" y="1817015"/>
              <a:ext cx="2166" cy="10019"/>
            </a:xfrm>
            <a:custGeom>
              <a:avLst/>
              <a:gdLst/>
              <a:ahLst/>
              <a:cxnLst/>
              <a:rect l="l" t="t" r="r" b="b"/>
              <a:pathLst>
                <a:path w="88" h="407" extrusionOk="0">
                  <a:moveTo>
                    <a:pt x="0" y="1"/>
                  </a:moveTo>
                  <a:lnTo>
                    <a:pt x="22" y="132"/>
                  </a:lnTo>
                  <a:lnTo>
                    <a:pt x="44" y="253"/>
                  </a:lnTo>
                  <a:lnTo>
                    <a:pt x="77" y="384"/>
                  </a:lnTo>
                  <a:lnTo>
                    <a:pt x="88" y="406"/>
                  </a:lnTo>
                  <a:cubicBezTo>
                    <a:pt x="77" y="362"/>
                    <a:pt x="66" y="307"/>
                    <a:pt x="55" y="263"/>
                  </a:cubicBezTo>
                  <a:cubicBezTo>
                    <a:pt x="34" y="176"/>
                    <a:pt x="22" y="88"/>
                    <a:pt x="0" y="1"/>
                  </a:cubicBezTo>
                  <a:close/>
                </a:path>
              </a:pathLst>
            </a:custGeom>
            <a:solidFill>
              <a:srgbClr val="A59B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321;p48">
              <a:extLst>
                <a:ext uri="{FF2B5EF4-FFF2-40B4-BE49-F238E27FC236}">
                  <a16:creationId xmlns:a16="http://schemas.microsoft.com/office/drawing/2014/main" id="{36571916-AA6E-8AEE-8D8E-B3F72DB4A321}"/>
                </a:ext>
              </a:extLst>
            </p:cNvPr>
            <p:cNvSpPr/>
            <p:nvPr/>
          </p:nvSpPr>
          <p:spPr>
            <a:xfrm>
              <a:off x="1684777" y="1823490"/>
              <a:ext cx="17281" cy="29664"/>
            </a:xfrm>
            <a:custGeom>
              <a:avLst/>
              <a:gdLst/>
              <a:ahLst/>
              <a:cxnLst/>
              <a:rect l="l" t="t" r="r" b="b"/>
              <a:pathLst>
                <a:path w="702" h="1205" extrusionOk="0">
                  <a:moveTo>
                    <a:pt x="0" y="0"/>
                  </a:moveTo>
                  <a:cubicBezTo>
                    <a:pt x="11" y="44"/>
                    <a:pt x="22" y="99"/>
                    <a:pt x="33" y="143"/>
                  </a:cubicBezTo>
                  <a:lnTo>
                    <a:pt x="66" y="241"/>
                  </a:lnTo>
                  <a:cubicBezTo>
                    <a:pt x="120" y="406"/>
                    <a:pt x="197" y="559"/>
                    <a:pt x="285" y="712"/>
                  </a:cubicBezTo>
                  <a:cubicBezTo>
                    <a:pt x="373" y="854"/>
                    <a:pt x="482" y="997"/>
                    <a:pt x="602" y="1117"/>
                  </a:cubicBezTo>
                  <a:lnTo>
                    <a:pt x="701" y="1205"/>
                  </a:lnTo>
                  <a:lnTo>
                    <a:pt x="614" y="1107"/>
                  </a:lnTo>
                  <a:cubicBezTo>
                    <a:pt x="493" y="986"/>
                    <a:pt x="383" y="844"/>
                    <a:pt x="296" y="701"/>
                  </a:cubicBezTo>
                  <a:cubicBezTo>
                    <a:pt x="208" y="559"/>
                    <a:pt x="132" y="406"/>
                    <a:pt x="77" y="241"/>
                  </a:cubicBezTo>
                  <a:cubicBezTo>
                    <a:pt x="44" y="165"/>
                    <a:pt x="22" y="77"/>
                    <a:pt x="0" y="0"/>
                  </a:cubicBezTo>
                  <a:close/>
                  <a:moveTo>
                    <a:pt x="701" y="1205"/>
                  </a:moveTo>
                  <a:lnTo>
                    <a:pt x="701" y="1205"/>
                  </a:lnTo>
                  <a:lnTo>
                    <a:pt x="701" y="1205"/>
                  </a:ln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322;p48">
              <a:extLst>
                <a:ext uri="{FF2B5EF4-FFF2-40B4-BE49-F238E27FC236}">
                  <a16:creationId xmlns:a16="http://schemas.microsoft.com/office/drawing/2014/main" id="{AF33A605-4D02-E250-9E44-7660F4684686}"/>
                </a:ext>
              </a:extLst>
            </p:cNvPr>
            <p:cNvSpPr/>
            <p:nvPr/>
          </p:nvSpPr>
          <p:spPr>
            <a:xfrm>
              <a:off x="1687731" y="1880085"/>
              <a:ext cx="10265" cy="7582"/>
            </a:xfrm>
            <a:custGeom>
              <a:avLst/>
              <a:gdLst/>
              <a:ahLst/>
              <a:cxnLst/>
              <a:rect l="l" t="t" r="r" b="b"/>
              <a:pathLst>
                <a:path w="417" h="308" extrusionOk="0">
                  <a:moveTo>
                    <a:pt x="0" y="1"/>
                  </a:moveTo>
                  <a:lnTo>
                    <a:pt x="0" y="1"/>
                  </a:lnTo>
                  <a:cubicBezTo>
                    <a:pt x="34" y="22"/>
                    <a:pt x="66" y="56"/>
                    <a:pt x="99" y="88"/>
                  </a:cubicBezTo>
                  <a:cubicBezTo>
                    <a:pt x="132" y="110"/>
                    <a:pt x="165" y="143"/>
                    <a:pt x="197" y="165"/>
                  </a:cubicBezTo>
                  <a:cubicBezTo>
                    <a:pt x="231" y="198"/>
                    <a:pt x="263" y="220"/>
                    <a:pt x="307" y="241"/>
                  </a:cubicBezTo>
                  <a:cubicBezTo>
                    <a:pt x="318" y="253"/>
                    <a:pt x="340" y="263"/>
                    <a:pt x="362" y="275"/>
                  </a:cubicBezTo>
                  <a:cubicBezTo>
                    <a:pt x="340" y="253"/>
                    <a:pt x="329" y="241"/>
                    <a:pt x="307" y="231"/>
                  </a:cubicBezTo>
                  <a:cubicBezTo>
                    <a:pt x="275" y="209"/>
                    <a:pt x="241" y="187"/>
                    <a:pt x="209" y="154"/>
                  </a:cubicBezTo>
                  <a:cubicBezTo>
                    <a:pt x="176" y="132"/>
                    <a:pt x="143" y="100"/>
                    <a:pt x="110" y="78"/>
                  </a:cubicBezTo>
                  <a:cubicBezTo>
                    <a:pt x="66" y="56"/>
                    <a:pt x="44" y="22"/>
                    <a:pt x="0" y="1"/>
                  </a:cubicBezTo>
                  <a:close/>
                  <a:moveTo>
                    <a:pt x="362" y="275"/>
                  </a:moveTo>
                  <a:cubicBezTo>
                    <a:pt x="373" y="285"/>
                    <a:pt x="395" y="297"/>
                    <a:pt x="416" y="307"/>
                  </a:cubicBezTo>
                  <a:lnTo>
                    <a:pt x="362" y="275"/>
                  </a:ln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323;p48">
              <a:extLst>
                <a:ext uri="{FF2B5EF4-FFF2-40B4-BE49-F238E27FC236}">
                  <a16:creationId xmlns:a16="http://schemas.microsoft.com/office/drawing/2014/main" id="{C4EF83AD-DF82-D118-9E41-143FF0E0C876}"/>
                </a:ext>
              </a:extLst>
            </p:cNvPr>
            <p:cNvSpPr/>
            <p:nvPr/>
          </p:nvSpPr>
          <p:spPr>
            <a:xfrm>
              <a:off x="1683694" y="1922945"/>
              <a:ext cx="7041" cy="17552"/>
            </a:xfrm>
            <a:custGeom>
              <a:avLst/>
              <a:gdLst/>
              <a:ahLst/>
              <a:cxnLst/>
              <a:rect l="l" t="t" r="r" b="b"/>
              <a:pathLst>
                <a:path w="286" h="713" extrusionOk="0">
                  <a:moveTo>
                    <a:pt x="1" y="1"/>
                  </a:moveTo>
                  <a:lnTo>
                    <a:pt x="1" y="1"/>
                  </a:lnTo>
                  <a:cubicBezTo>
                    <a:pt x="9" y="44"/>
                    <a:pt x="18" y="87"/>
                    <a:pt x="32" y="130"/>
                  </a:cubicBezTo>
                  <a:lnTo>
                    <a:pt x="32" y="130"/>
                  </a:lnTo>
                  <a:lnTo>
                    <a:pt x="23" y="88"/>
                  </a:lnTo>
                  <a:lnTo>
                    <a:pt x="1" y="1"/>
                  </a:lnTo>
                  <a:close/>
                  <a:moveTo>
                    <a:pt x="32" y="130"/>
                  </a:moveTo>
                  <a:lnTo>
                    <a:pt x="44" y="187"/>
                  </a:lnTo>
                  <a:lnTo>
                    <a:pt x="66" y="286"/>
                  </a:lnTo>
                  <a:lnTo>
                    <a:pt x="99" y="373"/>
                  </a:lnTo>
                  <a:cubicBezTo>
                    <a:pt x="143" y="483"/>
                    <a:pt x="186" y="592"/>
                    <a:pt x="252" y="690"/>
                  </a:cubicBezTo>
                  <a:cubicBezTo>
                    <a:pt x="263" y="690"/>
                    <a:pt x="274" y="702"/>
                    <a:pt x="285" y="712"/>
                  </a:cubicBezTo>
                  <a:cubicBezTo>
                    <a:pt x="164" y="548"/>
                    <a:pt x="88" y="362"/>
                    <a:pt x="44" y="165"/>
                  </a:cubicBezTo>
                  <a:cubicBezTo>
                    <a:pt x="40" y="153"/>
                    <a:pt x="36" y="141"/>
                    <a:pt x="32" y="130"/>
                  </a:cubicBezTo>
                  <a:close/>
                </a:path>
              </a:pathLst>
            </a:custGeom>
            <a:solidFill>
              <a:srgbClr val="A59B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324;p48">
              <a:extLst>
                <a:ext uri="{FF2B5EF4-FFF2-40B4-BE49-F238E27FC236}">
                  <a16:creationId xmlns:a16="http://schemas.microsoft.com/office/drawing/2014/main" id="{7CD45C22-F8B7-8018-DC0C-649BD0B45AD6}"/>
                </a:ext>
              </a:extLst>
            </p:cNvPr>
            <p:cNvSpPr/>
            <p:nvPr/>
          </p:nvSpPr>
          <p:spPr>
            <a:xfrm>
              <a:off x="1684777" y="1926982"/>
              <a:ext cx="15386" cy="24297"/>
            </a:xfrm>
            <a:custGeom>
              <a:avLst/>
              <a:gdLst/>
              <a:ahLst/>
              <a:cxnLst/>
              <a:rect l="l" t="t" r="r" b="b"/>
              <a:pathLst>
                <a:path w="625" h="987" extrusionOk="0">
                  <a:moveTo>
                    <a:pt x="0" y="1"/>
                  </a:moveTo>
                  <a:lnTo>
                    <a:pt x="0" y="1"/>
                  </a:lnTo>
                  <a:cubicBezTo>
                    <a:pt x="44" y="198"/>
                    <a:pt x="120" y="384"/>
                    <a:pt x="241" y="548"/>
                  </a:cubicBezTo>
                  <a:cubicBezTo>
                    <a:pt x="176" y="439"/>
                    <a:pt x="110" y="329"/>
                    <a:pt x="66" y="209"/>
                  </a:cubicBezTo>
                  <a:cubicBezTo>
                    <a:pt x="44" y="143"/>
                    <a:pt x="22" y="78"/>
                    <a:pt x="0" y="1"/>
                  </a:cubicBezTo>
                  <a:close/>
                  <a:moveTo>
                    <a:pt x="208" y="526"/>
                  </a:moveTo>
                  <a:cubicBezTo>
                    <a:pt x="219" y="538"/>
                    <a:pt x="219" y="548"/>
                    <a:pt x="230" y="559"/>
                  </a:cubicBezTo>
                  <a:cubicBezTo>
                    <a:pt x="307" y="669"/>
                    <a:pt x="383" y="767"/>
                    <a:pt x="482" y="855"/>
                  </a:cubicBezTo>
                  <a:cubicBezTo>
                    <a:pt x="395" y="757"/>
                    <a:pt x="317" y="658"/>
                    <a:pt x="241" y="548"/>
                  </a:cubicBezTo>
                  <a:cubicBezTo>
                    <a:pt x="230" y="538"/>
                    <a:pt x="219" y="526"/>
                    <a:pt x="208" y="526"/>
                  </a:cubicBezTo>
                  <a:close/>
                  <a:moveTo>
                    <a:pt x="482" y="855"/>
                  </a:moveTo>
                  <a:lnTo>
                    <a:pt x="548" y="932"/>
                  </a:lnTo>
                  <a:lnTo>
                    <a:pt x="624" y="986"/>
                  </a:lnTo>
                  <a:lnTo>
                    <a:pt x="558" y="920"/>
                  </a:lnTo>
                  <a:lnTo>
                    <a:pt x="482" y="855"/>
                  </a:lnTo>
                  <a:close/>
                </a:path>
              </a:pathLst>
            </a:custGeom>
            <a:solidFill>
              <a:srgbClr val="241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325;p48">
              <a:extLst>
                <a:ext uri="{FF2B5EF4-FFF2-40B4-BE49-F238E27FC236}">
                  <a16:creationId xmlns:a16="http://schemas.microsoft.com/office/drawing/2014/main" id="{70C674E2-8B04-01AC-A340-A5B82DFCBAC0}"/>
                </a:ext>
              </a:extLst>
            </p:cNvPr>
            <p:cNvSpPr/>
            <p:nvPr/>
          </p:nvSpPr>
          <p:spPr>
            <a:xfrm>
              <a:off x="3018406" y="2517900"/>
              <a:ext cx="544194" cy="452544"/>
            </a:xfrm>
            <a:custGeom>
              <a:avLst/>
              <a:gdLst/>
              <a:ahLst/>
              <a:cxnLst/>
              <a:rect l="l" t="t" r="r" b="b"/>
              <a:pathLst>
                <a:path w="22106" h="18383" extrusionOk="0">
                  <a:moveTo>
                    <a:pt x="12214" y="0"/>
                  </a:moveTo>
                  <a:cubicBezTo>
                    <a:pt x="10240" y="0"/>
                    <a:pt x="8260" y="326"/>
                    <a:pt x="6339" y="752"/>
                  </a:cubicBezTo>
                  <a:cubicBezTo>
                    <a:pt x="4971" y="1047"/>
                    <a:pt x="3526" y="1409"/>
                    <a:pt x="2256" y="2011"/>
                  </a:cubicBezTo>
                  <a:cubicBezTo>
                    <a:pt x="1960" y="2154"/>
                    <a:pt x="1664" y="2317"/>
                    <a:pt x="1456" y="2558"/>
                  </a:cubicBezTo>
                  <a:cubicBezTo>
                    <a:pt x="1193" y="2865"/>
                    <a:pt x="1084" y="3270"/>
                    <a:pt x="996" y="3664"/>
                  </a:cubicBezTo>
                  <a:cubicBezTo>
                    <a:pt x="329" y="6555"/>
                    <a:pt x="0" y="9565"/>
                    <a:pt x="471" y="12511"/>
                  </a:cubicBezTo>
                  <a:cubicBezTo>
                    <a:pt x="668" y="13693"/>
                    <a:pt x="930" y="15609"/>
                    <a:pt x="1796" y="16485"/>
                  </a:cubicBezTo>
                  <a:cubicBezTo>
                    <a:pt x="2650" y="17372"/>
                    <a:pt x="4324" y="17394"/>
                    <a:pt x="5475" y="17624"/>
                  </a:cubicBezTo>
                  <a:cubicBezTo>
                    <a:pt x="8989" y="18324"/>
                    <a:pt x="12591" y="18270"/>
                    <a:pt x="16171" y="18368"/>
                  </a:cubicBezTo>
                  <a:cubicBezTo>
                    <a:pt x="16389" y="18376"/>
                    <a:pt x="16610" y="18382"/>
                    <a:pt x="16831" y="18382"/>
                  </a:cubicBezTo>
                  <a:cubicBezTo>
                    <a:pt x="17576" y="18382"/>
                    <a:pt x="18324" y="18309"/>
                    <a:pt x="18974" y="17963"/>
                  </a:cubicBezTo>
                  <a:cubicBezTo>
                    <a:pt x="19587" y="17635"/>
                    <a:pt x="20047" y="17109"/>
                    <a:pt x="20397" y="16507"/>
                  </a:cubicBezTo>
                  <a:cubicBezTo>
                    <a:pt x="20606" y="16156"/>
                    <a:pt x="20781" y="15784"/>
                    <a:pt x="20934" y="15401"/>
                  </a:cubicBezTo>
                  <a:cubicBezTo>
                    <a:pt x="21876" y="13025"/>
                    <a:pt x="22105" y="10409"/>
                    <a:pt x="21842" y="7869"/>
                  </a:cubicBezTo>
                  <a:cubicBezTo>
                    <a:pt x="21678" y="6358"/>
                    <a:pt x="21328" y="4836"/>
                    <a:pt x="20562" y="3522"/>
                  </a:cubicBezTo>
                  <a:cubicBezTo>
                    <a:pt x="19248" y="1300"/>
                    <a:pt x="16806" y="467"/>
                    <a:pt x="14353" y="139"/>
                  </a:cubicBezTo>
                  <a:cubicBezTo>
                    <a:pt x="13643" y="43"/>
                    <a:pt x="12929" y="0"/>
                    <a:pt x="12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326;p48">
              <a:extLst>
                <a:ext uri="{FF2B5EF4-FFF2-40B4-BE49-F238E27FC236}">
                  <a16:creationId xmlns:a16="http://schemas.microsoft.com/office/drawing/2014/main" id="{8F9AEC2B-65FF-1916-0D64-9160631445D2}"/>
                </a:ext>
              </a:extLst>
            </p:cNvPr>
            <p:cNvSpPr/>
            <p:nvPr/>
          </p:nvSpPr>
          <p:spPr>
            <a:xfrm>
              <a:off x="3107595" y="2519697"/>
              <a:ext cx="167965" cy="34514"/>
            </a:xfrm>
            <a:custGeom>
              <a:avLst/>
              <a:gdLst/>
              <a:ahLst/>
              <a:cxnLst/>
              <a:rect l="l" t="t" r="r" b="b"/>
              <a:pathLst>
                <a:path w="6823" h="1402" extrusionOk="0">
                  <a:moveTo>
                    <a:pt x="6822" y="0"/>
                  </a:moveTo>
                  <a:cubicBezTo>
                    <a:pt x="5453" y="120"/>
                    <a:pt x="4085" y="373"/>
                    <a:pt x="2749" y="668"/>
                  </a:cubicBezTo>
                  <a:cubicBezTo>
                    <a:pt x="2152" y="797"/>
                    <a:pt x="1541" y="941"/>
                    <a:pt x="938" y="1111"/>
                  </a:cubicBezTo>
                  <a:lnTo>
                    <a:pt x="938" y="1111"/>
                  </a:lnTo>
                  <a:cubicBezTo>
                    <a:pt x="1530" y="946"/>
                    <a:pt x="2130" y="808"/>
                    <a:pt x="2716" y="679"/>
                  </a:cubicBezTo>
                  <a:cubicBezTo>
                    <a:pt x="4063" y="373"/>
                    <a:pt x="5443" y="132"/>
                    <a:pt x="6822" y="11"/>
                  </a:cubicBezTo>
                  <a:lnTo>
                    <a:pt x="6822" y="0"/>
                  </a:lnTo>
                  <a:close/>
                  <a:moveTo>
                    <a:pt x="938" y="1111"/>
                  </a:moveTo>
                  <a:cubicBezTo>
                    <a:pt x="622" y="1199"/>
                    <a:pt x="309" y="1295"/>
                    <a:pt x="1" y="1402"/>
                  </a:cubicBezTo>
                  <a:cubicBezTo>
                    <a:pt x="309" y="1296"/>
                    <a:pt x="622" y="1200"/>
                    <a:pt x="938" y="1111"/>
                  </a:cubicBezTo>
                  <a:close/>
                </a:path>
              </a:pathLst>
            </a:custGeom>
            <a:solidFill>
              <a:srgbClr val="181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327;p48">
              <a:extLst>
                <a:ext uri="{FF2B5EF4-FFF2-40B4-BE49-F238E27FC236}">
                  <a16:creationId xmlns:a16="http://schemas.microsoft.com/office/drawing/2014/main" id="{30642A90-5A64-C485-EED9-9D681970DFF3}"/>
                </a:ext>
              </a:extLst>
            </p:cNvPr>
            <p:cNvSpPr/>
            <p:nvPr/>
          </p:nvSpPr>
          <p:spPr>
            <a:xfrm>
              <a:off x="3275535" y="2519402"/>
              <a:ext cx="1625" cy="566"/>
            </a:xfrm>
            <a:custGeom>
              <a:avLst/>
              <a:gdLst/>
              <a:ahLst/>
              <a:cxnLst/>
              <a:rect l="l" t="t" r="r" b="b"/>
              <a:pathLst>
                <a:path w="66" h="23" extrusionOk="0">
                  <a:moveTo>
                    <a:pt x="66" y="1"/>
                  </a:moveTo>
                  <a:cubicBezTo>
                    <a:pt x="44" y="12"/>
                    <a:pt x="22" y="12"/>
                    <a:pt x="0" y="12"/>
                  </a:cubicBezTo>
                  <a:lnTo>
                    <a:pt x="0" y="23"/>
                  </a:lnTo>
                  <a:cubicBezTo>
                    <a:pt x="22" y="12"/>
                    <a:pt x="44" y="12"/>
                    <a:pt x="66" y="12"/>
                  </a:cubicBezTo>
                  <a:lnTo>
                    <a:pt x="66" y="1"/>
                  </a:lnTo>
                  <a:close/>
                </a:path>
              </a:pathLst>
            </a:custGeom>
            <a:solidFill>
              <a:srgbClr val="161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328;p48">
              <a:extLst>
                <a:ext uri="{FF2B5EF4-FFF2-40B4-BE49-F238E27FC236}">
                  <a16:creationId xmlns:a16="http://schemas.microsoft.com/office/drawing/2014/main" id="{11FAD619-D46B-A77F-07F4-9F4B0C875FA1}"/>
                </a:ext>
              </a:extLst>
            </p:cNvPr>
            <p:cNvSpPr/>
            <p:nvPr/>
          </p:nvSpPr>
          <p:spPr>
            <a:xfrm>
              <a:off x="3277136" y="2517531"/>
              <a:ext cx="128060" cy="9724"/>
            </a:xfrm>
            <a:custGeom>
              <a:avLst/>
              <a:gdLst/>
              <a:ahLst/>
              <a:cxnLst/>
              <a:rect l="l" t="t" r="r" b="b"/>
              <a:pathLst>
                <a:path w="5202" h="395" extrusionOk="0">
                  <a:moveTo>
                    <a:pt x="1741" y="1"/>
                  </a:moveTo>
                  <a:cubicBezTo>
                    <a:pt x="1161" y="1"/>
                    <a:pt x="581" y="33"/>
                    <a:pt x="1" y="77"/>
                  </a:cubicBezTo>
                  <a:lnTo>
                    <a:pt x="1" y="88"/>
                  </a:lnTo>
                  <a:cubicBezTo>
                    <a:pt x="570" y="44"/>
                    <a:pt x="1140" y="11"/>
                    <a:pt x="1709" y="11"/>
                  </a:cubicBezTo>
                  <a:cubicBezTo>
                    <a:pt x="1950" y="11"/>
                    <a:pt x="2191" y="23"/>
                    <a:pt x="2431" y="33"/>
                  </a:cubicBezTo>
                  <a:cubicBezTo>
                    <a:pt x="2431" y="23"/>
                    <a:pt x="2420" y="23"/>
                    <a:pt x="2420" y="11"/>
                  </a:cubicBezTo>
                  <a:cubicBezTo>
                    <a:pt x="2191" y="11"/>
                    <a:pt x="1960" y="1"/>
                    <a:pt x="1741" y="1"/>
                  </a:cubicBezTo>
                  <a:close/>
                  <a:moveTo>
                    <a:pt x="2442" y="23"/>
                  </a:moveTo>
                  <a:lnTo>
                    <a:pt x="2442" y="33"/>
                  </a:lnTo>
                  <a:cubicBezTo>
                    <a:pt x="2913" y="55"/>
                    <a:pt x="3384" y="88"/>
                    <a:pt x="3843" y="154"/>
                  </a:cubicBezTo>
                  <a:cubicBezTo>
                    <a:pt x="4303" y="208"/>
                    <a:pt x="4763" y="296"/>
                    <a:pt x="5201" y="395"/>
                  </a:cubicBezTo>
                  <a:cubicBezTo>
                    <a:pt x="5179" y="383"/>
                    <a:pt x="5157" y="383"/>
                    <a:pt x="5125" y="373"/>
                  </a:cubicBezTo>
                  <a:cubicBezTo>
                    <a:pt x="4697" y="263"/>
                    <a:pt x="4259" y="186"/>
                    <a:pt x="3822" y="132"/>
                  </a:cubicBezTo>
                  <a:cubicBezTo>
                    <a:pt x="3362" y="77"/>
                    <a:pt x="2902" y="33"/>
                    <a:pt x="2442" y="23"/>
                  </a:cubicBezTo>
                  <a:close/>
                </a:path>
              </a:pathLst>
            </a:custGeom>
            <a:solidFill>
              <a:srgbClr val="6B3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29;p48">
              <a:extLst>
                <a:ext uri="{FF2B5EF4-FFF2-40B4-BE49-F238E27FC236}">
                  <a16:creationId xmlns:a16="http://schemas.microsoft.com/office/drawing/2014/main" id="{AF8CC20C-C56C-2F58-B976-742BDC36C750}"/>
                </a:ext>
              </a:extLst>
            </p:cNvPr>
            <p:cNvSpPr/>
            <p:nvPr/>
          </p:nvSpPr>
          <p:spPr>
            <a:xfrm>
              <a:off x="3336710" y="2517802"/>
              <a:ext cx="542" cy="566"/>
            </a:xfrm>
            <a:custGeom>
              <a:avLst/>
              <a:gdLst/>
              <a:ahLst/>
              <a:cxnLst/>
              <a:rect l="l" t="t" r="r" b="b"/>
              <a:pathLst>
                <a:path w="22" h="23" extrusionOk="0">
                  <a:moveTo>
                    <a:pt x="0" y="0"/>
                  </a:moveTo>
                  <a:cubicBezTo>
                    <a:pt x="0" y="12"/>
                    <a:pt x="11" y="12"/>
                    <a:pt x="11" y="22"/>
                  </a:cubicBezTo>
                  <a:lnTo>
                    <a:pt x="22" y="22"/>
                  </a:lnTo>
                  <a:lnTo>
                    <a:pt x="22" y="12"/>
                  </a:lnTo>
                  <a:cubicBezTo>
                    <a:pt x="11" y="12"/>
                    <a:pt x="11" y="12"/>
                    <a:pt x="0" y="0"/>
                  </a:cubicBezTo>
                  <a:close/>
                </a:path>
              </a:pathLst>
            </a:custGeom>
            <a:solidFill>
              <a:srgbClr val="5A20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30;p48">
              <a:extLst>
                <a:ext uri="{FF2B5EF4-FFF2-40B4-BE49-F238E27FC236}">
                  <a16:creationId xmlns:a16="http://schemas.microsoft.com/office/drawing/2014/main" id="{3AE11C50-453B-9EEA-7894-FB437DD698E8}"/>
                </a:ext>
              </a:extLst>
            </p:cNvPr>
            <p:cNvSpPr/>
            <p:nvPr/>
          </p:nvSpPr>
          <p:spPr>
            <a:xfrm>
              <a:off x="3429419" y="2533705"/>
              <a:ext cx="125082" cy="165528"/>
            </a:xfrm>
            <a:custGeom>
              <a:avLst/>
              <a:gdLst/>
              <a:ahLst/>
              <a:cxnLst/>
              <a:rect l="l" t="t" r="r" b="b"/>
              <a:pathLst>
                <a:path w="5081" h="6724" extrusionOk="0">
                  <a:moveTo>
                    <a:pt x="0" y="1"/>
                  </a:moveTo>
                  <a:lnTo>
                    <a:pt x="12" y="11"/>
                  </a:lnTo>
                  <a:lnTo>
                    <a:pt x="44" y="11"/>
                  </a:lnTo>
                  <a:cubicBezTo>
                    <a:pt x="34" y="11"/>
                    <a:pt x="12" y="1"/>
                    <a:pt x="0" y="1"/>
                  </a:cubicBezTo>
                  <a:close/>
                  <a:moveTo>
                    <a:pt x="4489" y="4215"/>
                  </a:moveTo>
                  <a:lnTo>
                    <a:pt x="4489" y="4215"/>
                  </a:lnTo>
                  <a:cubicBezTo>
                    <a:pt x="4785" y="5026"/>
                    <a:pt x="4971" y="5869"/>
                    <a:pt x="5081" y="6723"/>
                  </a:cubicBezTo>
                  <a:cubicBezTo>
                    <a:pt x="5081" y="6679"/>
                    <a:pt x="5081" y="6646"/>
                    <a:pt x="5070" y="6602"/>
                  </a:cubicBezTo>
                  <a:cubicBezTo>
                    <a:pt x="5059" y="6285"/>
                    <a:pt x="5004" y="5967"/>
                    <a:pt x="4939" y="5650"/>
                  </a:cubicBezTo>
                  <a:cubicBezTo>
                    <a:pt x="4873" y="5332"/>
                    <a:pt x="4785" y="5026"/>
                    <a:pt x="4686" y="4719"/>
                  </a:cubicBezTo>
                  <a:cubicBezTo>
                    <a:pt x="4665" y="4643"/>
                    <a:pt x="4643" y="4566"/>
                    <a:pt x="4610" y="4490"/>
                  </a:cubicBezTo>
                  <a:lnTo>
                    <a:pt x="4599" y="4456"/>
                  </a:lnTo>
                  <a:cubicBezTo>
                    <a:pt x="4566" y="4380"/>
                    <a:pt x="4533" y="4303"/>
                    <a:pt x="4489" y="4215"/>
                  </a:cubicBezTo>
                  <a:close/>
                </a:path>
              </a:pathLst>
            </a:custGeom>
            <a:solidFill>
              <a:srgbClr val="6B3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31;p48">
              <a:extLst>
                <a:ext uri="{FF2B5EF4-FFF2-40B4-BE49-F238E27FC236}">
                  <a16:creationId xmlns:a16="http://schemas.microsoft.com/office/drawing/2014/main" id="{B22BBEE2-8BD3-9B6E-63D4-44AEA824F204}"/>
                </a:ext>
              </a:extLst>
            </p:cNvPr>
            <p:cNvSpPr/>
            <p:nvPr/>
          </p:nvSpPr>
          <p:spPr>
            <a:xfrm>
              <a:off x="3543989" y="2646379"/>
              <a:ext cx="18611" cy="148247"/>
            </a:xfrm>
            <a:custGeom>
              <a:avLst/>
              <a:gdLst/>
              <a:ahLst/>
              <a:cxnLst/>
              <a:rect l="l" t="t" r="r" b="b"/>
              <a:pathLst>
                <a:path w="756" h="6022" extrusionOk="0">
                  <a:moveTo>
                    <a:pt x="0" y="0"/>
                  </a:moveTo>
                  <a:lnTo>
                    <a:pt x="0" y="0"/>
                  </a:lnTo>
                  <a:cubicBezTo>
                    <a:pt x="11" y="44"/>
                    <a:pt x="32" y="88"/>
                    <a:pt x="44" y="142"/>
                  </a:cubicBezTo>
                  <a:cubicBezTo>
                    <a:pt x="142" y="449"/>
                    <a:pt x="230" y="755"/>
                    <a:pt x="295" y="1073"/>
                  </a:cubicBezTo>
                  <a:cubicBezTo>
                    <a:pt x="361" y="1390"/>
                    <a:pt x="416" y="1708"/>
                    <a:pt x="438" y="2025"/>
                  </a:cubicBezTo>
                  <a:cubicBezTo>
                    <a:pt x="438" y="2113"/>
                    <a:pt x="448" y="2200"/>
                    <a:pt x="448" y="2288"/>
                  </a:cubicBezTo>
                  <a:cubicBezTo>
                    <a:pt x="460" y="2409"/>
                    <a:pt x="470" y="2529"/>
                    <a:pt x="492" y="2650"/>
                  </a:cubicBezTo>
                  <a:cubicBezTo>
                    <a:pt x="602" y="3745"/>
                    <a:pt x="624" y="4850"/>
                    <a:pt x="536" y="5945"/>
                  </a:cubicBezTo>
                  <a:cubicBezTo>
                    <a:pt x="558" y="5956"/>
                    <a:pt x="580" y="5956"/>
                    <a:pt x="602" y="5967"/>
                  </a:cubicBezTo>
                  <a:cubicBezTo>
                    <a:pt x="755" y="4390"/>
                    <a:pt x="689" y="2781"/>
                    <a:pt x="394" y="1292"/>
                  </a:cubicBezTo>
                  <a:cubicBezTo>
                    <a:pt x="295" y="854"/>
                    <a:pt x="175" y="416"/>
                    <a:pt x="0" y="0"/>
                  </a:cubicBezTo>
                  <a:close/>
                  <a:moveTo>
                    <a:pt x="536" y="5956"/>
                  </a:moveTo>
                  <a:lnTo>
                    <a:pt x="536" y="6000"/>
                  </a:lnTo>
                  <a:cubicBezTo>
                    <a:pt x="558" y="6011"/>
                    <a:pt x="580" y="6022"/>
                    <a:pt x="602" y="6022"/>
                  </a:cubicBezTo>
                  <a:lnTo>
                    <a:pt x="602" y="5978"/>
                  </a:lnTo>
                  <a:cubicBezTo>
                    <a:pt x="580" y="5967"/>
                    <a:pt x="558" y="5967"/>
                    <a:pt x="536" y="5956"/>
                  </a:cubicBezTo>
                  <a:close/>
                </a:path>
              </a:pathLst>
            </a:custGeom>
            <a:solidFill>
              <a:srgbClr val="6B3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2;p48">
              <a:extLst>
                <a:ext uri="{FF2B5EF4-FFF2-40B4-BE49-F238E27FC236}">
                  <a16:creationId xmlns:a16="http://schemas.microsoft.com/office/drawing/2014/main" id="{836D0803-E300-F147-E99E-4E84BE756B62}"/>
                </a:ext>
              </a:extLst>
            </p:cNvPr>
            <p:cNvSpPr/>
            <p:nvPr/>
          </p:nvSpPr>
          <p:spPr>
            <a:xfrm>
              <a:off x="3107595" y="2517802"/>
              <a:ext cx="451756" cy="276307"/>
            </a:xfrm>
            <a:custGeom>
              <a:avLst/>
              <a:gdLst/>
              <a:ahLst/>
              <a:cxnLst/>
              <a:rect l="l" t="t" r="r" b="b"/>
              <a:pathLst>
                <a:path w="18351" h="11224" extrusionOk="0">
                  <a:moveTo>
                    <a:pt x="12888" y="625"/>
                  </a:moveTo>
                  <a:cubicBezTo>
                    <a:pt x="12953" y="647"/>
                    <a:pt x="13019" y="657"/>
                    <a:pt x="13085" y="657"/>
                  </a:cubicBezTo>
                  <a:lnTo>
                    <a:pt x="13073" y="647"/>
                  </a:lnTo>
                  <a:cubicBezTo>
                    <a:pt x="13008" y="647"/>
                    <a:pt x="12942" y="635"/>
                    <a:pt x="12888" y="625"/>
                  </a:cubicBezTo>
                  <a:close/>
                  <a:moveTo>
                    <a:pt x="8311" y="694"/>
                  </a:moveTo>
                  <a:cubicBezTo>
                    <a:pt x="7940" y="707"/>
                    <a:pt x="7563" y="738"/>
                    <a:pt x="7194" y="778"/>
                  </a:cubicBezTo>
                  <a:cubicBezTo>
                    <a:pt x="7570" y="728"/>
                    <a:pt x="7937" y="705"/>
                    <a:pt x="8311" y="694"/>
                  </a:cubicBezTo>
                  <a:close/>
                  <a:moveTo>
                    <a:pt x="8596" y="0"/>
                  </a:moveTo>
                  <a:cubicBezTo>
                    <a:pt x="8027" y="0"/>
                    <a:pt x="7457" y="33"/>
                    <a:pt x="6888" y="77"/>
                  </a:cubicBezTo>
                  <a:cubicBezTo>
                    <a:pt x="6866" y="77"/>
                    <a:pt x="6844" y="77"/>
                    <a:pt x="6822" y="88"/>
                  </a:cubicBezTo>
                  <a:cubicBezTo>
                    <a:pt x="5443" y="209"/>
                    <a:pt x="4063" y="450"/>
                    <a:pt x="2716" y="756"/>
                  </a:cubicBezTo>
                  <a:cubicBezTo>
                    <a:pt x="1818" y="953"/>
                    <a:pt x="888" y="1172"/>
                    <a:pt x="1" y="1479"/>
                  </a:cubicBezTo>
                  <a:cubicBezTo>
                    <a:pt x="56" y="1522"/>
                    <a:pt x="110" y="1577"/>
                    <a:pt x="154" y="1642"/>
                  </a:cubicBezTo>
                  <a:cubicBezTo>
                    <a:pt x="264" y="1796"/>
                    <a:pt x="363" y="1971"/>
                    <a:pt x="439" y="2158"/>
                  </a:cubicBezTo>
                  <a:cubicBezTo>
                    <a:pt x="461" y="2146"/>
                    <a:pt x="483" y="2146"/>
                    <a:pt x="494" y="2146"/>
                  </a:cubicBezTo>
                  <a:cubicBezTo>
                    <a:pt x="504" y="2223"/>
                    <a:pt x="526" y="2311"/>
                    <a:pt x="538" y="2387"/>
                  </a:cubicBezTo>
                  <a:cubicBezTo>
                    <a:pt x="560" y="2464"/>
                    <a:pt x="592" y="2530"/>
                    <a:pt x="614" y="2606"/>
                  </a:cubicBezTo>
                  <a:cubicBezTo>
                    <a:pt x="998" y="2486"/>
                    <a:pt x="1380" y="2365"/>
                    <a:pt x="1774" y="2245"/>
                  </a:cubicBezTo>
                  <a:lnTo>
                    <a:pt x="1939" y="2190"/>
                  </a:lnTo>
                  <a:cubicBezTo>
                    <a:pt x="1993" y="2168"/>
                    <a:pt x="2049" y="2146"/>
                    <a:pt x="2103" y="2136"/>
                  </a:cubicBezTo>
                  <a:cubicBezTo>
                    <a:pt x="2212" y="2092"/>
                    <a:pt x="2322" y="2059"/>
                    <a:pt x="2443" y="2015"/>
                  </a:cubicBezTo>
                  <a:lnTo>
                    <a:pt x="3100" y="1785"/>
                  </a:lnTo>
                  <a:lnTo>
                    <a:pt x="3110" y="1785"/>
                  </a:lnTo>
                  <a:cubicBezTo>
                    <a:pt x="3088" y="1774"/>
                    <a:pt x="3066" y="1763"/>
                    <a:pt x="3056" y="1763"/>
                  </a:cubicBezTo>
                  <a:cubicBezTo>
                    <a:pt x="3209" y="1720"/>
                    <a:pt x="3373" y="1676"/>
                    <a:pt x="3526" y="1642"/>
                  </a:cubicBezTo>
                  <a:cubicBezTo>
                    <a:pt x="4282" y="1391"/>
                    <a:pt x="5037" y="1172"/>
                    <a:pt x="5815" y="1007"/>
                  </a:cubicBezTo>
                  <a:cubicBezTo>
                    <a:pt x="6263" y="909"/>
                    <a:pt x="6735" y="832"/>
                    <a:pt x="7194" y="778"/>
                  </a:cubicBezTo>
                  <a:lnTo>
                    <a:pt x="7194" y="778"/>
                  </a:lnTo>
                  <a:cubicBezTo>
                    <a:pt x="6735" y="844"/>
                    <a:pt x="6275" y="920"/>
                    <a:pt x="5815" y="1019"/>
                  </a:cubicBezTo>
                  <a:cubicBezTo>
                    <a:pt x="5103" y="1172"/>
                    <a:pt x="4413" y="1369"/>
                    <a:pt x="3723" y="1588"/>
                  </a:cubicBezTo>
                  <a:cubicBezTo>
                    <a:pt x="5267" y="1205"/>
                    <a:pt x="6842" y="876"/>
                    <a:pt x="8418" y="691"/>
                  </a:cubicBezTo>
                  <a:lnTo>
                    <a:pt x="8418" y="691"/>
                  </a:lnTo>
                  <a:cubicBezTo>
                    <a:pt x="8422" y="691"/>
                    <a:pt x="8427" y="691"/>
                    <a:pt x="8431" y="690"/>
                  </a:cubicBezTo>
                  <a:cubicBezTo>
                    <a:pt x="9285" y="591"/>
                    <a:pt x="10139" y="526"/>
                    <a:pt x="10993" y="526"/>
                  </a:cubicBezTo>
                  <a:cubicBezTo>
                    <a:pt x="11628" y="526"/>
                    <a:pt x="12253" y="559"/>
                    <a:pt x="12888" y="625"/>
                  </a:cubicBezTo>
                  <a:cubicBezTo>
                    <a:pt x="12625" y="570"/>
                    <a:pt x="12340" y="450"/>
                    <a:pt x="12088" y="384"/>
                  </a:cubicBezTo>
                  <a:cubicBezTo>
                    <a:pt x="11650" y="285"/>
                    <a:pt x="11190" y="197"/>
                    <a:pt x="10730" y="143"/>
                  </a:cubicBezTo>
                  <a:cubicBezTo>
                    <a:pt x="10271" y="77"/>
                    <a:pt x="9800" y="44"/>
                    <a:pt x="9329" y="22"/>
                  </a:cubicBezTo>
                  <a:lnTo>
                    <a:pt x="9318" y="22"/>
                  </a:lnTo>
                  <a:cubicBezTo>
                    <a:pt x="9078" y="12"/>
                    <a:pt x="8837" y="0"/>
                    <a:pt x="8596" y="0"/>
                  </a:cubicBezTo>
                  <a:close/>
                  <a:moveTo>
                    <a:pt x="5946" y="7128"/>
                  </a:moveTo>
                  <a:lnTo>
                    <a:pt x="5946" y="7128"/>
                  </a:lnTo>
                  <a:cubicBezTo>
                    <a:pt x="7183" y="7544"/>
                    <a:pt x="8431" y="7960"/>
                    <a:pt x="9669" y="8398"/>
                  </a:cubicBezTo>
                  <a:cubicBezTo>
                    <a:pt x="9406" y="8299"/>
                    <a:pt x="9132" y="8201"/>
                    <a:pt x="8869" y="8102"/>
                  </a:cubicBezTo>
                  <a:lnTo>
                    <a:pt x="8147" y="7839"/>
                  </a:lnTo>
                  <a:lnTo>
                    <a:pt x="7786" y="7708"/>
                  </a:lnTo>
                  <a:cubicBezTo>
                    <a:pt x="7720" y="7686"/>
                    <a:pt x="7665" y="7664"/>
                    <a:pt x="7599" y="7654"/>
                  </a:cubicBezTo>
                  <a:lnTo>
                    <a:pt x="7413" y="7588"/>
                  </a:lnTo>
                  <a:lnTo>
                    <a:pt x="7238" y="7522"/>
                  </a:lnTo>
                  <a:lnTo>
                    <a:pt x="7139" y="7500"/>
                  </a:lnTo>
                  <a:lnTo>
                    <a:pt x="7052" y="7467"/>
                  </a:lnTo>
                  <a:lnTo>
                    <a:pt x="6691" y="7347"/>
                  </a:lnTo>
                  <a:cubicBezTo>
                    <a:pt x="6439" y="7270"/>
                    <a:pt x="6198" y="7194"/>
                    <a:pt x="5946" y="7128"/>
                  </a:cubicBezTo>
                  <a:close/>
                  <a:moveTo>
                    <a:pt x="3132" y="1785"/>
                  </a:moveTo>
                  <a:cubicBezTo>
                    <a:pt x="3122" y="1785"/>
                    <a:pt x="3110" y="1796"/>
                    <a:pt x="3110" y="1796"/>
                  </a:cubicBezTo>
                  <a:cubicBezTo>
                    <a:pt x="2881" y="1873"/>
                    <a:pt x="2662" y="1949"/>
                    <a:pt x="2443" y="2026"/>
                  </a:cubicBezTo>
                  <a:cubicBezTo>
                    <a:pt x="2333" y="2070"/>
                    <a:pt x="2224" y="2102"/>
                    <a:pt x="2114" y="2146"/>
                  </a:cubicBezTo>
                  <a:cubicBezTo>
                    <a:pt x="2059" y="2158"/>
                    <a:pt x="1993" y="2179"/>
                    <a:pt x="1939" y="2201"/>
                  </a:cubicBezTo>
                  <a:lnTo>
                    <a:pt x="1774" y="2256"/>
                  </a:lnTo>
                  <a:cubicBezTo>
                    <a:pt x="1392" y="2376"/>
                    <a:pt x="998" y="2496"/>
                    <a:pt x="614" y="2617"/>
                  </a:cubicBezTo>
                  <a:cubicBezTo>
                    <a:pt x="625" y="2683"/>
                    <a:pt x="647" y="2737"/>
                    <a:pt x="658" y="2803"/>
                  </a:cubicBezTo>
                  <a:cubicBezTo>
                    <a:pt x="701" y="2793"/>
                    <a:pt x="745" y="2793"/>
                    <a:pt x="789" y="2793"/>
                  </a:cubicBezTo>
                  <a:cubicBezTo>
                    <a:pt x="2618" y="2793"/>
                    <a:pt x="4260" y="5070"/>
                    <a:pt x="4939" y="6471"/>
                  </a:cubicBezTo>
                  <a:cubicBezTo>
                    <a:pt x="4993" y="6591"/>
                    <a:pt x="5059" y="6734"/>
                    <a:pt x="5169" y="6822"/>
                  </a:cubicBezTo>
                  <a:cubicBezTo>
                    <a:pt x="5256" y="6909"/>
                    <a:pt x="5387" y="6953"/>
                    <a:pt x="5508" y="6985"/>
                  </a:cubicBezTo>
                  <a:cubicBezTo>
                    <a:pt x="5650" y="7029"/>
                    <a:pt x="5804" y="7063"/>
                    <a:pt x="5957" y="7106"/>
                  </a:cubicBezTo>
                  <a:cubicBezTo>
                    <a:pt x="6198" y="7172"/>
                    <a:pt x="6450" y="7248"/>
                    <a:pt x="6691" y="7325"/>
                  </a:cubicBezTo>
                  <a:lnTo>
                    <a:pt x="7063" y="7445"/>
                  </a:lnTo>
                  <a:lnTo>
                    <a:pt x="7151" y="7467"/>
                  </a:lnTo>
                  <a:lnTo>
                    <a:pt x="7249" y="7500"/>
                  </a:lnTo>
                  <a:lnTo>
                    <a:pt x="7424" y="7566"/>
                  </a:lnTo>
                  <a:lnTo>
                    <a:pt x="7610" y="7620"/>
                  </a:lnTo>
                  <a:cubicBezTo>
                    <a:pt x="7676" y="7642"/>
                    <a:pt x="7730" y="7664"/>
                    <a:pt x="7796" y="7686"/>
                  </a:cubicBezTo>
                  <a:lnTo>
                    <a:pt x="8158" y="7818"/>
                  </a:lnTo>
                  <a:cubicBezTo>
                    <a:pt x="8399" y="7895"/>
                    <a:pt x="8640" y="7982"/>
                    <a:pt x="8881" y="8070"/>
                  </a:cubicBezTo>
                  <a:cubicBezTo>
                    <a:pt x="9362" y="8256"/>
                    <a:pt x="9844" y="8431"/>
                    <a:pt x="10326" y="8606"/>
                  </a:cubicBezTo>
                  <a:lnTo>
                    <a:pt x="10511" y="8672"/>
                  </a:lnTo>
                  <a:lnTo>
                    <a:pt x="10698" y="8737"/>
                  </a:lnTo>
                  <a:lnTo>
                    <a:pt x="10873" y="8792"/>
                  </a:lnTo>
                  <a:cubicBezTo>
                    <a:pt x="10939" y="8814"/>
                    <a:pt x="10993" y="8836"/>
                    <a:pt x="11059" y="8858"/>
                  </a:cubicBezTo>
                  <a:lnTo>
                    <a:pt x="11421" y="8990"/>
                  </a:lnTo>
                  <a:lnTo>
                    <a:pt x="11781" y="9110"/>
                  </a:lnTo>
                  <a:cubicBezTo>
                    <a:pt x="12767" y="9427"/>
                    <a:pt x="13742" y="9745"/>
                    <a:pt x="14716" y="10062"/>
                  </a:cubicBezTo>
                  <a:cubicBezTo>
                    <a:pt x="15701" y="10380"/>
                    <a:pt x="16676" y="10686"/>
                    <a:pt x="17661" y="10982"/>
                  </a:cubicBezTo>
                  <a:cubicBezTo>
                    <a:pt x="17858" y="11048"/>
                    <a:pt x="18066" y="11102"/>
                    <a:pt x="18263" y="11168"/>
                  </a:cubicBezTo>
                  <a:cubicBezTo>
                    <a:pt x="18351" y="10073"/>
                    <a:pt x="18329" y="8968"/>
                    <a:pt x="18219" y="7873"/>
                  </a:cubicBezTo>
                  <a:cubicBezTo>
                    <a:pt x="18197" y="7752"/>
                    <a:pt x="18187" y="7632"/>
                    <a:pt x="18175" y="7511"/>
                  </a:cubicBezTo>
                  <a:cubicBezTo>
                    <a:pt x="18175" y="7741"/>
                    <a:pt x="18165" y="7982"/>
                    <a:pt x="18143" y="8212"/>
                  </a:cubicBezTo>
                  <a:cubicBezTo>
                    <a:pt x="18121" y="8376"/>
                    <a:pt x="18099" y="8530"/>
                    <a:pt x="18066" y="8683"/>
                  </a:cubicBezTo>
                  <a:cubicBezTo>
                    <a:pt x="18034" y="8847"/>
                    <a:pt x="17990" y="9000"/>
                    <a:pt x="17935" y="9153"/>
                  </a:cubicBezTo>
                  <a:cubicBezTo>
                    <a:pt x="17891" y="9307"/>
                    <a:pt x="17825" y="9460"/>
                    <a:pt x="17759" y="9603"/>
                  </a:cubicBezTo>
                  <a:cubicBezTo>
                    <a:pt x="17683" y="9745"/>
                    <a:pt x="17606" y="9887"/>
                    <a:pt x="17519" y="10019"/>
                  </a:cubicBezTo>
                  <a:cubicBezTo>
                    <a:pt x="17420" y="10150"/>
                    <a:pt x="17311" y="10270"/>
                    <a:pt x="17201" y="10380"/>
                  </a:cubicBezTo>
                  <a:cubicBezTo>
                    <a:pt x="17311" y="10270"/>
                    <a:pt x="17420" y="10139"/>
                    <a:pt x="17508" y="10007"/>
                  </a:cubicBezTo>
                  <a:cubicBezTo>
                    <a:pt x="17596" y="9876"/>
                    <a:pt x="17683" y="9745"/>
                    <a:pt x="17749" y="9591"/>
                  </a:cubicBezTo>
                  <a:cubicBezTo>
                    <a:pt x="17825" y="9449"/>
                    <a:pt x="17880" y="9307"/>
                    <a:pt x="17924" y="9153"/>
                  </a:cubicBezTo>
                  <a:cubicBezTo>
                    <a:pt x="17978" y="9000"/>
                    <a:pt x="18022" y="8847"/>
                    <a:pt x="18055" y="8683"/>
                  </a:cubicBezTo>
                  <a:cubicBezTo>
                    <a:pt x="18088" y="8530"/>
                    <a:pt x="18110" y="8365"/>
                    <a:pt x="18121" y="8212"/>
                  </a:cubicBezTo>
                  <a:cubicBezTo>
                    <a:pt x="18154" y="7927"/>
                    <a:pt x="18165" y="7654"/>
                    <a:pt x="18154" y="7369"/>
                  </a:cubicBezTo>
                  <a:cubicBezTo>
                    <a:pt x="18044" y="6515"/>
                    <a:pt x="17858" y="5672"/>
                    <a:pt x="17562" y="4861"/>
                  </a:cubicBezTo>
                  <a:cubicBezTo>
                    <a:pt x="17387" y="4511"/>
                    <a:pt x="17168" y="4183"/>
                    <a:pt x="16917" y="3887"/>
                  </a:cubicBezTo>
                  <a:lnTo>
                    <a:pt x="16917" y="3887"/>
                  </a:lnTo>
                  <a:cubicBezTo>
                    <a:pt x="16927" y="3986"/>
                    <a:pt x="16927" y="4216"/>
                    <a:pt x="16927" y="4511"/>
                  </a:cubicBezTo>
                  <a:cubicBezTo>
                    <a:pt x="16927" y="5508"/>
                    <a:pt x="16818" y="7270"/>
                    <a:pt x="16172" y="7270"/>
                  </a:cubicBezTo>
                  <a:cubicBezTo>
                    <a:pt x="16129" y="7270"/>
                    <a:pt x="16085" y="7260"/>
                    <a:pt x="16041" y="7248"/>
                  </a:cubicBezTo>
                  <a:cubicBezTo>
                    <a:pt x="15953" y="7216"/>
                    <a:pt x="15876" y="7150"/>
                    <a:pt x="15822" y="7073"/>
                  </a:cubicBezTo>
                  <a:cubicBezTo>
                    <a:pt x="15592" y="6778"/>
                    <a:pt x="15515" y="6394"/>
                    <a:pt x="15395" y="6044"/>
                  </a:cubicBezTo>
                  <a:cubicBezTo>
                    <a:pt x="15275" y="5694"/>
                    <a:pt x="15066" y="5321"/>
                    <a:pt x="14716" y="5212"/>
                  </a:cubicBezTo>
                  <a:cubicBezTo>
                    <a:pt x="14640" y="5190"/>
                    <a:pt x="14562" y="5179"/>
                    <a:pt x="14497" y="5179"/>
                  </a:cubicBezTo>
                  <a:cubicBezTo>
                    <a:pt x="14202" y="5179"/>
                    <a:pt x="13906" y="5355"/>
                    <a:pt x="13720" y="5595"/>
                  </a:cubicBezTo>
                  <a:cubicBezTo>
                    <a:pt x="13588" y="5223"/>
                    <a:pt x="13665" y="4774"/>
                    <a:pt x="13402" y="4489"/>
                  </a:cubicBezTo>
                  <a:cubicBezTo>
                    <a:pt x="13249" y="4314"/>
                    <a:pt x="13019" y="4260"/>
                    <a:pt x="12778" y="4260"/>
                  </a:cubicBezTo>
                  <a:cubicBezTo>
                    <a:pt x="12625" y="4260"/>
                    <a:pt x="12460" y="4282"/>
                    <a:pt x="12318" y="4314"/>
                  </a:cubicBezTo>
                  <a:cubicBezTo>
                    <a:pt x="10654" y="4642"/>
                    <a:pt x="9066" y="5387"/>
                    <a:pt x="7752" y="6460"/>
                  </a:cubicBezTo>
                  <a:cubicBezTo>
                    <a:pt x="7676" y="6515"/>
                    <a:pt x="7599" y="6581"/>
                    <a:pt x="7512" y="6581"/>
                  </a:cubicBezTo>
                  <a:cubicBezTo>
                    <a:pt x="7501" y="6581"/>
                    <a:pt x="7501" y="6581"/>
                    <a:pt x="7490" y="6569"/>
                  </a:cubicBezTo>
                  <a:cubicBezTo>
                    <a:pt x="7424" y="6569"/>
                    <a:pt x="7358" y="6515"/>
                    <a:pt x="7314" y="6471"/>
                  </a:cubicBezTo>
                  <a:cubicBezTo>
                    <a:pt x="6876" y="6066"/>
                    <a:pt x="6625" y="5496"/>
                    <a:pt x="6373" y="4960"/>
                  </a:cubicBezTo>
                  <a:cubicBezTo>
                    <a:pt x="6001" y="4150"/>
                    <a:pt x="5574" y="3340"/>
                    <a:pt x="4895" y="2759"/>
                  </a:cubicBezTo>
                  <a:cubicBezTo>
                    <a:pt x="4370" y="2311"/>
                    <a:pt x="3778" y="2004"/>
                    <a:pt x="3132" y="1785"/>
                  </a:cubicBezTo>
                  <a:close/>
                  <a:moveTo>
                    <a:pt x="12494" y="9372"/>
                  </a:moveTo>
                  <a:cubicBezTo>
                    <a:pt x="14409" y="10019"/>
                    <a:pt x="16326" y="10664"/>
                    <a:pt x="18263" y="11223"/>
                  </a:cubicBezTo>
                  <a:lnTo>
                    <a:pt x="18263" y="11179"/>
                  </a:lnTo>
                  <a:cubicBezTo>
                    <a:pt x="18066" y="11124"/>
                    <a:pt x="17858" y="11058"/>
                    <a:pt x="17661" y="11004"/>
                  </a:cubicBezTo>
                  <a:cubicBezTo>
                    <a:pt x="16676" y="10697"/>
                    <a:pt x="15691" y="10401"/>
                    <a:pt x="14716" y="10084"/>
                  </a:cubicBezTo>
                  <a:cubicBezTo>
                    <a:pt x="13971" y="9854"/>
                    <a:pt x="13227" y="9613"/>
                    <a:pt x="12494" y="9372"/>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33;p48">
              <a:extLst>
                <a:ext uri="{FF2B5EF4-FFF2-40B4-BE49-F238E27FC236}">
                  <a16:creationId xmlns:a16="http://schemas.microsoft.com/office/drawing/2014/main" id="{9CC08CD0-2EA1-B8AB-F557-4ECBB8F4964C}"/>
                </a:ext>
              </a:extLst>
            </p:cNvPr>
            <p:cNvSpPr/>
            <p:nvPr/>
          </p:nvSpPr>
          <p:spPr>
            <a:xfrm>
              <a:off x="2381502" y="2317292"/>
              <a:ext cx="749307" cy="648647"/>
            </a:xfrm>
            <a:custGeom>
              <a:avLst/>
              <a:gdLst/>
              <a:ahLst/>
              <a:cxnLst/>
              <a:rect l="l" t="t" r="r" b="b"/>
              <a:pathLst>
                <a:path w="30438" h="26349" extrusionOk="0">
                  <a:moveTo>
                    <a:pt x="12552" y="0"/>
                  </a:moveTo>
                  <a:cubicBezTo>
                    <a:pt x="10161" y="0"/>
                    <a:pt x="7826" y="1008"/>
                    <a:pt x="5891" y="2408"/>
                  </a:cubicBezTo>
                  <a:cubicBezTo>
                    <a:pt x="3964" y="3799"/>
                    <a:pt x="2245" y="5485"/>
                    <a:pt x="471" y="7050"/>
                  </a:cubicBezTo>
                  <a:cubicBezTo>
                    <a:pt x="252" y="7247"/>
                    <a:pt x="12" y="7478"/>
                    <a:pt x="0" y="7762"/>
                  </a:cubicBezTo>
                  <a:cubicBezTo>
                    <a:pt x="0" y="7926"/>
                    <a:pt x="66" y="8091"/>
                    <a:pt x="132" y="8233"/>
                  </a:cubicBezTo>
                  <a:cubicBezTo>
                    <a:pt x="1610" y="11441"/>
                    <a:pt x="3909" y="14660"/>
                    <a:pt x="6723" y="16828"/>
                  </a:cubicBezTo>
                  <a:cubicBezTo>
                    <a:pt x="7895" y="17736"/>
                    <a:pt x="9241" y="18393"/>
                    <a:pt x="10467" y="19237"/>
                  </a:cubicBezTo>
                  <a:cubicBezTo>
                    <a:pt x="11836" y="20178"/>
                    <a:pt x="12328" y="21240"/>
                    <a:pt x="13237" y="22499"/>
                  </a:cubicBezTo>
                  <a:cubicBezTo>
                    <a:pt x="14102" y="23704"/>
                    <a:pt x="16117" y="24196"/>
                    <a:pt x="17496" y="24700"/>
                  </a:cubicBezTo>
                  <a:cubicBezTo>
                    <a:pt x="18493" y="25061"/>
                    <a:pt x="19489" y="25378"/>
                    <a:pt x="20485" y="25653"/>
                  </a:cubicBezTo>
                  <a:cubicBezTo>
                    <a:pt x="21904" y="26044"/>
                    <a:pt x="23361" y="26349"/>
                    <a:pt x="24826" y="26349"/>
                  </a:cubicBezTo>
                  <a:cubicBezTo>
                    <a:pt x="25079" y="26349"/>
                    <a:pt x="25333" y="26339"/>
                    <a:pt x="25588" y="26320"/>
                  </a:cubicBezTo>
                  <a:cubicBezTo>
                    <a:pt x="25686" y="24930"/>
                    <a:pt x="25905" y="23682"/>
                    <a:pt x="26288" y="22335"/>
                  </a:cubicBezTo>
                  <a:cubicBezTo>
                    <a:pt x="26802" y="20868"/>
                    <a:pt x="27613" y="19532"/>
                    <a:pt x="28368" y="18174"/>
                  </a:cubicBezTo>
                  <a:cubicBezTo>
                    <a:pt x="29124" y="16828"/>
                    <a:pt x="29846" y="15427"/>
                    <a:pt x="30142" y="13904"/>
                  </a:cubicBezTo>
                  <a:cubicBezTo>
                    <a:pt x="30394" y="12656"/>
                    <a:pt x="30437" y="10882"/>
                    <a:pt x="29649" y="9787"/>
                  </a:cubicBezTo>
                  <a:cubicBezTo>
                    <a:pt x="29447" y="9509"/>
                    <a:pt x="29173" y="9402"/>
                    <a:pt x="28864" y="9402"/>
                  </a:cubicBezTo>
                  <a:cubicBezTo>
                    <a:pt x="28021" y="9402"/>
                    <a:pt x="26916" y="10203"/>
                    <a:pt x="26299" y="10500"/>
                  </a:cubicBezTo>
                  <a:cubicBezTo>
                    <a:pt x="26241" y="10524"/>
                    <a:pt x="26178" y="10555"/>
                    <a:pt x="26112" y="10555"/>
                  </a:cubicBezTo>
                  <a:cubicBezTo>
                    <a:pt x="26091" y="10555"/>
                    <a:pt x="26069" y="10551"/>
                    <a:pt x="26047" y="10543"/>
                  </a:cubicBezTo>
                  <a:cubicBezTo>
                    <a:pt x="25905" y="10488"/>
                    <a:pt x="25905" y="10281"/>
                    <a:pt x="25828" y="10138"/>
                  </a:cubicBezTo>
                  <a:cubicBezTo>
                    <a:pt x="25757" y="9974"/>
                    <a:pt x="25579" y="9899"/>
                    <a:pt x="25395" y="9899"/>
                  </a:cubicBezTo>
                  <a:cubicBezTo>
                    <a:pt x="25295" y="9899"/>
                    <a:pt x="25194" y="9921"/>
                    <a:pt x="25106" y="9963"/>
                  </a:cubicBezTo>
                  <a:cubicBezTo>
                    <a:pt x="24865" y="10094"/>
                    <a:pt x="24700" y="10346"/>
                    <a:pt x="24558" y="10576"/>
                  </a:cubicBezTo>
                  <a:cubicBezTo>
                    <a:pt x="24700" y="10237"/>
                    <a:pt x="24525" y="9799"/>
                    <a:pt x="24186" y="9656"/>
                  </a:cubicBezTo>
                  <a:cubicBezTo>
                    <a:pt x="24105" y="9622"/>
                    <a:pt x="24019" y="9607"/>
                    <a:pt x="23933" y="9607"/>
                  </a:cubicBezTo>
                  <a:cubicBezTo>
                    <a:pt x="23655" y="9607"/>
                    <a:pt x="23375" y="9770"/>
                    <a:pt x="23266" y="10028"/>
                  </a:cubicBezTo>
                  <a:cubicBezTo>
                    <a:pt x="21756" y="8364"/>
                    <a:pt x="20562" y="6449"/>
                    <a:pt x="19259" y="4609"/>
                  </a:cubicBezTo>
                  <a:cubicBezTo>
                    <a:pt x="17924" y="2715"/>
                    <a:pt x="16620" y="656"/>
                    <a:pt x="14190" y="164"/>
                  </a:cubicBezTo>
                  <a:cubicBezTo>
                    <a:pt x="13644" y="52"/>
                    <a:pt x="13096" y="0"/>
                    <a:pt x="125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34;p48">
              <a:extLst>
                <a:ext uri="{FF2B5EF4-FFF2-40B4-BE49-F238E27FC236}">
                  <a16:creationId xmlns:a16="http://schemas.microsoft.com/office/drawing/2014/main" id="{4EFAD64F-55D1-47B9-6A84-0D9136A1FB74}"/>
                </a:ext>
              </a:extLst>
            </p:cNvPr>
            <p:cNvSpPr/>
            <p:nvPr/>
          </p:nvSpPr>
          <p:spPr>
            <a:xfrm>
              <a:off x="2385539" y="2333171"/>
              <a:ext cx="458230" cy="165233"/>
            </a:xfrm>
            <a:custGeom>
              <a:avLst/>
              <a:gdLst/>
              <a:ahLst/>
              <a:cxnLst/>
              <a:rect l="l" t="t" r="r" b="b"/>
              <a:pathLst>
                <a:path w="18614" h="6712" extrusionOk="0">
                  <a:moveTo>
                    <a:pt x="8902" y="1"/>
                  </a:moveTo>
                  <a:lnTo>
                    <a:pt x="8606" y="99"/>
                  </a:lnTo>
                  <a:cubicBezTo>
                    <a:pt x="8606" y="110"/>
                    <a:pt x="8617" y="121"/>
                    <a:pt x="8617" y="132"/>
                  </a:cubicBezTo>
                  <a:cubicBezTo>
                    <a:pt x="8705" y="99"/>
                    <a:pt x="8804" y="66"/>
                    <a:pt x="8891" y="33"/>
                  </a:cubicBezTo>
                  <a:cubicBezTo>
                    <a:pt x="8891" y="23"/>
                    <a:pt x="8891" y="11"/>
                    <a:pt x="8902" y="1"/>
                  </a:cubicBezTo>
                  <a:close/>
                  <a:moveTo>
                    <a:pt x="18011" y="2398"/>
                  </a:moveTo>
                  <a:cubicBezTo>
                    <a:pt x="18000" y="2409"/>
                    <a:pt x="18000" y="2420"/>
                    <a:pt x="18000" y="2431"/>
                  </a:cubicBezTo>
                  <a:cubicBezTo>
                    <a:pt x="18208" y="2716"/>
                    <a:pt x="18416" y="3001"/>
                    <a:pt x="18613" y="3285"/>
                  </a:cubicBezTo>
                  <a:cubicBezTo>
                    <a:pt x="18526" y="3110"/>
                    <a:pt x="18427" y="2946"/>
                    <a:pt x="18296" y="2782"/>
                  </a:cubicBezTo>
                  <a:cubicBezTo>
                    <a:pt x="18208" y="2650"/>
                    <a:pt x="18110" y="2529"/>
                    <a:pt x="18011" y="2398"/>
                  </a:cubicBezTo>
                  <a:close/>
                  <a:moveTo>
                    <a:pt x="318" y="6340"/>
                  </a:moveTo>
                  <a:cubicBezTo>
                    <a:pt x="198" y="6461"/>
                    <a:pt x="88" y="6581"/>
                    <a:pt x="1" y="6712"/>
                  </a:cubicBezTo>
                  <a:cubicBezTo>
                    <a:pt x="88" y="6602"/>
                    <a:pt x="198" y="6504"/>
                    <a:pt x="307" y="6405"/>
                  </a:cubicBezTo>
                  <a:cubicBezTo>
                    <a:pt x="318" y="6395"/>
                    <a:pt x="329" y="6383"/>
                    <a:pt x="340" y="6383"/>
                  </a:cubicBezTo>
                  <a:cubicBezTo>
                    <a:pt x="329" y="6362"/>
                    <a:pt x="318" y="6351"/>
                    <a:pt x="318" y="6340"/>
                  </a:cubicBezTo>
                  <a:close/>
                </a:path>
              </a:pathLst>
            </a:custGeom>
            <a:solidFill>
              <a:srgbClr val="1A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35;p48">
              <a:extLst>
                <a:ext uri="{FF2B5EF4-FFF2-40B4-BE49-F238E27FC236}">
                  <a16:creationId xmlns:a16="http://schemas.microsoft.com/office/drawing/2014/main" id="{A04ED193-815F-C33C-BA22-944631EB0D3E}"/>
                </a:ext>
              </a:extLst>
            </p:cNvPr>
            <p:cNvSpPr/>
            <p:nvPr/>
          </p:nvSpPr>
          <p:spPr>
            <a:xfrm>
              <a:off x="3118377" y="2570631"/>
              <a:ext cx="2462" cy="5957"/>
            </a:xfrm>
            <a:custGeom>
              <a:avLst/>
              <a:gdLst/>
              <a:ahLst/>
              <a:cxnLst/>
              <a:rect l="l" t="t" r="r" b="b"/>
              <a:pathLst>
                <a:path w="100" h="242" extrusionOk="0">
                  <a:moveTo>
                    <a:pt x="56" y="0"/>
                  </a:moveTo>
                  <a:cubicBezTo>
                    <a:pt x="45" y="0"/>
                    <a:pt x="23" y="0"/>
                    <a:pt x="1" y="12"/>
                  </a:cubicBezTo>
                  <a:lnTo>
                    <a:pt x="100" y="241"/>
                  </a:lnTo>
                  <a:cubicBezTo>
                    <a:pt x="88" y="165"/>
                    <a:pt x="66" y="77"/>
                    <a:pt x="56" y="0"/>
                  </a:cubicBezTo>
                  <a:close/>
                </a:path>
              </a:pathLst>
            </a:custGeom>
            <a:solidFill>
              <a:srgbClr val="2E3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36;p48">
              <a:extLst>
                <a:ext uri="{FF2B5EF4-FFF2-40B4-BE49-F238E27FC236}">
                  <a16:creationId xmlns:a16="http://schemas.microsoft.com/office/drawing/2014/main" id="{7A6F3752-FBF0-6D03-43E2-C87E54B8094A}"/>
                </a:ext>
              </a:extLst>
            </p:cNvPr>
            <p:cNvSpPr/>
            <p:nvPr/>
          </p:nvSpPr>
          <p:spPr>
            <a:xfrm>
              <a:off x="2382314" y="2319409"/>
              <a:ext cx="740150" cy="635870"/>
            </a:xfrm>
            <a:custGeom>
              <a:avLst/>
              <a:gdLst/>
              <a:ahLst/>
              <a:cxnLst/>
              <a:rect l="l" t="t" r="r" b="b"/>
              <a:pathLst>
                <a:path w="30066" h="25830" extrusionOk="0">
                  <a:moveTo>
                    <a:pt x="9876" y="1261"/>
                  </a:moveTo>
                  <a:lnTo>
                    <a:pt x="9876" y="1261"/>
                  </a:lnTo>
                  <a:cubicBezTo>
                    <a:pt x="9767" y="1403"/>
                    <a:pt x="9679" y="1556"/>
                    <a:pt x="9602" y="1720"/>
                  </a:cubicBezTo>
                  <a:cubicBezTo>
                    <a:pt x="9668" y="1556"/>
                    <a:pt x="9767" y="1403"/>
                    <a:pt x="9876" y="1261"/>
                  </a:cubicBezTo>
                  <a:close/>
                  <a:moveTo>
                    <a:pt x="9602" y="1720"/>
                  </a:moveTo>
                  <a:lnTo>
                    <a:pt x="9602" y="1720"/>
                  </a:lnTo>
                  <a:cubicBezTo>
                    <a:pt x="9526" y="1928"/>
                    <a:pt x="9471" y="2158"/>
                    <a:pt x="9449" y="2388"/>
                  </a:cubicBezTo>
                  <a:cubicBezTo>
                    <a:pt x="9471" y="2158"/>
                    <a:pt x="9514" y="1928"/>
                    <a:pt x="9602" y="1720"/>
                  </a:cubicBezTo>
                  <a:close/>
                  <a:moveTo>
                    <a:pt x="16577" y="4173"/>
                  </a:moveTo>
                  <a:lnTo>
                    <a:pt x="16577" y="4173"/>
                  </a:lnTo>
                  <a:cubicBezTo>
                    <a:pt x="16574" y="4175"/>
                    <a:pt x="16571" y="4178"/>
                    <a:pt x="16569" y="4182"/>
                  </a:cubicBezTo>
                  <a:lnTo>
                    <a:pt x="16569" y="4182"/>
                  </a:lnTo>
                  <a:cubicBezTo>
                    <a:pt x="16571" y="4179"/>
                    <a:pt x="16574" y="4176"/>
                    <a:pt x="16577" y="4173"/>
                  </a:cubicBezTo>
                  <a:close/>
                  <a:moveTo>
                    <a:pt x="2716" y="7096"/>
                  </a:moveTo>
                  <a:lnTo>
                    <a:pt x="2716" y="7096"/>
                  </a:lnTo>
                  <a:cubicBezTo>
                    <a:pt x="2738" y="7161"/>
                    <a:pt x="2770" y="7217"/>
                    <a:pt x="2792" y="7282"/>
                  </a:cubicBezTo>
                  <a:lnTo>
                    <a:pt x="2825" y="7315"/>
                  </a:lnTo>
                  <a:lnTo>
                    <a:pt x="2836" y="7337"/>
                  </a:lnTo>
                  <a:lnTo>
                    <a:pt x="2847" y="7358"/>
                  </a:lnTo>
                  <a:lnTo>
                    <a:pt x="2880" y="7402"/>
                  </a:lnTo>
                  <a:lnTo>
                    <a:pt x="2901" y="7436"/>
                  </a:lnTo>
                  <a:lnTo>
                    <a:pt x="2923" y="7457"/>
                  </a:lnTo>
                  <a:cubicBezTo>
                    <a:pt x="2923" y="7468"/>
                    <a:pt x="2935" y="7468"/>
                    <a:pt x="2935" y="7479"/>
                  </a:cubicBezTo>
                  <a:lnTo>
                    <a:pt x="2967" y="7512"/>
                  </a:lnTo>
                  <a:lnTo>
                    <a:pt x="3000" y="7545"/>
                  </a:lnTo>
                  <a:lnTo>
                    <a:pt x="3022" y="7567"/>
                  </a:lnTo>
                  <a:lnTo>
                    <a:pt x="3033" y="7589"/>
                  </a:lnTo>
                  <a:lnTo>
                    <a:pt x="3011" y="7577"/>
                  </a:lnTo>
                  <a:lnTo>
                    <a:pt x="3000" y="7556"/>
                  </a:lnTo>
                  <a:lnTo>
                    <a:pt x="2957" y="7523"/>
                  </a:lnTo>
                  <a:lnTo>
                    <a:pt x="2935" y="7479"/>
                  </a:lnTo>
                  <a:cubicBezTo>
                    <a:pt x="2923" y="7479"/>
                    <a:pt x="2923" y="7468"/>
                    <a:pt x="2913" y="7468"/>
                  </a:cubicBezTo>
                  <a:lnTo>
                    <a:pt x="2901" y="7446"/>
                  </a:lnTo>
                  <a:lnTo>
                    <a:pt x="2869" y="7402"/>
                  </a:lnTo>
                  <a:lnTo>
                    <a:pt x="2836" y="7370"/>
                  </a:lnTo>
                  <a:lnTo>
                    <a:pt x="2825" y="7348"/>
                  </a:lnTo>
                  <a:lnTo>
                    <a:pt x="2814" y="7326"/>
                  </a:lnTo>
                  <a:lnTo>
                    <a:pt x="2792" y="7282"/>
                  </a:lnTo>
                  <a:cubicBezTo>
                    <a:pt x="2760" y="7227"/>
                    <a:pt x="2726" y="7161"/>
                    <a:pt x="2716" y="7096"/>
                  </a:cubicBezTo>
                  <a:close/>
                  <a:moveTo>
                    <a:pt x="9029" y="6404"/>
                  </a:moveTo>
                  <a:cubicBezTo>
                    <a:pt x="8932" y="6686"/>
                    <a:pt x="8824" y="6967"/>
                    <a:pt x="8694" y="7227"/>
                  </a:cubicBezTo>
                  <a:cubicBezTo>
                    <a:pt x="8551" y="7490"/>
                    <a:pt x="8398" y="7742"/>
                    <a:pt x="8212" y="7983"/>
                  </a:cubicBezTo>
                  <a:cubicBezTo>
                    <a:pt x="8387" y="7742"/>
                    <a:pt x="8540" y="7490"/>
                    <a:pt x="8682" y="7227"/>
                  </a:cubicBezTo>
                  <a:cubicBezTo>
                    <a:pt x="8824" y="6967"/>
                    <a:pt x="8932" y="6686"/>
                    <a:pt x="9029" y="6404"/>
                  </a:cubicBezTo>
                  <a:close/>
                  <a:moveTo>
                    <a:pt x="7389" y="7065"/>
                  </a:moveTo>
                  <a:cubicBezTo>
                    <a:pt x="7345" y="7108"/>
                    <a:pt x="7292" y="7151"/>
                    <a:pt x="7248" y="7183"/>
                  </a:cubicBezTo>
                  <a:cubicBezTo>
                    <a:pt x="7139" y="7271"/>
                    <a:pt x="7029" y="7348"/>
                    <a:pt x="6920" y="7414"/>
                  </a:cubicBezTo>
                  <a:cubicBezTo>
                    <a:pt x="6701" y="7545"/>
                    <a:pt x="6460" y="7665"/>
                    <a:pt x="6219" y="7753"/>
                  </a:cubicBezTo>
                  <a:cubicBezTo>
                    <a:pt x="5967" y="7852"/>
                    <a:pt x="5716" y="7928"/>
                    <a:pt x="5463" y="7983"/>
                  </a:cubicBezTo>
                  <a:cubicBezTo>
                    <a:pt x="5212" y="8049"/>
                    <a:pt x="4949" y="8081"/>
                    <a:pt x="4686" y="8092"/>
                  </a:cubicBezTo>
                  <a:lnTo>
                    <a:pt x="4544" y="8092"/>
                  </a:lnTo>
                  <a:cubicBezTo>
                    <a:pt x="4456" y="8092"/>
                    <a:pt x="4369" y="8092"/>
                    <a:pt x="4292" y="8081"/>
                  </a:cubicBezTo>
                  <a:cubicBezTo>
                    <a:pt x="4161" y="8071"/>
                    <a:pt x="4030" y="8059"/>
                    <a:pt x="3898" y="8027"/>
                  </a:cubicBezTo>
                  <a:cubicBezTo>
                    <a:pt x="3832" y="8015"/>
                    <a:pt x="3777" y="7994"/>
                    <a:pt x="3712" y="7983"/>
                  </a:cubicBezTo>
                  <a:cubicBezTo>
                    <a:pt x="3646" y="7961"/>
                    <a:pt x="3580" y="7939"/>
                    <a:pt x="3526" y="7906"/>
                  </a:cubicBezTo>
                  <a:cubicBezTo>
                    <a:pt x="3405" y="7862"/>
                    <a:pt x="3285" y="7796"/>
                    <a:pt x="3186" y="7720"/>
                  </a:cubicBezTo>
                  <a:lnTo>
                    <a:pt x="3142" y="7687"/>
                  </a:lnTo>
                  <a:lnTo>
                    <a:pt x="3120" y="7676"/>
                  </a:lnTo>
                  <a:lnTo>
                    <a:pt x="3098" y="7655"/>
                  </a:lnTo>
                  <a:lnTo>
                    <a:pt x="3066" y="7621"/>
                  </a:lnTo>
                  <a:lnTo>
                    <a:pt x="3033" y="7589"/>
                  </a:lnTo>
                  <a:lnTo>
                    <a:pt x="3077" y="7621"/>
                  </a:lnTo>
                  <a:lnTo>
                    <a:pt x="3110" y="7655"/>
                  </a:lnTo>
                  <a:lnTo>
                    <a:pt x="3132" y="7665"/>
                  </a:lnTo>
                  <a:lnTo>
                    <a:pt x="3154" y="7676"/>
                  </a:lnTo>
                  <a:lnTo>
                    <a:pt x="3186" y="7709"/>
                  </a:lnTo>
                  <a:cubicBezTo>
                    <a:pt x="3296" y="7786"/>
                    <a:pt x="3405" y="7852"/>
                    <a:pt x="3526" y="7895"/>
                  </a:cubicBezTo>
                  <a:cubicBezTo>
                    <a:pt x="3592" y="7928"/>
                    <a:pt x="3646" y="7950"/>
                    <a:pt x="3712" y="7972"/>
                  </a:cubicBezTo>
                  <a:cubicBezTo>
                    <a:pt x="3777" y="7983"/>
                    <a:pt x="3843" y="8005"/>
                    <a:pt x="3898" y="8015"/>
                  </a:cubicBezTo>
                  <a:cubicBezTo>
                    <a:pt x="4030" y="8049"/>
                    <a:pt x="4161" y="8059"/>
                    <a:pt x="4292" y="8071"/>
                  </a:cubicBezTo>
                  <a:cubicBezTo>
                    <a:pt x="4369" y="8081"/>
                    <a:pt x="4456" y="8081"/>
                    <a:pt x="4533" y="8081"/>
                  </a:cubicBezTo>
                  <a:lnTo>
                    <a:pt x="4686" y="8081"/>
                  </a:lnTo>
                  <a:cubicBezTo>
                    <a:pt x="4949" y="8071"/>
                    <a:pt x="5201" y="8027"/>
                    <a:pt x="5463" y="7972"/>
                  </a:cubicBezTo>
                  <a:cubicBezTo>
                    <a:pt x="5716" y="7917"/>
                    <a:pt x="5967" y="7840"/>
                    <a:pt x="6208" y="7753"/>
                  </a:cubicBezTo>
                  <a:cubicBezTo>
                    <a:pt x="6329" y="7698"/>
                    <a:pt x="6449" y="7655"/>
                    <a:pt x="6570" y="7589"/>
                  </a:cubicBezTo>
                  <a:cubicBezTo>
                    <a:pt x="6690" y="7534"/>
                    <a:pt x="6799" y="7468"/>
                    <a:pt x="6920" y="7402"/>
                  </a:cubicBezTo>
                  <a:cubicBezTo>
                    <a:pt x="7029" y="7337"/>
                    <a:pt x="7139" y="7260"/>
                    <a:pt x="7237" y="7183"/>
                  </a:cubicBezTo>
                  <a:cubicBezTo>
                    <a:pt x="7292" y="7151"/>
                    <a:pt x="7345" y="7108"/>
                    <a:pt x="7389" y="7065"/>
                  </a:cubicBezTo>
                  <a:close/>
                  <a:moveTo>
                    <a:pt x="29901" y="10217"/>
                  </a:moveTo>
                  <a:cubicBezTo>
                    <a:pt x="29343" y="10271"/>
                    <a:pt x="28795" y="10402"/>
                    <a:pt x="28270" y="10599"/>
                  </a:cubicBezTo>
                  <a:lnTo>
                    <a:pt x="28270" y="10621"/>
                  </a:lnTo>
                  <a:lnTo>
                    <a:pt x="28324" y="10774"/>
                  </a:lnTo>
                  <a:lnTo>
                    <a:pt x="28357" y="10928"/>
                  </a:lnTo>
                  <a:lnTo>
                    <a:pt x="28390" y="11092"/>
                  </a:lnTo>
                  <a:cubicBezTo>
                    <a:pt x="28412" y="11158"/>
                    <a:pt x="28423" y="11234"/>
                    <a:pt x="28434" y="11311"/>
                  </a:cubicBezTo>
                  <a:cubicBezTo>
                    <a:pt x="28730" y="11212"/>
                    <a:pt x="29014" y="11125"/>
                    <a:pt x="29277" y="11027"/>
                  </a:cubicBezTo>
                  <a:cubicBezTo>
                    <a:pt x="29463" y="10950"/>
                    <a:pt x="29660" y="10906"/>
                    <a:pt x="29868" y="10884"/>
                  </a:cubicBezTo>
                  <a:cubicBezTo>
                    <a:pt x="29934" y="10873"/>
                    <a:pt x="30000" y="10873"/>
                    <a:pt x="30065" y="10862"/>
                  </a:cubicBezTo>
                  <a:cubicBezTo>
                    <a:pt x="30043" y="10731"/>
                    <a:pt x="30022" y="10589"/>
                    <a:pt x="30000" y="10446"/>
                  </a:cubicBezTo>
                  <a:lnTo>
                    <a:pt x="29901" y="10217"/>
                  </a:lnTo>
                  <a:close/>
                  <a:moveTo>
                    <a:pt x="9449" y="2388"/>
                  </a:moveTo>
                  <a:cubicBezTo>
                    <a:pt x="9427" y="2607"/>
                    <a:pt x="9427" y="2837"/>
                    <a:pt x="9449" y="3067"/>
                  </a:cubicBezTo>
                  <a:cubicBezTo>
                    <a:pt x="9460" y="3297"/>
                    <a:pt x="9492" y="3526"/>
                    <a:pt x="9536" y="3745"/>
                  </a:cubicBezTo>
                  <a:cubicBezTo>
                    <a:pt x="9624" y="4195"/>
                    <a:pt x="9733" y="4633"/>
                    <a:pt x="9865" y="5071"/>
                  </a:cubicBezTo>
                  <a:lnTo>
                    <a:pt x="10062" y="5728"/>
                  </a:lnTo>
                  <a:cubicBezTo>
                    <a:pt x="10095" y="5837"/>
                    <a:pt x="10117" y="5947"/>
                    <a:pt x="10149" y="6056"/>
                  </a:cubicBezTo>
                  <a:lnTo>
                    <a:pt x="10248" y="6384"/>
                  </a:lnTo>
                  <a:cubicBezTo>
                    <a:pt x="10380" y="6822"/>
                    <a:pt x="10533" y="7260"/>
                    <a:pt x="10675" y="7687"/>
                  </a:cubicBezTo>
                  <a:cubicBezTo>
                    <a:pt x="10828" y="8125"/>
                    <a:pt x="10971" y="8552"/>
                    <a:pt x="11102" y="8990"/>
                  </a:cubicBezTo>
                  <a:cubicBezTo>
                    <a:pt x="11222" y="9428"/>
                    <a:pt x="11332" y="9877"/>
                    <a:pt x="11398" y="10326"/>
                  </a:cubicBezTo>
                  <a:cubicBezTo>
                    <a:pt x="11453" y="10774"/>
                    <a:pt x="11475" y="11234"/>
                    <a:pt x="11419" y="11684"/>
                  </a:cubicBezTo>
                  <a:cubicBezTo>
                    <a:pt x="11748" y="11749"/>
                    <a:pt x="12076" y="11793"/>
                    <a:pt x="12405" y="11793"/>
                  </a:cubicBezTo>
                  <a:lnTo>
                    <a:pt x="12460" y="11793"/>
                  </a:lnTo>
                  <a:cubicBezTo>
                    <a:pt x="12777" y="11793"/>
                    <a:pt x="13095" y="11760"/>
                    <a:pt x="13412" y="11716"/>
                  </a:cubicBezTo>
                  <a:cubicBezTo>
                    <a:pt x="13741" y="11672"/>
                    <a:pt x="14069" y="11596"/>
                    <a:pt x="14397" y="11519"/>
                  </a:cubicBezTo>
                  <a:cubicBezTo>
                    <a:pt x="14726" y="11443"/>
                    <a:pt x="15044" y="11355"/>
                    <a:pt x="15372" y="11268"/>
                  </a:cubicBezTo>
                  <a:cubicBezTo>
                    <a:pt x="16018" y="11081"/>
                    <a:pt x="16653" y="10862"/>
                    <a:pt x="17277" y="10611"/>
                  </a:cubicBezTo>
                  <a:cubicBezTo>
                    <a:pt x="17901" y="10370"/>
                    <a:pt x="18514" y="10107"/>
                    <a:pt x="19127" y="9855"/>
                  </a:cubicBezTo>
                  <a:cubicBezTo>
                    <a:pt x="18985" y="9691"/>
                    <a:pt x="18876" y="9483"/>
                    <a:pt x="18777" y="9285"/>
                  </a:cubicBezTo>
                  <a:cubicBezTo>
                    <a:pt x="18723" y="9176"/>
                    <a:pt x="18689" y="9066"/>
                    <a:pt x="18646" y="8968"/>
                  </a:cubicBezTo>
                  <a:cubicBezTo>
                    <a:pt x="18602" y="8859"/>
                    <a:pt x="18569" y="8749"/>
                    <a:pt x="18536" y="8640"/>
                  </a:cubicBezTo>
                  <a:cubicBezTo>
                    <a:pt x="18394" y="8202"/>
                    <a:pt x="18295" y="7742"/>
                    <a:pt x="18175" y="7304"/>
                  </a:cubicBezTo>
                  <a:cubicBezTo>
                    <a:pt x="18142" y="7195"/>
                    <a:pt x="18120" y="7085"/>
                    <a:pt x="18076" y="6976"/>
                  </a:cubicBezTo>
                  <a:lnTo>
                    <a:pt x="18032" y="6811"/>
                  </a:lnTo>
                  <a:lnTo>
                    <a:pt x="17978" y="6647"/>
                  </a:lnTo>
                  <a:cubicBezTo>
                    <a:pt x="17912" y="6417"/>
                    <a:pt x="17847" y="6198"/>
                    <a:pt x="17781" y="5979"/>
                  </a:cubicBezTo>
                  <a:cubicBezTo>
                    <a:pt x="17650" y="5541"/>
                    <a:pt x="17507" y="5103"/>
                    <a:pt x="17332" y="4676"/>
                  </a:cubicBezTo>
                  <a:lnTo>
                    <a:pt x="17332" y="4676"/>
                  </a:lnTo>
                  <a:cubicBezTo>
                    <a:pt x="17518" y="5103"/>
                    <a:pt x="17660" y="5541"/>
                    <a:pt x="17792" y="5979"/>
                  </a:cubicBezTo>
                  <a:lnTo>
                    <a:pt x="17989" y="6636"/>
                  </a:lnTo>
                  <a:lnTo>
                    <a:pt x="18044" y="6801"/>
                  </a:lnTo>
                  <a:lnTo>
                    <a:pt x="18088" y="6964"/>
                  </a:lnTo>
                  <a:cubicBezTo>
                    <a:pt x="18131" y="7074"/>
                    <a:pt x="18153" y="7183"/>
                    <a:pt x="18186" y="7304"/>
                  </a:cubicBezTo>
                  <a:cubicBezTo>
                    <a:pt x="18251" y="7523"/>
                    <a:pt x="18307" y="7742"/>
                    <a:pt x="18361" y="7972"/>
                  </a:cubicBezTo>
                  <a:cubicBezTo>
                    <a:pt x="18416" y="8191"/>
                    <a:pt x="18482" y="8410"/>
                    <a:pt x="18547" y="8629"/>
                  </a:cubicBezTo>
                  <a:cubicBezTo>
                    <a:pt x="18580" y="8738"/>
                    <a:pt x="18624" y="8847"/>
                    <a:pt x="18657" y="8957"/>
                  </a:cubicBezTo>
                  <a:cubicBezTo>
                    <a:pt x="18701" y="9066"/>
                    <a:pt x="18744" y="9165"/>
                    <a:pt x="18788" y="9275"/>
                  </a:cubicBezTo>
                  <a:cubicBezTo>
                    <a:pt x="18886" y="9483"/>
                    <a:pt x="19007" y="9680"/>
                    <a:pt x="19161" y="9855"/>
                  </a:cubicBezTo>
                  <a:lnTo>
                    <a:pt x="19171" y="9866"/>
                  </a:lnTo>
                  <a:lnTo>
                    <a:pt x="19149" y="9866"/>
                  </a:lnTo>
                  <a:cubicBezTo>
                    <a:pt x="18526" y="10118"/>
                    <a:pt x="17912" y="10392"/>
                    <a:pt x="17288" y="10633"/>
                  </a:cubicBezTo>
                  <a:cubicBezTo>
                    <a:pt x="16664" y="10884"/>
                    <a:pt x="16029" y="11114"/>
                    <a:pt x="15383" y="11289"/>
                  </a:cubicBezTo>
                  <a:cubicBezTo>
                    <a:pt x="15054" y="11377"/>
                    <a:pt x="14726" y="11465"/>
                    <a:pt x="14409" y="11541"/>
                  </a:cubicBezTo>
                  <a:cubicBezTo>
                    <a:pt x="14080" y="11628"/>
                    <a:pt x="13752" y="11694"/>
                    <a:pt x="13412" y="11749"/>
                  </a:cubicBezTo>
                  <a:cubicBezTo>
                    <a:pt x="13106" y="11793"/>
                    <a:pt x="12788" y="11826"/>
                    <a:pt x="12471" y="11826"/>
                  </a:cubicBezTo>
                  <a:lnTo>
                    <a:pt x="12405" y="11826"/>
                  </a:lnTo>
                  <a:cubicBezTo>
                    <a:pt x="12066" y="11815"/>
                    <a:pt x="11737" y="11782"/>
                    <a:pt x="11409" y="11716"/>
                  </a:cubicBezTo>
                  <a:lnTo>
                    <a:pt x="11387" y="11706"/>
                  </a:lnTo>
                  <a:lnTo>
                    <a:pt x="11398" y="11694"/>
                  </a:lnTo>
                  <a:cubicBezTo>
                    <a:pt x="11453" y="11246"/>
                    <a:pt x="11431" y="10786"/>
                    <a:pt x="11365" y="10337"/>
                  </a:cubicBezTo>
                  <a:cubicBezTo>
                    <a:pt x="11299" y="9888"/>
                    <a:pt x="11200" y="9439"/>
                    <a:pt x="11069" y="9001"/>
                  </a:cubicBezTo>
                  <a:cubicBezTo>
                    <a:pt x="10949" y="8563"/>
                    <a:pt x="10806" y="8125"/>
                    <a:pt x="10653" y="7698"/>
                  </a:cubicBezTo>
                  <a:cubicBezTo>
                    <a:pt x="10511" y="7260"/>
                    <a:pt x="10358" y="6833"/>
                    <a:pt x="10226" y="6395"/>
                  </a:cubicBezTo>
                  <a:cubicBezTo>
                    <a:pt x="10193" y="6286"/>
                    <a:pt x="10161" y="6176"/>
                    <a:pt x="10139" y="6067"/>
                  </a:cubicBezTo>
                  <a:lnTo>
                    <a:pt x="10040" y="5738"/>
                  </a:lnTo>
                  <a:lnTo>
                    <a:pt x="9854" y="5081"/>
                  </a:lnTo>
                  <a:cubicBezTo>
                    <a:pt x="9723" y="4643"/>
                    <a:pt x="9602" y="4195"/>
                    <a:pt x="9526" y="3745"/>
                  </a:cubicBezTo>
                  <a:cubicBezTo>
                    <a:pt x="9482" y="3526"/>
                    <a:pt x="9449" y="3297"/>
                    <a:pt x="9438" y="3067"/>
                  </a:cubicBezTo>
                  <a:cubicBezTo>
                    <a:pt x="9416" y="2837"/>
                    <a:pt x="9416" y="2607"/>
                    <a:pt x="9449" y="2388"/>
                  </a:cubicBezTo>
                  <a:close/>
                  <a:moveTo>
                    <a:pt x="28258" y="10599"/>
                  </a:moveTo>
                  <a:cubicBezTo>
                    <a:pt x="27328" y="10961"/>
                    <a:pt x="26474" y="11530"/>
                    <a:pt x="25795" y="12263"/>
                  </a:cubicBezTo>
                  <a:cubicBezTo>
                    <a:pt x="25762" y="12066"/>
                    <a:pt x="25740" y="11869"/>
                    <a:pt x="25708" y="11672"/>
                  </a:cubicBezTo>
                  <a:cubicBezTo>
                    <a:pt x="25696" y="11684"/>
                    <a:pt x="25686" y="11694"/>
                    <a:pt x="25686" y="11706"/>
                  </a:cubicBezTo>
                  <a:cubicBezTo>
                    <a:pt x="25675" y="11727"/>
                    <a:pt x="25664" y="11760"/>
                    <a:pt x="25664" y="11782"/>
                  </a:cubicBezTo>
                  <a:lnTo>
                    <a:pt x="25368" y="12745"/>
                  </a:lnTo>
                  <a:lnTo>
                    <a:pt x="25292" y="12986"/>
                  </a:lnTo>
                  <a:lnTo>
                    <a:pt x="25555" y="12789"/>
                  </a:lnTo>
                  <a:cubicBezTo>
                    <a:pt x="25992" y="12482"/>
                    <a:pt x="26463" y="12209"/>
                    <a:pt x="26956" y="11957"/>
                  </a:cubicBezTo>
                  <a:lnTo>
                    <a:pt x="26956" y="11957"/>
                  </a:lnTo>
                  <a:cubicBezTo>
                    <a:pt x="26923" y="11968"/>
                    <a:pt x="26890" y="11979"/>
                    <a:pt x="26868" y="11990"/>
                  </a:cubicBezTo>
                  <a:cubicBezTo>
                    <a:pt x="27295" y="11716"/>
                    <a:pt x="27864" y="11508"/>
                    <a:pt x="28423" y="11322"/>
                  </a:cubicBezTo>
                  <a:cubicBezTo>
                    <a:pt x="28412" y="11246"/>
                    <a:pt x="28401" y="11169"/>
                    <a:pt x="28379" y="11092"/>
                  </a:cubicBezTo>
                  <a:lnTo>
                    <a:pt x="28346" y="10928"/>
                  </a:lnTo>
                  <a:lnTo>
                    <a:pt x="28314" y="10774"/>
                  </a:lnTo>
                  <a:lnTo>
                    <a:pt x="28270" y="10621"/>
                  </a:lnTo>
                  <a:lnTo>
                    <a:pt x="28258" y="10599"/>
                  </a:lnTo>
                  <a:close/>
                  <a:moveTo>
                    <a:pt x="20222" y="12351"/>
                  </a:moveTo>
                  <a:lnTo>
                    <a:pt x="20212" y="12494"/>
                  </a:lnTo>
                  <a:lnTo>
                    <a:pt x="20200" y="12636"/>
                  </a:lnTo>
                  <a:lnTo>
                    <a:pt x="20178" y="12779"/>
                  </a:lnTo>
                  <a:cubicBezTo>
                    <a:pt x="20146" y="12954"/>
                    <a:pt x="20113" y="13139"/>
                    <a:pt x="20069" y="13326"/>
                  </a:cubicBezTo>
                  <a:cubicBezTo>
                    <a:pt x="20025" y="13501"/>
                    <a:pt x="19981" y="13687"/>
                    <a:pt x="19916" y="13862"/>
                  </a:cubicBezTo>
                  <a:lnTo>
                    <a:pt x="19872" y="13993"/>
                  </a:lnTo>
                  <a:lnTo>
                    <a:pt x="19828" y="14125"/>
                  </a:lnTo>
                  <a:lnTo>
                    <a:pt x="19774" y="14256"/>
                  </a:lnTo>
                  <a:lnTo>
                    <a:pt x="19817" y="14125"/>
                  </a:lnTo>
                  <a:lnTo>
                    <a:pt x="19861" y="13993"/>
                  </a:lnTo>
                  <a:lnTo>
                    <a:pt x="19905" y="13862"/>
                  </a:lnTo>
                  <a:cubicBezTo>
                    <a:pt x="19959" y="13676"/>
                    <a:pt x="20015" y="13501"/>
                    <a:pt x="20058" y="13315"/>
                  </a:cubicBezTo>
                  <a:cubicBezTo>
                    <a:pt x="20102" y="13139"/>
                    <a:pt x="20135" y="12954"/>
                    <a:pt x="20168" y="12767"/>
                  </a:cubicBezTo>
                  <a:lnTo>
                    <a:pt x="20190" y="12636"/>
                  </a:lnTo>
                  <a:lnTo>
                    <a:pt x="20200" y="12494"/>
                  </a:lnTo>
                  <a:lnTo>
                    <a:pt x="20222" y="12351"/>
                  </a:lnTo>
                  <a:close/>
                  <a:moveTo>
                    <a:pt x="21545" y="17418"/>
                  </a:moveTo>
                  <a:lnTo>
                    <a:pt x="21545" y="17418"/>
                  </a:lnTo>
                  <a:cubicBezTo>
                    <a:pt x="21468" y="17667"/>
                    <a:pt x="21382" y="17916"/>
                    <a:pt x="21295" y="18165"/>
                  </a:cubicBezTo>
                  <a:cubicBezTo>
                    <a:pt x="21208" y="18417"/>
                    <a:pt x="21109" y="18658"/>
                    <a:pt x="21000" y="18898"/>
                  </a:cubicBezTo>
                  <a:cubicBezTo>
                    <a:pt x="21098" y="18658"/>
                    <a:pt x="21197" y="18406"/>
                    <a:pt x="21285" y="18165"/>
                  </a:cubicBezTo>
                  <a:cubicBezTo>
                    <a:pt x="21382" y="17916"/>
                    <a:pt x="21468" y="17667"/>
                    <a:pt x="21545" y="17418"/>
                  </a:cubicBezTo>
                  <a:close/>
                  <a:moveTo>
                    <a:pt x="21000" y="18898"/>
                  </a:moveTo>
                  <a:cubicBezTo>
                    <a:pt x="20791" y="19392"/>
                    <a:pt x="20551" y="19862"/>
                    <a:pt x="20266" y="20300"/>
                  </a:cubicBezTo>
                  <a:cubicBezTo>
                    <a:pt x="20124" y="20530"/>
                    <a:pt x="19959" y="20738"/>
                    <a:pt x="19784" y="20935"/>
                  </a:cubicBezTo>
                  <a:cubicBezTo>
                    <a:pt x="19609" y="21132"/>
                    <a:pt x="19412" y="21318"/>
                    <a:pt x="19193" y="21472"/>
                  </a:cubicBezTo>
                  <a:cubicBezTo>
                    <a:pt x="18985" y="21625"/>
                    <a:pt x="18744" y="21756"/>
                    <a:pt x="18504" y="21844"/>
                  </a:cubicBezTo>
                  <a:cubicBezTo>
                    <a:pt x="18251" y="21932"/>
                    <a:pt x="17989" y="21975"/>
                    <a:pt x="17726" y="21986"/>
                  </a:cubicBezTo>
                  <a:cubicBezTo>
                    <a:pt x="17989" y="21975"/>
                    <a:pt x="18251" y="21932"/>
                    <a:pt x="18492" y="21833"/>
                  </a:cubicBezTo>
                  <a:cubicBezTo>
                    <a:pt x="18744" y="21745"/>
                    <a:pt x="18974" y="21614"/>
                    <a:pt x="19193" y="21460"/>
                  </a:cubicBezTo>
                  <a:cubicBezTo>
                    <a:pt x="19401" y="21307"/>
                    <a:pt x="19598" y="21121"/>
                    <a:pt x="19774" y="20924"/>
                  </a:cubicBezTo>
                  <a:cubicBezTo>
                    <a:pt x="19949" y="20727"/>
                    <a:pt x="20102" y="20519"/>
                    <a:pt x="20255" y="20300"/>
                  </a:cubicBezTo>
                  <a:cubicBezTo>
                    <a:pt x="20540" y="19851"/>
                    <a:pt x="20781" y="19380"/>
                    <a:pt x="21000" y="18898"/>
                  </a:cubicBezTo>
                  <a:close/>
                  <a:moveTo>
                    <a:pt x="21613" y="20650"/>
                  </a:moveTo>
                  <a:lnTo>
                    <a:pt x="21525" y="20803"/>
                  </a:lnTo>
                  <a:lnTo>
                    <a:pt x="21426" y="20957"/>
                  </a:lnTo>
                  <a:lnTo>
                    <a:pt x="21339" y="21100"/>
                  </a:lnTo>
                  <a:cubicBezTo>
                    <a:pt x="21197" y="21285"/>
                    <a:pt x="21054" y="21472"/>
                    <a:pt x="20901" y="21647"/>
                  </a:cubicBezTo>
                  <a:cubicBezTo>
                    <a:pt x="20748" y="21822"/>
                    <a:pt x="20572" y="21986"/>
                    <a:pt x="20397" y="22139"/>
                  </a:cubicBezTo>
                  <a:lnTo>
                    <a:pt x="20266" y="22249"/>
                  </a:lnTo>
                  <a:lnTo>
                    <a:pt x="20397" y="22129"/>
                  </a:lnTo>
                  <a:cubicBezTo>
                    <a:pt x="20572" y="21975"/>
                    <a:pt x="20737" y="21811"/>
                    <a:pt x="20890" y="21636"/>
                  </a:cubicBezTo>
                  <a:cubicBezTo>
                    <a:pt x="21044" y="21460"/>
                    <a:pt x="21186" y="21285"/>
                    <a:pt x="21328" y="21088"/>
                  </a:cubicBezTo>
                  <a:lnTo>
                    <a:pt x="21426" y="20946"/>
                  </a:lnTo>
                  <a:lnTo>
                    <a:pt x="21514" y="20803"/>
                  </a:lnTo>
                  <a:lnTo>
                    <a:pt x="21613" y="20650"/>
                  </a:lnTo>
                  <a:close/>
                  <a:moveTo>
                    <a:pt x="20266" y="22249"/>
                  </a:moveTo>
                  <a:lnTo>
                    <a:pt x="20135" y="22358"/>
                  </a:lnTo>
                  <a:lnTo>
                    <a:pt x="19993" y="22468"/>
                  </a:lnTo>
                  <a:lnTo>
                    <a:pt x="19850" y="22567"/>
                  </a:lnTo>
                  <a:lnTo>
                    <a:pt x="19993" y="22457"/>
                  </a:lnTo>
                  <a:lnTo>
                    <a:pt x="20124" y="22358"/>
                  </a:lnTo>
                  <a:lnTo>
                    <a:pt x="20266" y="22249"/>
                  </a:lnTo>
                  <a:close/>
                  <a:moveTo>
                    <a:pt x="19981" y="24548"/>
                  </a:moveTo>
                  <a:lnTo>
                    <a:pt x="19981" y="24548"/>
                  </a:lnTo>
                  <a:cubicBezTo>
                    <a:pt x="19983" y="24549"/>
                    <a:pt x="19984" y="24549"/>
                    <a:pt x="19985" y="24550"/>
                  </a:cubicBezTo>
                  <a:lnTo>
                    <a:pt x="19985" y="24550"/>
                  </a:lnTo>
                  <a:cubicBezTo>
                    <a:pt x="19984" y="24549"/>
                    <a:pt x="19983" y="24549"/>
                    <a:pt x="19981" y="24548"/>
                  </a:cubicBezTo>
                  <a:close/>
                  <a:moveTo>
                    <a:pt x="19985" y="24550"/>
                  </a:moveTo>
                  <a:lnTo>
                    <a:pt x="19985" y="24550"/>
                  </a:lnTo>
                  <a:cubicBezTo>
                    <a:pt x="20093" y="24604"/>
                    <a:pt x="20202" y="24647"/>
                    <a:pt x="20310" y="24691"/>
                  </a:cubicBezTo>
                  <a:cubicBezTo>
                    <a:pt x="20277" y="24669"/>
                    <a:pt x="20234" y="24647"/>
                    <a:pt x="20200" y="24636"/>
                  </a:cubicBezTo>
                  <a:cubicBezTo>
                    <a:pt x="20168" y="24614"/>
                    <a:pt x="20135" y="24603"/>
                    <a:pt x="20113" y="24592"/>
                  </a:cubicBezTo>
                  <a:lnTo>
                    <a:pt x="20069" y="24581"/>
                  </a:lnTo>
                  <a:lnTo>
                    <a:pt x="20025" y="24559"/>
                  </a:lnTo>
                  <a:cubicBezTo>
                    <a:pt x="20015" y="24559"/>
                    <a:pt x="20005" y="24559"/>
                    <a:pt x="19985" y="24550"/>
                  </a:cubicBezTo>
                  <a:close/>
                  <a:moveTo>
                    <a:pt x="12569" y="1"/>
                  </a:moveTo>
                  <a:cubicBezTo>
                    <a:pt x="12504" y="1"/>
                    <a:pt x="12438" y="1"/>
                    <a:pt x="12372" y="12"/>
                  </a:cubicBezTo>
                  <a:cubicBezTo>
                    <a:pt x="12076" y="45"/>
                    <a:pt x="11770" y="89"/>
                    <a:pt x="11463" y="132"/>
                  </a:cubicBezTo>
                  <a:cubicBezTo>
                    <a:pt x="12153" y="297"/>
                    <a:pt x="12711" y="910"/>
                    <a:pt x="12810" y="1611"/>
                  </a:cubicBezTo>
                  <a:cubicBezTo>
                    <a:pt x="12876" y="2049"/>
                    <a:pt x="12767" y="2487"/>
                    <a:pt x="12689" y="2925"/>
                  </a:cubicBezTo>
                  <a:cubicBezTo>
                    <a:pt x="12613" y="3363"/>
                    <a:pt x="12569" y="3822"/>
                    <a:pt x="12723" y="4227"/>
                  </a:cubicBezTo>
                  <a:cubicBezTo>
                    <a:pt x="12865" y="4599"/>
                    <a:pt x="13226" y="4906"/>
                    <a:pt x="13609" y="4906"/>
                  </a:cubicBezTo>
                  <a:cubicBezTo>
                    <a:pt x="13653" y="4906"/>
                    <a:pt x="13708" y="4895"/>
                    <a:pt x="13752" y="4884"/>
                  </a:cubicBezTo>
                  <a:cubicBezTo>
                    <a:pt x="13872" y="4862"/>
                    <a:pt x="14003" y="4808"/>
                    <a:pt x="14113" y="4808"/>
                  </a:cubicBezTo>
                  <a:cubicBezTo>
                    <a:pt x="14178" y="4808"/>
                    <a:pt x="14244" y="4830"/>
                    <a:pt x="14299" y="4884"/>
                  </a:cubicBezTo>
                  <a:cubicBezTo>
                    <a:pt x="14354" y="4939"/>
                    <a:pt x="14365" y="5037"/>
                    <a:pt x="14397" y="5114"/>
                  </a:cubicBezTo>
                  <a:cubicBezTo>
                    <a:pt x="14507" y="5453"/>
                    <a:pt x="14891" y="5640"/>
                    <a:pt x="15251" y="5640"/>
                  </a:cubicBezTo>
                  <a:lnTo>
                    <a:pt x="15307" y="5640"/>
                  </a:lnTo>
                  <a:cubicBezTo>
                    <a:pt x="15679" y="5618"/>
                    <a:pt x="16029" y="5432"/>
                    <a:pt x="16358" y="5256"/>
                  </a:cubicBezTo>
                  <a:lnTo>
                    <a:pt x="16358" y="5256"/>
                  </a:lnTo>
                  <a:cubicBezTo>
                    <a:pt x="16456" y="5891"/>
                    <a:pt x="16423" y="6548"/>
                    <a:pt x="16270" y="7183"/>
                  </a:cubicBezTo>
                  <a:cubicBezTo>
                    <a:pt x="16193" y="7468"/>
                    <a:pt x="16105" y="7698"/>
                    <a:pt x="15952" y="7928"/>
                  </a:cubicBezTo>
                  <a:cubicBezTo>
                    <a:pt x="15930" y="7983"/>
                    <a:pt x="15569" y="8224"/>
                    <a:pt x="15810" y="8300"/>
                  </a:cubicBezTo>
                  <a:cubicBezTo>
                    <a:pt x="15810" y="8300"/>
                    <a:pt x="15821" y="8311"/>
                    <a:pt x="15832" y="8311"/>
                  </a:cubicBezTo>
                  <a:cubicBezTo>
                    <a:pt x="15865" y="8311"/>
                    <a:pt x="15898" y="8290"/>
                    <a:pt x="15930" y="8278"/>
                  </a:cubicBezTo>
                  <a:cubicBezTo>
                    <a:pt x="16171" y="8147"/>
                    <a:pt x="16390" y="7961"/>
                    <a:pt x="16555" y="7742"/>
                  </a:cubicBezTo>
                  <a:lnTo>
                    <a:pt x="16555" y="7742"/>
                  </a:lnTo>
                  <a:cubicBezTo>
                    <a:pt x="16620" y="8333"/>
                    <a:pt x="16434" y="8935"/>
                    <a:pt x="16062" y="9395"/>
                  </a:cubicBezTo>
                  <a:cubicBezTo>
                    <a:pt x="15635" y="9910"/>
                    <a:pt x="15000" y="10205"/>
                    <a:pt x="14551" y="10698"/>
                  </a:cubicBezTo>
                  <a:cubicBezTo>
                    <a:pt x="14704" y="10654"/>
                    <a:pt x="14847" y="10589"/>
                    <a:pt x="14989" y="10512"/>
                  </a:cubicBezTo>
                  <a:cubicBezTo>
                    <a:pt x="15307" y="10337"/>
                    <a:pt x="15591" y="10107"/>
                    <a:pt x="15832" y="9833"/>
                  </a:cubicBezTo>
                  <a:cubicBezTo>
                    <a:pt x="16073" y="9560"/>
                    <a:pt x="16270" y="9253"/>
                    <a:pt x="16423" y="8925"/>
                  </a:cubicBezTo>
                  <a:cubicBezTo>
                    <a:pt x="16500" y="8760"/>
                    <a:pt x="16577" y="8596"/>
                    <a:pt x="16642" y="8421"/>
                  </a:cubicBezTo>
                  <a:cubicBezTo>
                    <a:pt x="16697" y="8256"/>
                    <a:pt x="16752" y="8081"/>
                    <a:pt x="16806" y="7906"/>
                  </a:cubicBezTo>
                  <a:lnTo>
                    <a:pt x="16806" y="7906"/>
                  </a:lnTo>
                  <a:cubicBezTo>
                    <a:pt x="16762" y="8081"/>
                    <a:pt x="16708" y="8256"/>
                    <a:pt x="16642" y="8431"/>
                  </a:cubicBezTo>
                  <a:cubicBezTo>
                    <a:pt x="16587" y="8596"/>
                    <a:pt x="16511" y="8771"/>
                    <a:pt x="16434" y="8935"/>
                  </a:cubicBezTo>
                  <a:cubicBezTo>
                    <a:pt x="16281" y="9264"/>
                    <a:pt x="16084" y="9570"/>
                    <a:pt x="15843" y="9844"/>
                  </a:cubicBezTo>
                  <a:cubicBezTo>
                    <a:pt x="15602" y="10118"/>
                    <a:pt x="15307" y="10348"/>
                    <a:pt x="14989" y="10523"/>
                  </a:cubicBezTo>
                  <a:cubicBezTo>
                    <a:pt x="14847" y="10599"/>
                    <a:pt x="14694" y="10665"/>
                    <a:pt x="14540" y="10709"/>
                  </a:cubicBezTo>
                  <a:cubicBezTo>
                    <a:pt x="14518" y="10742"/>
                    <a:pt x="14496" y="10764"/>
                    <a:pt x="14475" y="10796"/>
                  </a:cubicBezTo>
                  <a:cubicBezTo>
                    <a:pt x="15197" y="10786"/>
                    <a:pt x="15908" y="10424"/>
                    <a:pt x="16346" y="9844"/>
                  </a:cubicBezTo>
                  <a:lnTo>
                    <a:pt x="16346" y="9844"/>
                  </a:lnTo>
                  <a:cubicBezTo>
                    <a:pt x="16380" y="10096"/>
                    <a:pt x="16248" y="10348"/>
                    <a:pt x="16062" y="10523"/>
                  </a:cubicBezTo>
                  <a:cubicBezTo>
                    <a:pt x="15876" y="10698"/>
                    <a:pt x="15635" y="10808"/>
                    <a:pt x="15405" y="10895"/>
                  </a:cubicBezTo>
                  <a:cubicBezTo>
                    <a:pt x="14628" y="11191"/>
                    <a:pt x="13806" y="11366"/>
                    <a:pt x="12974" y="11421"/>
                  </a:cubicBezTo>
                  <a:cubicBezTo>
                    <a:pt x="12843" y="11421"/>
                    <a:pt x="12504" y="11465"/>
                    <a:pt x="12219" y="11465"/>
                  </a:cubicBezTo>
                  <a:cubicBezTo>
                    <a:pt x="12044" y="11465"/>
                    <a:pt x="11879" y="11453"/>
                    <a:pt x="11814" y="11388"/>
                  </a:cubicBezTo>
                  <a:cubicBezTo>
                    <a:pt x="11650" y="11246"/>
                    <a:pt x="11682" y="10567"/>
                    <a:pt x="11650" y="10337"/>
                  </a:cubicBezTo>
                  <a:cubicBezTo>
                    <a:pt x="11387" y="8771"/>
                    <a:pt x="10806" y="7293"/>
                    <a:pt x="10358" y="5771"/>
                  </a:cubicBezTo>
                  <a:cubicBezTo>
                    <a:pt x="10007" y="4578"/>
                    <a:pt x="10489" y="3297"/>
                    <a:pt x="10193" y="2213"/>
                  </a:cubicBezTo>
                  <a:cubicBezTo>
                    <a:pt x="10127" y="1961"/>
                    <a:pt x="9986" y="1731"/>
                    <a:pt x="9920" y="1479"/>
                  </a:cubicBezTo>
                  <a:cubicBezTo>
                    <a:pt x="9898" y="1402"/>
                    <a:pt x="9887" y="1337"/>
                    <a:pt x="9876" y="1260"/>
                  </a:cubicBezTo>
                  <a:cubicBezTo>
                    <a:pt x="9843" y="877"/>
                    <a:pt x="9996" y="538"/>
                    <a:pt x="10314" y="308"/>
                  </a:cubicBezTo>
                  <a:lnTo>
                    <a:pt x="10314" y="308"/>
                  </a:lnTo>
                  <a:cubicBezTo>
                    <a:pt x="9865" y="395"/>
                    <a:pt x="9427" y="494"/>
                    <a:pt x="9011" y="614"/>
                  </a:cubicBezTo>
                  <a:cubicBezTo>
                    <a:pt x="9011" y="604"/>
                    <a:pt x="9022" y="592"/>
                    <a:pt x="9022" y="592"/>
                  </a:cubicBezTo>
                  <a:lnTo>
                    <a:pt x="9022" y="592"/>
                  </a:lnTo>
                  <a:cubicBezTo>
                    <a:pt x="8935" y="625"/>
                    <a:pt x="8836" y="658"/>
                    <a:pt x="8748" y="691"/>
                  </a:cubicBezTo>
                  <a:cubicBezTo>
                    <a:pt x="8879" y="986"/>
                    <a:pt x="9022" y="1271"/>
                    <a:pt x="9132" y="1578"/>
                  </a:cubicBezTo>
                  <a:cubicBezTo>
                    <a:pt x="9307" y="2059"/>
                    <a:pt x="9416" y="2574"/>
                    <a:pt x="9416" y="3078"/>
                  </a:cubicBezTo>
                  <a:cubicBezTo>
                    <a:pt x="9416" y="3461"/>
                    <a:pt x="9361" y="3833"/>
                    <a:pt x="9230" y="4195"/>
                  </a:cubicBezTo>
                  <a:cubicBezTo>
                    <a:pt x="8923" y="5071"/>
                    <a:pt x="8256" y="5629"/>
                    <a:pt x="7325" y="5629"/>
                  </a:cubicBezTo>
                  <a:lnTo>
                    <a:pt x="7215" y="5629"/>
                  </a:lnTo>
                  <a:cubicBezTo>
                    <a:pt x="6679" y="6450"/>
                    <a:pt x="5716" y="6833"/>
                    <a:pt x="4763" y="6833"/>
                  </a:cubicBezTo>
                  <a:cubicBezTo>
                    <a:pt x="4522" y="6833"/>
                    <a:pt x="4292" y="6811"/>
                    <a:pt x="4062" y="6767"/>
                  </a:cubicBezTo>
                  <a:lnTo>
                    <a:pt x="4018" y="6767"/>
                  </a:lnTo>
                  <a:cubicBezTo>
                    <a:pt x="3635" y="6767"/>
                    <a:pt x="3383" y="6384"/>
                    <a:pt x="3449" y="6012"/>
                  </a:cubicBezTo>
                  <a:cubicBezTo>
                    <a:pt x="3558" y="5465"/>
                    <a:pt x="4380" y="4808"/>
                    <a:pt x="3952" y="4227"/>
                  </a:cubicBezTo>
                  <a:lnTo>
                    <a:pt x="3952" y="4173"/>
                  </a:lnTo>
                  <a:cubicBezTo>
                    <a:pt x="3909" y="4118"/>
                    <a:pt x="3865" y="4063"/>
                    <a:pt x="3821" y="3998"/>
                  </a:cubicBezTo>
                  <a:cubicBezTo>
                    <a:pt x="3767" y="4041"/>
                    <a:pt x="3712" y="4074"/>
                    <a:pt x="3657" y="4118"/>
                  </a:cubicBezTo>
                  <a:cubicBezTo>
                    <a:pt x="3548" y="4227"/>
                    <a:pt x="3438" y="4326"/>
                    <a:pt x="3339" y="4436"/>
                  </a:cubicBezTo>
                  <a:cubicBezTo>
                    <a:pt x="3252" y="4534"/>
                    <a:pt x="3186" y="4643"/>
                    <a:pt x="3088" y="4709"/>
                  </a:cubicBezTo>
                  <a:cubicBezTo>
                    <a:pt x="3066" y="4731"/>
                    <a:pt x="3044" y="4742"/>
                    <a:pt x="3022" y="4753"/>
                  </a:cubicBezTo>
                  <a:cubicBezTo>
                    <a:pt x="2803" y="4972"/>
                    <a:pt x="2606" y="5191"/>
                    <a:pt x="2398" y="5432"/>
                  </a:cubicBezTo>
                  <a:cubicBezTo>
                    <a:pt x="2179" y="5672"/>
                    <a:pt x="1960" y="5925"/>
                    <a:pt x="1872" y="6242"/>
                  </a:cubicBezTo>
                  <a:cubicBezTo>
                    <a:pt x="1446" y="7840"/>
                    <a:pt x="3712" y="8224"/>
                    <a:pt x="5244" y="8224"/>
                  </a:cubicBezTo>
                  <a:cubicBezTo>
                    <a:pt x="5650" y="8224"/>
                    <a:pt x="6000" y="8202"/>
                    <a:pt x="6241" y="8158"/>
                  </a:cubicBezTo>
                  <a:lnTo>
                    <a:pt x="6241" y="8158"/>
                  </a:lnTo>
                  <a:cubicBezTo>
                    <a:pt x="5606" y="8891"/>
                    <a:pt x="4840" y="9504"/>
                    <a:pt x="3996" y="9976"/>
                  </a:cubicBezTo>
                  <a:cubicBezTo>
                    <a:pt x="4237" y="10030"/>
                    <a:pt x="4478" y="10052"/>
                    <a:pt x="4719" y="10052"/>
                  </a:cubicBezTo>
                  <a:lnTo>
                    <a:pt x="4971" y="10052"/>
                  </a:lnTo>
                  <a:cubicBezTo>
                    <a:pt x="5081" y="10019"/>
                    <a:pt x="5201" y="9998"/>
                    <a:pt x="5310" y="9964"/>
                  </a:cubicBezTo>
                  <a:cubicBezTo>
                    <a:pt x="5891" y="9800"/>
                    <a:pt x="6438" y="9548"/>
                    <a:pt x="6920" y="9209"/>
                  </a:cubicBezTo>
                  <a:cubicBezTo>
                    <a:pt x="7412" y="8881"/>
                    <a:pt x="7850" y="8453"/>
                    <a:pt x="8212" y="7983"/>
                  </a:cubicBezTo>
                  <a:lnTo>
                    <a:pt x="8212" y="7983"/>
                  </a:lnTo>
                  <a:cubicBezTo>
                    <a:pt x="7862" y="8465"/>
                    <a:pt x="7424" y="8881"/>
                    <a:pt x="6930" y="9220"/>
                  </a:cubicBezTo>
                  <a:cubicBezTo>
                    <a:pt x="6438" y="9560"/>
                    <a:pt x="5891" y="9811"/>
                    <a:pt x="5310" y="9976"/>
                  </a:cubicBezTo>
                  <a:cubicBezTo>
                    <a:pt x="5223" y="9998"/>
                    <a:pt x="5124" y="10019"/>
                    <a:pt x="5025" y="10041"/>
                  </a:cubicBezTo>
                  <a:cubicBezTo>
                    <a:pt x="6460" y="9920"/>
                    <a:pt x="7818" y="9001"/>
                    <a:pt x="8935" y="8212"/>
                  </a:cubicBezTo>
                  <a:cubicBezTo>
                    <a:pt x="9000" y="8158"/>
                    <a:pt x="9076" y="8114"/>
                    <a:pt x="9154" y="8114"/>
                  </a:cubicBezTo>
                  <a:lnTo>
                    <a:pt x="9175" y="8114"/>
                  </a:lnTo>
                  <a:cubicBezTo>
                    <a:pt x="9252" y="8125"/>
                    <a:pt x="9317" y="8191"/>
                    <a:pt x="9372" y="8246"/>
                  </a:cubicBezTo>
                  <a:cubicBezTo>
                    <a:pt x="9646" y="8574"/>
                    <a:pt x="9777" y="9001"/>
                    <a:pt x="9898" y="9417"/>
                  </a:cubicBezTo>
                  <a:cubicBezTo>
                    <a:pt x="10215" y="10490"/>
                    <a:pt x="10653" y="11640"/>
                    <a:pt x="10784" y="12757"/>
                  </a:cubicBezTo>
                  <a:cubicBezTo>
                    <a:pt x="10796" y="12866"/>
                    <a:pt x="10806" y="12976"/>
                    <a:pt x="10741" y="13063"/>
                  </a:cubicBezTo>
                  <a:cubicBezTo>
                    <a:pt x="10664" y="13195"/>
                    <a:pt x="10478" y="13216"/>
                    <a:pt x="10325" y="13227"/>
                  </a:cubicBezTo>
                  <a:cubicBezTo>
                    <a:pt x="9011" y="13282"/>
                    <a:pt x="7697" y="13304"/>
                    <a:pt x="6383" y="13304"/>
                  </a:cubicBezTo>
                  <a:cubicBezTo>
                    <a:pt x="5957" y="13304"/>
                    <a:pt x="5540" y="13304"/>
                    <a:pt x="5124" y="13293"/>
                  </a:cubicBezTo>
                  <a:cubicBezTo>
                    <a:pt x="4960" y="13293"/>
                    <a:pt x="4796" y="13293"/>
                    <a:pt x="4653" y="13216"/>
                  </a:cubicBezTo>
                  <a:cubicBezTo>
                    <a:pt x="4478" y="13139"/>
                    <a:pt x="4358" y="12964"/>
                    <a:pt x="4259" y="12800"/>
                  </a:cubicBezTo>
                  <a:cubicBezTo>
                    <a:pt x="2989" y="10840"/>
                    <a:pt x="1730" y="8891"/>
                    <a:pt x="471" y="6942"/>
                  </a:cubicBezTo>
                  <a:cubicBezTo>
                    <a:pt x="460" y="6942"/>
                    <a:pt x="449" y="6954"/>
                    <a:pt x="438" y="6964"/>
                  </a:cubicBezTo>
                  <a:cubicBezTo>
                    <a:pt x="329" y="7063"/>
                    <a:pt x="219" y="7161"/>
                    <a:pt x="132" y="7271"/>
                  </a:cubicBezTo>
                  <a:cubicBezTo>
                    <a:pt x="110" y="7315"/>
                    <a:pt x="99" y="7348"/>
                    <a:pt x="77" y="7392"/>
                  </a:cubicBezTo>
                  <a:cubicBezTo>
                    <a:pt x="44" y="7479"/>
                    <a:pt x="22" y="7567"/>
                    <a:pt x="0" y="7665"/>
                  </a:cubicBezTo>
                  <a:cubicBezTo>
                    <a:pt x="570" y="8224"/>
                    <a:pt x="1030" y="8913"/>
                    <a:pt x="1434" y="9745"/>
                  </a:cubicBezTo>
                  <a:cubicBezTo>
                    <a:pt x="1741" y="10370"/>
                    <a:pt x="2124" y="10950"/>
                    <a:pt x="2551" y="11487"/>
                  </a:cubicBezTo>
                  <a:cubicBezTo>
                    <a:pt x="2661" y="11607"/>
                    <a:pt x="2770" y="11716"/>
                    <a:pt x="2880" y="11847"/>
                  </a:cubicBezTo>
                  <a:cubicBezTo>
                    <a:pt x="2781" y="11738"/>
                    <a:pt x="2694" y="11640"/>
                    <a:pt x="2584" y="11541"/>
                  </a:cubicBezTo>
                  <a:lnTo>
                    <a:pt x="2584" y="11541"/>
                  </a:lnTo>
                  <a:cubicBezTo>
                    <a:pt x="2792" y="11804"/>
                    <a:pt x="3011" y="12045"/>
                    <a:pt x="3230" y="12297"/>
                  </a:cubicBezTo>
                  <a:cubicBezTo>
                    <a:pt x="3120" y="12143"/>
                    <a:pt x="3000" y="11990"/>
                    <a:pt x="2880" y="11847"/>
                  </a:cubicBezTo>
                  <a:lnTo>
                    <a:pt x="2880" y="11847"/>
                  </a:lnTo>
                  <a:cubicBezTo>
                    <a:pt x="3011" y="11990"/>
                    <a:pt x="3132" y="12143"/>
                    <a:pt x="3241" y="12297"/>
                  </a:cubicBezTo>
                  <a:cubicBezTo>
                    <a:pt x="3876" y="12997"/>
                    <a:pt x="4587" y="13621"/>
                    <a:pt x="5321" y="14224"/>
                  </a:cubicBezTo>
                  <a:cubicBezTo>
                    <a:pt x="5431" y="14224"/>
                    <a:pt x="5540" y="14224"/>
                    <a:pt x="5660" y="14234"/>
                  </a:cubicBezTo>
                  <a:cubicBezTo>
                    <a:pt x="5770" y="14234"/>
                    <a:pt x="5879" y="14246"/>
                    <a:pt x="6000" y="14246"/>
                  </a:cubicBezTo>
                  <a:cubicBezTo>
                    <a:pt x="7949" y="14311"/>
                    <a:pt x="9920" y="14344"/>
                    <a:pt x="11857" y="14618"/>
                  </a:cubicBezTo>
                  <a:cubicBezTo>
                    <a:pt x="12416" y="14694"/>
                    <a:pt x="13346" y="14760"/>
                    <a:pt x="13916" y="15100"/>
                  </a:cubicBezTo>
                  <a:lnTo>
                    <a:pt x="14113" y="15165"/>
                  </a:lnTo>
                  <a:cubicBezTo>
                    <a:pt x="13872" y="14793"/>
                    <a:pt x="13708" y="14377"/>
                    <a:pt x="13543" y="13961"/>
                  </a:cubicBezTo>
                  <a:lnTo>
                    <a:pt x="13511" y="13862"/>
                  </a:lnTo>
                  <a:cubicBezTo>
                    <a:pt x="13171" y="13457"/>
                    <a:pt x="12986" y="12560"/>
                    <a:pt x="12810" y="12056"/>
                  </a:cubicBezTo>
                  <a:cubicBezTo>
                    <a:pt x="12788" y="12001"/>
                    <a:pt x="12767" y="11946"/>
                    <a:pt x="12745" y="11903"/>
                  </a:cubicBezTo>
                  <a:lnTo>
                    <a:pt x="12745" y="11903"/>
                  </a:lnTo>
                  <a:lnTo>
                    <a:pt x="12767" y="11925"/>
                  </a:lnTo>
                  <a:cubicBezTo>
                    <a:pt x="12755" y="11903"/>
                    <a:pt x="12745" y="11891"/>
                    <a:pt x="12745" y="11869"/>
                  </a:cubicBezTo>
                  <a:lnTo>
                    <a:pt x="12745" y="11869"/>
                  </a:lnTo>
                  <a:cubicBezTo>
                    <a:pt x="12755" y="11903"/>
                    <a:pt x="12821" y="11925"/>
                    <a:pt x="12920" y="11925"/>
                  </a:cubicBezTo>
                  <a:cubicBezTo>
                    <a:pt x="13511" y="11925"/>
                    <a:pt x="15317" y="11388"/>
                    <a:pt x="15548" y="11311"/>
                  </a:cubicBezTo>
                  <a:cubicBezTo>
                    <a:pt x="16489" y="11027"/>
                    <a:pt x="17441" y="10742"/>
                    <a:pt x="18295" y="10271"/>
                  </a:cubicBezTo>
                  <a:cubicBezTo>
                    <a:pt x="18580" y="11706"/>
                    <a:pt x="18930" y="13139"/>
                    <a:pt x="19182" y="14585"/>
                  </a:cubicBezTo>
                  <a:cubicBezTo>
                    <a:pt x="19423" y="15954"/>
                    <a:pt x="19577" y="17333"/>
                    <a:pt x="19577" y="18713"/>
                  </a:cubicBezTo>
                  <a:cubicBezTo>
                    <a:pt x="19577" y="18932"/>
                    <a:pt x="19577" y="19161"/>
                    <a:pt x="19565" y="19380"/>
                  </a:cubicBezTo>
                  <a:cubicBezTo>
                    <a:pt x="19555" y="19643"/>
                    <a:pt x="19543" y="19906"/>
                    <a:pt x="19401" y="20136"/>
                  </a:cubicBezTo>
                  <a:cubicBezTo>
                    <a:pt x="19161" y="20530"/>
                    <a:pt x="18624" y="20640"/>
                    <a:pt x="18153" y="20662"/>
                  </a:cubicBezTo>
                  <a:cubicBezTo>
                    <a:pt x="17967" y="20672"/>
                    <a:pt x="17770" y="20683"/>
                    <a:pt x="17573" y="20683"/>
                  </a:cubicBezTo>
                  <a:cubicBezTo>
                    <a:pt x="16346" y="20683"/>
                    <a:pt x="15131" y="20464"/>
                    <a:pt x="13927" y="20234"/>
                  </a:cubicBezTo>
                  <a:cubicBezTo>
                    <a:pt x="13183" y="20081"/>
                    <a:pt x="12438" y="19917"/>
                    <a:pt x="11704" y="19752"/>
                  </a:cubicBezTo>
                  <a:lnTo>
                    <a:pt x="11704" y="19752"/>
                  </a:lnTo>
                  <a:cubicBezTo>
                    <a:pt x="11989" y="20125"/>
                    <a:pt x="12252" y="20519"/>
                    <a:pt x="12482" y="20924"/>
                  </a:cubicBezTo>
                  <a:cubicBezTo>
                    <a:pt x="12591" y="21121"/>
                    <a:pt x="12701" y="21329"/>
                    <a:pt x="12788" y="21537"/>
                  </a:cubicBezTo>
                  <a:cubicBezTo>
                    <a:pt x="12810" y="21548"/>
                    <a:pt x="12832" y="21570"/>
                    <a:pt x="12854" y="21581"/>
                  </a:cubicBezTo>
                  <a:lnTo>
                    <a:pt x="12821" y="21516"/>
                  </a:lnTo>
                  <a:lnTo>
                    <a:pt x="12821" y="21516"/>
                  </a:lnTo>
                  <a:cubicBezTo>
                    <a:pt x="13215" y="21833"/>
                    <a:pt x="13828" y="21713"/>
                    <a:pt x="14299" y="21811"/>
                  </a:cubicBezTo>
                  <a:cubicBezTo>
                    <a:pt x="14945" y="21942"/>
                    <a:pt x="15558" y="22139"/>
                    <a:pt x="16127" y="22479"/>
                  </a:cubicBezTo>
                  <a:cubicBezTo>
                    <a:pt x="16292" y="22589"/>
                    <a:pt x="16456" y="22698"/>
                    <a:pt x="16642" y="22774"/>
                  </a:cubicBezTo>
                  <a:cubicBezTo>
                    <a:pt x="16774" y="22829"/>
                    <a:pt x="16916" y="22851"/>
                    <a:pt x="17058" y="22862"/>
                  </a:cubicBezTo>
                  <a:cubicBezTo>
                    <a:pt x="17146" y="22862"/>
                    <a:pt x="17222" y="22851"/>
                    <a:pt x="17299" y="22851"/>
                  </a:cubicBezTo>
                  <a:cubicBezTo>
                    <a:pt x="17409" y="22840"/>
                    <a:pt x="17507" y="22840"/>
                    <a:pt x="17606" y="22840"/>
                  </a:cubicBezTo>
                  <a:lnTo>
                    <a:pt x="17628" y="22840"/>
                  </a:lnTo>
                  <a:cubicBezTo>
                    <a:pt x="17737" y="22840"/>
                    <a:pt x="17847" y="22851"/>
                    <a:pt x="17956" y="22862"/>
                  </a:cubicBezTo>
                  <a:lnTo>
                    <a:pt x="18120" y="22895"/>
                  </a:lnTo>
                  <a:cubicBezTo>
                    <a:pt x="18164" y="22917"/>
                    <a:pt x="18219" y="22928"/>
                    <a:pt x="18273" y="22949"/>
                  </a:cubicBezTo>
                  <a:cubicBezTo>
                    <a:pt x="18219" y="22939"/>
                    <a:pt x="18164" y="22917"/>
                    <a:pt x="18109" y="22906"/>
                  </a:cubicBezTo>
                  <a:cubicBezTo>
                    <a:pt x="18066" y="22895"/>
                    <a:pt x="18011" y="22884"/>
                    <a:pt x="17956" y="22873"/>
                  </a:cubicBezTo>
                  <a:cubicBezTo>
                    <a:pt x="17901" y="22862"/>
                    <a:pt x="17847" y="22862"/>
                    <a:pt x="17792" y="22851"/>
                  </a:cubicBezTo>
                  <a:lnTo>
                    <a:pt x="17628" y="22851"/>
                  </a:lnTo>
                  <a:cubicBezTo>
                    <a:pt x="17518" y="22851"/>
                    <a:pt x="17409" y="22851"/>
                    <a:pt x="17299" y="22862"/>
                  </a:cubicBezTo>
                  <a:cubicBezTo>
                    <a:pt x="17244" y="22862"/>
                    <a:pt x="17190" y="22873"/>
                    <a:pt x="17124" y="22873"/>
                  </a:cubicBezTo>
                  <a:cubicBezTo>
                    <a:pt x="17529" y="22906"/>
                    <a:pt x="17923" y="22840"/>
                    <a:pt x="18317" y="23005"/>
                  </a:cubicBezTo>
                  <a:cubicBezTo>
                    <a:pt x="18383" y="23026"/>
                    <a:pt x="18448" y="23059"/>
                    <a:pt x="18514" y="23092"/>
                  </a:cubicBezTo>
                  <a:lnTo>
                    <a:pt x="18419" y="23028"/>
                  </a:lnTo>
                  <a:lnTo>
                    <a:pt x="18419" y="23028"/>
                  </a:lnTo>
                  <a:cubicBezTo>
                    <a:pt x="18451" y="23050"/>
                    <a:pt x="18493" y="23071"/>
                    <a:pt x="18526" y="23092"/>
                  </a:cubicBezTo>
                  <a:cubicBezTo>
                    <a:pt x="18930" y="23311"/>
                    <a:pt x="19292" y="23628"/>
                    <a:pt x="19533" y="24022"/>
                  </a:cubicBezTo>
                  <a:cubicBezTo>
                    <a:pt x="19609" y="24143"/>
                    <a:pt x="19664" y="24253"/>
                    <a:pt x="19740" y="24351"/>
                  </a:cubicBezTo>
                  <a:cubicBezTo>
                    <a:pt x="19806" y="24428"/>
                    <a:pt x="19872" y="24482"/>
                    <a:pt x="19937" y="24526"/>
                  </a:cubicBezTo>
                  <a:cubicBezTo>
                    <a:pt x="19971" y="24537"/>
                    <a:pt x="20003" y="24548"/>
                    <a:pt x="20025" y="24548"/>
                  </a:cubicBezTo>
                  <a:lnTo>
                    <a:pt x="20069" y="24570"/>
                  </a:lnTo>
                  <a:lnTo>
                    <a:pt x="20113" y="24581"/>
                  </a:lnTo>
                  <a:cubicBezTo>
                    <a:pt x="20146" y="24592"/>
                    <a:pt x="20168" y="24603"/>
                    <a:pt x="20200" y="24625"/>
                  </a:cubicBezTo>
                  <a:cubicBezTo>
                    <a:pt x="20255" y="24647"/>
                    <a:pt x="20310" y="24669"/>
                    <a:pt x="20365" y="24701"/>
                  </a:cubicBezTo>
                  <a:lnTo>
                    <a:pt x="20431" y="24734"/>
                  </a:lnTo>
                  <a:cubicBezTo>
                    <a:pt x="20441" y="24745"/>
                    <a:pt x="20452" y="24745"/>
                    <a:pt x="20463" y="24745"/>
                  </a:cubicBezTo>
                  <a:cubicBezTo>
                    <a:pt x="20737" y="24888"/>
                    <a:pt x="20989" y="25095"/>
                    <a:pt x="21219" y="25304"/>
                  </a:cubicBezTo>
                  <a:cubicBezTo>
                    <a:pt x="21394" y="25468"/>
                    <a:pt x="21558" y="25643"/>
                    <a:pt x="21723" y="25829"/>
                  </a:cubicBezTo>
                  <a:cubicBezTo>
                    <a:pt x="21723" y="25774"/>
                    <a:pt x="21711" y="25720"/>
                    <a:pt x="21711" y="25654"/>
                  </a:cubicBezTo>
                  <a:cubicBezTo>
                    <a:pt x="21689" y="24713"/>
                    <a:pt x="22127" y="23793"/>
                    <a:pt x="22806" y="23146"/>
                  </a:cubicBezTo>
                  <a:cubicBezTo>
                    <a:pt x="22861" y="23081"/>
                    <a:pt x="22915" y="23015"/>
                    <a:pt x="22981" y="22961"/>
                  </a:cubicBezTo>
                  <a:cubicBezTo>
                    <a:pt x="23102" y="22851"/>
                    <a:pt x="23244" y="22764"/>
                    <a:pt x="23387" y="22687"/>
                  </a:cubicBezTo>
                  <a:cubicBezTo>
                    <a:pt x="23715" y="22490"/>
                    <a:pt x="24076" y="22336"/>
                    <a:pt x="24448" y="22260"/>
                  </a:cubicBezTo>
                  <a:lnTo>
                    <a:pt x="24580" y="22227"/>
                  </a:lnTo>
                  <a:lnTo>
                    <a:pt x="24591" y="22227"/>
                  </a:lnTo>
                  <a:cubicBezTo>
                    <a:pt x="24602" y="22227"/>
                    <a:pt x="24602" y="22227"/>
                    <a:pt x="24613" y="22238"/>
                  </a:cubicBezTo>
                  <a:cubicBezTo>
                    <a:pt x="24623" y="22238"/>
                    <a:pt x="24623" y="22227"/>
                    <a:pt x="24635" y="22227"/>
                  </a:cubicBezTo>
                  <a:cubicBezTo>
                    <a:pt x="24000" y="21756"/>
                    <a:pt x="23507" y="21121"/>
                    <a:pt x="23168" y="20409"/>
                  </a:cubicBezTo>
                  <a:cubicBezTo>
                    <a:pt x="23133" y="20340"/>
                    <a:pt x="23101" y="20272"/>
                    <a:pt x="23071" y="20202"/>
                  </a:cubicBezTo>
                  <a:lnTo>
                    <a:pt x="23071" y="20202"/>
                  </a:lnTo>
                  <a:cubicBezTo>
                    <a:pt x="23084" y="20232"/>
                    <a:pt x="23098" y="20261"/>
                    <a:pt x="23113" y="20289"/>
                  </a:cubicBezTo>
                  <a:cubicBezTo>
                    <a:pt x="22708" y="19358"/>
                    <a:pt x="22555" y="18319"/>
                    <a:pt x="22686" y="17311"/>
                  </a:cubicBezTo>
                  <a:cubicBezTo>
                    <a:pt x="22937" y="15439"/>
                    <a:pt x="23934" y="14037"/>
                    <a:pt x="25280" y="12997"/>
                  </a:cubicBezTo>
                  <a:lnTo>
                    <a:pt x="25357" y="12745"/>
                  </a:lnTo>
                  <a:lnTo>
                    <a:pt x="25642" y="11782"/>
                  </a:lnTo>
                  <a:cubicBezTo>
                    <a:pt x="25653" y="11760"/>
                    <a:pt x="25653" y="11749"/>
                    <a:pt x="25653" y="11738"/>
                  </a:cubicBezTo>
                  <a:lnTo>
                    <a:pt x="25653" y="11738"/>
                  </a:lnTo>
                  <a:cubicBezTo>
                    <a:pt x="25368" y="12122"/>
                    <a:pt x="25083" y="12504"/>
                    <a:pt x="24799" y="12877"/>
                  </a:cubicBezTo>
                  <a:cubicBezTo>
                    <a:pt x="24832" y="12209"/>
                    <a:pt x="24832" y="11530"/>
                    <a:pt x="24799" y="10862"/>
                  </a:cubicBezTo>
                  <a:cubicBezTo>
                    <a:pt x="24536" y="11782"/>
                    <a:pt x="24054" y="12614"/>
                    <a:pt x="23584" y="13446"/>
                  </a:cubicBezTo>
                  <a:cubicBezTo>
                    <a:pt x="23529" y="13545"/>
                    <a:pt x="23463" y="13643"/>
                    <a:pt x="23409" y="13742"/>
                  </a:cubicBezTo>
                  <a:cubicBezTo>
                    <a:pt x="23375" y="13808"/>
                    <a:pt x="23343" y="13873"/>
                    <a:pt x="23310" y="13950"/>
                  </a:cubicBezTo>
                  <a:lnTo>
                    <a:pt x="23288" y="14005"/>
                  </a:lnTo>
                  <a:lnTo>
                    <a:pt x="23255" y="14070"/>
                  </a:lnTo>
                  <a:lnTo>
                    <a:pt x="23212" y="14180"/>
                  </a:lnTo>
                  <a:lnTo>
                    <a:pt x="23178" y="14246"/>
                  </a:lnTo>
                  <a:lnTo>
                    <a:pt x="23156" y="14300"/>
                  </a:lnTo>
                  <a:cubicBezTo>
                    <a:pt x="23146" y="14344"/>
                    <a:pt x="23124" y="14377"/>
                    <a:pt x="23113" y="14421"/>
                  </a:cubicBezTo>
                  <a:cubicBezTo>
                    <a:pt x="22993" y="14738"/>
                    <a:pt x="22894" y="15066"/>
                    <a:pt x="22817" y="15406"/>
                  </a:cubicBezTo>
                  <a:cubicBezTo>
                    <a:pt x="22740" y="15735"/>
                    <a:pt x="22675" y="16074"/>
                    <a:pt x="22620" y="16402"/>
                  </a:cubicBezTo>
                  <a:cubicBezTo>
                    <a:pt x="22565" y="16742"/>
                    <a:pt x="22511" y="17081"/>
                    <a:pt x="22467" y="17421"/>
                  </a:cubicBezTo>
                  <a:cubicBezTo>
                    <a:pt x="22511" y="17081"/>
                    <a:pt x="22555" y="16742"/>
                    <a:pt x="22609" y="16402"/>
                  </a:cubicBezTo>
                  <a:cubicBezTo>
                    <a:pt x="22664" y="16063"/>
                    <a:pt x="22730" y="15735"/>
                    <a:pt x="22806" y="15395"/>
                  </a:cubicBezTo>
                  <a:cubicBezTo>
                    <a:pt x="22883" y="15066"/>
                    <a:pt x="22981" y="14738"/>
                    <a:pt x="23102" y="14421"/>
                  </a:cubicBezTo>
                  <a:cubicBezTo>
                    <a:pt x="23113" y="14377"/>
                    <a:pt x="23134" y="14333"/>
                    <a:pt x="23146" y="14300"/>
                  </a:cubicBezTo>
                  <a:lnTo>
                    <a:pt x="23168" y="14234"/>
                  </a:lnTo>
                  <a:cubicBezTo>
                    <a:pt x="23178" y="14212"/>
                    <a:pt x="23190" y="14202"/>
                    <a:pt x="23200" y="14180"/>
                  </a:cubicBezTo>
                  <a:lnTo>
                    <a:pt x="23244" y="14059"/>
                  </a:lnTo>
                  <a:lnTo>
                    <a:pt x="23266" y="14005"/>
                  </a:lnTo>
                  <a:lnTo>
                    <a:pt x="23299" y="13939"/>
                  </a:lnTo>
                  <a:cubicBezTo>
                    <a:pt x="23299" y="13939"/>
                    <a:pt x="23310" y="13928"/>
                    <a:pt x="23310" y="13917"/>
                  </a:cubicBezTo>
                  <a:lnTo>
                    <a:pt x="23310" y="13917"/>
                  </a:lnTo>
                  <a:cubicBezTo>
                    <a:pt x="23014" y="14431"/>
                    <a:pt x="22730" y="14935"/>
                    <a:pt x="22434" y="15450"/>
                  </a:cubicBezTo>
                  <a:cubicBezTo>
                    <a:pt x="22368" y="15559"/>
                    <a:pt x="22270" y="15691"/>
                    <a:pt x="22149" y="15691"/>
                  </a:cubicBezTo>
                  <a:lnTo>
                    <a:pt x="22095" y="15691"/>
                  </a:lnTo>
                  <a:cubicBezTo>
                    <a:pt x="22368" y="14388"/>
                    <a:pt x="22642" y="13096"/>
                    <a:pt x="22905" y="11804"/>
                  </a:cubicBezTo>
                  <a:lnTo>
                    <a:pt x="22905" y="11804"/>
                  </a:lnTo>
                  <a:lnTo>
                    <a:pt x="22872" y="11913"/>
                  </a:lnTo>
                  <a:lnTo>
                    <a:pt x="22828" y="12056"/>
                  </a:lnTo>
                  <a:cubicBezTo>
                    <a:pt x="22817" y="12110"/>
                    <a:pt x="22806" y="12154"/>
                    <a:pt x="22784" y="12209"/>
                  </a:cubicBezTo>
                  <a:lnTo>
                    <a:pt x="22686" y="12504"/>
                  </a:lnTo>
                  <a:cubicBezTo>
                    <a:pt x="22555" y="12899"/>
                    <a:pt x="22412" y="13293"/>
                    <a:pt x="22248" y="13676"/>
                  </a:cubicBezTo>
                  <a:cubicBezTo>
                    <a:pt x="22083" y="14059"/>
                    <a:pt x="21908" y="14443"/>
                    <a:pt x="21733" y="14815"/>
                  </a:cubicBezTo>
                  <a:cubicBezTo>
                    <a:pt x="21547" y="15187"/>
                    <a:pt x="21361" y="15559"/>
                    <a:pt x="21164" y="15932"/>
                  </a:cubicBezTo>
                  <a:cubicBezTo>
                    <a:pt x="20978" y="16304"/>
                    <a:pt x="20781" y="16665"/>
                    <a:pt x="20584" y="17037"/>
                  </a:cubicBezTo>
                  <a:cubicBezTo>
                    <a:pt x="20967" y="16304"/>
                    <a:pt x="21361" y="15559"/>
                    <a:pt x="21723" y="14815"/>
                  </a:cubicBezTo>
                  <a:cubicBezTo>
                    <a:pt x="21898" y="14431"/>
                    <a:pt x="22073" y="14059"/>
                    <a:pt x="22237" y="13676"/>
                  </a:cubicBezTo>
                  <a:cubicBezTo>
                    <a:pt x="22390" y="13282"/>
                    <a:pt x="22543" y="12899"/>
                    <a:pt x="22675" y="12504"/>
                  </a:cubicBezTo>
                  <a:lnTo>
                    <a:pt x="22774" y="12209"/>
                  </a:lnTo>
                  <a:cubicBezTo>
                    <a:pt x="22784" y="12154"/>
                    <a:pt x="22806" y="12100"/>
                    <a:pt x="22817" y="12056"/>
                  </a:cubicBezTo>
                  <a:lnTo>
                    <a:pt x="22861" y="11903"/>
                  </a:lnTo>
                  <a:lnTo>
                    <a:pt x="22905" y="11749"/>
                  </a:lnTo>
                  <a:lnTo>
                    <a:pt x="22949" y="11607"/>
                  </a:lnTo>
                  <a:lnTo>
                    <a:pt x="22959" y="11563"/>
                  </a:lnTo>
                  <a:cubicBezTo>
                    <a:pt x="22971" y="11487"/>
                    <a:pt x="22993" y="11409"/>
                    <a:pt x="23003" y="11333"/>
                  </a:cubicBezTo>
                  <a:lnTo>
                    <a:pt x="23003" y="11333"/>
                  </a:lnTo>
                  <a:cubicBezTo>
                    <a:pt x="22577" y="12713"/>
                    <a:pt x="22127" y="14114"/>
                    <a:pt x="21273" y="15285"/>
                  </a:cubicBezTo>
                  <a:cubicBezTo>
                    <a:pt x="21219" y="15362"/>
                    <a:pt x="21142" y="15450"/>
                    <a:pt x="21044" y="15450"/>
                  </a:cubicBezTo>
                  <a:lnTo>
                    <a:pt x="21032" y="15450"/>
                  </a:lnTo>
                  <a:cubicBezTo>
                    <a:pt x="20879" y="15450"/>
                    <a:pt x="20803" y="15263"/>
                    <a:pt x="20781" y="15110"/>
                  </a:cubicBezTo>
                  <a:cubicBezTo>
                    <a:pt x="20529" y="13687"/>
                    <a:pt x="20507" y="12231"/>
                    <a:pt x="20693" y="10796"/>
                  </a:cubicBezTo>
                  <a:cubicBezTo>
                    <a:pt x="20737" y="10555"/>
                    <a:pt x="20770" y="10304"/>
                    <a:pt x="20737" y="10063"/>
                  </a:cubicBezTo>
                  <a:cubicBezTo>
                    <a:pt x="20671" y="9538"/>
                    <a:pt x="20288" y="9110"/>
                    <a:pt x="20025" y="8640"/>
                  </a:cubicBezTo>
                  <a:cubicBezTo>
                    <a:pt x="19204" y="7161"/>
                    <a:pt x="19511" y="5333"/>
                    <a:pt x="18744" y="3844"/>
                  </a:cubicBezTo>
                  <a:cubicBezTo>
                    <a:pt x="18547" y="3560"/>
                    <a:pt x="18339" y="3275"/>
                    <a:pt x="18131" y="2990"/>
                  </a:cubicBezTo>
                  <a:cubicBezTo>
                    <a:pt x="17967" y="3538"/>
                    <a:pt x="17693" y="4041"/>
                    <a:pt x="17321" y="4468"/>
                  </a:cubicBezTo>
                  <a:cubicBezTo>
                    <a:pt x="17135" y="4665"/>
                    <a:pt x="16883" y="4874"/>
                    <a:pt x="16631" y="4874"/>
                  </a:cubicBezTo>
                  <a:cubicBezTo>
                    <a:pt x="16577" y="4874"/>
                    <a:pt x="16533" y="4862"/>
                    <a:pt x="16489" y="4852"/>
                  </a:cubicBezTo>
                  <a:cubicBezTo>
                    <a:pt x="16434" y="4720"/>
                    <a:pt x="16423" y="4578"/>
                    <a:pt x="16456" y="4446"/>
                  </a:cubicBezTo>
                  <a:lnTo>
                    <a:pt x="16456" y="4446"/>
                  </a:lnTo>
                  <a:cubicBezTo>
                    <a:pt x="16380" y="4556"/>
                    <a:pt x="16292" y="4665"/>
                    <a:pt x="16204" y="4764"/>
                  </a:cubicBezTo>
                  <a:cubicBezTo>
                    <a:pt x="16292" y="4655"/>
                    <a:pt x="16380" y="4545"/>
                    <a:pt x="16456" y="4424"/>
                  </a:cubicBezTo>
                  <a:cubicBezTo>
                    <a:pt x="16478" y="4348"/>
                    <a:pt x="16511" y="4282"/>
                    <a:pt x="16543" y="4217"/>
                  </a:cubicBezTo>
                  <a:cubicBezTo>
                    <a:pt x="16552" y="4208"/>
                    <a:pt x="16560" y="4193"/>
                    <a:pt x="16569" y="4182"/>
                  </a:cubicBezTo>
                  <a:lnTo>
                    <a:pt x="16569" y="4182"/>
                  </a:lnTo>
                  <a:cubicBezTo>
                    <a:pt x="16409" y="4366"/>
                    <a:pt x="16311" y="4602"/>
                    <a:pt x="16139" y="4786"/>
                  </a:cubicBezTo>
                  <a:cubicBezTo>
                    <a:pt x="16029" y="4906"/>
                    <a:pt x="15854" y="5005"/>
                    <a:pt x="15689" y="5005"/>
                  </a:cubicBezTo>
                  <a:cubicBezTo>
                    <a:pt x="15602" y="5005"/>
                    <a:pt x="15526" y="4972"/>
                    <a:pt x="15449" y="4917"/>
                  </a:cubicBezTo>
                  <a:cubicBezTo>
                    <a:pt x="15219" y="4731"/>
                    <a:pt x="15339" y="4380"/>
                    <a:pt x="15504" y="4107"/>
                  </a:cubicBezTo>
                  <a:cubicBezTo>
                    <a:pt x="15526" y="4074"/>
                    <a:pt x="15548" y="4041"/>
                    <a:pt x="15558" y="4020"/>
                  </a:cubicBezTo>
                  <a:lnTo>
                    <a:pt x="15558" y="4020"/>
                  </a:lnTo>
                  <a:cubicBezTo>
                    <a:pt x="15416" y="4183"/>
                    <a:pt x="15263" y="4370"/>
                    <a:pt x="15044" y="4424"/>
                  </a:cubicBezTo>
                  <a:cubicBezTo>
                    <a:pt x="14978" y="4446"/>
                    <a:pt x="14912" y="4458"/>
                    <a:pt x="14847" y="4458"/>
                  </a:cubicBezTo>
                  <a:cubicBezTo>
                    <a:pt x="14332" y="4458"/>
                    <a:pt x="14551" y="3614"/>
                    <a:pt x="14682" y="3144"/>
                  </a:cubicBezTo>
                  <a:lnTo>
                    <a:pt x="14682" y="3144"/>
                  </a:lnTo>
                  <a:lnTo>
                    <a:pt x="14660" y="3187"/>
                  </a:lnTo>
                  <a:cubicBezTo>
                    <a:pt x="14660" y="3198"/>
                    <a:pt x="14650" y="3220"/>
                    <a:pt x="14638" y="3231"/>
                  </a:cubicBezTo>
                  <a:lnTo>
                    <a:pt x="14616" y="3264"/>
                  </a:lnTo>
                  <a:cubicBezTo>
                    <a:pt x="14606" y="3297"/>
                    <a:pt x="14595" y="3319"/>
                    <a:pt x="14584" y="3341"/>
                  </a:cubicBezTo>
                  <a:cubicBezTo>
                    <a:pt x="14463" y="3538"/>
                    <a:pt x="14310" y="3724"/>
                    <a:pt x="14124" y="3866"/>
                  </a:cubicBezTo>
                  <a:cubicBezTo>
                    <a:pt x="14310" y="3713"/>
                    <a:pt x="14453" y="3538"/>
                    <a:pt x="14573" y="3341"/>
                  </a:cubicBezTo>
                  <a:cubicBezTo>
                    <a:pt x="14616" y="3264"/>
                    <a:pt x="14660" y="3176"/>
                    <a:pt x="14694" y="3100"/>
                  </a:cubicBezTo>
                  <a:cubicBezTo>
                    <a:pt x="14715" y="3056"/>
                    <a:pt x="14726" y="3012"/>
                    <a:pt x="14737" y="2968"/>
                  </a:cubicBezTo>
                  <a:lnTo>
                    <a:pt x="14737" y="2968"/>
                  </a:lnTo>
                  <a:cubicBezTo>
                    <a:pt x="14682" y="3110"/>
                    <a:pt x="14628" y="3231"/>
                    <a:pt x="14551" y="3351"/>
                  </a:cubicBezTo>
                  <a:cubicBezTo>
                    <a:pt x="14475" y="3483"/>
                    <a:pt x="14376" y="3604"/>
                    <a:pt x="14277" y="3713"/>
                  </a:cubicBezTo>
                  <a:cubicBezTo>
                    <a:pt x="14113" y="3888"/>
                    <a:pt x="13872" y="4041"/>
                    <a:pt x="13642" y="4041"/>
                  </a:cubicBezTo>
                  <a:cubicBezTo>
                    <a:pt x="13565" y="4041"/>
                    <a:pt x="13478" y="4020"/>
                    <a:pt x="13402" y="3976"/>
                  </a:cubicBezTo>
                  <a:cubicBezTo>
                    <a:pt x="13215" y="3855"/>
                    <a:pt x="13139" y="3614"/>
                    <a:pt x="13161" y="3385"/>
                  </a:cubicBezTo>
                  <a:cubicBezTo>
                    <a:pt x="13171" y="3166"/>
                    <a:pt x="13259" y="2947"/>
                    <a:pt x="13336" y="2738"/>
                  </a:cubicBezTo>
                  <a:cubicBezTo>
                    <a:pt x="13478" y="2290"/>
                    <a:pt x="13522" y="1818"/>
                    <a:pt x="13478" y="1348"/>
                  </a:cubicBezTo>
                  <a:cubicBezTo>
                    <a:pt x="13402" y="625"/>
                    <a:pt x="13336" y="1"/>
                    <a:pt x="12569" y="1"/>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37;p48">
              <a:extLst>
                <a:ext uri="{FF2B5EF4-FFF2-40B4-BE49-F238E27FC236}">
                  <a16:creationId xmlns:a16="http://schemas.microsoft.com/office/drawing/2014/main" id="{B5C5E582-E6B1-3888-DE40-563290064F73}"/>
                </a:ext>
              </a:extLst>
            </p:cNvPr>
            <p:cNvSpPr/>
            <p:nvPr/>
          </p:nvSpPr>
          <p:spPr>
            <a:xfrm>
              <a:off x="2224910" y="2464234"/>
              <a:ext cx="484891" cy="527602"/>
            </a:xfrm>
            <a:custGeom>
              <a:avLst/>
              <a:gdLst/>
              <a:ahLst/>
              <a:cxnLst/>
              <a:rect l="l" t="t" r="r" b="b"/>
              <a:pathLst>
                <a:path w="19697" h="21432" extrusionOk="0">
                  <a:moveTo>
                    <a:pt x="2514" y="0"/>
                  </a:moveTo>
                  <a:cubicBezTo>
                    <a:pt x="583" y="0"/>
                    <a:pt x="348" y="2292"/>
                    <a:pt x="329" y="4059"/>
                  </a:cubicBezTo>
                  <a:cubicBezTo>
                    <a:pt x="285" y="7585"/>
                    <a:pt x="0" y="10881"/>
                    <a:pt x="712" y="14417"/>
                  </a:cubicBezTo>
                  <a:cubicBezTo>
                    <a:pt x="1205" y="16925"/>
                    <a:pt x="2212" y="19640"/>
                    <a:pt x="4511" y="20745"/>
                  </a:cubicBezTo>
                  <a:cubicBezTo>
                    <a:pt x="5387" y="21161"/>
                    <a:pt x="6361" y="21293"/>
                    <a:pt x="7325" y="21370"/>
                  </a:cubicBezTo>
                  <a:cubicBezTo>
                    <a:pt x="7880" y="21411"/>
                    <a:pt x="8437" y="21432"/>
                    <a:pt x="8994" y="21432"/>
                  </a:cubicBezTo>
                  <a:cubicBezTo>
                    <a:pt x="10796" y="21432"/>
                    <a:pt x="12597" y="21216"/>
                    <a:pt x="14354" y="20789"/>
                  </a:cubicBezTo>
                  <a:cubicBezTo>
                    <a:pt x="16007" y="20395"/>
                    <a:pt x="18526" y="19497"/>
                    <a:pt x="19302" y="17779"/>
                  </a:cubicBezTo>
                  <a:cubicBezTo>
                    <a:pt x="19697" y="16903"/>
                    <a:pt x="19358" y="15873"/>
                    <a:pt x="18876" y="15041"/>
                  </a:cubicBezTo>
                  <a:cubicBezTo>
                    <a:pt x="17409" y="12468"/>
                    <a:pt x="14835" y="10749"/>
                    <a:pt x="12482" y="8942"/>
                  </a:cubicBezTo>
                  <a:cubicBezTo>
                    <a:pt x="10664" y="7541"/>
                    <a:pt x="8857" y="5943"/>
                    <a:pt x="7828" y="3862"/>
                  </a:cubicBezTo>
                  <a:cubicBezTo>
                    <a:pt x="6854" y="1881"/>
                    <a:pt x="5606" y="720"/>
                    <a:pt x="3339" y="118"/>
                  </a:cubicBezTo>
                  <a:cubicBezTo>
                    <a:pt x="3035" y="37"/>
                    <a:pt x="2761"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38;p48">
              <a:extLst>
                <a:ext uri="{FF2B5EF4-FFF2-40B4-BE49-F238E27FC236}">
                  <a16:creationId xmlns:a16="http://schemas.microsoft.com/office/drawing/2014/main" id="{A684BE22-A372-767F-F034-4CF835545492}"/>
                </a:ext>
              </a:extLst>
            </p:cNvPr>
            <p:cNvSpPr/>
            <p:nvPr/>
          </p:nvSpPr>
          <p:spPr>
            <a:xfrm>
              <a:off x="2232984" y="2481959"/>
              <a:ext cx="17552" cy="78973"/>
            </a:xfrm>
            <a:custGeom>
              <a:avLst/>
              <a:gdLst/>
              <a:ahLst/>
              <a:cxnLst/>
              <a:rect l="l" t="t" r="r" b="b"/>
              <a:pathLst>
                <a:path w="713" h="3208" extrusionOk="0">
                  <a:moveTo>
                    <a:pt x="712" y="0"/>
                  </a:moveTo>
                  <a:cubicBezTo>
                    <a:pt x="45" y="833"/>
                    <a:pt x="11" y="2179"/>
                    <a:pt x="1" y="3208"/>
                  </a:cubicBezTo>
                  <a:cubicBezTo>
                    <a:pt x="23" y="2091"/>
                    <a:pt x="143" y="799"/>
                    <a:pt x="712" y="11"/>
                  </a:cubicBezTo>
                  <a:lnTo>
                    <a:pt x="712" y="0"/>
                  </a:lnTo>
                  <a:close/>
                </a:path>
              </a:pathLst>
            </a:custGeom>
            <a:solidFill>
              <a:srgbClr val="8F8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339;p48">
              <a:extLst>
                <a:ext uri="{FF2B5EF4-FFF2-40B4-BE49-F238E27FC236}">
                  <a16:creationId xmlns:a16="http://schemas.microsoft.com/office/drawing/2014/main" id="{55C4086E-601F-5DDF-6401-846AA7B085B5}"/>
                </a:ext>
              </a:extLst>
            </p:cNvPr>
            <p:cNvSpPr/>
            <p:nvPr/>
          </p:nvSpPr>
          <p:spPr>
            <a:xfrm>
              <a:off x="2230843" y="2482205"/>
              <a:ext cx="462538" cy="505668"/>
            </a:xfrm>
            <a:custGeom>
              <a:avLst/>
              <a:gdLst/>
              <a:ahLst/>
              <a:cxnLst/>
              <a:rect l="l" t="t" r="r" b="b"/>
              <a:pathLst>
                <a:path w="18789" h="20541" extrusionOk="0">
                  <a:moveTo>
                    <a:pt x="1894" y="4173"/>
                  </a:moveTo>
                  <a:lnTo>
                    <a:pt x="1894" y="4282"/>
                  </a:lnTo>
                  <a:cubicBezTo>
                    <a:pt x="1927" y="4293"/>
                    <a:pt x="1949" y="4293"/>
                    <a:pt x="1971" y="4293"/>
                  </a:cubicBezTo>
                  <a:cubicBezTo>
                    <a:pt x="1949" y="4249"/>
                    <a:pt x="1916" y="4205"/>
                    <a:pt x="1894" y="4173"/>
                  </a:cubicBezTo>
                  <a:close/>
                  <a:moveTo>
                    <a:pt x="799" y="1"/>
                  </a:moveTo>
                  <a:cubicBezTo>
                    <a:pt x="230" y="789"/>
                    <a:pt x="110" y="2081"/>
                    <a:pt x="88" y="3198"/>
                  </a:cubicBezTo>
                  <a:lnTo>
                    <a:pt x="449" y="3494"/>
                  </a:lnTo>
                  <a:lnTo>
                    <a:pt x="449" y="3505"/>
                  </a:lnTo>
                  <a:cubicBezTo>
                    <a:pt x="712" y="3724"/>
                    <a:pt x="986" y="3964"/>
                    <a:pt x="1292" y="4118"/>
                  </a:cubicBezTo>
                  <a:cubicBezTo>
                    <a:pt x="1303" y="4118"/>
                    <a:pt x="1314" y="4118"/>
                    <a:pt x="1325" y="4129"/>
                  </a:cubicBezTo>
                  <a:cubicBezTo>
                    <a:pt x="1467" y="4195"/>
                    <a:pt x="1609" y="4249"/>
                    <a:pt x="1763" y="4271"/>
                  </a:cubicBezTo>
                  <a:cubicBezTo>
                    <a:pt x="1774" y="4271"/>
                    <a:pt x="1818" y="4282"/>
                    <a:pt x="1872" y="4282"/>
                  </a:cubicBezTo>
                  <a:lnTo>
                    <a:pt x="1894" y="4282"/>
                  </a:lnTo>
                  <a:cubicBezTo>
                    <a:pt x="1883" y="4239"/>
                    <a:pt x="1883" y="4205"/>
                    <a:pt x="1883" y="4161"/>
                  </a:cubicBezTo>
                  <a:cubicBezTo>
                    <a:pt x="1566" y="3680"/>
                    <a:pt x="1248" y="3198"/>
                    <a:pt x="1040" y="2662"/>
                  </a:cubicBezTo>
                  <a:cubicBezTo>
                    <a:pt x="821" y="2081"/>
                    <a:pt x="745" y="1414"/>
                    <a:pt x="964" y="833"/>
                  </a:cubicBezTo>
                  <a:lnTo>
                    <a:pt x="964" y="833"/>
                  </a:lnTo>
                  <a:cubicBezTo>
                    <a:pt x="974" y="866"/>
                    <a:pt x="996" y="899"/>
                    <a:pt x="1008" y="932"/>
                  </a:cubicBezTo>
                  <a:lnTo>
                    <a:pt x="1008" y="943"/>
                  </a:lnTo>
                  <a:cubicBezTo>
                    <a:pt x="1117" y="1173"/>
                    <a:pt x="1237" y="1392"/>
                    <a:pt x="1380" y="1611"/>
                  </a:cubicBezTo>
                  <a:cubicBezTo>
                    <a:pt x="1533" y="1808"/>
                    <a:pt x="1697" y="1994"/>
                    <a:pt x="1828" y="2136"/>
                  </a:cubicBezTo>
                  <a:lnTo>
                    <a:pt x="1828" y="2125"/>
                  </a:lnTo>
                  <a:lnTo>
                    <a:pt x="1840" y="2016"/>
                  </a:lnTo>
                  <a:lnTo>
                    <a:pt x="1840" y="2125"/>
                  </a:lnTo>
                  <a:lnTo>
                    <a:pt x="1840" y="2147"/>
                  </a:lnTo>
                  <a:cubicBezTo>
                    <a:pt x="1883" y="2202"/>
                    <a:pt x="1938" y="2256"/>
                    <a:pt x="1971" y="2300"/>
                  </a:cubicBezTo>
                  <a:cubicBezTo>
                    <a:pt x="2376" y="2793"/>
                    <a:pt x="2803" y="3242"/>
                    <a:pt x="3219" y="3713"/>
                  </a:cubicBezTo>
                  <a:cubicBezTo>
                    <a:pt x="3427" y="3954"/>
                    <a:pt x="3701" y="4260"/>
                    <a:pt x="3974" y="4599"/>
                  </a:cubicBezTo>
                  <a:cubicBezTo>
                    <a:pt x="3930" y="4205"/>
                    <a:pt x="3909" y="3822"/>
                    <a:pt x="3887" y="3428"/>
                  </a:cubicBezTo>
                  <a:cubicBezTo>
                    <a:pt x="3076" y="2979"/>
                    <a:pt x="2310" y="2191"/>
                    <a:pt x="1862" y="1611"/>
                  </a:cubicBezTo>
                  <a:cubicBezTo>
                    <a:pt x="1828" y="1567"/>
                    <a:pt x="1796" y="1523"/>
                    <a:pt x="1763" y="1490"/>
                  </a:cubicBezTo>
                  <a:cubicBezTo>
                    <a:pt x="1424" y="1008"/>
                    <a:pt x="1095" y="516"/>
                    <a:pt x="799" y="1"/>
                  </a:cubicBezTo>
                  <a:close/>
                  <a:moveTo>
                    <a:pt x="66" y="4315"/>
                  </a:moveTo>
                  <a:cubicBezTo>
                    <a:pt x="66" y="4479"/>
                    <a:pt x="55" y="4655"/>
                    <a:pt x="55" y="4830"/>
                  </a:cubicBezTo>
                  <a:cubicBezTo>
                    <a:pt x="77" y="4830"/>
                    <a:pt x="88" y="4840"/>
                    <a:pt x="110" y="4852"/>
                  </a:cubicBezTo>
                  <a:cubicBezTo>
                    <a:pt x="142" y="4862"/>
                    <a:pt x="176" y="4874"/>
                    <a:pt x="197" y="4874"/>
                  </a:cubicBezTo>
                  <a:cubicBezTo>
                    <a:pt x="241" y="4874"/>
                    <a:pt x="274" y="4862"/>
                    <a:pt x="307" y="4852"/>
                  </a:cubicBezTo>
                  <a:cubicBezTo>
                    <a:pt x="361" y="4775"/>
                    <a:pt x="361" y="4643"/>
                    <a:pt x="296" y="4567"/>
                  </a:cubicBezTo>
                  <a:cubicBezTo>
                    <a:pt x="230" y="4479"/>
                    <a:pt x="154" y="4392"/>
                    <a:pt x="66" y="4315"/>
                  </a:cubicBezTo>
                  <a:close/>
                  <a:moveTo>
                    <a:pt x="14897" y="19570"/>
                  </a:moveTo>
                  <a:lnTo>
                    <a:pt x="14897" y="19570"/>
                  </a:lnTo>
                  <a:cubicBezTo>
                    <a:pt x="14779" y="19587"/>
                    <a:pt x="14661" y="19602"/>
                    <a:pt x="14551" y="19611"/>
                  </a:cubicBezTo>
                  <a:cubicBezTo>
                    <a:pt x="14666" y="19594"/>
                    <a:pt x="14782" y="19583"/>
                    <a:pt x="14897" y="19570"/>
                  </a:cubicBezTo>
                  <a:close/>
                  <a:moveTo>
                    <a:pt x="10959" y="19632"/>
                  </a:moveTo>
                  <a:lnTo>
                    <a:pt x="10959" y="19632"/>
                  </a:lnTo>
                  <a:cubicBezTo>
                    <a:pt x="11256" y="19665"/>
                    <a:pt x="11562" y="19687"/>
                    <a:pt x="11857" y="19709"/>
                  </a:cubicBezTo>
                  <a:cubicBezTo>
                    <a:pt x="11562" y="19698"/>
                    <a:pt x="11256" y="19676"/>
                    <a:pt x="10959" y="19632"/>
                  </a:cubicBezTo>
                  <a:close/>
                  <a:moveTo>
                    <a:pt x="12536" y="19720"/>
                  </a:moveTo>
                  <a:cubicBezTo>
                    <a:pt x="12580" y="19720"/>
                    <a:pt x="12624" y="19731"/>
                    <a:pt x="12667" y="19731"/>
                  </a:cubicBezTo>
                  <a:lnTo>
                    <a:pt x="12307" y="19731"/>
                  </a:lnTo>
                  <a:lnTo>
                    <a:pt x="12088" y="19720"/>
                  </a:lnTo>
                  <a:close/>
                  <a:moveTo>
                    <a:pt x="14551" y="19611"/>
                  </a:moveTo>
                  <a:lnTo>
                    <a:pt x="14321" y="19643"/>
                  </a:lnTo>
                  <a:lnTo>
                    <a:pt x="14212" y="19654"/>
                  </a:lnTo>
                  <a:lnTo>
                    <a:pt x="14102" y="19665"/>
                  </a:lnTo>
                  <a:cubicBezTo>
                    <a:pt x="14025" y="19665"/>
                    <a:pt x="13949" y="19676"/>
                    <a:pt x="13883" y="19676"/>
                  </a:cubicBezTo>
                  <a:lnTo>
                    <a:pt x="13653" y="19698"/>
                  </a:lnTo>
                  <a:cubicBezTo>
                    <a:pt x="13620" y="19698"/>
                    <a:pt x="13577" y="19698"/>
                    <a:pt x="13543" y="19709"/>
                  </a:cubicBezTo>
                  <a:lnTo>
                    <a:pt x="13434" y="19709"/>
                  </a:lnTo>
                  <a:cubicBezTo>
                    <a:pt x="13358" y="19709"/>
                    <a:pt x="13281" y="19720"/>
                    <a:pt x="13204" y="19720"/>
                  </a:cubicBezTo>
                  <a:lnTo>
                    <a:pt x="12985" y="19731"/>
                  </a:lnTo>
                  <a:lnTo>
                    <a:pt x="12667" y="19731"/>
                  </a:lnTo>
                  <a:cubicBezTo>
                    <a:pt x="12701" y="19731"/>
                    <a:pt x="12723" y="19731"/>
                    <a:pt x="12755" y="19720"/>
                  </a:cubicBezTo>
                  <a:lnTo>
                    <a:pt x="12985" y="19720"/>
                  </a:lnTo>
                  <a:lnTo>
                    <a:pt x="13204" y="19709"/>
                  </a:lnTo>
                  <a:lnTo>
                    <a:pt x="13434" y="19709"/>
                  </a:lnTo>
                  <a:lnTo>
                    <a:pt x="13543" y="19698"/>
                  </a:lnTo>
                  <a:cubicBezTo>
                    <a:pt x="13577" y="19698"/>
                    <a:pt x="13620" y="19698"/>
                    <a:pt x="13653" y="19687"/>
                  </a:cubicBezTo>
                  <a:lnTo>
                    <a:pt x="13872" y="19676"/>
                  </a:lnTo>
                  <a:cubicBezTo>
                    <a:pt x="13949" y="19665"/>
                    <a:pt x="14025" y="19665"/>
                    <a:pt x="14102" y="19654"/>
                  </a:cubicBezTo>
                  <a:lnTo>
                    <a:pt x="14212" y="19643"/>
                  </a:lnTo>
                  <a:lnTo>
                    <a:pt x="14321" y="19632"/>
                  </a:lnTo>
                  <a:cubicBezTo>
                    <a:pt x="14397" y="19632"/>
                    <a:pt x="14474" y="19621"/>
                    <a:pt x="14551" y="19611"/>
                  </a:cubicBezTo>
                  <a:close/>
                  <a:moveTo>
                    <a:pt x="0" y="9045"/>
                  </a:moveTo>
                  <a:lnTo>
                    <a:pt x="0" y="9045"/>
                  </a:lnTo>
                  <a:cubicBezTo>
                    <a:pt x="33" y="10577"/>
                    <a:pt x="154" y="12110"/>
                    <a:pt x="471" y="13687"/>
                  </a:cubicBezTo>
                  <a:cubicBezTo>
                    <a:pt x="811" y="15395"/>
                    <a:pt x="1380" y="17190"/>
                    <a:pt x="2431" y="18504"/>
                  </a:cubicBezTo>
                  <a:cubicBezTo>
                    <a:pt x="2956" y="18975"/>
                    <a:pt x="4051" y="19742"/>
                    <a:pt x="4205" y="19808"/>
                  </a:cubicBezTo>
                  <a:cubicBezTo>
                    <a:pt x="5135" y="20256"/>
                    <a:pt x="6175" y="20421"/>
                    <a:pt x="7205" y="20497"/>
                  </a:cubicBezTo>
                  <a:cubicBezTo>
                    <a:pt x="7675" y="20530"/>
                    <a:pt x="8157" y="20541"/>
                    <a:pt x="8628" y="20541"/>
                  </a:cubicBezTo>
                  <a:cubicBezTo>
                    <a:pt x="10762" y="20541"/>
                    <a:pt x="12886" y="20212"/>
                    <a:pt x="14912" y="19589"/>
                  </a:cubicBezTo>
                  <a:cubicBezTo>
                    <a:pt x="14942" y="19578"/>
                    <a:pt x="14963" y="19568"/>
                    <a:pt x="14993" y="19558"/>
                  </a:cubicBezTo>
                  <a:lnTo>
                    <a:pt x="14993" y="19558"/>
                  </a:lnTo>
                  <a:cubicBezTo>
                    <a:pt x="14999" y="19557"/>
                    <a:pt x="15005" y="19556"/>
                    <a:pt x="15010" y="19555"/>
                  </a:cubicBezTo>
                  <a:cubicBezTo>
                    <a:pt x="16478" y="19085"/>
                    <a:pt x="17978" y="18362"/>
                    <a:pt x="18711" y="17015"/>
                  </a:cubicBezTo>
                  <a:cubicBezTo>
                    <a:pt x="18733" y="16961"/>
                    <a:pt x="18766" y="16906"/>
                    <a:pt x="18788" y="16851"/>
                  </a:cubicBezTo>
                  <a:lnTo>
                    <a:pt x="18788" y="16851"/>
                  </a:lnTo>
                  <a:cubicBezTo>
                    <a:pt x="17868" y="17158"/>
                    <a:pt x="16916" y="17300"/>
                    <a:pt x="15952" y="17300"/>
                  </a:cubicBezTo>
                  <a:cubicBezTo>
                    <a:pt x="12930" y="17300"/>
                    <a:pt x="9865" y="15866"/>
                    <a:pt x="7774" y="13611"/>
                  </a:cubicBezTo>
                  <a:cubicBezTo>
                    <a:pt x="6679" y="12428"/>
                    <a:pt x="5836" y="11049"/>
                    <a:pt x="5212" y="9560"/>
                  </a:cubicBezTo>
                  <a:cubicBezTo>
                    <a:pt x="4938" y="9483"/>
                    <a:pt x="4631" y="9384"/>
                    <a:pt x="4380" y="9384"/>
                  </a:cubicBezTo>
                  <a:cubicBezTo>
                    <a:pt x="4314" y="9384"/>
                    <a:pt x="4248" y="9395"/>
                    <a:pt x="4183" y="9406"/>
                  </a:cubicBezTo>
                  <a:cubicBezTo>
                    <a:pt x="3974" y="9461"/>
                    <a:pt x="3789" y="9570"/>
                    <a:pt x="3580" y="9636"/>
                  </a:cubicBezTo>
                  <a:cubicBezTo>
                    <a:pt x="3329" y="9723"/>
                    <a:pt x="3066" y="9767"/>
                    <a:pt x="2803" y="9767"/>
                  </a:cubicBezTo>
                  <a:cubicBezTo>
                    <a:pt x="2694" y="9767"/>
                    <a:pt x="2584" y="9757"/>
                    <a:pt x="2475" y="9745"/>
                  </a:cubicBezTo>
                  <a:lnTo>
                    <a:pt x="2475" y="9745"/>
                  </a:lnTo>
                  <a:cubicBezTo>
                    <a:pt x="2573" y="10260"/>
                    <a:pt x="2682" y="10764"/>
                    <a:pt x="2803" y="11268"/>
                  </a:cubicBezTo>
                  <a:cubicBezTo>
                    <a:pt x="2836" y="11409"/>
                    <a:pt x="2869" y="11552"/>
                    <a:pt x="2913" y="11706"/>
                  </a:cubicBezTo>
                  <a:lnTo>
                    <a:pt x="2967" y="11913"/>
                  </a:lnTo>
                  <a:cubicBezTo>
                    <a:pt x="2989" y="11990"/>
                    <a:pt x="3011" y="12066"/>
                    <a:pt x="3033" y="12132"/>
                  </a:cubicBezTo>
                  <a:cubicBezTo>
                    <a:pt x="3066" y="12275"/>
                    <a:pt x="3110" y="12417"/>
                    <a:pt x="3154" y="12570"/>
                  </a:cubicBezTo>
                  <a:cubicBezTo>
                    <a:pt x="3175" y="12636"/>
                    <a:pt x="3197" y="12713"/>
                    <a:pt x="3219" y="12779"/>
                  </a:cubicBezTo>
                  <a:cubicBezTo>
                    <a:pt x="3241" y="12855"/>
                    <a:pt x="3263" y="12920"/>
                    <a:pt x="3285" y="12997"/>
                  </a:cubicBezTo>
                  <a:cubicBezTo>
                    <a:pt x="3482" y="13555"/>
                    <a:pt x="3701" y="14114"/>
                    <a:pt x="3974" y="14650"/>
                  </a:cubicBezTo>
                  <a:cubicBezTo>
                    <a:pt x="4237" y="15187"/>
                    <a:pt x="4555" y="15701"/>
                    <a:pt x="4905" y="16183"/>
                  </a:cubicBezTo>
                  <a:cubicBezTo>
                    <a:pt x="5256" y="16665"/>
                    <a:pt x="5660" y="17114"/>
                    <a:pt x="6098" y="17519"/>
                  </a:cubicBezTo>
                  <a:cubicBezTo>
                    <a:pt x="6317" y="17716"/>
                    <a:pt x="6558" y="17913"/>
                    <a:pt x="6799" y="18088"/>
                  </a:cubicBezTo>
                  <a:lnTo>
                    <a:pt x="6986" y="18209"/>
                  </a:lnTo>
                  <a:lnTo>
                    <a:pt x="7171" y="18340"/>
                  </a:lnTo>
                  <a:cubicBezTo>
                    <a:pt x="7237" y="18373"/>
                    <a:pt x="7303" y="18417"/>
                    <a:pt x="7358" y="18450"/>
                  </a:cubicBezTo>
                  <a:cubicBezTo>
                    <a:pt x="7423" y="18494"/>
                    <a:pt x="7489" y="18526"/>
                    <a:pt x="7555" y="18559"/>
                  </a:cubicBezTo>
                  <a:cubicBezTo>
                    <a:pt x="8080" y="18855"/>
                    <a:pt x="8638" y="19085"/>
                    <a:pt x="9208" y="19260"/>
                  </a:cubicBezTo>
                  <a:cubicBezTo>
                    <a:pt x="9285" y="19282"/>
                    <a:pt x="9350" y="19304"/>
                    <a:pt x="9427" y="19326"/>
                  </a:cubicBezTo>
                  <a:lnTo>
                    <a:pt x="9635" y="19380"/>
                  </a:lnTo>
                  <a:lnTo>
                    <a:pt x="9689" y="19392"/>
                  </a:lnTo>
                  <a:lnTo>
                    <a:pt x="9745" y="19413"/>
                  </a:lnTo>
                  <a:lnTo>
                    <a:pt x="9854" y="19435"/>
                  </a:lnTo>
                  <a:lnTo>
                    <a:pt x="9964" y="19457"/>
                  </a:lnTo>
                  <a:cubicBezTo>
                    <a:pt x="10007" y="19468"/>
                    <a:pt x="10040" y="19479"/>
                    <a:pt x="10073" y="19479"/>
                  </a:cubicBezTo>
                  <a:cubicBezTo>
                    <a:pt x="10368" y="19545"/>
                    <a:pt x="10664" y="19589"/>
                    <a:pt x="10959" y="19632"/>
                  </a:cubicBezTo>
                  <a:cubicBezTo>
                    <a:pt x="10664" y="19599"/>
                    <a:pt x="10368" y="19555"/>
                    <a:pt x="10073" y="19490"/>
                  </a:cubicBezTo>
                  <a:cubicBezTo>
                    <a:pt x="10040" y="19479"/>
                    <a:pt x="10007" y="19479"/>
                    <a:pt x="9964" y="19468"/>
                  </a:cubicBezTo>
                  <a:lnTo>
                    <a:pt x="9854" y="19446"/>
                  </a:lnTo>
                  <a:lnTo>
                    <a:pt x="9745" y="19413"/>
                  </a:lnTo>
                  <a:lnTo>
                    <a:pt x="9689" y="19402"/>
                  </a:lnTo>
                  <a:lnTo>
                    <a:pt x="9635" y="19392"/>
                  </a:lnTo>
                  <a:lnTo>
                    <a:pt x="9416" y="19336"/>
                  </a:lnTo>
                  <a:cubicBezTo>
                    <a:pt x="9350" y="19314"/>
                    <a:pt x="9273" y="19293"/>
                    <a:pt x="9208" y="19271"/>
                  </a:cubicBezTo>
                  <a:cubicBezTo>
                    <a:pt x="8628" y="19095"/>
                    <a:pt x="8080" y="18866"/>
                    <a:pt x="7555" y="18570"/>
                  </a:cubicBezTo>
                  <a:cubicBezTo>
                    <a:pt x="7489" y="18538"/>
                    <a:pt x="7423" y="18504"/>
                    <a:pt x="7358" y="18460"/>
                  </a:cubicBezTo>
                  <a:cubicBezTo>
                    <a:pt x="7292" y="18428"/>
                    <a:pt x="7226" y="18384"/>
                    <a:pt x="7161" y="18340"/>
                  </a:cubicBezTo>
                  <a:lnTo>
                    <a:pt x="6974" y="18220"/>
                  </a:lnTo>
                  <a:lnTo>
                    <a:pt x="6788" y="18100"/>
                  </a:lnTo>
                  <a:cubicBezTo>
                    <a:pt x="6548" y="17924"/>
                    <a:pt x="6317" y="17727"/>
                    <a:pt x="6088" y="17530"/>
                  </a:cubicBezTo>
                  <a:cubicBezTo>
                    <a:pt x="5650" y="17125"/>
                    <a:pt x="5244" y="16676"/>
                    <a:pt x="4894" y="16195"/>
                  </a:cubicBezTo>
                  <a:cubicBezTo>
                    <a:pt x="4544" y="15713"/>
                    <a:pt x="4227" y="15198"/>
                    <a:pt x="3964" y="14662"/>
                  </a:cubicBezTo>
                  <a:cubicBezTo>
                    <a:pt x="3690" y="14125"/>
                    <a:pt x="3471" y="13567"/>
                    <a:pt x="3274" y="12997"/>
                  </a:cubicBezTo>
                  <a:cubicBezTo>
                    <a:pt x="3252" y="12932"/>
                    <a:pt x="3230" y="12855"/>
                    <a:pt x="3208" y="12789"/>
                  </a:cubicBezTo>
                  <a:cubicBezTo>
                    <a:pt x="3186" y="12713"/>
                    <a:pt x="3164" y="12636"/>
                    <a:pt x="3142" y="12570"/>
                  </a:cubicBezTo>
                  <a:cubicBezTo>
                    <a:pt x="3098" y="12428"/>
                    <a:pt x="3055" y="12285"/>
                    <a:pt x="3022" y="12132"/>
                  </a:cubicBezTo>
                  <a:cubicBezTo>
                    <a:pt x="3000" y="12066"/>
                    <a:pt x="2978" y="11990"/>
                    <a:pt x="2956" y="11925"/>
                  </a:cubicBezTo>
                  <a:lnTo>
                    <a:pt x="2901" y="11706"/>
                  </a:lnTo>
                  <a:cubicBezTo>
                    <a:pt x="2857" y="11563"/>
                    <a:pt x="2825" y="11409"/>
                    <a:pt x="2792" y="11268"/>
                  </a:cubicBezTo>
                  <a:cubicBezTo>
                    <a:pt x="2672" y="10764"/>
                    <a:pt x="2551" y="10260"/>
                    <a:pt x="2463" y="9745"/>
                  </a:cubicBezTo>
                  <a:cubicBezTo>
                    <a:pt x="2288" y="9723"/>
                    <a:pt x="2124" y="9702"/>
                    <a:pt x="1960" y="9669"/>
                  </a:cubicBezTo>
                  <a:cubicBezTo>
                    <a:pt x="1281" y="9538"/>
                    <a:pt x="635" y="9319"/>
                    <a:pt x="0" y="9045"/>
                  </a:cubicBezTo>
                  <a:close/>
                </a:path>
              </a:pathLst>
            </a:custGeom>
            <a:solidFill>
              <a:srgbClr val="0C0C0C">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340;p48">
              <a:extLst>
                <a:ext uri="{FF2B5EF4-FFF2-40B4-BE49-F238E27FC236}">
                  <a16:creationId xmlns:a16="http://schemas.microsoft.com/office/drawing/2014/main" id="{BC36A69B-9A1A-4427-C890-58A2A0682C43}"/>
                </a:ext>
              </a:extLst>
            </p:cNvPr>
            <p:cNvSpPr/>
            <p:nvPr/>
          </p:nvSpPr>
          <p:spPr>
            <a:xfrm>
              <a:off x="2275843" y="2531809"/>
              <a:ext cx="324533" cy="436124"/>
            </a:xfrm>
            <a:custGeom>
              <a:avLst/>
              <a:gdLst/>
              <a:ahLst/>
              <a:cxnLst/>
              <a:rect l="l" t="t" r="r" b="b"/>
              <a:pathLst>
                <a:path w="13183" h="17716" extrusionOk="0">
                  <a:moveTo>
                    <a:pt x="12" y="1"/>
                  </a:moveTo>
                  <a:lnTo>
                    <a:pt x="0" y="110"/>
                  </a:lnTo>
                  <a:lnTo>
                    <a:pt x="0" y="121"/>
                  </a:lnTo>
                  <a:cubicBezTo>
                    <a:pt x="0" y="132"/>
                    <a:pt x="0" y="132"/>
                    <a:pt x="12" y="132"/>
                  </a:cubicBezTo>
                  <a:lnTo>
                    <a:pt x="12" y="110"/>
                  </a:lnTo>
                  <a:lnTo>
                    <a:pt x="12" y="1"/>
                  </a:lnTo>
                  <a:close/>
                  <a:moveTo>
                    <a:pt x="55" y="2146"/>
                  </a:moveTo>
                  <a:cubicBezTo>
                    <a:pt x="55" y="2190"/>
                    <a:pt x="55" y="2224"/>
                    <a:pt x="66" y="2267"/>
                  </a:cubicBezTo>
                  <a:lnTo>
                    <a:pt x="66" y="2158"/>
                  </a:lnTo>
                  <a:lnTo>
                    <a:pt x="55" y="2146"/>
                  </a:lnTo>
                  <a:close/>
                  <a:moveTo>
                    <a:pt x="635" y="7730"/>
                  </a:moveTo>
                  <a:cubicBezTo>
                    <a:pt x="723" y="8245"/>
                    <a:pt x="844" y="8749"/>
                    <a:pt x="964" y="9253"/>
                  </a:cubicBezTo>
                  <a:cubicBezTo>
                    <a:pt x="997" y="9394"/>
                    <a:pt x="1029" y="9548"/>
                    <a:pt x="1073" y="9691"/>
                  </a:cubicBezTo>
                  <a:lnTo>
                    <a:pt x="1128" y="9910"/>
                  </a:lnTo>
                  <a:cubicBezTo>
                    <a:pt x="1150" y="9975"/>
                    <a:pt x="1172" y="10051"/>
                    <a:pt x="1194" y="10117"/>
                  </a:cubicBezTo>
                  <a:cubicBezTo>
                    <a:pt x="1227" y="10270"/>
                    <a:pt x="1270" y="10413"/>
                    <a:pt x="1314" y="10555"/>
                  </a:cubicBezTo>
                  <a:cubicBezTo>
                    <a:pt x="1336" y="10621"/>
                    <a:pt x="1358" y="10698"/>
                    <a:pt x="1380" y="10774"/>
                  </a:cubicBezTo>
                  <a:cubicBezTo>
                    <a:pt x="1402" y="10840"/>
                    <a:pt x="1424" y="10917"/>
                    <a:pt x="1446" y="10982"/>
                  </a:cubicBezTo>
                  <a:cubicBezTo>
                    <a:pt x="1643" y="11552"/>
                    <a:pt x="1862" y="12110"/>
                    <a:pt x="2136" y="12647"/>
                  </a:cubicBezTo>
                  <a:cubicBezTo>
                    <a:pt x="2399" y="13183"/>
                    <a:pt x="2716" y="13698"/>
                    <a:pt x="3066" y="14180"/>
                  </a:cubicBezTo>
                  <a:cubicBezTo>
                    <a:pt x="3416" y="14661"/>
                    <a:pt x="3822" y="15110"/>
                    <a:pt x="4260" y="15515"/>
                  </a:cubicBezTo>
                  <a:cubicBezTo>
                    <a:pt x="4489" y="15712"/>
                    <a:pt x="4720" y="15909"/>
                    <a:pt x="4960" y="16085"/>
                  </a:cubicBezTo>
                  <a:lnTo>
                    <a:pt x="5146" y="16205"/>
                  </a:lnTo>
                  <a:lnTo>
                    <a:pt x="5333" y="16325"/>
                  </a:lnTo>
                  <a:cubicBezTo>
                    <a:pt x="5398" y="16369"/>
                    <a:pt x="5464" y="16413"/>
                    <a:pt x="5530" y="16445"/>
                  </a:cubicBezTo>
                  <a:cubicBezTo>
                    <a:pt x="5595" y="16489"/>
                    <a:pt x="5661" y="16523"/>
                    <a:pt x="5727" y="16555"/>
                  </a:cubicBezTo>
                  <a:cubicBezTo>
                    <a:pt x="6252" y="16851"/>
                    <a:pt x="6800" y="17080"/>
                    <a:pt x="7380" y="17256"/>
                  </a:cubicBezTo>
                  <a:cubicBezTo>
                    <a:pt x="7445" y="17278"/>
                    <a:pt x="7522" y="17299"/>
                    <a:pt x="7588" y="17321"/>
                  </a:cubicBezTo>
                  <a:lnTo>
                    <a:pt x="7807" y="17377"/>
                  </a:lnTo>
                  <a:lnTo>
                    <a:pt x="7861" y="17387"/>
                  </a:lnTo>
                  <a:lnTo>
                    <a:pt x="7917" y="17398"/>
                  </a:lnTo>
                  <a:lnTo>
                    <a:pt x="7861" y="17377"/>
                  </a:lnTo>
                  <a:lnTo>
                    <a:pt x="7807" y="17365"/>
                  </a:lnTo>
                  <a:lnTo>
                    <a:pt x="7599" y="17311"/>
                  </a:lnTo>
                  <a:cubicBezTo>
                    <a:pt x="7522" y="17289"/>
                    <a:pt x="7457" y="17267"/>
                    <a:pt x="7380" y="17245"/>
                  </a:cubicBezTo>
                  <a:cubicBezTo>
                    <a:pt x="6810" y="17070"/>
                    <a:pt x="6252" y="16840"/>
                    <a:pt x="5727" y="16544"/>
                  </a:cubicBezTo>
                  <a:cubicBezTo>
                    <a:pt x="5661" y="16511"/>
                    <a:pt x="5595" y="16479"/>
                    <a:pt x="5530" y="16435"/>
                  </a:cubicBezTo>
                  <a:cubicBezTo>
                    <a:pt x="5475" y="16402"/>
                    <a:pt x="5409" y="16358"/>
                    <a:pt x="5343" y="16325"/>
                  </a:cubicBezTo>
                  <a:lnTo>
                    <a:pt x="5158" y="16194"/>
                  </a:lnTo>
                  <a:lnTo>
                    <a:pt x="4971" y="16073"/>
                  </a:lnTo>
                  <a:cubicBezTo>
                    <a:pt x="4730" y="15898"/>
                    <a:pt x="4489" y="15701"/>
                    <a:pt x="4270" y="15504"/>
                  </a:cubicBezTo>
                  <a:cubicBezTo>
                    <a:pt x="3832" y="15099"/>
                    <a:pt x="3428" y="14650"/>
                    <a:pt x="3077" y="14168"/>
                  </a:cubicBezTo>
                  <a:cubicBezTo>
                    <a:pt x="2727" y="13686"/>
                    <a:pt x="2409" y="13172"/>
                    <a:pt x="2146" y="12635"/>
                  </a:cubicBezTo>
                  <a:cubicBezTo>
                    <a:pt x="1873" y="12099"/>
                    <a:pt x="1654" y="11540"/>
                    <a:pt x="1457" y="10982"/>
                  </a:cubicBezTo>
                  <a:cubicBezTo>
                    <a:pt x="1435" y="10905"/>
                    <a:pt x="1413" y="10840"/>
                    <a:pt x="1391" y="10764"/>
                  </a:cubicBezTo>
                  <a:cubicBezTo>
                    <a:pt x="1369" y="10698"/>
                    <a:pt x="1347" y="10621"/>
                    <a:pt x="1326" y="10555"/>
                  </a:cubicBezTo>
                  <a:cubicBezTo>
                    <a:pt x="1282" y="10402"/>
                    <a:pt x="1238" y="10260"/>
                    <a:pt x="1205" y="10117"/>
                  </a:cubicBezTo>
                  <a:cubicBezTo>
                    <a:pt x="1183" y="10051"/>
                    <a:pt x="1161" y="9975"/>
                    <a:pt x="1139" y="9898"/>
                  </a:cubicBezTo>
                  <a:lnTo>
                    <a:pt x="1085" y="9691"/>
                  </a:lnTo>
                  <a:cubicBezTo>
                    <a:pt x="1041" y="9537"/>
                    <a:pt x="1008" y="9394"/>
                    <a:pt x="975" y="9253"/>
                  </a:cubicBezTo>
                  <a:cubicBezTo>
                    <a:pt x="854" y="8749"/>
                    <a:pt x="745" y="8245"/>
                    <a:pt x="647" y="7730"/>
                  </a:cubicBezTo>
                  <a:close/>
                  <a:moveTo>
                    <a:pt x="13172" y="17540"/>
                  </a:moveTo>
                  <a:cubicBezTo>
                    <a:pt x="13138" y="17545"/>
                    <a:pt x="13103" y="17550"/>
                    <a:pt x="13069" y="17555"/>
                  </a:cubicBezTo>
                  <a:lnTo>
                    <a:pt x="13069" y="17555"/>
                  </a:lnTo>
                  <a:cubicBezTo>
                    <a:pt x="13107" y="17550"/>
                    <a:pt x="13145" y="17546"/>
                    <a:pt x="13182" y="17540"/>
                  </a:cubicBezTo>
                  <a:close/>
                  <a:moveTo>
                    <a:pt x="13069" y="17555"/>
                  </a:moveTo>
                  <a:lnTo>
                    <a:pt x="13069" y="17555"/>
                  </a:lnTo>
                  <a:cubicBezTo>
                    <a:pt x="12954" y="17568"/>
                    <a:pt x="12838" y="17579"/>
                    <a:pt x="12723" y="17596"/>
                  </a:cubicBezTo>
                  <a:cubicBezTo>
                    <a:pt x="12833" y="17587"/>
                    <a:pt x="12951" y="17572"/>
                    <a:pt x="13069" y="17555"/>
                  </a:cubicBezTo>
                  <a:close/>
                  <a:moveTo>
                    <a:pt x="7917" y="17398"/>
                  </a:moveTo>
                  <a:lnTo>
                    <a:pt x="8026" y="17431"/>
                  </a:lnTo>
                  <a:lnTo>
                    <a:pt x="8136" y="17453"/>
                  </a:lnTo>
                  <a:cubicBezTo>
                    <a:pt x="8179" y="17464"/>
                    <a:pt x="8212" y="17464"/>
                    <a:pt x="8245" y="17475"/>
                  </a:cubicBezTo>
                  <a:cubicBezTo>
                    <a:pt x="8540" y="17540"/>
                    <a:pt x="8836" y="17584"/>
                    <a:pt x="9131" y="17617"/>
                  </a:cubicBezTo>
                  <a:cubicBezTo>
                    <a:pt x="8836" y="17574"/>
                    <a:pt x="8540" y="17530"/>
                    <a:pt x="8245" y="17464"/>
                  </a:cubicBezTo>
                  <a:cubicBezTo>
                    <a:pt x="8212" y="17464"/>
                    <a:pt x="8179" y="17453"/>
                    <a:pt x="8136" y="17442"/>
                  </a:cubicBezTo>
                  <a:lnTo>
                    <a:pt x="8026" y="17420"/>
                  </a:lnTo>
                  <a:lnTo>
                    <a:pt x="7917" y="17398"/>
                  </a:lnTo>
                  <a:close/>
                  <a:moveTo>
                    <a:pt x="9131" y="17617"/>
                  </a:moveTo>
                  <a:lnTo>
                    <a:pt x="9131" y="17617"/>
                  </a:lnTo>
                  <a:cubicBezTo>
                    <a:pt x="9428" y="17661"/>
                    <a:pt x="9734" y="17683"/>
                    <a:pt x="10029" y="17694"/>
                  </a:cubicBezTo>
                  <a:cubicBezTo>
                    <a:pt x="9734" y="17672"/>
                    <a:pt x="9428" y="17650"/>
                    <a:pt x="9131" y="17617"/>
                  </a:cubicBezTo>
                  <a:close/>
                  <a:moveTo>
                    <a:pt x="12723" y="17596"/>
                  </a:moveTo>
                  <a:cubicBezTo>
                    <a:pt x="12646" y="17606"/>
                    <a:pt x="12569" y="17617"/>
                    <a:pt x="12493" y="17617"/>
                  </a:cubicBezTo>
                  <a:lnTo>
                    <a:pt x="12384" y="17628"/>
                  </a:lnTo>
                  <a:lnTo>
                    <a:pt x="12274" y="17639"/>
                  </a:lnTo>
                  <a:cubicBezTo>
                    <a:pt x="12197" y="17650"/>
                    <a:pt x="12121" y="17650"/>
                    <a:pt x="12044" y="17661"/>
                  </a:cubicBezTo>
                  <a:lnTo>
                    <a:pt x="11825" y="17672"/>
                  </a:lnTo>
                  <a:cubicBezTo>
                    <a:pt x="11792" y="17683"/>
                    <a:pt x="11749" y="17683"/>
                    <a:pt x="11715" y="17683"/>
                  </a:cubicBezTo>
                  <a:lnTo>
                    <a:pt x="11606" y="17694"/>
                  </a:lnTo>
                  <a:lnTo>
                    <a:pt x="11715" y="17694"/>
                  </a:lnTo>
                  <a:cubicBezTo>
                    <a:pt x="11749" y="17683"/>
                    <a:pt x="11792" y="17683"/>
                    <a:pt x="11825" y="17683"/>
                  </a:cubicBezTo>
                  <a:lnTo>
                    <a:pt x="12055" y="17661"/>
                  </a:lnTo>
                  <a:cubicBezTo>
                    <a:pt x="12121" y="17661"/>
                    <a:pt x="12197" y="17650"/>
                    <a:pt x="12274" y="17650"/>
                  </a:cubicBezTo>
                  <a:lnTo>
                    <a:pt x="12384" y="17639"/>
                  </a:lnTo>
                  <a:lnTo>
                    <a:pt x="12493" y="17628"/>
                  </a:lnTo>
                  <a:lnTo>
                    <a:pt x="12723" y="17596"/>
                  </a:lnTo>
                  <a:close/>
                  <a:moveTo>
                    <a:pt x="10260" y="17705"/>
                  </a:moveTo>
                  <a:lnTo>
                    <a:pt x="10479" y="17716"/>
                  </a:lnTo>
                  <a:lnTo>
                    <a:pt x="10839" y="17716"/>
                  </a:lnTo>
                  <a:cubicBezTo>
                    <a:pt x="10796" y="17716"/>
                    <a:pt x="10752" y="17705"/>
                    <a:pt x="10708" y="17705"/>
                  </a:cubicBezTo>
                  <a:close/>
                  <a:moveTo>
                    <a:pt x="11376" y="17694"/>
                  </a:moveTo>
                  <a:lnTo>
                    <a:pt x="11157" y="17705"/>
                  </a:lnTo>
                  <a:lnTo>
                    <a:pt x="10927" y="17705"/>
                  </a:lnTo>
                  <a:cubicBezTo>
                    <a:pt x="10895" y="17716"/>
                    <a:pt x="10873" y="17716"/>
                    <a:pt x="10839" y="17716"/>
                  </a:cubicBezTo>
                  <a:lnTo>
                    <a:pt x="11157" y="17716"/>
                  </a:lnTo>
                  <a:lnTo>
                    <a:pt x="11376" y="17705"/>
                  </a:lnTo>
                  <a:cubicBezTo>
                    <a:pt x="11453" y="17705"/>
                    <a:pt x="11530" y="17694"/>
                    <a:pt x="11606" y="17694"/>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341;p48">
              <a:extLst>
                <a:ext uri="{FF2B5EF4-FFF2-40B4-BE49-F238E27FC236}">
                  <a16:creationId xmlns:a16="http://schemas.microsoft.com/office/drawing/2014/main" id="{C4891BA3-B28F-12AE-180A-E96988B5FCB7}"/>
                </a:ext>
              </a:extLst>
            </p:cNvPr>
            <p:cNvSpPr/>
            <p:nvPr/>
          </p:nvSpPr>
          <p:spPr>
            <a:xfrm>
              <a:off x="2445113" y="2602166"/>
              <a:ext cx="17011" cy="19965"/>
            </a:xfrm>
            <a:custGeom>
              <a:avLst/>
              <a:gdLst/>
              <a:ahLst/>
              <a:cxnLst/>
              <a:rect l="l" t="t" r="r" b="b"/>
              <a:pathLst>
                <a:path w="691" h="811" extrusionOk="0">
                  <a:moveTo>
                    <a:pt x="0" y="1"/>
                  </a:moveTo>
                  <a:cubicBezTo>
                    <a:pt x="11" y="22"/>
                    <a:pt x="22" y="44"/>
                    <a:pt x="33" y="55"/>
                  </a:cubicBezTo>
                  <a:cubicBezTo>
                    <a:pt x="143" y="154"/>
                    <a:pt x="230" y="252"/>
                    <a:pt x="329" y="361"/>
                  </a:cubicBezTo>
                  <a:cubicBezTo>
                    <a:pt x="219" y="230"/>
                    <a:pt x="110" y="121"/>
                    <a:pt x="0" y="1"/>
                  </a:cubicBezTo>
                  <a:close/>
                  <a:moveTo>
                    <a:pt x="329" y="361"/>
                  </a:moveTo>
                  <a:cubicBezTo>
                    <a:pt x="449" y="504"/>
                    <a:pt x="569" y="657"/>
                    <a:pt x="679" y="811"/>
                  </a:cubicBezTo>
                  <a:lnTo>
                    <a:pt x="690" y="811"/>
                  </a:lnTo>
                  <a:cubicBezTo>
                    <a:pt x="581" y="657"/>
                    <a:pt x="460" y="504"/>
                    <a:pt x="329" y="361"/>
                  </a:cubicBezTo>
                  <a:close/>
                </a:path>
              </a:pathLst>
            </a:custGeom>
            <a:solidFill>
              <a:srgbClr val="955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342;p48">
              <a:extLst>
                <a:ext uri="{FF2B5EF4-FFF2-40B4-BE49-F238E27FC236}">
                  <a16:creationId xmlns:a16="http://schemas.microsoft.com/office/drawing/2014/main" id="{55C8FD9E-BF17-AA7E-B52E-1C50C6442063}"/>
                </a:ext>
              </a:extLst>
            </p:cNvPr>
            <p:cNvSpPr/>
            <p:nvPr/>
          </p:nvSpPr>
          <p:spPr>
            <a:xfrm>
              <a:off x="2108198" y="2502711"/>
              <a:ext cx="757136" cy="325788"/>
            </a:xfrm>
            <a:custGeom>
              <a:avLst/>
              <a:gdLst/>
              <a:ahLst/>
              <a:cxnLst/>
              <a:rect l="l" t="t" r="r" b="b"/>
              <a:pathLst>
                <a:path w="30756" h="13234" extrusionOk="0">
                  <a:moveTo>
                    <a:pt x="5946" y="0"/>
                  </a:moveTo>
                  <a:lnTo>
                    <a:pt x="5946" y="0"/>
                  </a:lnTo>
                  <a:cubicBezTo>
                    <a:pt x="5727" y="581"/>
                    <a:pt x="5803" y="1248"/>
                    <a:pt x="6022" y="1829"/>
                  </a:cubicBezTo>
                  <a:cubicBezTo>
                    <a:pt x="6252" y="2420"/>
                    <a:pt x="6603" y="2934"/>
                    <a:pt x="6953" y="3460"/>
                  </a:cubicBezTo>
                  <a:cubicBezTo>
                    <a:pt x="6372" y="3460"/>
                    <a:pt x="5869" y="3044"/>
                    <a:pt x="5431" y="2661"/>
                  </a:cubicBezTo>
                  <a:cubicBezTo>
                    <a:pt x="4457" y="1818"/>
                    <a:pt x="3274" y="1150"/>
                    <a:pt x="2081" y="657"/>
                  </a:cubicBezTo>
                  <a:cubicBezTo>
                    <a:pt x="1946" y="594"/>
                    <a:pt x="1804" y="539"/>
                    <a:pt x="1661" y="539"/>
                  </a:cubicBezTo>
                  <a:cubicBezTo>
                    <a:pt x="1629" y="539"/>
                    <a:pt x="1598" y="542"/>
                    <a:pt x="1566" y="548"/>
                  </a:cubicBezTo>
                  <a:cubicBezTo>
                    <a:pt x="1391" y="581"/>
                    <a:pt x="1227" y="756"/>
                    <a:pt x="1270" y="931"/>
                  </a:cubicBezTo>
                  <a:cubicBezTo>
                    <a:pt x="1304" y="1051"/>
                    <a:pt x="1424" y="1128"/>
                    <a:pt x="1533" y="1183"/>
                  </a:cubicBezTo>
                  <a:cubicBezTo>
                    <a:pt x="2026" y="1479"/>
                    <a:pt x="2518" y="1774"/>
                    <a:pt x="3012" y="2058"/>
                  </a:cubicBezTo>
                  <a:cubicBezTo>
                    <a:pt x="3800" y="2518"/>
                    <a:pt x="4698" y="3022"/>
                    <a:pt x="5278" y="3734"/>
                  </a:cubicBezTo>
                  <a:cubicBezTo>
                    <a:pt x="5365" y="3843"/>
                    <a:pt x="5333" y="4051"/>
                    <a:pt x="5201" y="4051"/>
                  </a:cubicBezTo>
                  <a:cubicBezTo>
                    <a:pt x="5158" y="4051"/>
                    <a:pt x="5124" y="4041"/>
                    <a:pt x="5092" y="4019"/>
                  </a:cubicBezTo>
                  <a:cubicBezTo>
                    <a:pt x="3647" y="3296"/>
                    <a:pt x="2289" y="2376"/>
                    <a:pt x="942" y="1489"/>
                  </a:cubicBezTo>
                  <a:cubicBezTo>
                    <a:pt x="788" y="1396"/>
                    <a:pt x="606" y="1299"/>
                    <a:pt x="436" y="1299"/>
                  </a:cubicBezTo>
                  <a:cubicBezTo>
                    <a:pt x="365" y="1299"/>
                    <a:pt x="295" y="1316"/>
                    <a:pt x="231" y="1358"/>
                  </a:cubicBezTo>
                  <a:cubicBezTo>
                    <a:pt x="55" y="1479"/>
                    <a:pt x="44" y="1752"/>
                    <a:pt x="143" y="1938"/>
                  </a:cubicBezTo>
                  <a:cubicBezTo>
                    <a:pt x="253" y="2135"/>
                    <a:pt x="450" y="2255"/>
                    <a:pt x="625" y="2365"/>
                  </a:cubicBezTo>
                  <a:cubicBezTo>
                    <a:pt x="1939" y="3197"/>
                    <a:pt x="3252" y="4019"/>
                    <a:pt x="4555" y="4839"/>
                  </a:cubicBezTo>
                  <a:cubicBezTo>
                    <a:pt x="4708" y="4927"/>
                    <a:pt x="4873" y="5070"/>
                    <a:pt x="4840" y="5234"/>
                  </a:cubicBezTo>
                  <a:cubicBezTo>
                    <a:pt x="4820" y="5347"/>
                    <a:pt x="4742" y="5393"/>
                    <a:pt x="4627" y="5393"/>
                  </a:cubicBezTo>
                  <a:cubicBezTo>
                    <a:pt x="4151" y="5393"/>
                    <a:pt x="3049" y="4608"/>
                    <a:pt x="2891" y="4511"/>
                  </a:cubicBezTo>
                  <a:cubicBezTo>
                    <a:pt x="2146" y="4062"/>
                    <a:pt x="1413" y="3591"/>
                    <a:pt x="690" y="3099"/>
                  </a:cubicBezTo>
                  <a:cubicBezTo>
                    <a:pt x="580" y="3022"/>
                    <a:pt x="457" y="2946"/>
                    <a:pt x="330" y="2946"/>
                  </a:cubicBezTo>
                  <a:cubicBezTo>
                    <a:pt x="294" y="2946"/>
                    <a:pt x="256" y="2953"/>
                    <a:pt x="219" y="2968"/>
                  </a:cubicBezTo>
                  <a:cubicBezTo>
                    <a:pt x="77" y="3022"/>
                    <a:pt x="0" y="3208"/>
                    <a:pt x="44" y="3372"/>
                  </a:cubicBezTo>
                  <a:cubicBezTo>
                    <a:pt x="77" y="3526"/>
                    <a:pt x="187" y="3657"/>
                    <a:pt x="296" y="3778"/>
                  </a:cubicBezTo>
                  <a:cubicBezTo>
                    <a:pt x="1325" y="4839"/>
                    <a:pt x="2836" y="5299"/>
                    <a:pt x="3953" y="6274"/>
                  </a:cubicBezTo>
                  <a:cubicBezTo>
                    <a:pt x="4007" y="6328"/>
                    <a:pt x="4063" y="6384"/>
                    <a:pt x="4073" y="6449"/>
                  </a:cubicBezTo>
                  <a:cubicBezTo>
                    <a:pt x="4106" y="6569"/>
                    <a:pt x="3986" y="6690"/>
                    <a:pt x="3866" y="6712"/>
                  </a:cubicBezTo>
                  <a:cubicBezTo>
                    <a:pt x="3843" y="6716"/>
                    <a:pt x="3821" y="6718"/>
                    <a:pt x="3799" y="6718"/>
                  </a:cubicBezTo>
                  <a:cubicBezTo>
                    <a:pt x="3701" y="6718"/>
                    <a:pt x="3603" y="6682"/>
                    <a:pt x="3504" y="6646"/>
                  </a:cubicBezTo>
                  <a:cubicBezTo>
                    <a:pt x="2869" y="6384"/>
                    <a:pt x="2256" y="6033"/>
                    <a:pt x="1708" y="5617"/>
                  </a:cubicBezTo>
                  <a:cubicBezTo>
                    <a:pt x="1458" y="5429"/>
                    <a:pt x="1198" y="5222"/>
                    <a:pt x="889" y="5222"/>
                  </a:cubicBezTo>
                  <a:cubicBezTo>
                    <a:pt x="874" y="5222"/>
                    <a:pt x="859" y="5222"/>
                    <a:pt x="844" y="5223"/>
                  </a:cubicBezTo>
                  <a:cubicBezTo>
                    <a:pt x="734" y="5321"/>
                    <a:pt x="734" y="5508"/>
                    <a:pt x="810" y="5639"/>
                  </a:cubicBezTo>
                  <a:cubicBezTo>
                    <a:pt x="888" y="5770"/>
                    <a:pt x="1019" y="5858"/>
                    <a:pt x="1139" y="5946"/>
                  </a:cubicBezTo>
                  <a:cubicBezTo>
                    <a:pt x="2946" y="7161"/>
                    <a:pt x="4807" y="8420"/>
                    <a:pt x="6942" y="8836"/>
                  </a:cubicBezTo>
                  <a:cubicBezTo>
                    <a:pt x="7215" y="8892"/>
                    <a:pt x="7496" y="8931"/>
                    <a:pt x="7775" y="8931"/>
                  </a:cubicBezTo>
                  <a:cubicBezTo>
                    <a:pt x="8044" y="8931"/>
                    <a:pt x="8310" y="8894"/>
                    <a:pt x="8562" y="8803"/>
                  </a:cubicBezTo>
                  <a:cubicBezTo>
                    <a:pt x="8771" y="8737"/>
                    <a:pt x="8956" y="8628"/>
                    <a:pt x="9165" y="8573"/>
                  </a:cubicBezTo>
                  <a:cubicBezTo>
                    <a:pt x="9222" y="8560"/>
                    <a:pt x="9284" y="8554"/>
                    <a:pt x="9348" y="8554"/>
                  </a:cubicBezTo>
                  <a:cubicBezTo>
                    <a:pt x="9714" y="8554"/>
                    <a:pt x="10174" y="8740"/>
                    <a:pt x="10500" y="8814"/>
                  </a:cubicBezTo>
                  <a:cubicBezTo>
                    <a:pt x="10993" y="8924"/>
                    <a:pt x="11486" y="9055"/>
                    <a:pt x="11978" y="9197"/>
                  </a:cubicBezTo>
                  <a:cubicBezTo>
                    <a:pt x="12920" y="9471"/>
                    <a:pt x="13861" y="9778"/>
                    <a:pt x="14803" y="10084"/>
                  </a:cubicBezTo>
                  <a:cubicBezTo>
                    <a:pt x="18175" y="11157"/>
                    <a:pt x="21591" y="12087"/>
                    <a:pt x="25062" y="12788"/>
                  </a:cubicBezTo>
                  <a:cubicBezTo>
                    <a:pt x="26254" y="13023"/>
                    <a:pt x="27471" y="13234"/>
                    <a:pt x="28684" y="13234"/>
                  </a:cubicBezTo>
                  <a:cubicBezTo>
                    <a:pt x="28886" y="13234"/>
                    <a:pt x="29087" y="13228"/>
                    <a:pt x="29288" y="13216"/>
                  </a:cubicBezTo>
                  <a:cubicBezTo>
                    <a:pt x="29759" y="13194"/>
                    <a:pt x="30296" y="13084"/>
                    <a:pt x="30536" y="12690"/>
                  </a:cubicBezTo>
                  <a:cubicBezTo>
                    <a:pt x="30678" y="12460"/>
                    <a:pt x="30690" y="12197"/>
                    <a:pt x="30700" y="11934"/>
                  </a:cubicBezTo>
                  <a:cubicBezTo>
                    <a:pt x="30755" y="10336"/>
                    <a:pt x="30602" y="8737"/>
                    <a:pt x="30317" y="7172"/>
                  </a:cubicBezTo>
                  <a:cubicBezTo>
                    <a:pt x="30065" y="5715"/>
                    <a:pt x="29715" y="4292"/>
                    <a:pt x="29430" y="2847"/>
                  </a:cubicBezTo>
                  <a:cubicBezTo>
                    <a:pt x="28576" y="3318"/>
                    <a:pt x="27624" y="3603"/>
                    <a:pt x="26683" y="3887"/>
                  </a:cubicBezTo>
                  <a:cubicBezTo>
                    <a:pt x="26457" y="3962"/>
                    <a:pt x="24634" y="4506"/>
                    <a:pt x="24053" y="4506"/>
                  </a:cubicBezTo>
                  <a:cubicBezTo>
                    <a:pt x="23957" y="4506"/>
                    <a:pt x="23895" y="4491"/>
                    <a:pt x="23880" y="4457"/>
                  </a:cubicBezTo>
                  <a:lnTo>
                    <a:pt x="23880" y="4457"/>
                  </a:lnTo>
                  <a:cubicBezTo>
                    <a:pt x="24175" y="5124"/>
                    <a:pt x="24416" y="5825"/>
                    <a:pt x="24678" y="6515"/>
                  </a:cubicBezTo>
                  <a:cubicBezTo>
                    <a:pt x="24875" y="7017"/>
                    <a:pt x="25071" y="7519"/>
                    <a:pt x="25398" y="7945"/>
                  </a:cubicBezTo>
                  <a:lnTo>
                    <a:pt x="25398" y="7945"/>
                  </a:lnTo>
                  <a:cubicBezTo>
                    <a:pt x="24936" y="7347"/>
                    <a:pt x="23692" y="7270"/>
                    <a:pt x="22992" y="7172"/>
                  </a:cubicBezTo>
                  <a:cubicBezTo>
                    <a:pt x="20726" y="6854"/>
                    <a:pt x="18438" y="6865"/>
                    <a:pt x="16150" y="6756"/>
                  </a:cubicBezTo>
                  <a:cubicBezTo>
                    <a:pt x="15022" y="6712"/>
                    <a:pt x="13883" y="6635"/>
                    <a:pt x="12756" y="6482"/>
                  </a:cubicBezTo>
                  <a:cubicBezTo>
                    <a:pt x="12577" y="6461"/>
                    <a:pt x="10120" y="6097"/>
                    <a:pt x="9912" y="6097"/>
                  </a:cubicBezTo>
                  <a:cubicBezTo>
                    <a:pt x="9903" y="6097"/>
                    <a:pt x="9898" y="6098"/>
                    <a:pt x="9898" y="6099"/>
                  </a:cubicBezTo>
                  <a:cubicBezTo>
                    <a:pt x="9997" y="4873"/>
                    <a:pt x="8968" y="3756"/>
                    <a:pt x="8190" y="2924"/>
                  </a:cubicBezTo>
                  <a:cubicBezTo>
                    <a:pt x="7347" y="2015"/>
                    <a:pt x="6428" y="1139"/>
                    <a:pt x="5946" y="0"/>
                  </a:cubicBezTo>
                  <a:close/>
                </a:path>
              </a:pathLst>
            </a:custGeom>
            <a:solidFill>
              <a:srgbClr val="E4A5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343;p48">
              <a:extLst>
                <a:ext uri="{FF2B5EF4-FFF2-40B4-BE49-F238E27FC236}">
                  <a16:creationId xmlns:a16="http://schemas.microsoft.com/office/drawing/2014/main" id="{E873DF02-40B3-7641-03A1-0838D263A038}"/>
                </a:ext>
              </a:extLst>
            </p:cNvPr>
            <p:cNvSpPr/>
            <p:nvPr/>
          </p:nvSpPr>
          <p:spPr>
            <a:xfrm>
              <a:off x="2127351" y="2631289"/>
              <a:ext cx="79515" cy="36680"/>
            </a:xfrm>
            <a:custGeom>
              <a:avLst/>
              <a:gdLst/>
              <a:ahLst/>
              <a:cxnLst/>
              <a:rect l="l" t="t" r="r" b="b"/>
              <a:pathLst>
                <a:path w="3230" h="1490" extrusionOk="0">
                  <a:moveTo>
                    <a:pt x="66" y="0"/>
                  </a:moveTo>
                  <a:cubicBezTo>
                    <a:pt x="22" y="0"/>
                    <a:pt x="0" y="54"/>
                    <a:pt x="0" y="120"/>
                  </a:cubicBezTo>
                  <a:cubicBezTo>
                    <a:pt x="11" y="76"/>
                    <a:pt x="32" y="32"/>
                    <a:pt x="66" y="0"/>
                  </a:cubicBezTo>
                  <a:close/>
                  <a:moveTo>
                    <a:pt x="3229" y="1423"/>
                  </a:moveTo>
                  <a:cubicBezTo>
                    <a:pt x="3175" y="1456"/>
                    <a:pt x="3120" y="1478"/>
                    <a:pt x="3088" y="1489"/>
                  </a:cubicBezTo>
                  <a:cubicBezTo>
                    <a:pt x="3142" y="1478"/>
                    <a:pt x="3186" y="1456"/>
                    <a:pt x="3229" y="1423"/>
                  </a:cubicBezTo>
                  <a:close/>
                </a:path>
              </a:pathLst>
            </a:custGeom>
            <a:solidFill>
              <a:srgbClr val="BFB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344;p48">
              <a:extLst>
                <a:ext uri="{FF2B5EF4-FFF2-40B4-BE49-F238E27FC236}">
                  <a16:creationId xmlns:a16="http://schemas.microsoft.com/office/drawing/2014/main" id="{67A9248E-48F3-4369-5662-43B8E7841833}"/>
                </a:ext>
              </a:extLst>
            </p:cNvPr>
            <p:cNvSpPr/>
            <p:nvPr/>
          </p:nvSpPr>
          <p:spPr>
            <a:xfrm>
              <a:off x="2127055" y="2631289"/>
              <a:ext cx="84340" cy="43942"/>
            </a:xfrm>
            <a:custGeom>
              <a:avLst/>
              <a:gdLst/>
              <a:ahLst/>
              <a:cxnLst/>
              <a:rect l="l" t="t" r="r" b="b"/>
              <a:pathLst>
                <a:path w="3426" h="1785" extrusionOk="0">
                  <a:moveTo>
                    <a:pt x="3319" y="1237"/>
                  </a:moveTo>
                  <a:cubicBezTo>
                    <a:pt x="3321" y="1240"/>
                    <a:pt x="3324" y="1243"/>
                    <a:pt x="3326" y="1245"/>
                  </a:cubicBezTo>
                  <a:lnTo>
                    <a:pt x="3326" y="1245"/>
                  </a:lnTo>
                  <a:cubicBezTo>
                    <a:pt x="3324" y="1243"/>
                    <a:pt x="3321" y="1240"/>
                    <a:pt x="3319" y="1237"/>
                  </a:cubicBezTo>
                  <a:close/>
                  <a:moveTo>
                    <a:pt x="78" y="0"/>
                  </a:moveTo>
                  <a:cubicBezTo>
                    <a:pt x="44" y="32"/>
                    <a:pt x="23" y="76"/>
                    <a:pt x="12" y="120"/>
                  </a:cubicBezTo>
                  <a:cubicBezTo>
                    <a:pt x="1" y="197"/>
                    <a:pt x="12" y="307"/>
                    <a:pt x="23" y="350"/>
                  </a:cubicBezTo>
                  <a:lnTo>
                    <a:pt x="23" y="361"/>
                  </a:lnTo>
                  <a:cubicBezTo>
                    <a:pt x="44" y="307"/>
                    <a:pt x="100" y="285"/>
                    <a:pt x="165" y="285"/>
                  </a:cubicBezTo>
                  <a:cubicBezTo>
                    <a:pt x="209" y="285"/>
                    <a:pt x="253" y="295"/>
                    <a:pt x="297" y="317"/>
                  </a:cubicBezTo>
                  <a:cubicBezTo>
                    <a:pt x="581" y="416"/>
                    <a:pt x="822" y="613"/>
                    <a:pt x="1063" y="788"/>
                  </a:cubicBezTo>
                  <a:cubicBezTo>
                    <a:pt x="1545" y="1139"/>
                    <a:pt x="2070" y="1434"/>
                    <a:pt x="2618" y="1675"/>
                  </a:cubicBezTo>
                  <a:cubicBezTo>
                    <a:pt x="2738" y="1719"/>
                    <a:pt x="2859" y="1774"/>
                    <a:pt x="2979" y="1784"/>
                  </a:cubicBezTo>
                  <a:lnTo>
                    <a:pt x="3012" y="1784"/>
                  </a:lnTo>
                  <a:cubicBezTo>
                    <a:pt x="3132" y="1784"/>
                    <a:pt x="3253" y="1740"/>
                    <a:pt x="3329" y="1653"/>
                  </a:cubicBezTo>
                  <a:cubicBezTo>
                    <a:pt x="3425" y="1546"/>
                    <a:pt x="3417" y="1356"/>
                    <a:pt x="3326" y="1245"/>
                  </a:cubicBezTo>
                  <a:lnTo>
                    <a:pt x="3326" y="1245"/>
                  </a:lnTo>
                  <a:cubicBezTo>
                    <a:pt x="3366" y="1300"/>
                    <a:pt x="3304" y="1371"/>
                    <a:pt x="3241" y="1423"/>
                  </a:cubicBezTo>
                  <a:cubicBezTo>
                    <a:pt x="3198" y="1456"/>
                    <a:pt x="3154" y="1478"/>
                    <a:pt x="3100" y="1489"/>
                  </a:cubicBezTo>
                  <a:lnTo>
                    <a:pt x="3034" y="1489"/>
                  </a:lnTo>
                  <a:cubicBezTo>
                    <a:pt x="2935" y="1489"/>
                    <a:pt x="2837" y="1456"/>
                    <a:pt x="2738" y="1423"/>
                  </a:cubicBezTo>
                  <a:cubicBezTo>
                    <a:pt x="2103" y="1161"/>
                    <a:pt x="1490" y="810"/>
                    <a:pt x="942" y="394"/>
                  </a:cubicBezTo>
                  <a:cubicBezTo>
                    <a:pt x="691" y="208"/>
                    <a:pt x="428" y="0"/>
                    <a:pt x="122" y="0"/>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345;p48">
              <a:extLst>
                <a:ext uri="{FF2B5EF4-FFF2-40B4-BE49-F238E27FC236}">
                  <a16:creationId xmlns:a16="http://schemas.microsoft.com/office/drawing/2014/main" id="{EBB4A946-3FBF-1FC3-1E61-643F0578BD99}"/>
                </a:ext>
              </a:extLst>
            </p:cNvPr>
            <p:cNvSpPr/>
            <p:nvPr/>
          </p:nvSpPr>
          <p:spPr>
            <a:xfrm>
              <a:off x="2179343" y="2613736"/>
              <a:ext cx="45838" cy="21885"/>
            </a:xfrm>
            <a:custGeom>
              <a:avLst/>
              <a:gdLst/>
              <a:ahLst/>
              <a:cxnLst/>
              <a:rect l="l" t="t" r="r" b="b"/>
              <a:pathLst>
                <a:path w="1862" h="889" extrusionOk="0">
                  <a:moveTo>
                    <a:pt x="1" y="1"/>
                  </a:moveTo>
                  <a:cubicBezTo>
                    <a:pt x="89" y="59"/>
                    <a:pt x="446" y="309"/>
                    <a:pt x="832" y="525"/>
                  </a:cubicBezTo>
                  <a:lnTo>
                    <a:pt x="832" y="525"/>
                  </a:lnTo>
                  <a:cubicBezTo>
                    <a:pt x="548" y="363"/>
                    <a:pt x="282" y="170"/>
                    <a:pt x="1" y="1"/>
                  </a:cubicBezTo>
                  <a:close/>
                  <a:moveTo>
                    <a:pt x="832" y="525"/>
                  </a:moveTo>
                  <a:cubicBezTo>
                    <a:pt x="879" y="552"/>
                    <a:pt x="927" y="579"/>
                    <a:pt x="976" y="604"/>
                  </a:cubicBezTo>
                  <a:cubicBezTo>
                    <a:pt x="928" y="578"/>
                    <a:pt x="880" y="552"/>
                    <a:pt x="832" y="525"/>
                  </a:cubicBezTo>
                  <a:close/>
                  <a:moveTo>
                    <a:pt x="1041" y="647"/>
                  </a:moveTo>
                  <a:lnTo>
                    <a:pt x="1041" y="647"/>
                  </a:lnTo>
                  <a:cubicBezTo>
                    <a:pt x="1304" y="779"/>
                    <a:pt x="1567" y="888"/>
                    <a:pt x="1742" y="888"/>
                  </a:cubicBezTo>
                  <a:cubicBezTo>
                    <a:pt x="1786" y="888"/>
                    <a:pt x="1830" y="877"/>
                    <a:pt x="1862" y="866"/>
                  </a:cubicBezTo>
                  <a:cubicBezTo>
                    <a:pt x="1830" y="866"/>
                    <a:pt x="1808" y="877"/>
                    <a:pt x="1774" y="877"/>
                  </a:cubicBezTo>
                  <a:cubicBezTo>
                    <a:pt x="1534" y="877"/>
                    <a:pt x="1151" y="702"/>
                    <a:pt x="1041" y="647"/>
                  </a:cubicBezTo>
                  <a:close/>
                </a:path>
              </a:pathLst>
            </a:custGeom>
            <a:solidFill>
              <a:srgbClr val="BFB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346;p48">
              <a:extLst>
                <a:ext uri="{FF2B5EF4-FFF2-40B4-BE49-F238E27FC236}">
                  <a16:creationId xmlns:a16="http://schemas.microsoft.com/office/drawing/2014/main" id="{1CFF980F-7B9B-F62C-EBF7-8E6AEF022656}"/>
                </a:ext>
              </a:extLst>
            </p:cNvPr>
            <p:cNvSpPr/>
            <p:nvPr/>
          </p:nvSpPr>
          <p:spPr>
            <a:xfrm>
              <a:off x="2108740" y="2575210"/>
              <a:ext cx="122669" cy="68757"/>
            </a:xfrm>
            <a:custGeom>
              <a:avLst/>
              <a:gdLst/>
              <a:ahLst/>
              <a:cxnLst/>
              <a:rect l="l" t="t" r="r" b="b"/>
              <a:pathLst>
                <a:path w="4983" h="2793" extrusionOk="0">
                  <a:moveTo>
                    <a:pt x="307" y="1"/>
                  </a:moveTo>
                  <a:cubicBezTo>
                    <a:pt x="263" y="1"/>
                    <a:pt x="231" y="11"/>
                    <a:pt x="197" y="23"/>
                  </a:cubicBezTo>
                  <a:cubicBezTo>
                    <a:pt x="143" y="44"/>
                    <a:pt x="99" y="77"/>
                    <a:pt x="77" y="121"/>
                  </a:cubicBezTo>
                  <a:cubicBezTo>
                    <a:pt x="12" y="220"/>
                    <a:pt x="0" y="351"/>
                    <a:pt x="44" y="449"/>
                  </a:cubicBezTo>
                  <a:cubicBezTo>
                    <a:pt x="44" y="362"/>
                    <a:pt x="132" y="296"/>
                    <a:pt x="219" y="296"/>
                  </a:cubicBezTo>
                  <a:lnTo>
                    <a:pt x="231" y="296"/>
                  </a:lnTo>
                  <a:cubicBezTo>
                    <a:pt x="318" y="296"/>
                    <a:pt x="394" y="351"/>
                    <a:pt x="471" y="395"/>
                  </a:cubicBezTo>
                  <a:cubicBezTo>
                    <a:pt x="1172" y="855"/>
                    <a:pt x="1861" y="1315"/>
                    <a:pt x="2552" y="1785"/>
                  </a:cubicBezTo>
                  <a:cubicBezTo>
                    <a:pt x="3088" y="2169"/>
                    <a:pt x="3635" y="2551"/>
                    <a:pt x="4260" y="2738"/>
                  </a:cubicBezTo>
                  <a:cubicBezTo>
                    <a:pt x="4358" y="2770"/>
                    <a:pt x="4457" y="2792"/>
                    <a:pt x="4544" y="2792"/>
                  </a:cubicBezTo>
                  <a:lnTo>
                    <a:pt x="4620" y="2792"/>
                  </a:lnTo>
                  <a:cubicBezTo>
                    <a:pt x="4741" y="2770"/>
                    <a:pt x="4861" y="2705"/>
                    <a:pt x="4917" y="2595"/>
                  </a:cubicBezTo>
                  <a:cubicBezTo>
                    <a:pt x="4982" y="2453"/>
                    <a:pt x="4917" y="2278"/>
                    <a:pt x="4829" y="2135"/>
                  </a:cubicBezTo>
                  <a:lnTo>
                    <a:pt x="4829" y="2135"/>
                  </a:lnTo>
                  <a:cubicBezTo>
                    <a:pt x="4883" y="2322"/>
                    <a:pt x="4829" y="2398"/>
                    <a:pt x="4730" y="2431"/>
                  </a:cubicBezTo>
                  <a:cubicBezTo>
                    <a:pt x="4698" y="2442"/>
                    <a:pt x="4654" y="2453"/>
                    <a:pt x="4610" y="2453"/>
                  </a:cubicBezTo>
                  <a:cubicBezTo>
                    <a:pt x="4435" y="2453"/>
                    <a:pt x="4172" y="2344"/>
                    <a:pt x="3909" y="2212"/>
                  </a:cubicBezTo>
                  <a:lnTo>
                    <a:pt x="3909" y="2201"/>
                  </a:lnTo>
                  <a:lnTo>
                    <a:pt x="3844" y="2169"/>
                  </a:lnTo>
                  <a:cubicBezTo>
                    <a:pt x="3406" y="1938"/>
                    <a:pt x="2968" y="1632"/>
                    <a:pt x="2869" y="1566"/>
                  </a:cubicBezTo>
                  <a:cubicBezTo>
                    <a:pt x="2124" y="1117"/>
                    <a:pt x="1391" y="646"/>
                    <a:pt x="668" y="154"/>
                  </a:cubicBezTo>
                  <a:cubicBezTo>
                    <a:pt x="668" y="154"/>
                    <a:pt x="657" y="154"/>
                    <a:pt x="657" y="143"/>
                  </a:cubicBezTo>
                  <a:lnTo>
                    <a:pt x="647" y="143"/>
                  </a:lnTo>
                  <a:cubicBezTo>
                    <a:pt x="548" y="66"/>
                    <a:pt x="428" y="1"/>
                    <a:pt x="307" y="1"/>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347;p48">
              <a:extLst>
                <a:ext uri="{FF2B5EF4-FFF2-40B4-BE49-F238E27FC236}">
                  <a16:creationId xmlns:a16="http://schemas.microsoft.com/office/drawing/2014/main" id="{F8F0D129-30BE-8302-C559-4DC714A8B281}"/>
                </a:ext>
              </a:extLst>
            </p:cNvPr>
            <p:cNvSpPr/>
            <p:nvPr/>
          </p:nvSpPr>
          <p:spPr>
            <a:xfrm>
              <a:off x="2150786" y="2552291"/>
              <a:ext cx="81410" cy="48817"/>
            </a:xfrm>
            <a:custGeom>
              <a:avLst/>
              <a:gdLst/>
              <a:ahLst/>
              <a:cxnLst/>
              <a:rect l="l" t="t" r="r" b="b"/>
              <a:pathLst>
                <a:path w="3307" h="1983" extrusionOk="0">
                  <a:moveTo>
                    <a:pt x="0" y="1"/>
                  </a:moveTo>
                  <a:cubicBezTo>
                    <a:pt x="1073" y="701"/>
                    <a:pt x="2157" y="1402"/>
                    <a:pt x="3307" y="1983"/>
                  </a:cubicBezTo>
                  <a:lnTo>
                    <a:pt x="3307" y="1983"/>
                  </a:lnTo>
                  <a:cubicBezTo>
                    <a:pt x="2157" y="1402"/>
                    <a:pt x="1073" y="701"/>
                    <a:pt x="0" y="1"/>
                  </a:cubicBezTo>
                  <a:close/>
                </a:path>
              </a:pathLst>
            </a:custGeom>
            <a:solidFill>
              <a:srgbClr val="BFB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348;p48">
              <a:extLst>
                <a:ext uri="{FF2B5EF4-FFF2-40B4-BE49-F238E27FC236}">
                  <a16:creationId xmlns:a16="http://schemas.microsoft.com/office/drawing/2014/main" id="{FA50C803-D48B-2EFE-0071-DEA16AF05CF0}"/>
                </a:ext>
              </a:extLst>
            </p:cNvPr>
            <p:cNvSpPr/>
            <p:nvPr/>
          </p:nvSpPr>
          <p:spPr>
            <a:xfrm>
              <a:off x="2233526" y="2601624"/>
              <a:ext cx="4874" cy="837"/>
            </a:xfrm>
            <a:custGeom>
              <a:avLst/>
              <a:gdLst/>
              <a:ahLst/>
              <a:cxnLst/>
              <a:rect l="l" t="t" r="r" b="b"/>
              <a:pathLst>
                <a:path w="198" h="34" extrusionOk="0">
                  <a:moveTo>
                    <a:pt x="198" y="1"/>
                  </a:moveTo>
                  <a:lnTo>
                    <a:pt x="198" y="1"/>
                  </a:lnTo>
                  <a:cubicBezTo>
                    <a:pt x="165" y="11"/>
                    <a:pt x="132" y="23"/>
                    <a:pt x="88" y="23"/>
                  </a:cubicBezTo>
                  <a:cubicBezTo>
                    <a:pt x="67" y="23"/>
                    <a:pt x="33" y="11"/>
                    <a:pt x="1" y="1"/>
                  </a:cubicBezTo>
                  <a:lnTo>
                    <a:pt x="1" y="1"/>
                  </a:lnTo>
                  <a:cubicBezTo>
                    <a:pt x="33" y="23"/>
                    <a:pt x="67" y="33"/>
                    <a:pt x="110" y="33"/>
                  </a:cubicBezTo>
                  <a:cubicBezTo>
                    <a:pt x="143" y="33"/>
                    <a:pt x="176" y="23"/>
                    <a:pt x="198" y="1"/>
                  </a:cubicBezTo>
                  <a:close/>
                </a:path>
              </a:pathLst>
            </a:custGeom>
            <a:solidFill>
              <a:srgbClr val="3E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349;p48">
              <a:extLst>
                <a:ext uri="{FF2B5EF4-FFF2-40B4-BE49-F238E27FC236}">
                  <a16:creationId xmlns:a16="http://schemas.microsoft.com/office/drawing/2014/main" id="{F8AA6313-666D-476A-66CE-83F8BF1087FF}"/>
                </a:ext>
              </a:extLst>
            </p:cNvPr>
            <p:cNvSpPr/>
            <p:nvPr/>
          </p:nvSpPr>
          <p:spPr>
            <a:xfrm>
              <a:off x="2110340" y="2534788"/>
              <a:ext cx="132639" cy="74419"/>
            </a:xfrm>
            <a:custGeom>
              <a:avLst/>
              <a:gdLst/>
              <a:ahLst/>
              <a:cxnLst/>
              <a:rect l="l" t="t" r="r" b="b"/>
              <a:pathLst>
                <a:path w="5388" h="3023" extrusionOk="0">
                  <a:moveTo>
                    <a:pt x="363" y="0"/>
                  </a:moveTo>
                  <a:cubicBezTo>
                    <a:pt x="198" y="0"/>
                    <a:pt x="67" y="88"/>
                    <a:pt x="1" y="329"/>
                  </a:cubicBezTo>
                  <a:cubicBezTo>
                    <a:pt x="34" y="274"/>
                    <a:pt x="100" y="263"/>
                    <a:pt x="176" y="263"/>
                  </a:cubicBezTo>
                  <a:cubicBezTo>
                    <a:pt x="220" y="263"/>
                    <a:pt x="275" y="274"/>
                    <a:pt x="319" y="285"/>
                  </a:cubicBezTo>
                  <a:cubicBezTo>
                    <a:pt x="582" y="361"/>
                    <a:pt x="811" y="526"/>
                    <a:pt x="1030" y="679"/>
                  </a:cubicBezTo>
                  <a:cubicBezTo>
                    <a:pt x="2136" y="1434"/>
                    <a:pt x="3275" y="2157"/>
                    <a:pt x="4435" y="2836"/>
                  </a:cubicBezTo>
                  <a:cubicBezTo>
                    <a:pt x="4589" y="2935"/>
                    <a:pt x="4764" y="3022"/>
                    <a:pt x="4939" y="3022"/>
                  </a:cubicBezTo>
                  <a:lnTo>
                    <a:pt x="5005" y="3022"/>
                  </a:lnTo>
                  <a:cubicBezTo>
                    <a:pt x="5212" y="2989"/>
                    <a:pt x="5388" y="2748"/>
                    <a:pt x="5278" y="2584"/>
                  </a:cubicBezTo>
                  <a:lnTo>
                    <a:pt x="5278" y="2584"/>
                  </a:lnTo>
                  <a:cubicBezTo>
                    <a:pt x="5268" y="2639"/>
                    <a:pt x="5246" y="2682"/>
                    <a:pt x="5202" y="2716"/>
                  </a:cubicBezTo>
                  <a:cubicBezTo>
                    <a:pt x="5180" y="2738"/>
                    <a:pt x="5147" y="2748"/>
                    <a:pt x="5114" y="2748"/>
                  </a:cubicBezTo>
                  <a:cubicBezTo>
                    <a:pt x="5071" y="2748"/>
                    <a:pt x="5037" y="2738"/>
                    <a:pt x="5005" y="2716"/>
                  </a:cubicBezTo>
                  <a:cubicBezTo>
                    <a:pt x="4983" y="2704"/>
                    <a:pt x="4972" y="2694"/>
                    <a:pt x="4950" y="2694"/>
                  </a:cubicBezTo>
                  <a:cubicBezTo>
                    <a:pt x="3800" y="2113"/>
                    <a:pt x="2716" y="1412"/>
                    <a:pt x="1643" y="712"/>
                  </a:cubicBezTo>
                  <a:lnTo>
                    <a:pt x="855" y="186"/>
                  </a:lnTo>
                  <a:cubicBezTo>
                    <a:pt x="691" y="88"/>
                    <a:pt x="516" y="0"/>
                    <a:pt x="363" y="0"/>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350;p48">
              <a:extLst>
                <a:ext uri="{FF2B5EF4-FFF2-40B4-BE49-F238E27FC236}">
                  <a16:creationId xmlns:a16="http://schemas.microsoft.com/office/drawing/2014/main" id="{D9D2DA9B-85CA-23B3-07D9-4B24689B1B54}"/>
                </a:ext>
              </a:extLst>
            </p:cNvPr>
            <p:cNvSpPr/>
            <p:nvPr/>
          </p:nvSpPr>
          <p:spPr>
            <a:xfrm>
              <a:off x="2142146" y="2515906"/>
              <a:ext cx="6253" cy="2462"/>
            </a:xfrm>
            <a:custGeom>
              <a:avLst/>
              <a:gdLst/>
              <a:ahLst/>
              <a:cxnLst/>
              <a:rect l="l" t="t" r="r" b="b"/>
              <a:pathLst>
                <a:path w="254" h="100" extrusionOk="0">
                  <a:moveTo>
                    <a:pt x="231" y="1"/>
                  </a:moveTo>
                  <a:cubicBezTo>
                    <a:pt x="132" y="1"/>
                    <a:pt x="45" y="33"/>
                    <a:pt x="1" y="99"/>
                  </a:cubicBezTo>
                  <a:cubicBezTo>
                    <a:pt x="56" y="55"/>
                    <a:pt x="122" y="23"/>
                    <a:pt x="187" y="12"/>
                  </a:cubicBezTo>
                  <a:cubicBezTo>
                    <a:pt x="209" y="12"/>
                    <a:pt x="231" y="1"/>
                    <a:pt x="253" y="1"/>
                  </a:cubicBezTo>
                  <a:close/>
                </a:path>
              </a:pathLst>
            </a:custGeom>
            <a:solidFill>
              <a:srgbClr val="BFB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351;p48">
              <a:extLst>
                <a:ext uri="{FF2B5EF4-FFF2-40B4-BE49-F238E27FC236}">
                  <a16:creationId xmlns:a16="http://schemas.microsoft.com/office/drawing/2014/main" id="{5CD61A50-78A3-3D71-2B6F-DC32692A4D1F}"/>
                </a:ext>
              </a:extLst>
            </p:cNvPr>
            <p:cNvSpPr/>
            <p:nvPr/>
          </p:nvSpPr>
          <p:spPr>
            <a:xfrm>
              <a:off x="2232984" y="2560907"/>
              <a:ext cx="25" cy="25"/>
            </a:xfrm>
            <a:custGeom>
              <a:avLst/>
              <a:gdLst/>
              <a:ahLst/>
              <a:cxnLst/>
              <a:rect l="l" t="t" r="r" b="b"/>
              <a:pathLst>
                <a:path w="1" h="1" extrusionOk="0">
                  <a:moveTo>
                    <a:pt x="1" y="1"/>
                  </a:moveTo>
                  <a:lnTo>
                    <a:pt x="1" y="1"/>
                  </a:lnTo>
                  <a:lnTo>
                    <a:pt x="1" y="1"/>
                  </a:lnTo>
                  <a:lnTo>
                    <a:pt x="1" y="1"/>
                  </a:lnTo>
                  <a:close/>
                </a:path>
              </a:pathLst>
            </a:custGeom>
            <a:solidFill>
              <a:srgbClr val="7A7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352;p48">
              <a:extLst>
                <a:ext uri="{FF2B5EF4-FFF2-40B4-BE49-F238E27FC236}">
                  <a16:creationId xmlns:a16="http://schemas.microsoft.com/office/drawing/2014/main" id="{47CA60EF-898E-AF4B-3942-B7A1FCC809E3}"/>
                </a:ext>
              </a:extLst>
            </p:cNvPr>
            <p:cNvSpPr/>
            <p:nvPr/>
          </p:nvSpPr>
          <p:spPr>
            <a:xfrm>
              <a:off x="2274219" y="2587322"/>
              <a:ext cx="2733" cy="320"/>
            </a:xfrm>
            <a:custGeom>
              <a:avLst/>
              <a:gdLst/>
              <a:ahLst/>
              <a:cxnLst/>
              <a:rect l="l" t="t" r="r" b="b"/>
              <a:pathLst>
                <a:path w="111" h="13" extrusionOk="0">
                  <a:moveTo>
                    <a:pt x="1" y="1"/>
                  </a:moveTo>
                  <a:cubicBezTo>
                    <a:pt x="34" y="12"/>
                    <a:pt x="78" y="12"/>
                    <a:pt x="110" y="12"/>
                  </a:cubicBezTo>
                  <a:cubicBezTo>
                    <a:pt x="56" y="12"/>
                    <a:pt x="12" y="1"/>
                    <a:pt x="1" y="1"/>
                  </a:cubicBezTo>
                  <a:close/>
                </a:path>
              </a:pathLst>
            </a:custGeom>
            <a:solidFill>
              <a:srgbClr val="3E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353;p48">
              <a:extLst>
                <a:ext uri="{FF2B5EF4-FFF2-40B4-BE49-F238E27FC236}">
                  <a16:creationId xmlns:a16="http://schemas.microsoft.com/office/drawing/2014/main" id="{013353A2-4844-47A8-07F9-EA615B0E80B4}"/>
                </a:ext>
              </a:extLst>
            </p:cNvPr>
            <p:cNvSpPr/>
            <p:nvPr/>
          </p:nvSpPr>
          <p:spPr>
            <a:xfrm>
              <a:off x="2141358" y="2515906"/>
              <a:ext cx="142880" cy="76314"/>
            </a:xfrm>
            <a:custGeom>
              <a:avLst/>
              <a:gdLst/>
              <a:ahLst/>
              <a:cxnLst/>
              <a:rect l="l" t="t" r="r" b="b"/>
              <a:pathLst>
                <a:path w="5804" h="3100" extrusionOk="0">
                  <a:moveTo>
                    <a:pt x="285" y="1"/>
                  </a:moveTo>
                  <a:cubicBezTo>
                    <a:pt x="263" y="1"/>
                    <a:pt x="241" y="12"/>
                    <a:pt x="219" y="12"/>
                  </a:cubicBezTo>
                  <a:cubicBezTo>
                    <a:pt x="154" y="23"/>
                    <a:pt x="88" y="55"/>
                    <a:pt x="33" y="99"/>
                  </a:cubicBezTo>
                  <a:cubicBezTo>
                    <a:pt x="11" y="132"/>
                    <a:pt x="0" y="176"/>
                    <a:pt x="0" y="230"/>
                  </a:cubicBezTo>
                  <a:cubicBezTo>
                    <a:pt x="55" y="209"/>
                    <a:pt x="110" y="198"/>
                    <a:pt x="164" y="198"/>
                  </a:cubicBezTo>
                  <a:cubicBezTo>
                    <a:pt x="317" y="198"/>
                    <a:pt x="482" y="274"/>
                    <a:pt x="624" y="340"/>
                  </a:cubicBezTo>
                  <a:cubicBezTo>
                    <a:pt x="1643" y="865"/>
                    <a:pt x="2628" y="1457"/>
                    <a:pt x="3558" y="2114"/>
                  </a:cubicBezTo>
                  <a:cubicBezTo>
                    <a:pt x="4062" y="2486"/>
                    <a:pt x="4566" y="2870"/>
                    <a:pt x="5168" y="3045"/>
                  </a:cubicBezTo>
                  <a:cubicBezTo>
                    <a:pt x="5266" y="3077"/>
                    <a:pt x="5365" y="3099"/>
                    <a:pt x="5463" y="3099"/>
                  </a:cubicBezTo>
                  <a:cubicBezTo>
                    <a:pt x="5573" y="3099"/>
                    <a:pt x="5682" y="3067"/>
                    <a:pt x="5770" y="2990"/>
                  </a:cubicBezTo>
                  <a:cubicBezTo>
                    <a:pt x="5803" y="2957"/>
                    <a:pt x="5628" y="2935"/>
                    <a:pt x="5507" y="2913"/>
                  </a:cubicBezTo>
                  <a:cubicBezTo>
                    <a:pt x="5475" y="2913"/>
                    <a:pt x="5431" y="2913"/>
                    <a:pt x="5398" y="2902"/>
                  </a:cubicBezTo>
                  <a:lnTo>
                    <a:pt x="5387" y="2902"/>
                  </a:lnTo>
                  <a:cubicBezTo>
                    <a:pt x="5244" y="2880"/>
                    <a:pt x="5091" y="2826"/>
                    <a:pt x="4960" y="2760"/>
                  </a:cubicBezTo>
                  <a:cubicBezTo>
                    <a:pt x="4949" y="2749"/>
                    <a:pt x="4938" y="2749"/>
                    <a:pt x="4927" y="2749"/>
                  </a:cubicBezTo>
                  <a:cubicBezTo>
                    <a:pt x="4927" y="2738"/>
                    <a:pt x="4927" y="2738"/>
                    <a:pt x="4916" y="2738"/>
                  </a:cubicBezTo>
                  <a:cubicBezTo>
                    <a:pt x="4609" y="2585"/>
                    <a:pt x="4347" y="2355"/>
                    <a:pt x="4084" y="2136"/>
                  </a:cubicBezTo>
                  <a:lnTo>
                    <a:pt x="4084" y="2125"/>
                  </a:lnTo>
                  <a:lnTo>
                    <a:pt x="3723" y="1829"/>
                  </a:lnTo>
                  <a:cubicBezTo>
                    <a:pt x="2825" y="1128"/>
                    <a:pt x="1774" y="559"/>
                    <a:pt x="734" y="121"/>
                  </a:cubicBezTo>
                  <a:cubicBezTo>
                    <a:pt x="635" y="77"/>
                    <a:pt x="449" y="12"/>
                    <a:pt x="285" y="1"/>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354;p48">
              <a:extLst>
                <a:ext uri="{FF2B5EF4-FFF2-40B4-BE49-F238E27FC236}">
                  <a16:creationId xmlns:a16="http://schemas.microsoft.com/office/drawing/2014/main" id="{4C859F74-0BF3-C985-6504-8B1DE47E9159}"/>
                </a:ext>
              </a:extLst>
            </p:cNvPr>
            <p:cNvSpPr/>
            <p:nvPr/>
          </p:nvSpPr>
          <p:spPr>
            <a:xfrm>
              <a:off x="2513304" y="2572231"/>
              <a:ext cx="350947" cy="207846"/>
            </a:xfrm>
            <a:custGeom>
              <a:avLst/>
              <a:gdLst/>
              <a:ahLst/>
              <a:cxnLst/>
              <a:rect l="l" t="t" r="r" b="b"/>
              <a:pathLst>
                <a:path w="14256" h="8443" extrusionOk="0">
                  <a:moveTo>
                    <a:pt x="7489" y="1786"/>
                  </a:moveTo>
                  <a:lnTo>
                    <a:pt x="7489" y="1786"/>
                  </a:lnTo>
                  <a:cubicBezTo>
                    <a:pt x="7665" y="2290"/>
                    <a:pt x="7850" y="3187"/>
                    <a:pt x="8190" y="3592"/>
                  </a:cubicBezTo>
                  <a:cubicBezTo>
                    <a:pt x="7960" y="2990"/>
                    <a:pt x="7741" y="2388"/>
                    <a:pt x="7489" y="1786"/>
                  </a:cubicBezTo>
                  <a:close/>
                  <a:moveTo>
                    <a:pt x="0" y="3954"/>
                  </a:moveTo>
                  <a:cubicBezTo>
                    <a:pt x="73" y="3954"/>
                    <a:pt x="145" y="3955"/>
                    <a:pt x="216" y="3957"/>
                  </a:cubicBezTo>
                  <a:lnTo>
                    <a:pt x="216" y="3957"/>
                  </a:lnTo>
                  <a:cubicBezTo>
                    <a:pt x="142" y="3954"/>
                    <a:pt x="71" y="3954"/>
                    <a:pt x="0" y="3954"/>
                  </a:cubicBezTo>
                  <a:close/>
                  <a:moveTo>
                    <a:pt x="216" y="3957"/>
                  </a:moveTo>
                  <a:cubicBezTo>
                    <a:pt x="256" y="3958"/>
                    <a:pt x="297" y="3961"/>
                    <a:pt x="339" y="3964"/>
                  </a:cubicBezTo>
                  <a:cubicBezTo>
                    <a:pt x="449" y="3964"/>
                    <a:pt x="558" y="3976"/>
                    <a:pt x="679" y="3976"/>
                  </a:cubicBezTo>
                  <a:cubicBezTo>
                    <a:pt x="522" y="3968"/>
                    <a:pt x="370" y="3960"/>
                    <a:pt x="216" y="3957"/>
                  </a:cubicBezTo>
                  <a:close/>
                  <a:moveTo>
                    <a:pt x="8595" y="4830"/>
                  </a:moveTo>
                  <a:cubicBezTo>
                    <a:pt x="8731" y="4913"/>
                    <a:pt x="8846" y="5006"/>
                    <a:pt x="8933" y="5110"/>
                  </a:cubicBezTo>
                  <a:lnTo>
                    <a:pt x="8933" y="5110"/>
                  </a:lnTo>
                  <a:cubicBezTo>
                    <a:pt x="8883" y="5048"/>
                    <a:pt x="8832" y="4976"/>
                    <a:pt x="8792" y="4895"/>
                  </a:cubicBezTo>
                  <a:lnTo>
                    <a:pt x="8595" y="4830"/>
                  </a:lnTo>
                  <a:close/>
                  <a:moveTo>
                    <a:pt x="8933" y="5110"/>
                  </a:moveTo>
                  <a:cubicBezTo>
                    <a:pt x="8937" y="5115"/>
                    <a:pt x="8941" y="5120"/>
                    <a:pt x="8945" y="5125"/>
                  </a:cubicBezTo>
                  <a:cubicBezTo>
                    <a:pt x="8941" y="5120"/>
                    <a:pt x="8937" y="5115"/>
                    <a:pt x="8933" y="5110"/>
                  </a:cubicBezTo>
                  <a:close/>
                  <a:moveTo>
                    <a:pt x="12974" y="1"/>
                  </a:moveTo>
                  <a:cubicBezTo>
                    <a:pt x="12120" y="472"/>
                    <a:pt x="11168" y="757"/>
                    <a:pt x="10227" y="1041"/>
                  </a:cubicBezTo>
                  <a:cubicBezTo>
                    <a:pt x="9996" y="1118"/>
                    <a:pt x="8190" y="1655"/>
                    <a:pt x="7599" y="1655"/>
                  </a:cubicBezTo>
                  <a:cubicBezTo>
                    <a:pt x="7500" y="1655"/>
                    <a:pt x="7434" y="1633"/>
                    <a:pt x="7424" y="1599"/>
                  </a:cubicBezTo>
                  <a:lnTo>
                    <a:pt x="7424" y="1599"/>
                  </a:lnTo>
                  <a:cubicBezTo>
                    <a:pt x="7424" y="1621"/>
                    <a:pt x="7434" y="1633"/>
                    <a:pt x="7446" y="1655"/>
                  </a:cubicBezTo>
                  <a:cubicBezTo>
                    <a:pt x="7467" y="1665"/>
                    <a:pt x="7522" y="1676"/>
                    <a:pt x="7599" y="1676"/>
                  </a:cubicBezTo>
                  <a:cubicBezTo>
                    <a:pt x="8190" y="1676"/>
                    <a:pt x="9996" y="1139"/>
                    <a:pt x="10227" y="1063"/>
                  </a:cubicBezTo>
                  <a:cubicBezTo>
                    <a:pt x="11168" y="779"/>
                    <a:pt x="12120" y="494"/>
                    <a:pt x="12974" y="23"/>
                  </a:cubicBezTo>
                  <a:cubicBezTo>
                    <a:pt x="13259" y="1468"/>
                    <a:pt x="13609" y="2891"/>
                    <a:pt x="13861" y="4348"/>
                  </a:cubicBezTo>
                  <a:cubicBezTo>
                    <a:pt x="14102" y="5694"/>
                    <a:pt x="14256" y="7074"/>
                    <a:pt x="14256" y="8443"/>
                  </a:cubicBezTo>
                  <a:cubicBezTo>
                    <a:pt x="14256" y="7063"/>
                    <a:pt x="14102" y="5684"/>
                    <a:pt x="13861" y="4315"/>
                  </a:cubicBezTo>
                  <a:cubicBezTo>
                    <a:pt x="13609" y="2869"/>
                    <a:pt x="13259" y="1436"/>
                    <a:pt x="12974" y="1"/>
                  </a:cubicBezTo>
                  <a:close/>
                </a:path>
              </a:pathLst>
            </a:custGeom>
            <a:solidFill>
              <a:srgbClr val="9F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355;p48">
              <a:extLst>
                <a:ext uri="{FF2B5EF4-FFF2-40B4-BE49-F238E27FC236}">
                  <a16:creationId xmlns:a16="http://schemas.microsoft.com/office/drawing/2014/main" id="{D3FC2D5E-C661-EFFE-8F82-AC2253CCD216}"/>
                </a:ext>
              </a:extLst>
            </p:cNvPr>
            <p:cNvSpPr/>
            <p:nvPr/>
          </p:nvSpPr>
          <p:spPr>
            <a:xfrm>
              <a:off x="2328673" y="2595421"/>
              <a:ext cx="184656" cy="74148"/>
            </a:xfrm>
            <a:custGeom>
              <a:avLst/>
              <a:gdLst/>
              <a:ahLst/>
              <a:cxnLst/>
              <a:rect l="l" t="t" r="r" b="b"/>
              <a:pathLst>
                <a:path w="7501" h="3012" extrusionOk="0">
                  <a:moveTo>
                    <a:pt x="942" y="2330"/>
                  </a:moveTo>
                  <a:cubicBezTo>
                    <a:pt x="942" y="2331"/>
                    <a:pt x="942" y="2332"/>
                    <a:pt x="942" y="2333"/>
                  </a:cubicBezTo>
                  <a:cubicBezTo>
                    <a:pt x="942" y="2332"/>
                    <a:pt x="942" y="2331"/>
                    <a:pt x="942" y="2330"/>
                  </a:cubicBezTo>
                  <a:close/>
                  <a:moveTo>
                    <a:pt x="0" y="0"/>
                  </a:moveTo>
                  <a:lnTo>
                    <a:pt x="0" y="22"/>
                  </a:lnTo>
                  <a:cubicBezTo>
                    <a:pt x="547" y="712"/>
                    <a:pt x="1018" y="1488"/>
                    <a:pt x="942" y="2330"/>
                  </a:cubicBezTo>
                  <a:lnTo>
                    <a:pt x="942" y="2330"/>
                  </a:lnTo>
                  <a:cubicBezTo>
                    <a:pt x="944" y="2322"/>
                    <a:pt x="953" y="2322"/>
                    <a:pt x="953" y="2322"/>
                  </a:cubicBezTo>
                  <a:cubicBezTo>
                    <a:pt x="964" y="2322"/>
                    <a:pt x="986" y="2333"/>
                    <a:pt x="1019" y="2333"/>
                  </a:cubicBezTo>
                  <a:lnTo>
                    <a:pt x="1008" y="2322"/>
                  </a:lnTo>
                  <a:cubicBezTo>
                    <a:pt x="975" y="2289"/>
                    <a:pt x="975" y="2223"/>
                    <a:pt x="986" y="2180"/>
                  </a:cubicBezTo>
                  <a:cubicBezTo>
                    <a:pt x="1051" y="1489"/>
                    <a:pt x="537" y="679"/>
                    <a:pt x="0" y="0"/>
                  </a:cubicBezTo>
                  <a:close/>
                  <a:moveTo>
                    <a:pt x="3986" y="2738"/>
                  </a:moveTo>
                  <a:lnTo>
                    <a:pt x="3986" y="2738"/>
                  </a:lnTo>
                  <a:cubicBezTo>
                    <a:pt x="4859" y="2854"/>
                    <a:pt x="5733" y="2919"/>
                    <a:pt x="6601" y="2963"/>
                  </a:cubicBezTo>
                  <a:lnTo>
                    <a:pt x="6601" y="2963"/>
                  </a:lnTo>
                  <a:cubicBezTo>
                    <a:pt x="5729" y="2909"/>
                    <a:pt x="4858" y="2835"/>
                    <a:pt x="3986" y="2738"/>
                  </a:cubicBezTo>
                  <a:close/>
                  <a:moveTo>
                    <a:pt x="6601" y="2963"/>
                  </a:moveTo>
                  <a:lnTo>
                    <a:pt x="6601" y="2963"/>
                  </a:lnTo>
                  <a:cubicBezTo>
                    <a:pt x="6901" y="2981"/>
                    <a:pt x="7201" y="2998"/>
                    <a:pt x="7500" y="3012"/>
                  </a:cubicBezTo>
                  <a:cubicBezTo>
                    <a:pt x="7402" y="3000"/>
                    <a:pt x="7303" y="3000"/>
                    <a:pt x="7194" y="2990"/>
                  </a:cubicBezTo>
                  <a:cubicBezTo>
                    <a:pt x="6997" y="2982"/>
                    <a:pt x="6799" y="2973"/>
                    <a:pt x="6601" y="2963"/>
                  </a:cubicBezTo>
                  <a:close/>
                </a:path>
              </a:pathLst>
            </a:custGeom>
            <a:solidFill>
              <a:srgbClr val="312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356;p48">
              <a:extLst>
                <a:ext uri="{FF2B5EF4-FFF2-40B4-BE49-F238E27FC236}">
                  <a16:creationId xmlns:a16="http://schemas.microsoft.com/office/drawing/2014/main" id="{6C8F8BD2-42FC-EAB4-6D8E-8CEE2769D8B5}"/>
                </a:ext>
              </a:extLst>
            </p:cNvPr>
            <p:cNvSpPr/>
            <p:nvPr/>
          </p:nvSpPr>
          <p:spPr>
            <a:xfrm>
              <a:off x="2264790" y="2521839"/>
              <a:ext cx="63907" cy="74148"/>
            </a:xfrm>
            <a:custGeom>
              <a:avLst/>
              <a:gdLst/>
              <a:ahLst/>
              <a:cxnLst/>
              <a:rect l="l" t="t" r="r" b="b"/>
              <a:pathLst>
                <a:path w="2596" h="3012" extrusionOk="0">
                  <a:moveTo>
                    <a:pt x="1" y="1"/>
                  </a:moveTo>
                  <a:lnTo>
                    <a:pt x="1" y="1"/>
                  </a:lnTo>
                  <a:cubicBezTo>
                    <a:pt x="132" y="220"/>
                    <a:pt x="286" y="417"/>
                    <a:pt x="449" y="624"/>
                  </a:cubicBezTo>
                  <a:lnTo>
                    <a:pt x="449" y="526"/>
                  </a:lnTo>
                  <a:cubicBezTo>
                    <a:pt x="318" y="384"/>
                    <a:pt x="154" y="198"/>
                    <a:pt x="1" y="1"/>
                  </a:cubicBezTo>
                  <a:close/>
                  <a:moveTo>
                    <a:pt x="461" y="537"/>
                  </a:moveTo>
                  <a:lnTo>
                    <a:pt x="449" y="624"/>
                  </a:lnTo>
                  <a:cubicBezTo>
                    <a:pt x="877" y="1161"/>
                    <a:pt x="1369" y="1643"/>
                    <a:pt x="1829" y="2147"/>
                  </a:cubicBezTo>
                  <a:cubicBezTo>
                    <a:pt x="2070" y="2410"/>
                    <a:pt x="2344" y="2705"/>
                    <a:pt x="2595" y="3011"/>
                  </a:cubicBezTo>
                  <a:lnTo>
                    <a:pt x="2595" y="2989"/>
                  </a:lnTo>
                  <a:cubicBezTo>
                    <a:pt x="2322" y="2650"/>
                    <a:pt x="2048" y="2344"/>
                    <a:pt x="1840" y="2103"/>
                  </a:cubicBezTo>
                  <a:cubicBezTo>
                    <a:pt x="1424" y="1632"/>
                    <a:pt x="997" y="1183"/>
                    <a:pt x="592" y="690"/>
                  </a:cubicBezTo>
                  <a:cubicBezTo>
                    <a:pt x="559" y="646"/>
                    <a:pt x="504" y="592"/>
                    <a:pt x="461" y="537"/>
                  </a:cubicBezTo>
                  <a:close/>
                </a:path>
              </a:pathLst>
            </a:custGeom>
            <a:solidFill>
              <a:srgbClr val="3E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357;p48">
              <a:extLst>
                <a:ext uri="{FF2B5EF4-FFF2-40B4-BE49-F238E27FC236}">
                  <a16:creationId xmlns:a16="http://schemas.microsoft.com/office/drawing/2014/main" id="{2AAC07B5-346B-9D0F-81BA-7221356ADC15}"/>
                </a:ext>
              </a:extLst>
            </p:cNvPr>
            <p:cNvSpPr/>
            <p:nvPr/>
          </p:nvSpPr>
          <p:spPr>
            <a:xfrm>
              <a:off x="2275843" y="2534788"/>
              <a:ext cx="295" cy="2437"/>
            </a:xfrm>
            <a:custGeom>
              <a:avLst/>
              <a:gdLst/>
              <a:ahLst/>
              <a:cxnLst/>
              <a:rect l="l" t="t" r="r" b="b"/>
              <a:pathLst>
                <a:path w="12" h="99" extrusionOk="0">
                  <a:moveTo>
                    <a:pt x="0" y="0"/>
                  </a:moveTo>
                  <a:lnTo>
                    <a:pt x="0" y="98"/>
                  </a:lnTo>
                  <a:lnTo>
                    <a:pt x="12" y="11"/>
                  </a:lnTo>
                  <a:cubicBezTo>
                    <a:pt x="0" y="11"/>
                    <a:pt x="0" y="11"/>
                    <a:pt x="0" y="0"/>
                  </a:cubicBezTo>
                  <a:close/>
                </a:path>
              </a:pathLst>
            </a:custGeom>
            <a:solidFill>
              <a:srgbClr val="32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358;p48">
              <a:extLst>
                <a:ext uri="{FF2B5EF4-FFF2-40B4-BE49-F238E27FC236}">
                  <a16:creationId xmlns:a16="http://schemas.microsoft.com/office/drawing/2014/main" id="{58499D27-A0D6-307E-7EB9-A848C64B8FD2}"/>
                </a:ext>
              </a:extLst>
            </p:cNvPr>
            <p:cNvSpPr/>
            <p:nvPr/>
          </p:nvSpPr>
          <p:spPr>
            <a:xfrm>
              <a:off x="2255632" y="2505148"/>
              <a:ext cx="608618" cy="317787"/>
            </a:xfrm>
            <a:custGeom>
              <a:avLst/>
              <a:gdLst/>
              <a:ahLst/>
              <a:cxnLst/>
              <a:rect l="l" t="t" r="r" b="b"/>
              <a:pathLst>
                <a:path w="24723" h="12909" extrusionOk="0">
                  <a:moveTo>
                    <a:pt x="1" y="0"/>
                  </a:moveTo>
                  <a:lnTo>
                    <a:pt x="1" y="11"/>
                  </a:lnTo>
                  <a:cubicBezTo>
                    <a:pt x="1" y="12"/>
                    <a:pt x="1" y="13"/>
                    <a:pt x="1" y="13"/>
                  </a:cubicBezTo>
                  <a:lnTo>
                    <a:pt x="1" y="13"/>
                  </a:lnTo>
                  <a:cubicBezTo>
                    <a:pt x="1" y="9"/>
                    <a:pt x="1" y="5"/>
                    <a:pt x="1" y="0"/>
                  </a:cubicBezTo>
                  <a:close/>
                  <a:moveTo>
                    <a:pt x="13281" y="6832"/>
                  </a:moveTo>
                  <a:lnTo>
                    <a:pt x="13281" y="6832"/>
                  </a:lnTo>
                  <a:cubicBezTo>
                    <a:pt x="13708" y="6843"/>
                    <a:pt x="14135" y="6854"/>
                    <a:pt x="14573" y="6886"/>
                  </a:cubicBezTo>
                  <a:cubicBezTo>
                    <a:pt x="14135" y="6864"/>
                    <a:pt x="13708" y="6843"/>
                    <a:pt x="13281" y="6832"/>
                  </a:cubicBezTo>
                  <a:close/>
                  <a:moveTo>
                    <a:pt x="14573" y="6886"/>
                  </a:moveTo>
                  <a:cubicBezTo>
                    <a:pt x="15000" y="6908"/>
                    <a:pt x="15427" y="6942"/>
                    <a:pt x="15854" y="6985"/>
                  </a:cubicBezTo>
                  <a:cubicBezTo>
                    <a:pt x="16281" y="7029"/>
                    <a:pt x="16719" y="7095"/>
                    <a:pt x="17135" y="7171"/>
                  </a:cubicBezTo>
                  <a:cubicBezTo>
                    <a:pt x="17562" y="7259"/>
                    <a:pt x="17978" y="7358"/>
                    <a:pt x="18394" y="7489"/>
                  </a:cubicBezTo>
                  <a:cubicBezTo>
                    <a:pt x="18810" y="7620"/>
                    <a:pt x="19204" y="7774"/>
                    <a:pt x="19599" y="7959"/>
                  </a:cubicBezTo>
                  <a:cubicBezTo>
                    <a:pt x="19981" y="8146"/>
                    <a:pt x="20354" y="8375"/>
                    <a:pt x="20704" y="8628"/>
                  </a:cubicBezTo>
                  <a:cubicBezTo>
                    <a:pt x="21044" y="8890"/>
                    <a:pt x="21361" y="9186"/>
                    <a:pt x="21646" y="9514"/>
                  </a:cubicBezTo>
                  <a:cubicBezTo>
                    <a:pt x="21930" y="9842"/>
                    <a:pt x="22171" y="10204"/>
                    <a:pt x="22380" y="10576"/>
                  </a:cubicBezTo>
                  <a:cubicBezTo>
                    <a:pt x="22171" y="10204"/>
                    <a:pt x="21920" y="9842"/>
                    <a:pt x="21635" y="9514"/>
                  </a:cubicBezTo>
                  <a:cubicBezTo>
                    <a:pt x="21361" y="9197"/>
                    <a:pt x="21044" y="8901"/>
                    <a:pt x="20694" y="8638"/>
                  </a:cubicBezTo>
                  <a:cubicBezTo>
                    <a:pt x="20354" y="8387"/>
                    <a:pt x="19981" y="8156"/>
                    <a:pt x="19587" y="7971"/>
                  </a:cubicBezTo>
                  <a:cubicBezTo>
                    <a:pt x="19204" y="7784"/>
                    <a:pt x="18799" y="7631"/>
                    <a:pt x="18394" y="7499"/>
                  </a:cubicBezTo>
                  <a:cubicBezTo>
                    <a:pt x="17978" y="7368"/>
                    <a:pt x="17562" y="7270"/>
                    <a:pt x="17135" y="7193"/>
                  </a:cubicBezTo>
                  <a:cubicBezTo>
                    <a:pt x="16708" y="7105"/>
                    <a:pt x="16281" y="7040"/>
                    <a:pt x="15854" y="6996"/>
                  </a:cubicBezTo>
                  <a:cubicBezTo>
                    <a:pt x="15427" y="6952"/>
                    <a:pt x="15000" y="6920"/>
                    <a:pt x="14573" y="6886"/>
                  </a:cubicBezTo>
                  <a:close/>
                  <a:moveTo>
                    <a:pt x="1" y="13"/>
                  </a:moveTo>
                  <a:lnTo>
                    <a:pt x="1" y="13"/>
                  </a:lnTo>
                  <a:cubicBezTo>
                    <a:pt x="38" y="906"/>
                    <a:pt x="518" y="1722"/>
                    <a:pt x="1084" y="2419"/>
                  </a:cubicBezTo>
                  <a:cubicBezTo>
                    <a:pt x="1227" y="2606"/>
                    <a:pt x="1380" y="2781"/>
                    <a:pt x="1533" y="2956"/>
                  </a:cubicBezTo>
                  <a:cubicBezTo>
                    <a:pt x="2551" y="4139"/>
                    <a:pt x="3679" y="5003"/>
                    <a:pt x="3482" y="6723"/>
                  </a:cubicBezTo>
                  <a:cubicBezTo>
                    <a:pt x="3471" y="6843"/>
                    <a:pt x="3449" y="6963"/>
                    <a:pt x="3493" y="7073"/>
                  </a:cubicBezTo>
                  <a:cubicBezTo>
                    <a:pt x="3592" y="7292"/>
                    <a:pt x="3855" y="7324"/>
                    <a:pt x="4095" y="7324"/>
                  </a:cubicBezTo>
                  <a:lnTo>
                    <a:pt x="4347" y="7324"/>
                  </a:lnTo>
                  <a:cubicBezTo>
                    <a:pt x="5650" y="7324"/>
                    <a:pt x="6986" y="7784"/>
                    <a:pt x="8244" y="8036"/>
                  </a:cubicBezTo>
                  <a:cubicBezTo>
                    <a:pt x="9690" y="8343"/>
                    <a:pt x="11135" y="8638"/>
                    <a:pt x="12592" y="8857"/>
                  </a:cubicBezTo>
                  <a:cubicBezTo>
                    <a:pt x="14244" y="9098"/>
                    <a:pt x="15920" y="9219"/>
                    <a:pt x="17551" y="9580"/>
                  </a:cubicBezTo>
                  <a:cubicBezTo>
                    <a:pt x="19193" y="9941"/>
                    <a:pt x="20803" y="10565"/>
                    <a:pt x="22051" y="11682"/>
                  </a:cubicBezTo>
                  <a:cubicBezTo>
                    <a:pt x="22434" y="12022"/>
                    <a:pt x="23299" y="12908"/>
                    <a:pt x="23978" y="12908"/>
                  </a:cubicBezTo>
                  <a:cubicBezTo>
                    <a:pt x="24197" y="12908"/>
                    <a:pt x="24394" y="12810"/>
                    <a:pt x="24547" y="12558"/>
                  </a:cubicBezTo>
                  <a:cubicBezTo>
                    <a:pt x="24689" y="12339"/>
                    <a:pt x="24701" y="12065"/>
                    <a:pt x="24711" y="11813"/>
                  </a:cubicBezTo>
                  <a:cubicBezTo>
                    <a:pt x="24723" y="11594"/>
                    <a:pt x="24723" y="11387"/>
                    <a:pt x="24723" y="11168"/>
                  </a:cubicBezTo>
                  <a:cubicBezTo>
                    <a:pt x="24723" y="9799"/>
                    <a:pt x="24569" y="8419"/>
                    <a:pt x="24328" y="7073"/>
                  </a:cubicBezTo>
                  <a:cubicBezTo>
                    <a:pt x="24076" y="5616"/>
                    <a:pt x="23726" y="4193"/>
                    <a:pt x="23441" y="2748"/>
                  </a:cubicBezTo>
                  <a:cubicBezTo>
                    <a:pt x="22587" y="3219"/>
                    <a:pt x="21635" y="3504"/>
                    <a:pt x="20694" y="3788"/>
                  </a:cubicBezTo>
                  <a:cubicBezTo>
                    <a:pt x="20463" y="3864"/>
                    <a:pt x="18657" y="4401"/>
                    <a:pt x="18066" y="4401"/>
                  </a:cubicBezTo>
                  <a:cubicBezTo>
                    <a:pt x="17989" y="4401"/>
                    <a:pt x="17934" y="4390"/>
                    <a:pt x="17913" y="4380"/>
                  </a:cubicBezTo>
                  <a:lnTo>
                    <a:pt x="17913" y="4380"/>
                  </a:lnTo>
                  <a:cubicBezTo>
                    <a:pt x="17923" y="4412"/>
                    <a:pt x="17945" y="4467"/>
                    <a:pt x="17956" y="4511"/>
                  </a:cubicBezTo>
                  <a:cubicBezTo>
                    <a:pt x="18208" y="5113"/>
                    <a:pt x="18427" y="5715"/>
                    <a:pt x="18657" y="6317"/>
                  </a:cubicBezTo>
                  <a:cubicBezTo>
                    <a:pt x="18767" y="6448"/>
                    <a:pt x="18887" y="6525"/>
                    <a:pt x="19018" y="6525"/>
                  </a:cubicBezTo>
                  <a:lnTo>
                    <a:pt x="19029" y="6525"/>
                  </a:lnTo>
                  <a:lnTo>
                    <a:pt x="20967" y="6492"/>
                  </a:lnTo>
                  <a:cubicBezTo>
                    <a:pt x="21076" y="6492"/>
                    <a:pt x="21000" y="6886"/>
                    <a:pt x="20835" y="7280"/>
                  </a:cubicBezTo>
                  <a:cubicBezTo>
                    <a:pt x="20672" y="7686"/>
                    <a:pt x="20431" y="8080"/>
                    <a:pt x="20212" y="8080"/>
                  </a:cubicBezTo>
                  <a:cubicBezTo>
                    <a:pt x="20178" y="8080"/>
                    <a:pt x="20146" y="8069"/>
                    <a:pt x="20113" y="8047"/>
                  </a:cubicBezTo>
                  <a:cubicBezTo>
                    <a:pt x="19840" y="7872"/>
                    <a:pt x="19555" y="7730"/>
                    <a:pt x="19259" y="7620"/>
                  </a:cubicBezTo>
                  <a:lnTo>
                    <a:pt x="19259" y="7620"/>
                  </a:lnTo>
                  <a:cubicBezTo>
                    <a:pt x="19299" y="7701"/>
                    <a:pt x="19350" y="7773"/>
                    <a:pt x="19400" y="7835"/>
                  </a:cubicBezTo>
                  <a:lnTo>
                    <a:pt x="19400" y="7835"/>
                  </a:lnTo>
                  <a:cubicBezTo>
                    <a:pt x="19313" y="7731"/>
                    <a:pt x="19198" y="7638"/>
                    <a:pt x="19062" y="7555"/>
                  </a:cubicBezTo>
                  <a:cubicBezTo>
                    <a:pt x="18679" y="7434"/>
                    <a:pt x="18285" y="7346"/>
                    <a:pt x="17879" y="7270"/>
                  </a:cubicBezTo>
                  <a:cubicBezTo>
                    <a:pt x="15657" y="6864"/>
                    <a:pt x="13390" y="6777"/>
                    <a:pt x="11146" y="6701"/>
                  </a:cubicBezTo>
                  <a:cubicBezTo>
                    <a:pt x="10916" y="6689"/>
                    <a:pt x="10697" y="6679"/>
                    <a:pt x="10467" y="6679"/>
                  </a:cubicBezTo>
                  <a:cubicBezTo>
                    <a:pt x="10369" y="6667"/>
                    <a:pt x="10270" y="6667"/>
                    <a:pt x="10161" y="6657"/>
                  </a:cubicBezTo>
                  <a:cubicBezTo>
                    <a:pt x="9098" y="6613"/>
                    <a:pt x="8026" y="6547"/>
                    <a:pt x="6953" y="6405"/>
                  </a:cubicBezTo>
                  <a:cubicBezTo>
                    <a:pt x="5989" y="6306"/>
                    <a:pt x="5026" y="6175"/>
                    <a:pt x="4062" y="6022"/>
                  </a:cubicBezTo>
                  <a:cubicBezTo>
                    <a:pt x="4040" y="6022"/>
                    <a:pt x="4008" y="6010"/>
                    <a:pt x="3986" y="6000"/>
                  </a:cubicBezTo>
                  <a:cubicBezTo>
                    <a:pt x="3953" y="6000"/>
                    <a:pt x="3931" y="5989"/>
                    <a:pt x="3920" y="5989"/>
                  </a:cubicBezTo>
                  <a:cubicBezTo>
                    <a:pt x="3920" y="5989"/>
                    <a:pt x="3911" y="5989"/>
                    <a:pt x="3909" y="5997"/>
                  </a:cubicBezTo>
                  <a:lnTo>
                    <a:pt x="3909" y="5997"/>
                  </a:lnTo>
                  <a:cubicBezTo>
                    <a:pt x="3985" y="5155"/>
                    <a:pt x="3514" y="4379"/>
                    <a:pt x="2967" y="3689"/>
                  </a:cubicBezTo>
                  <a:cubicBezTo>
                    <a:pt x="2716" y="3383"/>
                    <a:pt x="2442" y="3088"/>
                    <a:pt x="2201" y="2825"/>
                  </a:cubicBezTo>
                  <a:cubicBezTo>
                    <a:pt x="1741" y="2321"/>
                    <a:pt x="1249" y="1839"/>
                    <a:pt x="821" y="1302"/>
                  </a:cubicBezTo>
                  <a:cubicBezTo>
                    <a:pt x="658" y="1095"/>
                    <a:pt x="504" y="898"/>
                    <a:pt x="373" y="679"/>
                  </a:cubicBezTo>
                  <a:cubicBezTo>
                    <a:pt x="187" y="450"/>
                    <a:pt x="35" y="200"/>
                    <a:pt x="1" y="13"/>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359;p48">
              <a:extLst>
                <a:ext uri="{FF2B5EF4-FFF2-40B4-BE49-F238E27FC236}">
                  <a16:creationId xmlns:a16="http://schemas.microsoft.com/office/drawing/2014/main" id="{7F67F2CA-7884-2149-29BB-A6A8819B69BF}"/>
                </a:ext>
              </a:extLst>
            </p:cNvPr>
            <p:cNvSpPr/>
            <p:nvPr/>
          </p:nvSpPr>
          <p:spPr>
            <a:xfrm>
              <a:off x="2582553" y="2673335"/>
              <a:ext cx="224019" cy="92193"/>
            </a:xfrm>
            <a:custGeom>
              <a:avLst/>
              <a:gdLst/>
              <a:ahLst/>
              <a:cxnLst/>
              <a:rect l="l" t="t" r="r" b="b"/>
              <a:pathLst>
                <a:path w="9100" h="3745" extrusionOk="0">
                  <a:moveTo>
                    <a:pt x="1" y="0"/>
                  </a:moveTo>
                  <a:lnTo>
                    <a:pt x="1" y="0"/>
                  </a:lnTo>
                  <a:cubicBezTo>
                    <a:pt x="428" y="11"/>
                    <a:pt x="855" y="32"/>
                    <a:pt x="1293" y="54"/>
                  </a:cubicBezTo>
                  <a:cubicBezTo>
                    <a:pt x="855" y="22"/>
                    <a:pt x="428" y="11"/>
                    <a:pt x="1" y="0"/>
                  </a:cubicBezTo>
                  <a:close/>
                  <a:moveTo>
                    <a:pt x="1293" y="54"/>
                  </a:moveTo>
                  <a:lnTo>
                    <a:pt x="1293" y="54"/>
                  </a:lnTo>
                  <a:cubicBezTo>
                    <a:pt x="1720" y="88"/>
                    <a:pt x="2147" y="120"/>
                    <a:pt x="2574" y="164"/>
                  </a:cubicBezTo>
                  <a:cubicBezTo>
                    <a:pt x="3001" y="208"/>
                    <a:pt x="3428" y="273"/>
                    <a:pt x="3855" y="361"/>
                  </a:cubicBezTo>
                  <a:cubicBezTo>
                    <a:pt x="4282" y="438"/>
                    <a:pt x="4698" y="536"/>
                    <a:pt x="5114" y="667"/>
                  </a:cubicBezTo>
                  <a:cubicBezTo>
                    <a:pt x="5519" y="799"/>
                    <a:pt x="5924" y="952"/>
                    <a:pt x="6307" y="1139"/>
                  </a:cubicBezTo>
                  <a:cubicBezTo>
                    <a:pt x="6701" y="1324"/>
                    <a:pt x="7074" y="1555"/>
                    <a:pt x="7414" y="1806"/>
                  </a:cubicBezTo>
                  <a:cubicBezTo>
                    <a:pt x="7764" y="2069"/>
                    <a:pt x="8081" y="2365"/>
                    <a:pt x="8355" y="2682"/>
                  </a:cubicBezTo>
                  <a:cubicBezTo>
                    <a:pt x="8640" y="3010"/>
                    <a:pt x="8891" y="3372"/>
                    <a:pt x="9100" y="3744"/>
                  </a:cubicBezTo>
                  <a:cubicBezTo>
                    <a:pt x="8891" y="3372"/>
                    <a:pt x="8650" y="3010"/>
                    <a:pt x="8366" y="2682"/>
                  </a:cubicBezTo>
                  <a:cubicBezTo>
                    <a:pt x="8081" y="2354"/>
                    <a:pt x="7764" y="2058"/>
                    <a:pt x="7424" y="1796"/>
                  </a:cubicBezTo>
                  <a:cubicBezTo>
                    <a:pt x="7074" y="1543"/>
                    <a:pt x="6701" y="1314"/>
                    <a:pt x="6319" y="1127"/>
                  </a:cubicBezTo>
                  <a:cubicBezTo>
                    <a:pt x="5924" y="942"/>
                    <a:pt x="5530" y="788"/>
                    <a:pt x="5114" y="657"/>
                  </a:cubicBezTo>
                  <a:cubicBezTo>
                    <a:pt x="4698" y="526"/>
                    <a:pt x="4282" y="427"/>
                    <a:pt x="3855" y="339"/>
                  </a:cubicBezTo>
                  <a:cubicBezTo>
                    <a:pt x="3439" y="263"/>
                    <a:pt x="3001" y="197"/>
                    <a:pt x="2574" y="153"/>
                  </a:cubicBezTo>
                  <a:cubicBezTo>
                    <a:pt x="2147" y="110"/>
                    <a:pt x="1720" y="76"/>
                    <a:pt x="1293" y="54"/>
                  </a:cubicBezTo>
                  <a:close/>
                </a:path>
              </a:pathLst>
            </a:custGeom>
            <a:solidFill>
              <a:srgbClr val="45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360;p48">
              <a:extLst>
                <a:ext uri="{FF2B5EF4-FFF2-40B4-BE49-F238E27FC236}">
                  <a16:creationId xmlns:a16="http://schemas.microsoft.com/office/drawing/2014/main" id="{7D9E863C-911F-48DD-17B9-421C2B94A08A}"/>
                </a:ext>
              </a:extLst>
            </p:cNvPr>
            <p:cNvSpPr/>
            <p:nvPr/>
          </p:nvSpPr>
          <p:spPr>
            <a:xfrm>
              <a:off x="2625436" y="2347744"/>
              <a:ext cx="2708" cy="2708"/>
            </a:xfrm>
            <a:custGeom>
              <a:avLst/>
              <a:gdLst/>
              <a:ahLst/>
              <a:cxnLst/>
              <a:rect l="l" t="t" r="r" b="b"/>
              <a:pathLst>
                <a:path w="110" h="110" extrusionOk="0">
                  <a:moveTo>
                    <a:pt x="110" y="0"/>
                  </a:moveTo>
                  <a:cubicBezTo>
                    <a:pt x="66" y="32"/>
                    <a:pt x="33" y="76"/>
                    <a:pt x="0" y="109"/>
                  </a:cubicBezTo>
                  <a:lnTo>
                    <a:pt x="0" y="109"/>
                  </a:lnTo>
                  <a:cubicBezTo>
                    <a:pt x="33" y="76"/>
                    <a:pt x="66" y="32"/>
                    <a:pt x="110" y="0"/>
                  </a:cubicBezTo>
                  <a:close/>
                </a:path>
              </a:pathLst>
            </a:custGeom>
            <a:solidFill>
              <a:srgbClr val="B05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361;p48">
              <a:extLst>
                <a:ext uri="{FF2B5EF4-FFF2-40B4-BE49-F238E27FC236}">
                  <a16:creationId xmlns:a16="http://schemas.microsoft.com/office/drawing/2014/main" id="{3899802A-B2C7-894B-69C4-516A9C1E3195}"/>
                </a:ext>
              </a:extLst>
            </p:cNvPr>
            <p:cNvSpPr/>
            <p:nvPr/>
          </p:nvSpPr>
          <p:spPr>
            <a:xfrm>
              <a:off x="2917843" y="2519402"/>
              <a:ext cx="33455" cy="41530"/>
            </a:xfrm>
            <a:custGeom>
              <a:avLst/>
              <a:gdLst/>
              <a:ahLst/>
              <a:cxnLst/>
              <a:rect l="l" t="t" r="r" b="b"/>
              <a:pathLst>
                <a:path w="1359" h="1687" extrusionOk="0">
                  <a:moveTo>
                    <a:pt x="1" y="1"/>
                  </a:moveTo>
                  <a:lnTo>
                    <a:pt x="789" y="888"/>
                  </a:lnTo>
                  <a:cubicBezTo>
                    <a:pt x="921" y="1041"/>
                    <a:pt x="1074" y="1195"/>
                    <a:pt x="1183" y="1370"/>
                  </a:cubicBezTo>
                  <a:cubicBezTo>
                    <a:pt x="1217" y="1414"/>
                    <a:pt x="1239" y="1457"/>
                    <a:pt x="1271" y="1501"/>
                  </a:cubicBezTo>
                  <a:cubicBezTo>
                    <a:pt x="1249" y="1446"/>
                    <a:pt x="1227" y="1402"/>
                    <a:pt x="1195" y="1359"/>
                  </a:cubicBezTo>
                  <a:cubicBezTo>
                    <a:pt x="1074" y="1195"/>
                    <a:pt x="932" y="1041"/>
                    <a:pt x="789" y="877"/>
                  </a:cubicBezTo>
                  <a:lnTo>
                    <a:pt x="1" y="1"/>
                  </a:lnTo>
                  <a:close/>
                  <a:moveTo>
                    <a:pt x="1271" y="1501"/>
                  </a:moveTo>
                  <a:cubicBezTo>
                    <a:pt x="1293" y="1545"/>
                    <a:pt x="1315" y="1589"/>
                    <a:pt x="1337" y="1643"/>
                  </a:cubicBezTo>
                  <a:cubicBezTo>
                    <a:pt x="1337" y="1643"/>
                    <a:pt x="1337" y="1655"/>
                    <a:pt x="1348" y="1665"/>
                  </a:cubicBezTo>
                  <a:cubicBezTo>
                    <a:pt x="1348" y="1665"/>
                    <a:pt x="1359" y="1676"/>
                    <a:pt x="1359" y="1687"/>
                  </a:cubicBezTo>
                  <a:cubicBezTo>
                    <a:pt x="1359" y="1665"/>
                    <a:pt x="1348" y="1655"/>
                    <a:pt x="1337" y="1633"/>
                  </a:cubicBezTo>
                  <a:cubicBezTo>
                    <a:pt x="1326" y="1589"/>
                    <a:pt x="1304" y="1545"/>
                    <a:pt x="1271" y="1501"/>
                  </a:cubicBezTo>
                  <a:close/>
                </a:path>
              </a:pathLst>
            </a:custGeom>
            <a:solidFill>
              <a:srgbClr val="191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362;p48">
              <a:extLst>
                <a:ext uri="{FF2B5EF4-FFF2-40B4-BE49-F238E27FC236}">
                  <a16:creationId xmlns:a16="http://schemas.microsoft.com/office/drawing/2014/main" id="{2D95F181-4545-AB84-961E-427B25A2F08B}"/>
                </a:ext>
              </a:extLst>
            </p:cNvPr>
            <p:cNvSpPr/>
            <p:nvPr/>
          </p:nvSpPr>
          <p:spPr>
            <a:xfrm>
              <a:off x="2987141" y="2570902"/>
              <a:ext cx="812" cy="3791"/>
            </a:xfrm>
            <a:custGeom>
              <a:avLst/>
              <a:gdLst/>
              <a:ahLst/>
              <a:cxnLst/>
              <a:rect l="l" t="t" r="r" b="b"/>
              <a:pathLst>
                <a:path w="33" h="154" extrusionOk="0">
                  <a:moveTo>
                    <a:pt x="0" y="1"/>
                  </a:moveTo>
                  <a:lnTo>
                    <a:pt x="0" y="1"/>
                  </a:lnTo>
                  <a:cubicBezTo>
                    <a:pt x="4" y="11"/>
                    <a:pt x="8" y="22"/>
                    <a:pt x="11" y="32"/>
                  </a:cubicBezTo>
                  <a:lnTo>
                    <a:pt x="11" y="32"/>
                  </a:lnTo>
                  <a:cubicBezTo>
                    <a:pt x="11" y="29"/>
                    <a:pt x="11" y="26"/>
                    <a:pt x="11" y="22"/>
                  </a:cubicBezTo>
                  <a:cubicBezTo>
                    <a:pt x="11" y="22"/>
                    <a:pt x="11" y="11"/>
                    <a:pt x="0" y="1"/>
                  </a:cubicBezTo>
                  <a:close/>
                  <a:moveTo>
                    <a:pt x="11" y="32"/>
                  </a:moveTo>
                  <a:lnTo>
                    <a:pt x="11" y="32"/>
                  </a:lnTo>
                  <a:cubicBezTo>
                    <a:pt x="12" y="72"/>
                    <a:pt x="23" y="113"/>
                    <a:pt x="33" y="154"/>
                  </a:cubicBezTo>
                  <a:cubicBezTo>
                    <a:pt x="24" y="110"/>
                    <a:pt x="22" y="73"/>
                    <a:pt x="11" y="32"/>
                  </a:cubicBezTo>
                  <a:close/>
                </a:path>
              </a:pathLst>
            </a:custGeom>
            <a:solidFill>
              <a:srgbClr val="191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363;p48">
              <a:extLst>
                <a:ext uri="{FF2B5EF4-FFF2-40B4-BE49-F238E27FC236}">
                  <a16:creationId xmlns:a16="http://schemas.microsoft.com/office/drawing/2014/main" id="{4551A793-343F-C903-FEF2-410DBDAA3468}"/>
                </a:ext>
              </a:extLst>
            </p:cNvPr>
            <p:cNvSpPr/>
            <p:nvPr/>
          </p:nvSpPr>
          <p:spPr>
            <a:xfrm>
              <a:off x="3014885" y="2561202"/>
              <a:ext cx="4087" cy="9995"/>
            </a:xfrm>
            <a:custGeom>
              <a:avLst/>
              <a:gdLst/>
              <a:ahLst/>
              <a:cxnLst/>
              <a:rect l="l" t="t" r="r" b="b"/>
              <a:pathLst>
                <a:path w="166" h="406" extrusionOk="0">
                  <a:moveTo>
                    <a:pt x="0" y="0"/>
                  </a:moveTo>
                  <a:cubicBezTo>
                    <a:pt x="56" y="88"/>
                    <a:pt x="99" y="186"/>
                    <a:pt x="121" y="285"/>
                  </a:cubicBezTo>
                  <a:cubicBezTo>
                    <a:pt x="143" y="329"/>
                    <a:pt x="154" y="361"/>
                    <a:pt x="165" y="405"/>
                  </a:cubicBezTo>
                  <a:cubicBezTo>
                    <a:pt x="132" y="263"/>
                    <a:pt x="78" y="120"/>
                    <a:pt x="0" y="0"/>
                  </a:cubicBezTo>
                  <a:close/>
                </a:path>
              </a:pathLst>
            </a:custGeom>
            <a:solidFill>
              <a:srgbClr val="191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364;p48">
              <a:extLst>
                <a:ext uri="{FF2B5EF4-FFF2-40B4-BE49-F238E27FC236}">
                  <a16:creationId xmlns:a16="http://schemas.microsoft.com/office/drawing/2014/main" id="{48B15326-73AF-E251-6580-6A893F00C1D9}"/>
                </a:ext>
              </a:extLst>
            </p:cNvPr>
            <p:cNvSpPr/>
            <p:nvPr/>
          </p:nvSpPr>
          <p:spPr>
            <a:xfrm>
              <a:off x="3004644" y="2607557"/>
              <a:ext cx="9995" cy="31830"/>
            </a:xfrm>
            <a:custGeom>
              <a:avLst/>
              <a:gdLst/>
              <a:ahLst/>
              <a:cxnLst/>
              <a:rect l="l" t="t" r="r" b="b"/>
              <a:pathLst>
                <a:path w="406" h="1293" extrusionOk="0">
                  <a:moveTo>
                    <a:pt x="406" y="1"/>
                  </a:moveTo>
                  <a:lnTo>
                    <a:pt x="373" y="33"/>
                  </a:lnTo>
                  <a:cubicBezTo>
                    <a:pt x="373" y="44"/>
                    <a:pt x="373" y="55"/>
                    <a:pt x="362" y="77"/>
                  </a:cubicBezTo>
                  <a:lnTo>
                    <a:pt x="77" y="1040"/>
                  </a:lnTo>
                  <a:lnTo>
                    <a:pt x="0" y="1292"/>
                  </a:lnTo>
                  <a:lnTo>
                    <a:pt x="12" y="1281"/>
                  </a:lnTo>
                  <a:lnTo>
                    <a:pt x="88" y="1040"/>
                  </a:lnTo>
                  <a:lnTo>
                    <a:pt x="384" y="77"/>
                  </a:lnTo>
                  <a:cubicBezTo>
                    <a:pt x="384" y="55"/>
                    <a:pt x="395" y="22"/>
                    <a:pt x="406" y="1"/>
                  </a:cubicBezTo>
                  <a:close/>
                </a:path>
              </a:pathLst>
            </a:custGeom>
            <a:solidFill>
              <a:srgbClr val="A0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365;p48">
              <a:extLst>
                <a:ext uri="{FF2B5EF4-FFF2-40B4-BE49-F238E27FC236}">
                  <a16:creationId xmlns:a16="http://schemas.microsoft.com/office/drawing/2014/main" id="{876E2931-68C9-7A52-E610-B8643CF46BA3}"/>
                </a:ext>
              </a:extLst>
            </p:cNvPr>
            <p:cNvSpPr/>
            <p:nvPr/>
          </p:nvSpPr>
          <p:spPr>
            <a:xfrm>
              <a:off x="3077168" y="2577376"/>
              <a:ext cx="1083" cy="2979"/>
            </a:xfrm>
            <a:custGeom>
              <a:avLst/>
              <a:gdLst/>
              <a:ahLst/>
              <a:cxnLst/>
              <a:rect l="l" t="t" r="r" b="b"/>
              <a:pathLst>
                <a:path w="44" h="121" extrusionOk="0">
                  <a:moveTo>
                    <a:pt x="0" y="0"/>
                  </a:moveTo>
                  <a:lnTo>
                    <a:pt x="32" y="120"/>
                  </a:lnTo>
                  <a:lnTo>
                    <a:pt x="44" y="120"/>
                  </a:lnTo>
                  <a:lnTo>
                    <a:pt x="0" y="0"/>
                  </a:lnTo>
                  <a:close/>
                </a:path>
              </a:pathLst>
            </a:custGeom>
            <a:solidFill>
              <a:srgbClr val="B05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366;p48">
              <a:extLst>
                <a:ext uri="{FF2B5EF4-FFF2-40B4-BE49-F238E27FC236}">
                  <a16:creationId xmlns:a16="http://schemas.microsoft.com/office/drawing/2014/main" id="{091CC0B0-894F-7350-D4CB-6712B90CBEFC}"/>
                </a:ext>
              </a:extLst>
            </p:cNvPr>
            <p:cNvSpPr/>
            <p:nvPr/>
          </p:nvSpPr>
          <p:spPr>
            <a:xfrm>
              <a:off x="3077955" y="2580330"/>
              <a:ext cx="4333" cy="17798"/>
            </a:xfrm>
            <a:custGeom>
              <a:avLst/>
              <a:gdLst/>
              <a:ahLst/>
              <a:cxnLst/>
              <a:rect l="l" t="t" r="r" b="b"/>
              <a:pathLst>
                <a:path w="176" h="723" extrusionOk="0">
                  <a:moveTo>
                    <a:pt x="0" y="0"/>
                  </a:moveTo>
                  <a:lnTo>
                    <a:pt x="12" y="22"/>
                  </a:lnTo>
                  <a:lnTo>
                    <a:pt x="12" y="0"/>
                  </a:lnTo>
                  <a:close/>
                  <a:moveTo>
                    <a:pt x="12" y="22"/>
                  </a:moveTo>
                  <a:lnTo>
                    <a:pt x="56" y="175"/>
                  </a:lnTo>
                  <a:lnTo>
                    <a:pt x="88" y="329"/>
                  </a:lnTo>
                  <a:lnTo>
                    <a:pt x="121" y="493"/>
                  </a:lnTo>
                  <a:cubicBezTo>
                    <a:pt x="143" y="570"/>
                    <a:pt x="154" y="647"/>
                    <a:pt x="165" y="723"/>
                  </a:cubicBezTo>
                  <a:cubicBezTo>
                    <a:pt x="165" y="723"/>
                    <a:pt x="165" y="712"/>
                    <a:pt x="176" y="712"/>
                  </a:cubicBezTo>
                  <a:cubicBezTo>
                    <a:pt x="165" y="635"/>
                    <a:pt x="154" y="559"/>
                    <a:pt x="132" y="493"/>
                  </a:cubicBezTo>
                  <a:lnTo>
                    <a:pt x="99" y="329"/>
                  </a:lnTo>
                  <a:lnTo>
                    <a:pt x="66" y="175"/>
                  </a:lnTo>
                  <a:lnTo>
                    <a:pt x="12" y="22"/>
                  </a:lnTo>
                  <a:close/>
                </a:path>
              </a:pathLst>
            </a:custGeom>
            <a:solidFill>
              <a:srgbClr val="A0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367;p48">
              <a:extLst>
                <a:ext uri="{FF2B5EF4-FFF2-40B4-BE49-F238E27FC236}">
                  <a16:creationId xmlns:a16="http://schemas.microsoft.com/office/drawing/2014/main" id="{18C8EE8A-B9BB-D501-B288-91921DACAB5F}"/>
                </a:ext>
              </a:extLst>
            </p:cNvPr>
            <p:cNvSpPr/>
            <p:nvPr/>
          </p:nvSpPr>
          <p:spPr>
            <a:xfrm>
              <a:off x="2818659" y="2748172"/>
              <a:ext cx="94039" cy="112477"/>
            </a:xfrm>
            <a:custGeom>
              <a:avLst/>
              <a:gdLst/>
              <a:ahLst/>
              <a:cxnLst/>
              <a:rect l="l" t="t" r="r" b="b"/>
              <a:pathLst>
                <a:path w="3820" h="4569" extrusionOk="0">
                  <a:moveTo>
                    <a:pt x="3820" y="1"/>
                  </a:moveTo>
                  <a:cubicBezTo>
                    <a:pt x="3743" y="250"/>
                    <a:pt x="3657" y="499"/>
                    <a:pt x="3560" y="748"/>
                  </a:cubicBezTo>
                  <a:cubicBezTo>
                    <a:pt x="3472" y="989"/>
                    <a:pt x="3373" y="1241"/>
                    <a:pt x="3275" y="1481"/>
                  </a:cubicBezTo>
                  <a:cubicBezTo>
                    <a:pt x="3384" y="1241"/>
                    <a:pt x="3483" y="1000"/>
                    <a:pt x="3570" y="748"/>
                  </a:cubicBezTo>
                  <a:cubicBezTo>
                    <a:pt x="3657" y="499"/>
                    <a:pt x="3743" y="250"/>
                    <a:pt x="3820" y="1"/>
                  </a:cubicBezTo>
                  <a:close/>
                  <a:moveTo>
                    <a:pt x="3275" y="1481"/>
                  </a:moveTo>
                  <a:cubicBezTo>
                    <a:pt x="3056" y="1963"/>
                    <a:pt x="2815" y="2434"/>
                    <a:pt x="2530" y="2883"/>
                  </a:cubicBezTo>
                  <a:cubicBezTo>
                    <a:pt x="2377" y="3102"/>
                    <a:pt x="2224" y="3310"/>
                    <a:pt x="2049" y="3507"/>
                  </a:cubicBezTo>
                  <a:cubicBezTo>
                    <a:pt x="1873" y="3704"/>
                    <a:pt x="1676" y="3890"/>
                    <a:pt x="1468" y="4043"/>
                  </a:cubicBezTo>
                  <a:cubicBezTo>
                    <a:pt x="1249" y="4197"/>
                    <a:pt x="1019" y="4328"/>
                    <a:pt x="767" y="4416"/>
                  </a:cubicBezTo>
                  <a:cubicBezTo>
                    <a:pt x="526" y="4515"/>
                    <a:pt x="264" y="4558"/>
                    <a:pt x="1" y="4569"/>
                  </a:cubicBezTo>
                  <a:cubicBezTo>
                    <a:pt x="264" y="4558"/>
                    <a:pt x="526" y="4515"/>
                    <a:pt x="779" y="4427"/>
                  </a:cubicBezTo>
                  <a:cubicBezTo>
                    <a:pt x="1019" y="4339"/>
                    <a:pt x="1260" y="4208"/>
                    <a:pt x="1468" y="4055"/>
                  </a:cubicBezTo>
                  <a:cubicBezTo>
                    <a:pt x="1687" y="3901"/>
                    <a:pt x="1884" y="3715"/>
                    <a:pt x="2059" y="3518"/>
                  </a:cubicBezTo>
                  <a:cubicBezTo>
                    <a:pt x="2234" y="3321"/>
                    <a:pt x="2399" y="3113"/>
                    <a:pt x="2541" y="2883"/>
                  </a:cubicBezTo>
                  <a:cubicBezTo>
                    <a:pt x="2826" y="2445"/>
                    <a:pt x="3066" y="1975"/>
                    <a:pt x="3275" y="148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368;p48">
              <a:extLst>
                <a:ext uri="{FF2B5EF4-FFF2-40B4-BE49-F238E27FC236}">
                  <a16:creationId xmlns:a16="http://schemas.microsoft.com/office/drawing/2014/main" id="{961B1F65-DB7E-70CC-3738-0ACE06501D7A}"/>
                </a:ext>
              </a:extLst>
            </p:cNvPr>
            <p:cNvSpPr/>
            <p:nvPr/>
          </p:nvSpPr>
          <p:spPr>
            <a:xfrm>
              <a:off x="2870947" y="2827761"/>
              <a:ext cx="43450" cy="47192"/>
            </a:xfrm>
            <a:custGeom>
              <a:avLst/>
              <a:gdLst/>
              <a:ahLst/>
              <a:cxnLst/>
              <a:rect l="l" t="t" r="r" b="b"/>
              <a:pathLst>
                <a:path w="1765" h="1917" extrusionOk="0">
                  <a:moveTo>
                    <a:pt x="1764" y="0"/>
                  </a:moveTo>
                  <a:lnTo>
                    <a:pt x="1665" y="153"/>
                  </a:lnTo>
                  <a:lnTo>
                    <a:pt x="1577" y="296"/>
                  </a:lnTo>
                  <a:lnTo>
                    <a:pt x="1479" y="438"/>
                  </a:lnTo>
                  <a:cubicBezTo>
                    <a:pt x="1337" y="635"/>
                    <a:pt x="1195" y="810"/>
                    <a:pt x="1041" y="986"/>
                  </a:cubicBezTo>
                  <a:cubicBezTo>
                    <a:pt x="888" y="1161"/>
                    <a:pt x="723" y="1325"/>
                    <a:pt x="548" y="1479"/>
                  </a:cubicBezTo>
                  <a:lnTo>
                    <a:pt x="417" y="1599"/>
                  </a:lnTo>
                  <a:lnTo>
                    <a:pt x="548" y="1489"/>
                  </a:lnTo>
                  <a:cubicBezTo>
                    <a:pt x="723" y="1336"/>
                    <a:pt x="899" y="1172"/>
                    <a:pt x="1052" y="997"/>
                  </a:cubicBezTo>
                  <a:cubicBezTo>
                    <a:pt x="1205" y="822"/>
                    <a:pt x="1348" y="635"/>
                    <a:pt x="1490" y="450"/>
                  </a:cubicBezTo>
                  <a:lnTo>
                    <a:pt x="1577" y="307"/>
                  </a:lnTo>
                  <a:lnTo>
                    <a:pt x="1676" y="153"/>
                  </a:lnTo>
                  <a:lnTo>
                    <a:pt x="1764" y="0"/>
                  </a:lnTo>
                  <a:close/>
                  <a:moveTo>
                    <a:pt x="417" y="1599"/>
                  </a:moveTo>
                  <a:lnTo>
                    <a:pt x="275" y="1708"/>
                  </a:lnTo>
                  <a:lnTo>
                    <a:pt x="144" y="1807"/>
                  </a:lnTo>
                  <a:lnTo>
                    <a:pt x="1" y="1917"/>
                  </a:lnTo>
                  <a:lnTo>
                    <a:pt x="144" y="1818"/>
                  </a:lnTo>
                  <a:lnTo>
                    <a:pt x="286" y="1708"/>
                  </a:lnTo>
                  <a:lnTo>
                    <a:pt x="417" y="1599"/>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369;p48">
              <a:extLst>
                <a:ext uri="{FF2B5EF4-FFF2-40B4-BE49-F238E27FC236}">
                  <a16:creationId xmlns:a16="http://schemas.microsoft.com/office/drawing/2014/main" id="{936C101A-218A-00A2-BEA3-6183ECB04270}"/>
                </a:ext>
              </a:extLst>
            </p:cNvPr>
            <p:cNvSpPr/>
            <p:nvPr/>
          </p:nvSpPr>
          <p:spPr>
            <a:xfrm>
              <a:off x="2725704" y="2582767"/>
              <a:ext cx="14820" cy="2979"/>
            </a:xfrm>
            <a:custGeom>
              <a:avLst/>
              <a:gdLst/>
              <a:ahLst/>
              <a:cxnLst/>
              <a:rect l="l" t="t" r="r" b="b"/>
              <a:pathLst>
                <a:path w="602" h="121" extrusionOk="0">
                  <a:moveTo>
                    <a:pt x="602" y="0"/>
                  </a:moveTo>
                  <a:lnTo>
                    <a:pt x="602" y="0"/>
                  </a:lnTo>
                  <a:cubicBezTo>
                    <a:pt x="580" y="11"/>
                    <a:pt x="558" y="11"/>
                    <a:pt x="536" y="22"/>
                  </a:cubicBezTo>
                  <a:cubicBezTo>
                    <a:pt x="361" y="76"/>
                    <a:pt x="175" y="110"/>
                    <a:pt x="0" y="120"/>
                  </a:cubicBezTo>
                  <a:cubicBezTo>
                    <a:pt x="175" y="110"/>
                    <a:pt x="361" y="76"/>
                    <a:pt x="536" y="33"/>
                  </a:cubicBezTo>
                  <a:cubicBezTo>
                    <a:pt x="558" y="22"/>
                    <a:pt x="569" y="22"/>
                    <a:pt x="591" y="11"/>
                  </a:cubicBezTo>
                  <a:cubicBezTo>
                    <a:pt x="602" y="11"/>
                    <a:pt x="602" y="0"/>
                    <a:pt x="602" y="0"/>
                  </a:cubicBezTo>
                  <a:close/>
                </a:path>
              </a:pathLst>
            </a:custGeom>
            <a:solidFill>
              <a:srgbClr val="B05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370;p48">
              <a:extLst>
                <a:ext uri="{FF2B5EF4-FFF2-40B4-BE49-F238E27FC236}">
                  <a16:creationId xmlns:a16="http://schemas.microsoft.com/office/drawing/2014/main" id="{7B6BE999-C101-8032-4F62-EF3327FFB672}"/>
                </a:ext>
              </a:extLst>
            </p:cNvPr>
            <p:cNvSpPr/>
            <p:nvPr/>
          </p:nvSpPr>
          <p:spPr>
            <a:xfrm>
              <a:off x="2604118" y="2280317"/>
              <a:ext cx="228057" cy="162131"/>
            </a:xfrm>
            <a:custGeom>
              <a:avLst/>
              <a:gdLst/>
              <a:ahLst/>
              <a:cxnLst/>
              <a:rect l="l" t="t" r="r" b="b"/>
              <a:pathLst>
                <a:path w="9264" h="6586" extrusionOk="0">
                  <a:moveTo>
                    <a:pt x="4417" y="1"/>
                  </a:moveTo>
                  <a:cubicBezTo>
                    <a:pt x="3907" y="1"/>
                    <a:pt x="3291" y="134"/>
                    <a:pt x="3012" y="330"/>
                  </a:cubicBezTo>
                  <a:cubicBezTo>
                    <a:pt x="2749" y="516"/>
                    <a:pt x="2618" y="812"/>
                    <a:pt x="2322" y="922"/>
                  </a:cubicBezTo>
                  <a:cubicBezTo>
                    <a:pt x="1939" y="1085"/>
                    <a:pt x="1468" y="1042"/>
                    <a:pt x="1063" y="1195"/>
                  </a:cubicBezTo>
                  <a:cubicBezTo>
                    <a:pt x="504" y="1403"/>
                    <a:pt x="165" y="1589"/>
                    <a:pt x="1" y="2202"/>
                  </a:cubicBezTo>
                  <a:cubicBezTo>
                    <a:pt x="560" y="2038"/>
                    <a:pt x="1139" y="1929"/>
                    <a:pt x="1720" y="1830"/>
                  </a:cubicBezTo>
                  <a:cubicBezTo>
                    <a:pt x="2278" y="1732"/>
                    <a:pt x="2825" y="1666"/>
                    <a:pt x="3362" y="1600"/>
                  </a:cubicBezTo>
                  <a:cubicBezTo>
                    <a:pt x="3432" y="1592"/>
                    <a:pt x="3496" y="1589"/>
                    <a:pt x="3556" y="1589"/>
                  </a:cubicBezTo>
                  <a:cubicBezTo>
                    <a:pt x="4324" y="1589"/>
                    <a:pt x="4387" y="2215"/>
                    <a:pt x="4468" y="2936"/>
                  </a:cubicBezTo>
                  <a:cubicBezTo>
                    <a:pt x="4512" y="3406"/>
                    <a:pt x="4468" y="3878"/>
                    <a:pt x="4326" y="4326"/>
                  </a:cubicBezTo>
                  <a:cubicBezTo>
                    <a:pt x="4249" y="4535"/>
                    <a:pt x="4161" y="4754"/>
                    <a:pt x="4151" y="4973"/>
                  </a:cubicBezTo>
                  <a:cubicBezTo>
                    <a:pt x="4129" y="5202"/>
                    <a:pt x="4205" y="5443"/>
                    <a:pt x="4392" y="5564"/>
                  </a:cubicBezTo>
                  <a:cubicBezTo>
                    <a:pt x="4467" y="5607"/>
                    <a:pt x="4547" y="5626"/>
                    <a:pt x="4629" y="5626"/>
                  </a:cubicBezTo>
                  <a:cubicBezTo>
                    <a:pt x="4857" y="5626"/>
                    <a:pt x="5098" y="5478"/>
                    <a:pt x="5267" y="5301"/>
                  </a:cubicBezTo>
                  <a:cubicBezTo>
                    <a:pt x="5486" y="5071"/>
                    <a:pt x="5650" y="4797"/>
                    <a:pt x="5738" y="4491"/>
                  </a:cubicBezTo>
                  <a:lnTo>
                    <a:pt x="5738" y="4491"/>
                  </a:lnTo>
                  <a:cubicBezTo>
                    <a:pt x="5668" y="4812"/>
                    <a:pt x="5220" y="6044"/>
                    <a:pt x="5838" y="6044"/>
                  </a:cubicBezTo>
                  <a:cubicBezTo>
                    <a:pt x="5894" y="6044"/>
                    <a:pt x="5959" y="6034"/>
                    <a:pt x="6034" y="6012"/>
                  </a:cubicBezTo>
                  <a:cubicBezTo>
                    <a:pt x="6253" y="5947"/>
                    <a:pt x="6417" y="5771"/>
                    <a:pt x="6559" y="5596"/>
                  </a:cubicBezTo>
                  <a:lnTo>
                    <a:pt x="6559" y="5596"/>
                  </a:lnTo>
                  <a:cubicBezTo>
                    <a:pt x="6362" y="5870"/>
                    <a:pt x="6187" y="6297"/>
                    <a:pt x="6439" y="6505"/>
                  </a:cubicBezTo>
                  <a:cubicBezTo>
                    <a:pt x="6510" y="6561"/>
                    <a:pt x="6592" y="6585"/>
                    <a:pt x="6678" y="6585"/>
                  </a:cubicBezTo>
                  <a:cubicBezTo>
                    <a:pt x="6841" y="6585"/>
                    <a:pt x="7013" y="6496"/>
                    <a:pt x="7129" y="6374"/>
                  </a:cubicBezTo>
                  <a:cubicBezTo>
                    <a:pt x="7304" y="6187"/>
                    <a:pt x="7402" y="5936"/>
                    <a:pt x="7577" y="5749"/>
                  </a:cubicBezTo>
                  <a:lnTo>
                    <a:pt x="7577" y="5749"/>
                  </a:lnTo>
                  <a:cubicBezTo>
                    <a:pt x="7424" y="5936"/>
                    <a:pt x="7391" y="6209"/>
                    <a:pt x="7479" y="6440"/>
                  </a:cubicBezTo>
                  <a:cubicBezTo>
                    <a:pt x="7525" y="6453"/>
                    <a:pt x="7570" y="6459"/>
                    <a:pt x="7615" y="6459"/>
                  </a:cubicBezTo>
                  <a:cubicBezTo>
                    <a:pt x="7875" y="6459"/>
                    <a:pt x="8125" y="6261"/>
                    <a:pt x="8311" y="6056"/>
                  </a:cubicBezTo>
                  <a:cubicBezTo>
                    <a:pt x="8716" y="5596"/>
                    <a:pt x="9001" y="5038"/>
                    <a:pt x="9154" y="4436"/>
                  </a:cubicBezTo>
                  <a:cubicBezTo>
                    <a:pt x="9231" y="4173"/>
                    <a:pt x="9263" y="3866"/>
                    <a:pt x="9121" y="3615"/>
                  </a:cubicBezTo>
                  <a:cubicBezTo>
                    <a:pt x="9037" y="3460"/>
                    <a:pt x="8848" y="3355"/>
                    <a:pt x="8675" y="3355"/>
                  </a:cubicBezTo>
                  <a:cubicBezTo>
                    <a:pt x="8578" y="3355"/>
                    <a:pt x="8487" y="3387"/>
                    <a:pt x="8421" y="3462"/>
                  </a:cubicBezTo>
                  <a:cubicBezTo>
                    <a:pt x="8443" y="3122"/>
                    <a:pt x="8365" y="2771"/>
                    <a:pt x="8212" y="2465"/>
                  </a:cubicBezTo>
                  <a:cubicBezTo>
                    <a:pt x="8114" y="2279"/>
                    <a:pt x="7971" y="2104"/>
                    <a:pt x="7774" y="2049"/>
                  </a:cubicBezTo>
                  <a:cubicBezTo>
                    <a:pt x="7744" y="2040"/>
                    <a:pt x="7713" y="2037"/>
                    <a:pt x="7681" y="2037"/>
                  </a:cubicBezTo>
                  <a:cubicBezTo>
                    <a:pt x="7514" y="2037"/>
                    <a:pt x="7342" y="2147"/>
                    <a:pt x="7327" y="2310"/>
                  </a:cubicBezTo>
                  <a:lnTo>
                    <a:pt x="7327" y="2310"/>
                  </a:lnTo>
                  <a:cubicBezTo>
                    <a:pt x="7341" y="1934"/>
                    <a:pt x="7177" y="1552"/>
                    <a:pt x="6888" y="1316"/>
                  </a:cubicBezTo>
                  <a:cubicBezTo>
                    <a:pt x="6677" y="1137"/>
                    <a:pt x="6394" y="1037"/>
                    <a:pt x="6111" y="1037"/>
                  </a:cubicBezTo>
                  <a:cubicBezTo>
                    <a:pt x="6011" y="1037"/>
                    <a:pt x="5912" y="1049"/>
                    <a:pt x="5815" y="1075"/>
                  </a:cubicBezTo>
                  <a:cubicBezTo>
                    <a:pt x="5672" y="691"/>
                    <a:pt x="5399" y="253"/>
                    <a:pt x="5005" y="89"/>
                  </a:cubicBezTo>
                  <a:cubicBezTo>
                    <a:pt x="4858" y="28"/>
                    <a:pt x="4648" y="1"/>
                    <a:pt x="4417" y="1"/>
                  </a:cubicBezTo>
                  <a:close/>
                </a:path>
              </a:pathLst>
            </a:custGeom>
            <a:solidFill>
              <a:srgbClr val="806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371;p48">
              <a:extLst>
                <a:ext uri="{FF2B5EF4-FFF2-40B4-BE49-F238E27FC236}">
                  <a16:creationId xmlns:a16="http://schemas.microsoft.com/office/drawing/2014/main" id="{539ED169-86CC-A5EC-B48A-30F98B5DA242}"/>
                </a:ext>
              </a:extLst>
            </p:cNvPr>
            <p:cNvSpPr/>
            <p:nvPr/>
          </p:nvSpPr>
          <p:spPr>
            <a:xfrm>
              <a:off x="2608180" y="2300823"/>
              <a:ext cx="154179" cy="23756"/>
            </a:xfrm>
            <a:custGeom>
              <a:avLst/>
              <a:gdLst/>
              <a:ahLst/>
              <a:cxnLst/>
              <a:rect l="l" t="t" r="r" b="b"/>
              <a:pathLst>
                <a:path w="6263" h="965" extrusionOk="0">
                  <a:moveTo>
                    <a:pt x="6044" y="198"/>
                  </a:moveTo>
                  <a:cubicBezTo>
                    <a:pt x="6000" y="198"/>
                    <a:pt x="5967" y="198"/>
                    <a:pt x="5935" y="209"/>
                  </a:cubicBezTo>
                  <a:lnTo>
                    <a:pt x="5945" y="209"/>
                  </a:lnTo>
                  <a:cubicBezTo>
                    <a:pt x="6055" y="209"/>
                    <a:pt x="6164" y="220"/>
                    <a:pt x="6263" y="252"/>
                  </a:cubicBezTo>
                  <a:cubicBezTo>
                    <a:pt x="6186" y="209"/>
                    <a:pt x="6110" y="198"/>
                    <a:pt x="6044" y="198"/>
                  </a:cubicBezTo>
                  <a:close/>
                  <a:moveTo>
                    <a:pt x="2322" y="1"/>
                  </a:moveTo>
                  <a:cubicBezTo>
                    <a:pt x="2300" y="11"/>
                    <a:pt x="2288" y="23"/>
                    <a:pt x="2266" y="23"/>
                  </a:cubicBezTo>
                  <a:cubicBezTo>
                    <a:pt x="1850" y="242"/>
                    <a:pt x="1347" y="176"/>
                    <a:pt x="909" y="340"/>
                  </a:cubicBezTo>
                  <a:cubicBezTo>
                    <a:pt x="493" y="505"/>
                    <a:pt x="197" y="636"/>
                    <a:pt x="0" y="964"/>
                  </a:cubicBezTo>
                  <a:cubicBezTo>
                    <a:pt x="197" y="658"/>
                    <a:pt x="493" y="515"/>
                    <a:pt x="898" y="362"/>
                  </a:cubicBezTo>
                  <a:cubicBezTo>
                    <a:pt x="1303" y="209"/>
                    <a:pt x="1774" y="252"/>
                    <a:pt x="2157" y="89"/>
                  </a:cubicBezTo>
                  <a:cubicBezTo>
                    <a:pt x="2212" y="67"/>
                    <a:pt x="2266" y="33"/>
                    <a:pt x="2322" y="1"/>
                  </a:cubicBezTo>
                  <a:close/>
                </a:path>
              </a:pathLst>
            </a:custGeom>
            <a:solidFill>
              <a:srgbClr val="181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372;p48">
              <a:extLst>
                <a:ext uri="{FF2B5EF4-FFF2-40B4-BE49-F238E27FC236}">
                  <a16:creationId xmlns:a16="http://schemas.microsoft.com/office/drawing/2014/main" id="{7E974514-AE69-D376-424D-0BFB3BDB912B}"/>
                </a:ext>
              </a:extLst>
            </p:cNvPr>
            <p:cNvSpPr/>
            <p:nvPr/>
          </p:nvSpPr>
          <p:spPr>
            <a:xfrm>
              <a:off x="2740499" y="2390849"/>
              <a:ext cx="50170" cy="32372"/>
            </a:xfrm>
            <a:custGeom>
              <a:avLst/>
              <a:gdLst/>
              <a:ahLst/>
              <a:cxnLst/>
              <a:rect l="l" t="t" r="r" b="b"/>
              <a:pathLst>
                <a:path w="2038" h="1315" extrusionOk="0">
                  <a:moveTo>
                    <a:pt x="198" y="1"/>
                  </a:moveTo>
                  <a:lnTo>
                    <a:pt x="198" y="1"/>
                  </a:lnTo>
                  <a:cubicBezTo>
                    <a:pt x="154" y="154"/>
                    <a:pt x="88" y="307"/>
                    <a:pt x="1" y="449"/>
                  </a:cubicBezTo>
                  <a:cubicBezTo>
                    <a:pt x="78" y="329"/>
                    <a:pt x="132" y="208"/>
                    <a:pt x="187" y="66"/>
                  </a:cubicBezTo>
                  <a:cubicBezTo>
                    <a:pt x="187" y="45"/>
                    <a:pt x="198" y="23"/>
                    <a:pt x="198" y="1"/>
                  </a:cubicBezTo>
                  <a:close/>
                  <a:moveTo>
                    <a:pt x="1019" y="1106"/>
                  </a:moveTo>
                  <a:lnTo>
                    <a:pt x="1012" y="1117"/>
                  </a:lnTo>
                  <a:lnTo>
                    <a:pt x="1012" y="1117"/>
                  </a:lnTo>
                  <a:cubicBezTo>
                    <a:pt x="1019" y="1115"/>
                    <a:pt x="1019" y="1106"/>
                    <a:pt x="1019" y="1106"/>
                  </a:cubicBezTo>
                  <a:close/>
                  <a:moveTo>
                    <a:pt x="1012" y="1117"/>
                  </a:moveTo>
                  <a:cubicBezTo>
                    <a:pt x="1011" y="1117"/>
                    <a:pt x="1010" y="1118"/>
                    <a:pt x="1008" y="1118"/>
                  </a:cubicBezTo>
                  <a:cubicBezTo>
                    <a:pt x="998" y="1139"/>
                    <a:pt x="976" y="1172"/>
                    <a:pt x="954" y="1205"/>
                  </a:cubicBezTo>
                  <a:lnTo>
                    <a:pt x="1012" y="1117"/>
                  </a:lnTo>
                  <a:close/>
                  <a:moveTo>
                    <a:pt x="2037" y="1259"/>
                  </a:moveTo>
                  <a:lnTo>
                    <a:pt x="2027" y="1271"/>
                  </a:lnTo>
                  <a:cubicBezTo>
                    <a:pt x="2015" y="1281"/>
                    <a:pt x="2005" y="1303"/>
                    <a:pt x="1993" y="1315"/>
                  </a:cubicBezTo>
                  <a:cubicBezTo>
                    <a:pt x="2015" y="1293"/>
                    <a:pt x="2027" y="1271"/>
                    <a:pt x="2037" y="1259"/>
                  </a:cubicBezTo>
                  <a:close/>
                </a:path>
              </a:pathLst>
            </a:custGeom>
            <a:solidFill>
              <a:srgbClr val="9B5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373;p48">
              <a:extLst>
                <a:ext uri="{FF2B5EF4-FFF2-40B4-BE49-F238E27FC236}">
                  <a16:creationId xmlns:a16="http://schemas.microsoft.com/office/drawing/2014/main" id="{36C9B32E-5B0E-30FE-8E0F-CA8A03632413}"/>
                </a:ext>
              </a:extLst>
            </p:cNvPr>
            <p:cNvSpPr/>
            <p:nvPr/>
          </p:nvSpPr>
          <p:spPr>
            <a:xfrm>
              <a:off x="2604413" y="2287357"/>
              <a:ext cx="213483" cy="154746"/>
            </a:xfrm>
            <a:custGeom>
              <a:avLst/>
              <a:gdLst/>
              <a:ahLst/>
              <a:cxnLst/>
              <a:rect l="l" t="t" r="r" b="b"/>
              <a:pathLst>
                <a:path w="8672" h="6286" extrusionOk="0">
                  <a:moveTo>
                    <a:pt x="3186" y="668"/>
                  </a:moveTo>
                  <a:cubicBezTo>
                    <a:pt x="3295" y="679"/>
                    <a:pt x="3394" y="701"/>
                    <a:pt x="3482" y="734"/>
                  </a:cubicBezTo>
                  <a:cubicBezTo>
                    <a:pt x="3580" y="777"/>
                    <a:pt x="3667" y="821"/>
                    <a:pt x="3745" y="887"/>
                  </a:cubicBezTo>
                  <a:cubicBezTo>
                    <a:pt x="3908" y="1008"/>
                    <a:pt x="4040" y="1172"/>
                    <a:pt x="4149" y="1347"/>
                  </a:cubicBezTo>
                  <a:cubicBezTo>
                    <a:pt x="4259" y="1511"/>
                    <a:pt x="4336" y="1708"/>
                    <a:pt x="4380" y="1906"/>
                  </a:cubicBezTo>
                  <a:cubicBezTo>
                    <a:pt x="4412" y="2004"/>
                    <a:pt x="4423" y="2103"/>
                    <a:pt x="4434" y="2201"/>
                  </a:cubicBezTo>
                  <a:cubicBezTo>
                    <a:pt x="4412" y="2103"/>
                    <a:pt x="4401" y="2004"/>
                    <a:pt x="4368" y="1906"/>
                  </a:cubicBezTo>
                  <a:cubicBezTo>
                    <a:pt x="4324" y="1708"/>
                    <a:pt x="4237" y="1522"/>
                    <a:pt x="4139" y="1347"/>
                  </a:cubicBezTo>
                  <a:cubicBezTo>
                    <a:pt x="4029" y="1172"/>
                    <a:pt x="3898" y="1018"/>
                    <a:pt x="3745" y="898"/>
                  </a:cubicBezTo>
                  <a:cubicBezTo>
                    <a:pt x="3580" y="777"/>
                    <a:pt x="3394" y="690"/>
                    <a:pt x="3186" y="668"/>
                  </a:cubicBezTo>
                  <a:close/>
                  <a:moveTo>
                    <a:pt x="4434" y="2201"/>
                  </a:moveTo>
                  <a:cubicBezTo>
                    <a:pt x="4445" y="2273"/>
                    <a:pt x="4445" y="2345"/>
                    <a:pt x="4445" y="2407"/>
                  </a:cubicBezTo>
                  <a:lnTo>
                    <a:pt x="4445" y="2407"/>
                  </a:lnTo>
                  <a:cubicBezTo>
                    <a:pt x="4445" y="2342"/>
                    <a:pt x="4434" y="2266"/>
                    <a:pt x="4434" y="2201"/>
                  </a:cubicBezTo>
                  <a:close/>
                  <a:moveTo>
                    <a:pt x="3635" y="1"/>
                  </a:moveTo>
                  <a:cubicBezTo>
                    <a:pt x="3120" y="1"/>
                    <a:pt x="2869" y="329"/>
                    <a:pt x="2475" y="548"/>
                  </a:cubicBezTo>
                  <a:cubicBezTo>
                    <a:pt x="2419" y="580"/>
                    <a:pt x="2365" y="614"/>
                    <a:pt x="2310" y="636"/>
                  </a:cubicBezTo>
                  <a:cubicBezTo>
                    <a:pt x="1927" y="799"/>
                    <a:pt x="1456" y="756"/>
                    <a:pt x="1051" y="909"/>
                  </a:cubicBezTo>
                  <a:cubicBezTo>
                    <a:pt x="646" y="1062"/>
                    <a:pt x="350" y="1205"/>
                    <a:pt x="153" y="1511"/>
                  </a:cubicBezTo>
                  <a:cubicBezTo>
                    <a:pt x="98" y="1610"/>
                    <a:pt x="44" y="1741"/>
                    <a:pt x="0" y="1894"/>
                  </a:cubicBezTo>
                  <a:cubicBezTo>
                    <a:pt x="558" y="1741"/>
                    <a:pt x="1139" y="1621"/>
                    <a:pt x="1719" y="1522"/>
                  </a:cubicBezTo>
                  <a:cubicBezTo>
                    <a:pt x="2277" y="1434"/>
                    <a:pt x="2825" y="1358"/>
                    <a:pt x="3361" y="1292"/>
                  </a:cubicBezTo>
                  <a:cubicBezTo>
                    <a:pt x="3427" y="1281"/>
                    <a:pt x="3504" y="1281"/>
                    <a:pt x="3558" y="1281"/>
                  </a:cubicBezTo>
                  <a:cubicBezTo>
                    <a:pt x="4248" y="1281"/>
                    <a:pt x="4368" y="1785"/>
                    <a:pt x="4445" y="2409"/>
                  </a:cubicBezTo>
                  <a:lnTo>
                    <a:pt x="4445" y="2409"/>
                  </a:lnTo>
                  <a:cubicBezTo>
                    <a:pt x="4445" y="2413"/>
                    <a:pt x="4445" y="2416"/>
                    <a:pt x="4445" y="2420"/>
                  </a:cubicBezTo>
                  <a:cubicBezTo>
                    <a:pt x="4456" y="2497"/>
                    <a:pt x="4456" y="2562"/>
                    <a:pt x="4467" y="2628"/>
                  </a:cubicBezTo>
                  <a:cubicBezTo>
                    <a:pt x="4511" y="3099"/>
                    <a:pt x="4467" y="3570"/>
                    <a:pt x="4324" y="4018"/>
                  </a:cubicBezTo>
                  <a:cubicBezTo>
                    <a:pt x="4259" y="4237"/>
                    <a:pt x="4161" y="4446"/>
                    <a:pt x="4149" y="4665"/>
                  </a:cubicBezTo>
                  <a:cubicBezTo>
                    <a:pt x="4127" y="4894"/>
                    <a:pt x="4204" y="5135"/>
                    <a:pt x="4390" y="5256"/>
                  </a:cubicBezTo>
                  <a:cubicBezTo>
                    <a:pt x="4467" y="5300"/>
                    <a:pt x="4555" y="5322"/>
                    <a:pt x="4631" y="5322"/>
                  </a:cubicBezTo>
                  <a:cubicBezTo>
                    <a:pt x="4861" y="5322"/>
                    <a:pt x="5102" y="5168"/>
                    <a:pt x="5266" y="4993"/>
                  </a:cubicBezTo>
                  <a:cubicBezTo>
                    <a:pt x="5365" y="4894"/>
                    <a:pt x="5453" y="4785"/>
                    <a:pt x="5529" y="4653"/>
                  </a:cubicBezTo>
                  <a:cubicBezTo>
                    <a:pt x="5616" y="4511"/>
                    <a:pt x="5682" y="4358"/>
                    <a:pt x="5726" y="4205"/>
                  </a:cubicBezTo>
                  <a:lnTo>
                    <a:pt x="5726" y="4205"/>
                  </a:lnTo>
                  <a:cubicBezTo>
                    <a:pt x="5726" y="4227"/>
                    <a:pt x="5715" y="4249"/>
                    <a:pt x="5715" y="4270"/>
                  </a:cubicBezTo>
                  <a:cubicBezTo>
                    <a:pt x="5717" y="4268"/>
                    <a:pt x="5718" y="4265"/>
                    <a:pt x="5719" y="4261"/>
                  </a:cubicBezTo>
                  <a:lnTo>
                    <a:pt x="5719" y="4261"/>
                  </a:lnTo>
                  <a:cubicBezTo>
                    <a:pt x="5713" y="4292"/>
                    <a:pt x="5704" y="4325"/>
                    <a:pt x="5693" y="4358"/>
                  </a:cubicBezTo>
                  <a:cubicBezTo>
                    <a:pt x="5748" y="4249"/>
                    <a:pt x="5792" y="4128"/>
                    <a:pt x="5825" y="4008"/>
                  </a:cubicBezTo>
                  <a:cubicBezTo>
                    <a:pt x="5890" y="3789"/>
                    <a:pt x="5934" y="3558"/>
                    <a:pt x="5956" y="3329"/>
                  </a:cubicBezTo>
                  <a:cubicBezTo>
                    <a:pt x="5967" y="3296"/>
                    <a:pt x="5967" y="3274"/>
                    <a:pt x="5967" y="3241"/>
                  </a:cubicBezTo>
                  <a:lnTo>
                    <a:pt x="5978" y="3154"/>
                  </a:lnTo>
                  <a:cubicBezTo>
                    <a:pt x="5978" y="3132"/>
                    <a:pt x="5989" y="3099"/>
                    <a:pt x="5989" y="3066"/>
                  </a:cubicBezTo>
                  <a:lnTo>
                    <a:pt x="5989" y="2979"/>
                  </a:lnTo>
                  <a:cubicBezTo>
                    <a:pt x="6000" y="2869"/>
                    <a:pt x="6010" y="2748"/>
                    <a:pt x="6010" y="2639"/>
                  </a:cubicBezTo>
                  <a:cubicBezTo>
                    <a:pt x="6022" y="2409"/>
                    <a:pt x="6022" y="2179"/>
                    <a:pt x="6010" y="1949"/>
                  </a:cubicBezTo>
                  <a:cubicBezTo>
                    <a:pt x="6010" y="1828"/>
                    <a:pt x="6000" y="1708"/>
                    <a:pt x="5989" y="1599"/>
                  </a:cubicBezTo>
                  <a:cubicBezTo>
                    <a:pt x="5978" y="1478"/>
                    <a:pt x="5956" y="1369"/>
                    <a:pt x="5934" y="1259"/>
                  </a:cubicBezTo>
                  <a:cubicBezTo>
                    <a:pt x="5923" y="1161"/>
                    <a:pt x="5901" y="1073"/>
                    <a:pt x="5879" y="974"/>
                  </a:cubicBezTo>
                  <a:lnTo>
                    <a:pt x="5879" y="974"/>
                  </a:lnTo>
                  <a:cubicBezTo>
                    <a:pt x="5847" y="1095"/>
                    <a:pt x="5869" y="1237"/>
                    <a:pt x="5890" y="1358"/>
                  </a:cubicBezTo>
                  <a:cubicBezTo>
                    <a:pt x="6022" y="2015"/>
                    <a:pt x="6022" y="2694"/>
                    <a:pt x="5923" y="3351"/>
                  </a:cubicBezTo>
                  <a:cubicBezTo>
                    <a:pt x="5825" y="3931"/>
                    <a:pt x="5594" y="4566"/>
                    <a:pt x="5047" y="4796"/>
                  </a:cubicBezTo>
                  <a:cubicBezTo>
                    <a:pt x="5003" y="4818"/>
                    <a:pt x="4949" y="4828"/>
                    <a:pt x="4905" y="4828"/>
                  </a:cubicBezTo>
                  <a:cubicBezTo>
                    <a:pt x="4872" y="4828"/>
                    <a:pt x="4850" y="4828"/>
                    <a:pt x="4818" y="4818"/>
                  </a:cubicBezTo>
                  <a:cubicBezTo>
                    <a:pt x="4697" y="4763"/>
                    <a:pt x="4686" y="4577"/>
                    <a:pt x="4708" y="4446"/>
                  </a:cubicBezTo>
                  <a:cubicBezTo>
                    <a:pt x="4828" y="3526"/>
                    <a:pt x="5102" y="2617"/>
                    <a:pt x="5069" y="1687"/>
                  </a:cubicBezTo>
                  <a:cubicBezTo>
                    <a:pt x="5058" y="1303"/>
                    <a:pt x="4981" y="909"/>
                    <a:pt x="4762" y="592"/>
                  </a:cubicBezTo>
                  <a:cubicBezTo>
                    <a:pt x="4511" y="230"/>
                    <a:pt x="4095" y="1"/>
                    <a:pt x="3657" y="1"/>
                  </a:cubicBezTo>
                  <a:close/>
                  <a:moveTo>
                    <a:pt x="6350" y="5453"/>
                  </a:moveTo>
                  <a:lnTo>
                    <a:pt x="6295" y="5507"/>
                  </a:lnTo>
                  <a:cubicBezTo>
                    <a:pt x="6317" y="5485"/>
                    <a:pt x="6328" y="5463"/>
                    <a:pt x="6350" y="5453"/>
                  </a:cubicBezTo>
                  <a:close/>
                  <a:moveTo>
                    <a:pt x="6295" y="5507"/>
                  </a:moveTo>
                  <a:lnTo>
                    <a:pt x="6241" y="5562"/>
                  </a:lnTo>
                  <a:cubicBezTo>
                    <a:pt x="6229" y="5562"/>
                    <a:pt x="6219" y="5573"/>
                    <a:pt x="6208" y="5584"/>
                  </a:cubicBezTo>
                  <a:lnTo>
                    <a:pt x="6241" y="5551"/>
                  </a:lnTo>
                  <a:lnTo>
                    <a:pt x="6295" y="5507"/>
                  </a:lnTo>
                  <a:close/>
                  <a:moveTo>
                    <a:pt x="6088" y="756"/>
                  </a:moveTo>
                  <a:cubicBezTo>
                    <a:pt x="6022" y="777"/>
                    <a:pt x="5967" y="811"/>
                    <a:pt x="5923" y="876"/>
                  </a:cubicBezTo>
                  <a:cubicBezTo>
                    <a:pt x="5901" y="909"/>
                    <a:pt x="5890" y="931"/>
                    <a:pt x="5879" y="964"/>
                  </a:cubicBezTo>
                  <a:cubicBezTo>
                    <a:pt x="5912" y="1062"/>
                    <a:pt x="5934" y="1150"/>
                    <a:pt x="5945" y="1249"/>
                  </a:cubicBezTo>
                  <a:cubicBezTo>
                    <a:pt x="5967" y="1369"/>
                    <a:pt x="5989" y="1478"/>
                    <a:pt x="6000" y="1599"/>
                  </a:cubicBezTo>
                  <a:cubicBezTo>
                    <a:pt x="6010" y="1708"/>
                    <a:pt x="6022" y="1828"/>
                    <a:pt x="6022" y="1938"/>
                  </a:cubicBezTo>
                  <a:cubicBezTo>
                    <a:pt x="6032" y="2179"/>
                    <a:pt x="6032" y="2409"/>
                    <a:pt x="6032" y="2639"/>
                  </a:cubicBezTo>
                  <a:cubicBezTo>
                    <a:pt x="6022" y="2748"/>
                    <a:pt x="6010" y="2869"/>
                    <a:pt x="6010" y="2979"/>
                  </a:cubicBezTo>
                  <a:cubicBezTo>
                    <a:pt x="6000" y="3011"/>
                    <a:pt x="6000" y="3044"/>
                    <a:pt x="6000" y="3066"/>
                  </a:cubicBezTo>
                  <a:cubicBezTo>
                    <a:pt x="6000" y="3099"/>
                    <a:pt x="6000" y="3132"/>
                    <a:pt x="5989" y="3154"/>
                  </a:cubicBezTo>
                  <a:lnTo>
                    <a:pt x="5989" y="3241"/>
                  </a:lnTo>
                  <a:cubicBezTo>
                    <a:pt x="5978" y="3274"/>
                    <a:pt x="5978" y="3296"/>
                    <a:pt x="5978" y="3329"/>
                  </a:cubicBezTo>
                  <a:cubicBezTo>
                    <a:pt x="5945" y="3558"/>
                    <a:pt x="5901" y="3789"/>
                    <a:pt x="5835" y="4008"/>
                  </a:cubicBezTo>
                  <a:cubicBezTo>
                    <a:pt x="5813" y="4062"/>
                    <a:pt x="5803" y="4117"/>
                    <a:pt x="5781" y="4172"/>
                  </a:cubicBezTo>
                  <a:cubicBezTo>
                    <a:pt x="5770" y="4205"/>
                    <a:pt x="5759" y="4227"/>
                    <a:pt x="5748" y="4259"/>
                  </a:cubicBezTo>
                  <a:lnTo>
                    <a:pt x="5715" y="4336"/>
                  </a:lnTo>
                  <a:lnTo>
                    <a:pt x="5693" y="4380"/>
                  </a:lnTo>
                  <a:cubicBezTo>
                    <a:pt x="5693" y="4390"/>
                    <a:pt x="5682" y="4402"/>
                    <a:pt x="5682" y="4412"/>
                  </a:cubicBezTo>
                  <a:cubicBezTo>
                    <a:pt x="5551" y="4884"/>
                    <a:pt x="5321" y="5738"/>
                    <a:pt x="5847" y="5738"/>
                  </a:cubicBezTo>
                  <a:cubicBezTo>
                    <a:pt x="5901" y="5738"/>
                    <a:pt x="5967" y="5726"/>
                    <a:pt x="6032" y="5704"/>
                  </a:cubicBezTo>
                  <a:cubicBezTo>
                    <a:pt x="6251" y="5650"/>
                    <a:pt x="6416" y="5463"/>
                    <a:pt x="6558" y="5288"/>
                  </a:cubicBezTo>
                  <a:lnTo>
                    <a:pt x="6558" y="5288"/>
                  </a:lnTo>
                  <a:cubicBezTo>
                    <a:pt x="6558" y="5300"/>
                    <a:pt x="6547" y="5310"/>
                    <a:pt x="6536" y="5322"/>
                  </a:cubicBezTo>
                  <a:cubicBezTo>
                    <a:pt x="6538" y="5322"/>
                    <a:pt x="6539" y="5321"/>
                    <a:pt x="6540" y="5321"/>
                  </a:cubicBezTo>
                  <a:lnTo>
                    <a:pt x="6540" y="5321"/>
                  </a:lnTo>
                  <a:lnTo>
                    <a:pt x="6482" y="5409"/>
                  </a:lnTo>
                  <a:cubicBezTo>
                    <a:pt x="6328" y="5672"/>
                    <a:pt x="6219" y="6011"/>
                    <a:pt x="6448" y="6197"/>
                  </a:cubicBezTo>
                  <a:cubicBezTo>
                    <a:pt x="6514" y="6263"/>
                    <a:pt x="6591" y="6285"/>
                    <a:pt x="6679" y="6285"/>
                  </a:cubicBezTo>
                  <a:cubicBezTo>
                    <a:pt x="6843" y="6285"/>
                    <a:pt x="7018" y="6197"/>
                    <a:pt x="7127" y="6066"/>
                  </a:cubicBezTo>
                  <a:cubicBezTo>
                    <a:pt x="7302" y="5880"/>
                    <a:pt x="7401" y="5630"/>
                    <a:pt x="7574" y="5444"/>
                  </a:cubicBezTo>
                  <a:lnTo>
                    <a:pt x="7574" y="5444"/>
                  </a:lnTo>
                  <a:cubicBezTo>
                    <a:pt x="7565" y="5454"/>
                    <a:pt x="7564" y="5464"/>
                    <a:pt x="7555" y="5475"/>
                  </a:cubicBezTo>
                  <a:lnTo>
                    <a:pt x="7565" y="5463"/>
                  </a:lnTo>
                  <a:lnTo>
                    <a:pt x="7565" y="5463"/>
                  </a:lnTo>
                  <a:cubicBezTo>
                    <a:pt x="7555" y="5475"/>
                    <a:pt x="7543" y="5497"/>
                    <a:pt x="7521" y="5519"/>
                  </a:cubicBezTo>
                  <a:cubicBezTo>
                    <a:pt x="7489" y="5573"/>
                    <a:pt x="7467" y="5639"/>
                    <a:pt x="7445" y="5704"/>
                  </a:cubicBezTo>
                  <a:lnTo>
                    <a:pt x="7478" y="5672"/>
                  </a:lnTo>
                  <a:lnTo>
                    <a:pt x="7478" y="5672"/>
                  </a:lnTo>
                  <a:cubicBezTo>
                    <a:pt x="7467" y="5694"/>
                    <a:pt x="7456" y="5704"/>
                    <a:pt x="7445" y="5726"/>
                  </a:cubicBezTo>
                  <a:cubicBezTo>
                    <a:pt x="7412" y="5858"/>
                    <a:pt x="7423" y="6000"/>
                    <a:pt x="7478" y="6132"/>
                  </a:cubicBezTo>
                  <a:lnTo>
                    <a:pt x="7499" y="6132"/>
                  </a:lnTo>
                  <a:cubicBezTo>
                    <a:pt x="7664" y="6132"/>
                    <a:pt x="8255" y="5891"/>
                    <a:pt x="8168" y="5825"/>
                  </a:cubicBezTo>
                  <a:cubicBezTo>
                    <a:pt x="7949" y="5639"/>
                    <a:pt x="8080" y="5288"/>
                    <a:pt x="8200" y="5026"/>
                  </a:cubicBezTo>
                  <a:cubicBezTo>
                    <a:pt x="8485" y="4434"/>
                    <a:pt x="8650" y="3767"/>
                    <a:pt x="8671" y="3110"/>
                  </a:cubicBezTo>
                  <a:lnTo>
                    <a:pt x="8671" y="3110"/>
                  </a:lnTo>
                  <a:cubicBezTo>
                    <a:pt x="8419" y="3142"/>
                    <a:pt x="8332" y="3460"/>
                    <a:pt x="8277" y="3701"/>
                  </a:cubicBezTo>
                  <a:cubicBezTo>
                    <a:pt x="8222" y="3964"/>
                    <a:pt x="8135" y="4227"/>
                    <a:pt x="8025" y="4468"/>
                  </a:cubicBezTo>
                  <a:cubicBezTo>
                    <a:pt x="7949" y="4730"/>
                    <a:pt x="7850" y="4993"/>
                    <a:pt x="7730" y="5234"/>
                  </a:cubicBezTo>
                  <a:cubicBezTo>
                    <a:pt x="7653" y="5387"/>
                    <a:pt x="7577" y="5529"/>
                    <a:pt x="7478" y="5672"/>
                  </a:cubicBezTo>
                  <a:cubicBezTo>
                    <a:pt x="7565" y="5529"/>
                    <a:pt x="7653" y="5387"/>
                    <a:pt x="7718" y="5234"/>
                  </a:cubicBezTo>
                  <a:cubicBezTo>
                    <a:pt x="7817" y="5026"/>
                    <a:pt x="7905" y="4807"/>
                    <a:pt x="7981" y="4588"/>
                  </a:cubicBezTo>
                  <a:lnTo>
                    <a:pt x="7981" y="4588"/>
                  </a:lnTo>
                  <a:cubicBezTo>
                    <a:pt x="7752" y="5081"/>
                    <a:pt x="7423" y="5529"/>
                    <a:pt x="7029" y="5901"/>
                  </a:cubicBezTo>
                  <a:cubicBezTo>
                    <a:pt x="6864" y="5738"/>
                    <a:pt x="6952" y="5463"/>
                    <a:pt x="7051" y="5256"/>
                  </a:cubicBezTo>
                  <a:cubicBezTo>
                    <a:pt x="7467" y="4325"/>
                    <a:pt x="7839" y="3351"/>
                    <a:pt x="7872" y="2322"/>
                  </a:cubicBezTo>
                  <a:cubicBezTo>
                    <a:pt x="7883" y="2179"/>
                    <a:pt x="7872" y="2015"/>
                    <a:pt x="7774" y="1894"/>
                  </a:cubicBezTo>
                  <a:cubicBezTo>
                    <a:pt x="7730" y="1850"/>
                    <a:pt x="7653" y="1818"/>
                    <a:pt x="7577" y="1818"/>
                  </a:cubicBezTo>
                  <a:cubicBezTo>
                    <a:pt x="7499" y="1818"/>
                    <a:pt x="7423" y="1850"/>
                    <a:pt x="7401" y="1927"/>
                  </a:cubicBezTo>
                  <a:cubicBezTo>
                    <a:pt x="7434" y="2420"/>
                    <a:pt x="7401" y="2913"/>
                    <a:pt x="7292" y="3395"/>
                  </a:cubicBezTo>
                  <a:cubicBezTo>
                    <a:pt x="7281" y="3427"/>
                    <a:pt x="7281" y="3471"/>
                    <a:pt x="7270" y="3504"/>
                  </a:cubicBezTo>
                  <a:cubicBezTo>
                    <a:pt x="7237" y="3712"/>
                    <a:pt x="7193" y="3920"/>
                    <a:pt x="7139" y="4117"/>
                  </a:cubicBezTo>
                  <a:cubicBezTo>
                    <a:pt x="7105" y="4215"/>
                    <a:pt x="7062" y="4314"/>
                    <a:pt x="7029" y="4412"/>
                  </a:cubicBezTo>
                  <a:lnTo>
                    <a:pt x="6996" y="4478"/>
                  </a:lnTo>
                  <a:lnTo>
                    <a:pt x="6985" y="4522"/>
                  </a:lnTo>
                  <a:lnTo>
                    <a:pt x="6963" y="4555"/>
                  </a:lnTo>
                  <a:lnTo>
                    <a:pt x="6930" y="4621"/>
                  </a:lnTo>
                  <a:cubicBezTo>
                    <a:pt x="6920" y="4643"/>
                    <a:pt x="6908" y="4675"/>
                    <a:pt x="6898" y="4697"/>
                  </a:cubicBezTo>
                  <a:cubicBezTo>
                    <a:pt x="6810" y="4884"/>
                    <a:pt x="6689" y="5059"/>
                    <a:pt x="6558" y="5223"/>
                  </a:cubicBezTo>
                  <a:cubicBezTo>
                    <a:pt x="6547" y="5244"/>
                    <a:pt x="6526" y="5256"/>
                    <a:pt x="6514" y="5278"/>
                  </a:cubicBezTo>
                  <a:cubicBezTo>
                    <a:pt x="6492" y="5300"/>
                    <a:pt x="6482" y="5322"/>
                    <a:pt x="6460" y="5343"/>
                  </a:cubicBezTo>
                  <a:cubicBezTo>
                    <a:pt x="6427" y="5376"/>
                    <a:pt x="6394" y="5420"/>
                    <a:pt x="6350" y="5453"/>
                  </a:cubicBezTo>
                  <a:cubicBezTo>
                    <a:pt x="6383" y="5409"/>
                    <a:pt x="6416" y="5376"/>
                    <a:pt x="6460" y="5332"/>
                  </a:cubicBezTo>
                  <a:cubicBezTo>
                    <a:pt x="6470" y="5310"/>
                    <a:pt x="6492" y="5300"/>
                    <a:pt x="6504" y="5278"/>
                  </a:cubicBezTo>
                  <a:cubicBezTo>
                    <a:pt x="6526" y="5256"/>
                    <a:pt x="6536" y="5234"/>
                    <a:pt x="6558" y="5212"/>
                  </a:cubicBezTo>
                  <a:cubicBezTo>
                    <a:pt x="6689" y="5047"/>
                    <a:pt x="6799" y="4872"/>
                    <a:pt x="6886" y="4687"/>
                  </a:cubicBezTo>
                  <a:lnTo>
                    <a:pt x="6920" y="4621"/>
                  </a:lnTo>
                  <a:lnTo>
                    <a:pt x="6952" y="4544"/>
                  </a:lnTo>
                  <a:lnTo>
                    <a:pt x="6974" y="4511"/>
                  </a:lnTo>
                  <a:lnTo>
                    <a:pt x="6985" y="4478"/>
                  </a:lnTo>
                  <a:lnTo>
                    <a:pt x="7018" y="4402"/>
                  </a:lnTo>
                  <a:cubicBezTo>
                    <a:pt x="7051" y="4303"/>
                    <a:pt x="7095" y="4215"/>
                    <a:pt x="7117" y="4106"/>
                  </a:cubicBezTo>
                  <a:cubicBezTo>
                    <a:pt x="7182" y="3931"/>
                    <a:pt x="7215" y="3745"/>
                    <a:pt x="7248" y="3558"/>
                  </a:cubicBezTo>
                  <a:lnTo>
                    <a:pt x="7248" y="3558"/>
                  </a:lnTo>
                  <a:cubicBezTo>
                    <a:pt x="7127" y="4052"/>
                    <a:pt x="6930" y="4522"/>
                    <a:pt x="6667" y="4949"/>
                  </a:cubicBezTo>
                  <a:cubicBezTo>
                    <a:pt x="6558" y="5124"/>
                    <a:pt x="6372" y="5310"/>
                    <a:pt x="6197" y="5310"/>
                  </a:cubicBezTo>
                  <a:cubicBezTo>
                    <a:pt x="6142" y="5310"/>
                    <a:pt x="6098" y="5300"/>
                    <a:pt x="6054" y="5266"/>
                  </a:cubicBezTo>
                  <a:cubicBezTo>
                    <a:pt x="6263" y="4117"/>
                    <a:pt x="6460" y="2979"/>
                    <a:pt x="6667" y="1828"/>
                  </a:cubicBezTo>
                  <a:cubicBezTo>
                    <a:pt x="6723" y="1544"/>
                    <a:pt x="6766" y="1237"/>
                    <a:pt x="6624" y="986"/>
                  </a:cubicBezTo>
                  <a:cubicBezTo>
                    <a:pt x="6580" y="909"/>
                    <a:pt x="6504" y="833"/>
                    <a:pt x="6416" y="799"/>
                  </a:cubicBezTo>
                  <a:cubicBezTo>
                    <a:pt x="6317" y="767"/>
                    <a:pt x="6208" y="756"/>
                    <a:pt x="6098" y="756"/>
                  </a:cubicBezTo>
                  <a:close/>
                </a:path>
              </a:pathLst>
            </a:custGeom>
            <a:solidFill>
              <a:srgbClr val="6B4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374;p48">
              <a:extLst>
                <a:ext uri="{FF2B5EF4-FFF2-40B4-BE49-F238E27FC236}">
                  <a16:creationId xmlns:a16="http://schemas.microsoft.com/office/drawing/2014/main" id="{F79018C9-16AF-AA6C-C399-B46BCDD0FAF1}"/>
                </a:ext>
              </a:extLst>
            </p:cNvPr>
            <p:cNvSpPr/>
            <p:nvPr/>
          </p:nvSpPr>
          <p:spPr>
            <a:xfrm>
              <a:off x="2713543" y="2346661"/>
              <a:ext cx="320" cy="2437"/>
            </a:xfrm>
            <a:custGeom>
              <a:avLst/>
              <a:gdLst/>
              <a:ahLst/>
              <a:cxnLst/>
              <a:rect l="l" t="t" r="r" b="b"/>
              <a:pathLst>
                <a:path w="13" h="99" extrusionOk="0">
                  <a:moveTo>
                    <a:pt x="12" y="0"/>
                  </a:moveTo>
                  <a:cubicBezTo>
                    <a:pt x="12" y="33"/>
                    <a:pt x="12" y="66"/>
                    <a:pt x="1" y="98"/>
                  </a:cubicBezTo>
                  <a:cubicBezTo>
                    <a:pt x="12" y="66"/>
                    <a:pt x="12" y="44"/>
                    <a:pt x="12" y="11"/>
                  </a:cubicBezTo>
                  <a:lnTo>
                    <a:pt x="12" y="0"/>
                  </a:ln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375;p48">
              <a:extLst>
                <a:ext uri="{FF2B5EF4-FFF2-40B4-BE49-F238E27FC236}">
                  <a16:creationId xmlns:a16="http://schemas.microsoft.com/office/drawing/2014/main" id="{5F40693D-ED42-9870-6FDC-2B7B747357A3}"/>
                </a:ext>
              </a:extLst>
            </p:cNvPr>
            <p:cNvSpPr/>
            <p:nvPr/>
          </p:nvSpPr>
          <p:spPr>
            <a:xfrm>
              <a:off x="2682820" y="2303777"/>
              <a:ext cx="31043" cy="43154"/>
            </a:xfrm>
            <a:custGeom>
              <a:avLst/>
              <a:gdLst/>
              <a:ahLst/>
              <a:cxnLst/>
              <a:rect l="l" t="t" r="r" b="b"/>
              <a:pathLst>
                <a:path w="1261" h="1753" extrusionOk="0">
                  <a:moveTo>
                    <a:pt x="1" y="1"/>
                  </a:moveTo>
                  <a:lnTo>
                    <a:pt x="1" y="1"/>
                  </a:lnTo>
                  <a:cubicBezTo>
                    <a:pt x="209" y="23"/>
                    <a:pt x="395" y="110"/>
                    <a:pt x="560" y="231"/>
                  </a:cubicBezTo>
                  <a:cubicBezTo>
                    <a:pt x="713" y="351"/>
                    <a:pt x="844" y="505"/>
                    <a:pt x="954" y="680"/>
                  </a:cubicBezTo>
                  <a:cubicBezTo>
                    <a:pt x="1052" y="855"/>
                    <a:pt x="1139" y="1041"/>
                    <a:pt x="1183" y="1239"/>
                  </a:cubicBezTo>
                  <a:cubicBezTo>
                    <a:pt x="1216" y="1337"/>
                    <a:pt x="1227" y="1436"/>
                    <a:pt x="1249" y="1534"/>
                  </a:cubicBezTo>
                  <a:cubicBezTo>
                    <a:pt x="1238" y="1436"/>
                    <a:pt x="1227" y="1337"/>
                    <a:pt x="1195" y="1239"/>
                  </a:cubicBezTo>
                  <a:cubicBezTo>
                    <a:pt x="1151" y="1041"/>
                    <a:pt x="1074" y="844"/>
                    <a:pt x="964" y="680"/>
                  </a:cubicBezTo>
                  <a:cubicBezTo>
                    <a:pt x="855" y="505"/>
                    <a:pt x="723" y="341"/>
                    <a:pt x="560" y="220"/>
                  </a:cubicBezTo>
                  <a:cubicBezTo>
                    <a:pt x="482" y="154"/>
                    <a:pt x="395" y="110"/>
                    <a:pt x="297" y="67"/>
                  </a:cubicBezTo>
                  <a:cubicBezTo>
                    <a:pt x="209" y="34"/>
                    <a:pt x="110" y="12"/>
                    <a:pt x="1" y="1"/>
                  </a:cubicBezTo>
                  <a:close/>
                  <a:moveTo>
                    <a:pt x="1249" y="1534"/>
                  </a:moveTo>
                  <a:cubicBezTo>
                    <a:pt x="1249" y="1599"/>
                    <a:pt x="1260" y="1675"/>
                    <a:pt x="1260" y="1740"/>
                  </a:cubicBezTo>
                  <a:lnTo>
                    <a:pt x="1260" y="1740"/>
                  </a:lnTo>
                  <a:cubicBezTo>
                    <a:pt x="1260" y="1678"/>
                    <a:pt x="1260" y="1606"/>
                    <a:pt x="1249" y="1534"/>
                  </a:cubicBezTo>
                  <a:close/>
                  <a:moveTo>
                    <a:pt x="1260" y="1740"/>
                  </a:moveTo>
                  <a:cubicBezTo>
                    <a:pt x="1260" y="1745"/>
                    <a:pt x="1260" y="1749"/>
                    <a:pt x="1260" y="1753"/>
                  </a:cubicBezTo>
                  <a:lnTo>
                    <a:pt x="1260" y="1742"/>
                  </a:lnTo>
                  <a:cubicBezTo>
                    <a:pt x="1260" y="1742"/>
                    <a:pt x="1260" y="1741"/>
                    <a:pt x="1260" y="1740"/>
                  </a:cubicBezTo>
                  <a:close/>
                </a:path>
              </a:pathLst>
            </a:custGeom>
            <a:solidFill>
              <a:srgbClr val="5B3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376;p48">
              <a:extLst>
                <a:ext uri="{FF2B5EF4-FFF2-40B4-BE49-F238E27FC236}">
                  <a16:creationId xmlns:a16="http://schemas.microsoft.com/office/drawing/2014/main" id="{7C9976B0-7157-1D4F-8852-6CF805C09DB5}"/>
                </a:ext>
              </a:extLst>
            </p:cNvPr>
            <p:cNvSpPr/>
            <p:nvPr/>
          </p:nvSpPr>
          <p:spPr>
            <a:xfrm>
              <a:off x="2737274" y="2287357"/>
              <a:ext cx="10807" cy="19423"/>
            </a:xfrm>
            <a:custGeom>
              <a:avLst/>
              <a:gdLst/>
              <a:ahLst/>
              <a:cxnLst/>
              <a:rect l="l" t="t" r="r" b="b"/>
              <a:pathLst>
                <a:path w="439" h="789" extrusionOk="0">
                  <a:moveTo>
                    <a:pt x="0" y="1"/>
                  </a:moveTo>
                  <a:cubicBezTo>
                    <a:pt x="154" y="176"/>
                    <a:pt x="275" y="373"/>
                    <a:pt x="351" y="592"/>
                  </a:cubicBezTo>
                  <a:cubicBezTo>
                    <a:pt x="384" y="657"/>
                    <a:pt x="406" y="723"/>
                    <a:pt x="428" y="789"/>
                  </a:cubicBezTo>
                  <a:lnTo>
                    <a:pt x="438" y="789"/>
                  </a:lnTo>
                  <a:cubicBezTo>
                    <a:pt x="416" y="723"/>
                    <a:pt x="384" y="657"/>
                    <a:pt x="362" y="592"/>
                  </a:cubicBezTo>
                  <a:cubicBezTo>
                    <a:pt x="275" y="373"/>
                    <a:pt x="154" y="164"/>
                    <a:pt x="0" y="1"/>
                  </a:cubicBezTo>
                  <a:close/>
                </a:path>
              </a:pathLst>
            </a:custGeom>
            <a:solidFill>
              <a:srgbClr val="191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377;p48">
              <a:extLst>
                <a:ext uri="{FF2B5EF4-FFF2-40B4-BE49-F238E27FC236}">
                  <a16:creationId xmlns:a16="http://schemas.microsoft.com/office/drawing/2014/main" id="{9C3F1B8F-B2D2-9C1A-76A3-D2B493519507}"/>
                </a:ext>
              </a:extLst>
            </p:cNvPr>
            <p:cNvSpPr/>
            <p:nvPr/>
          </p:nvSpPr>
          <p:spPr>
            <a:xfrm>
              <a:off x="2730012" y="2395699"/>
              <a:ext cx="14032" cy="18906"/>
            </a:xfrm>
            <a:custGeom>
              <a:avLst/>
              <a:gdLst/>
              <a:ahLst/>
              <a:cxnLst/>
              <a:rect l="l" t="t" r="r" b="b"/>
              <a:pathLst>
                <a:path w="570" h="768" extrusionOk="0">
                  <a:moveTo>
                    <a:pt x="570" y="1"/>
                  </a:moveTo>
                  <a:lnTo>
                    <a:pt x="570" y="1"/>
                  </a:lnTo>
                  <a:cubicBezTo>
                    <a:pt x="536" y="77"/>
                    <a:pt x="492" y="165"/>
                    <a:pt x="449" y="242"/>
                  </a:cubicBezTo>
                  <a:cubicBezTo>
                    <a:pt x="329" y="439"/>
                    <a:pt x="186" y="614"/>
                    <a:pt x="0" y="767"/>
                  </a:cubicBezTo>
                  <a:cubicBezTo>
                    <a:pt x="186" y="625"/>
                    <a:pt x="339" y="439"/>
                    <a:pt x="460" y="242"/>
                  </a:cubicBezTo>
                  <a:cubicBezTo>
                    <a:pt x="471" y="220"/>
                    <a:pt x="482" y="198"/>
                    <a:pt x="492" y="165"/>
                  </a:cubicBezTo>
                  <a:lnTo>
                    <a:pt x="514" y="132"/>
                  </a:lnTo>
                  <a:cubicBezTo>
                    <a:pt x="526" y="121"/>
                    <a:pt x="536" y="99"/>
                    <a:pt x="536" y="88"/>
                  </a:cubicBezTo>
                  <a:lnTo>
                    <a:pt x="558" y="45"/>
                  </a:lnTo>
                  <a:cubicBezTo>
                    <a:pt x="570" y="33"/>
                    <a:pt x="570" y="11"/>
                    <a:pt x="570" y="1"/>
                  </a:cubicBezTo>
                  <a:close/>
                </a:path>
              </a:pathLst>
            </a:custGeom>
            <a:solidFill>
              <a:srgbClr val="9F4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378;p48">
              <a:extLst>
                <a:ext uri="{FF2B5EF4-FFF2-40B4-BE49-F238E27FC236}">
                  <a16:creationId xmlns:a16="http://schemas.microsoft.com/office/drawing/2014/main" id="{C8B6D86A-3703-DA28-A3C6-E7FD28151F8C}"/>
                </a:ext>
              </a:extLst>
            </p:cNvPr>
            <p:cNvSpPr/>
            <p:nvPr/>
          </p:nvSpPr>
          <p:spPr>
            <a:xfrm>
              <a:off x="2743748" y="2306756"/>
              <a:ext cx="5416" cy="90051"/>
            </a:xfrm>
            <a:custGeom>
              <a:avLst/>
              <a:gdLst/>
              <a:ahLst/>
              <a:cxnLst/>
              <a:rect l="l" t="t" r="r" b="b"/>
              <a:pathLst>
                <a:path w="220" h="3658" extrusionOk="0">
                  <a:moveTo>
                    <a:pt x="165" y="1"/>
                  </a:moveTo>
                  <a:lnTo>
                    <a:pt x="197" y="132"/>
                  </a:lnTo>
                  <a:cubicBezTo>
                    <a:pt x="209" y="154"/>
                    <a:pt x="209" y="165"/>
                    <a:pt x="219" y="186"/>
                  </a:cubicBezTo>
                  <a:lnTo>
                    <a:pt x="219" y="176"/>
                  </a:lnTo>
                  <a:cubicBezTo>
                    <a:pt x="219" y="154"/>
                    <a:pt x="219" y="143"/>
                    <a:pt x="209" y="132"/>
                  </a:cubicBezTo>
                  <a:lnTo>
                    <a:pt x="175" y="1"/>
                  </a:lnTo>
                  <a:close/>
                  <a:moveTo>
                    <a:pt x="33" y="3570"/>
                  </a:moveTo>
                  <a:cubicBezTo>
                    <a:pt x="33" y="3581"/>
                    <a:pt x="22" y="3602"/>
                    <a:pt x="12" y="3614"/>
                  </a:cubicBezTo>
                  <a:cubicBezTo>
                    <a:pt x="12" y="3622"/>
                    <a:pt x="12" y="3636"/>
                    <a:pt x="7" y="3648"/>
                  </a:cubicBezTo>
                  <a:lnTo>
                    <a:pt x="7" y="3648"/>
                  </a:lnTo>
                  <a:lnTo>
                    <a:pt x="22" y="3624"/>
                  </a:lnTo>
                  <a:cubicBezTo>
                    <a:pt x="22" y="3602"/>
                    <a:pt x="33" y="3592"/>
                    <a:pt x="33" y="3570"/>
                  </a:cubicBezTo>
                  <a:close/>
                  <a:moveTo>
                    <a:pt x="7" y="3648"/>
                  </a:moveTo>
                  <a:lnTo>
                    <a:pt x="0" y="3658"/>
                  </a:lnTo>
                  <a:cubicBezTo>
                    <a:pt x="3" y="3655"/>
                    <a:pt x="5" y="3652"/>
                    <a:pt x="7" y="3648"/>
                  </a:cubicBez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379;p48">
              <a:extLst>
                <a:ext uri="{FF2B5EF4-FFF2-40B4-BE49-F238E27FC236}">
                  <a16:creationId xmlns:a16="http://schemas.microsoft.com/office/drawing/2014/main" id="{1588B4C7-92B1-A2B6-E638-4716E7245C24}"/>
                </a:ext>
              </a:extLst>
            </p:cNvPr>
            <p:cNvSpPr/>
            <p:nvPr/>
          </p:nvSpPr>
          <p:spPr>
            <a:xfrm>
              <a:off x="2744290" y="2311064"/>
              <a:ext cx="8641" cy="84930"/>
            </a:xfrm>
            <a:custGeom>
              <a:avLst/>
              <a:gdLst/>
              <a:ahLst/>
              <a:cxnLst/>
              <a:rect l="l" t="t" r="r" b="b"/>
              <a:pathLst>
                <a:path w="351" h="3450" extrusionOk="0">
                  <a:moveTo>
                    <a:pt x="197" y="1"/>
                  </a:moveTo>
                  <a:lnTo>
                    <a:pt x="197" y="11"/>
                  </a:lnTo>
                  <a:cubicBezTo>
                    <a:pt x="219" y="110"/>
                    <a:pt x="241" y="198"/>
                    <a:pt x="252" y="296"/>
                  </a:cubicBezTo>
                  <a:cubicBezTo>
                    <a:pt x="274" y="406"/>
                    <a:pt x="296" y="515"/>
                    <a:pt x="307" y="636"/>
                  </a:cubicBezTo>
                  <a:cubicBezTo>
                    <a:pt x="318" y="745"/>
                    <a:pt x="328" y="865"/>
                    <a:pt x="328" y="986"/>
                  </a:cubicBezTo>
                  <a:cubicBezTo>
                    <a:pt x="340" y="1216"/>
                    <a:pt x="340" y="1446"/>
                    <a:pt x="328" y="1676"/>
                  </a:cubicBezTo>
                  <a:cubicBezTo>
                    <a:pt x="328" y="1785"/>
                    <a:pt x="318" y="1906"/>
                    <a:pt x="307" y="2016"/>
                  </a:cubicBezTo>
                  <a:lnTo>
                    <a:pt x="307" y="2103"/>
                  </a:lnTo>
                  <a:cubicBezTo>
                    <a:pt x="307" y="2136"/>
                    <a:pt x="296" y="2169"/>
                    <a:pt x="296" y="2191"/>
                  </a:cubicBezTo>
                  <a:lnTo>
                    <a:pt x="285" y="2278"/>
                  </a:lnTo>
                  <a:cubicBezTo>
                    <a:pt x="285" y="2311"/>
                    <a:pt x="285" y="2333"/>
                    <a:pt x="274" y="2366"/>
                  </a:cubicBezTo>
                  <a:cubicBezTo>
                    <a:pt x="252" y="2595"/>
                    <a:pt x="208" y="2826"/>
                    <a:pt x="143" y="3045"/>
                  </a:cubicBezTo>
                  <a:cubicBezTo>
                    <a:pt x="110" y="3165"/>
                    <a:pt x="66" y="3286"/>
                    <a:pt x="11" y="3395"/>
                  </a:cubicBezTo>
                  <a:cubicBezTo>
                    <a:pt x="11" y="3417"/>
                    <a:pt x="0" y="3427"/>
                    <a:pt x="0" y="3449"/>
                  </a:cubicBezTo>
                  <a:cubicBezTo>
                    <a:pt x="0" y="3439"/>
                    <a:pt x="11" y="3427"/>
                    <a:pt x="11" y="3417"/>
                  </a:cubicBezTo>
                  <a:lnTo>
                    <a:pt x="33" y="3373"/>
                  </a:lnTo>
                  <a:lnTo>
                    <a:pt x="66" y="3296"/>
                  </a:lnTo>
                  <a:cubicBezTo>
                    <a:pt x="77" y="3264"/>
                    <a:pt x="88" y="3242"/>
                    <a:pt x="99" y="3209"/>
                  </a:cubicBezTo>
                  <a:cubicBezTo>
                    <a:pt x="121" y="3154"/>
                    <a:pt x="131" y="3099"/>
                    <a:pt x="153" y="3045"/>
                  </a:cubicBezTo>
                  <a:cubicBezTo>
                    <a:pt x="219" y="2826"/>
                    <a:pt x="263" y="2595"/>
                    <a:pt x="296" y="2366"/>
                  </a:cubicBezTo>
                  <a:cubicBezTo>
                    <a:pt x="296" y="2333"/>
                    <a:pt x="296" y="2311"/>
                    <a:pt x="307" y="2278"/>
                  </a:cubicBezTo>
                  <a:lnTo>
                    <a:pt x="307" y="2191"/>
                  </a:lnTo>
                  <a:cubicBezTo>
                    <a:pt x="318" y="2169"/>
                    <a:pt x="318" y="2136"/>
                    <a:pt x="318" y="2103"/>
                  </a:cubicBezTo>
                  <a:cubicBezTo>
                    <a:pt x="318" y="2081"/>
                    <a:pt x="318" y="2048"/>
                    <a:pt x="328" y="2016"/>
                  </a:cubicBezTo>
                  <a:cubicBezTo>
                    <a:pt x="328" y="1906"/>
                    <a:pt x="340" y="1785"/>
                    <a:pt x="350" y="1676"/>
                  </a:cubicBezTo>
                  <a:cubicBezTo>
                    <a:pt x="350" y="1446"/>
                    <a:pt x="350" y="1216"/>
                    <a:pt x="340" y="975"/>
                  </a:cubicBezTo>
                  <a:cubicBezTo>
                    <a:pt x="340" y="865"/>
                    <a:pt x="328" y="745"/>
                    <a:pt x="318" y="636"/>
                  </a:cubicBezTo>
                  <a:cubicBezTo>
                    <a:pt x="307" y="515"/>
                    <a:pt x="285" y="406"/>
                    <a:pt x="263" y="286"/>
                  </a:cubicBezTo>
                  <a:cubicBezTo>
                    <a:pt x="252" y="187"/>
                    <a:pt x="230" y="99"/>
                    <a:pt x="197" y="1"/>
                  </a:cubicBezTo>
                  <a:close/>
                </a:path>
              </a:pathLst>
            </a:custGeom>
            <a:solidFill>
              <a:srgbClr val="5B3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80;p48">
              <a:extLst>
                <a:ext uri="{FF2B5EF4-FFF2-40B4-BE49-F238E27FC236}">
                  <a16:creationId xmlns:a16="http://schemas.microsoft.com/office/drawing/2014/main" id="{AEA1DD01-9B92-72B5-5447-D5A359300966}"/>
                </a:ext>
              </a:extLst>
            </p:cNvPr>
            <p:cNvSpPr/>
            <p:nvPr/>
          </p:nvSpPr>
          <p:spPr>
            <a:xfrm>
              <a:off x="2780724" y="2320566"/>
              <a:ext cx="4013" cy="15583"/>
            </a:xfrm>
            <a:custGeom>
              <a:avLst/>
              <a:gdLst/>
              <a:ahLst/>
              <a:cxnLst/>
              <a:rect l="l" t="t" r="r" b="b"/>
              <a:pathLst>
                <a:path w="163" h="633" extrusionOk="0">
                  <a:moveTo>
                    <a:pt x="0" y="0"/>
                  </a:moveTo>
                  <a:lnTo>
                    <a:pt x="0" y="0"/>
                  </a:lnTo>
                  <a:cubicBezTo>
                    <a:pt x="53" y="87"/>
                    <a:pt x="86" y="185"/>
                    <a:pt x="108" y="294"/>
                  </a:cubicBezTo>
                  <a:cubicBezTo>
                    <a:pt x="119" y="304"/>
                    <a:pt x="119" y="326"/>
                    <a:pt x="119" y="338"/>
                  </a:cubicBezTo>
                  <a:cubicBezTo>
                    <a:pt x="130" y="392"/>
                    <a:pt x="140" y="458"/>
                    <a:pt x="152" y="513"/>
                  </a:cubicBezTo>
                  <a:cubicBezTo>
                    <a:pt x="152" y="557"/>
                    <a:pt x="152" y="589"/>
                    <a:pt x="162" y="633"/>
                  </a:cubicBezTo>
                  <a:lnTo>
                    <a:pt x="162" y="611"/>
                  </a:lnTo>
                  <a:cubicBezTo>
                    <a:pt x="162" y="501"/>
                    <a:pt x="140" y="392"/>
                    <a:pt x="119" y="282"/>
                  </a:cubicBezTo>
                  <a:cubicBezTo>
                    <a:pt x="86" y="185"/>
                    <a:pt x="53" y="87"/>
                    <a:pt x="0" y="0"/>
                  </a:cubicBezTo>
                  <a:close/>
                </a:path>
              </a:pathLst>
            </a:custGeom>
            <a:solidFill>
              <a:srgbClr val="191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381;p48">
              <a:extLst>
                <a:ext uri="{FF2B5EF4-FFF2-40B4-BE49-F238E27FC236}">
                  <a16:creationId xmlns:a16="http://schemas.microsoft.com/office/drawing/2014/main" id="{F14FA63B-B2B4-64CE-FCA1-7DBED0D34022}"/>
                </a:ext>
              </a:extLst>
            </p:cNvPr>
            <p:cNvSpPr/>
            <p:nvPr/>
          </p:nvSpPr>
          <p:spPr>
            <a:xfrm>
              <a:off x="2782841" y="2335583"/>
              <a:ext cx="2437" cy="39388"/>
            </a:xfrm>
            <a:custGeom>
              <a:avLst/>
              <a:gdLst/>
              <a:ahLst/>
              <a:cxnLst/>
              <a:rect l="l" t="t" r="r" b="b"/>
              <a:pathLst>
                <a:path w="99" h="1600" extrusionOk="0">
                  <a:moveTo>
                    <a:pt x="76" y="1"/>
                  </a:moveTo>
                  <a:lnTo>
                    <a:pt x="76" y="23"/>
                  </a:lnTo>
                  <a:cubicBezTo>
                    <a:pt x="76" y="110"/>
                    <a:pt x="88" y="209"/>
                    <a:pt x="88" y="297"/>
                  </a:cubicBezTo>
                  <a:cubicBezTo>
                    <a:pt x="88" y="505"/>
                    <a:pt x="88" y="713"/>
                    <a:pt x="76" y="921"/>
                  </a:cubicBezTo>
                  <a:cubicBezTo>
                    <a:pt x="66" y="1129"/>
                    <a:pt x="44" y="1337"/>
                    <a:pt x="11" y="1545"/>
                  </a:cubicBezTo>
                  <a:cubicBezTo>
                    <a:pt x="11" y="1555"/>
                    <a:pt x="11" y="1565"/>
                    <a:pt x="10" y="1574"/>
                  </a:cubicBezTo>
                  <a:lnTo>
                    <a:pt x="10" y="1574"/>
                  </a:lnTo>
                  <a:cubicBezTo>
                    <a:pt x="25" y="1528"/>
                    <a:pt x="34" y="1481"/>
                    <a:pt x="44" y="1436"/>
                  </a:cubicBezTo>
                  <a:cubicBezTo>
                    <a:pt x="66" y="1260"/>
                    <a:pt x="76" y="1096"/>
                    <a:pt x="88" y="921"/>
                  </a:cubicBezTo>
                  <a:cubicBezTo>
                    <a:pt x="98" y="713"/>
                    <a:pt x="98" y="505"/>
                    <a:pt x="98" y="297"/>
                  </a:cubicBezTo>
                  <a:cubicBezTo>
                    <a:pt x="88" y="198"/>
                    <a:pt x="88" y="100"/>
                    <a:pt x="76" y="1"/>
                  </a:cubicBezTo>
                  <a:close/>
                  <a:moveTo>
                    <a:pt x="10" y="1574"/>
                  </a:moveTo>
                  <a:cubicBezTo>
                    <a:pt x="7" y="1582"/>
                    <a:pt x="4" y="1591"/>
                    <a:pt x="0" y="1599"/>
                  </a:cubicBezTo>
                  <a:cubicBezTo>
                    <a:pt x="6" y="1594"/>
                    <a:pt x="8" y="1584"/>
                    <a:pt x="10" y="1574"/>
                  </a:cubicBez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382;p48">
              <a:extLst>
                <a:ext uri="{FF2B5EF4-FFF2-40B4-BE49-F238E27FC236}">
                  <a16:creationId xmlns:a16="http://schemas.microsoft.com/office/drawing/2014/main" id="{EBB0BCDB-63D9-37B8-8FD5-0EB7A28F94CA}"/>
                </a:ext>
              </a:extLst>
            </p:cNvPr>
            <p:cNvSpPr/>
            <p:nvPr/>
          </p:nvSpPr>
          <p:spPr>
            <a:xfrm>
              <a:off x="2757214" y="2370909"/>
              <a:ext cx="26710" cy="53937"/>
            </a:xfrm>
            <a:custGeom>
              <a:avLst/>
              <a:gdLst/>
              <a:ahLst/>
              <a:cxnLst/>
              <a:rect l="l" t="t" r="r" b="b"/>
              <a:pathLst>
                <a:path w="1085" h="2191" extrusionOk="0">
                  <a:moveTo>
                    <a:pt x="1085" y="1"/>
                  </a:moveTo>
                  <a:lnTo>
                    <a:pt x="1085" y="1"/>
                  </a:lnTo>
                  <a:cubicBezTo>
                    <a:pt x="1080" y="16"/>
                    <a:pt x="1077" y="34"/>
                    <a:pt x="1074" y="52"/>
                  </a:cubicBezTo>
                  <a:lnTo>
                    <a:pt x="1074" y="52"/>
                  </a:lnTo>
                  <a:cubicBezTo>
                    <a:pt x="1078" y="35"/>
                    <a:pt x="1081" y="18"/>
                    <a:pt x="1085" y="1"/>
                  </a:cubicBezTo>
                  <a:close/>
                  <a:moveTo>
                    <a:pt x="1074" y="52"/>
                  </a:moveTo>
                  <a:lnTo>
                    <a:pt x="1074" y="52"/>
                  </a:lnTo>
                  <a:cubicBezTo>
                    <a:pt x="1066" y="89"/>
                    <a:pt x="1056" y="127"/>
                    <a:pt x="1041" y="164"/>
                  </a:cubicBezTo>
                  <a:cubicBezTo>
                    <a:pt x="1008" y="351"/>
                    <a:pt x="975" y="537"/>
                    <a:pt x="910" y="712"/>
                  </a:cubicBezTo>
                  <a:cubicBezTo>
                    <a:pt x="888" y="821"/>
                    <a:pt x="844" y="909"/>
                    <a:pt x="811" y="1008"/>
                  </a:cubicBezTo>
                  <a:lnTo>
                    <a:pt x="778" y="1084"/>
                  </a:lnTo>
                  <a:lnTo>
                    <a:pt x="767" y="1117"/>
                  </a:lnTo>
                  <a:lnTo>
                    <a:pt x="745" y="1150"/>
                  </a:lnTo>
                  <a:lnTo>
                    <a:pt x="713" y="1227"/>
                  </a:lnTo>
                  <a:lnTo>
                    <a:pt x="679" y="1293"/>
                  </a:lnTo>
                  <a:cubicBezTo>
                    <a:pt x="592" y="1478"/>
                    <a:pt x="482" y="1653"/>
                    <a:pt x="351" y="1818"/>
                  </a:cubicBezTo>
                  <a:cubicBezTo>
                    <a:pt x="329" y="1840"/>
                    <a:pt x="319" y="1862"/>
                    <a:pt x="297" y="1884"/>
                  </a:cubicBezTo>
                  <a:cubicBezTo>
                    <a:pt x="285" y="1906"/>
                    <a:pt x="263" y="1916"/>
                    <a:pt x="253" y="1938"/>
                  </a:cubicBezTo>
                  <a:cubicBezTo>
                    <a:pt x="209" y="1982"/>
                    <a:pt x="176" y="2015"/>
                    <a:pt x="143" y="2059"/>
                  </a:cubicBezTo>
                  <a:cubicBezTo>
                    <a:pt x="187" y="2026"/>
                    <a:pt x="220" y="1982"/>
                    <a:pt x="253" y="1949"/>
                  </a:cubicBezTo>
                  <a:cubicBezTo>
                    <a:pt x="275" y="1928"/>
                    <a:pt x="285" y="1906"/>
                    <a:pt x="307" y="1884"/>
                  </a:cubicBezTo>
                  <a:cubicBezTo>
                    <a:pt x="319" y="1862"/>
                    <a:pt x="340" y="1850"/>
                    <a:pt x="351" y="1829"/>
                  </a:cubicBezTo>
                  <a:cubicBezTo>
                    <a:pt x="482" y="1665"/>
                    <a:pt x="603" y="1490"/>
                    <a:pt x="691" y="1303"/>
                  </a:cubicBezTo>
                  <a:cubicBezTo>
                    <a:pt x="701" y="1281"/>
                    <a:pt x="713" y="1249"/>
                    <a:pt x="723" y="1227"/>
                  </a:cubicBezTo>
                  <a:lnTo>
                    <a:pt x="756" y="1161"/>
                  </a:lnTo>
                  <a:lnTo>
                    <a:pt x="778" y="1128"/>
                  </a:lnTo>
                  <a:lnTo>
                    <a:pt x="789" y="1084"/>
                  </a:lnTo>
                  <a:lnTo>
                    <a:pt x="822" y="1018"/>
                  </a:lnTo>
                  <a:cubicBezTo>
                    <a:pt x="855" y="920"/>
                    <a:pt x="898" y="821"/>
                    <a:pt x="932" y="723"/>
                  </a:cubicBezTo>
                  <a:cubicBezTo>
                    <a:pt x="986" y="526"/>
                    <a:pt x="1030" y="318"/>
                    <a:pt x="1063" y="110"/>
                  </a:cubicBezTo>
                  <a:cubicBezTo>
                    <a:pt x="1069" y="93"/>
                    <a:pt x="1071" y="72"/>
                    <a:pt x="1074" y="52"/>
                  </a:cubicBezTo>
                  <a:close/>
                  <a:moveTo>
                    <a:pt x="143" y="2059"/>
                  </a:moveTo>
                  <a:cubicBezTo>
                    <a:pt x="121" y="2069"/>
                    <a:pt x="110" y="2091"/>
                    <a:pt x="88" y="2113"/>
                  </a:cubicBezTo>
                  <a:lnTo>
                    <a:pt x="143" y="2059"/>
                  </a:lnTo>
                  <a:close/>
                  <a:moveTo>
                    <a:pt x="88" y="2113"/>
                  </a:moveTo>
                  <a:lnTo>
                    <a:pt x="34" y="2157"/>
                  </a:lnTo>
                  <a:lnTo>
                    <a:pt x="1" y="2190"/>
                  </a:lnTo>
                  <a:cubicBezTo>
                    <a:pt x="12" y="2179"/>
                    <a:pt x="22" y="2168"/>
                    <a:pt x="34" y="2168"/>
                  </a:cubicBezTo>
                  <a:lnTo>
                    <a:pt x="88" y="2113"/>
                  </a:lnTo>
                  <a:close/>
                </a:path>
              </a:pathLst>
            </a:custGeom>
            <a:solidFill>
              <a:srgbClr val="5B3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383;p48">
              <a:extLst>
                <a:ext uri="{FF2B5EF4-FFF2-40B4-BE49-F238E27FC236}">
                  <a16:creationId xmlns:a16="http://schemas.microsoft.com/office/drawing/2014/main" id="{6A6D18F3-BB45-377E-EEE9-31D81EE748B6}"/>
                </a:ext>
              </a:extLst>
            </p:cNvPr>
            <p:cNvSpPr/>
            <p:nvPr/>
          </p:nvSpPr>
          <p:spPr>
            <a:xfrm>
              <a:off x="2781216" y="2428317"/>
              <a:ext cx="6204" cy="8395"/>
            </a:xfrm>
            <a:custGeom>
              <a:avLst/>
              <a:gdLst/>
              <a:ahLst/>
              <a:cxnLst/>
              <a:rect l="l" t="t" r="r" b="b"/>
              <a:pathLst>
                <a:path w="252" h="341" extrusionOk="0">
                  <a:moveTo>
                    <a:pt x="252" y="0"/>
                  </a:moveTo>
                  <a:cubicBezTo>
                    <a:pt x="176" y="121"/>
                    <a:pt x="88" y="231"/>
                    <a:pt x="0" y="340"/>
                  </a:cubicBezTo>
                  <a:cubicBezTo>
                    <a:pt x="88" y="241"/>
                    <a:pt x="176" y="132"/>
                    <a:pt x="252" y="22"/>
                  </a:cubicBezTo>
                  <a:lnTo>
                    <a:pt x="252" y="0"/>
                  </a:lnTo>
                  <a:close/>
                </a:path>
              </a:pathLst>
            </a:custGeom>
            <a:solidFill>
              <a:srgbClr val="9F4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384;p48">
              <a:extLst>
                <a:ext uri="{FF2B5EF4-FFF2-40B4-BE49-F238E27FC236}">
                  <a16:creationId xmlns:a16="http://schemas.microsoft.com/office/drawing/2014/main" id="{2BF9A871-E983-CDB2-3B99-1CAD442D32FB}"/>
                </a:ext>
              </a:extLst>
            </p:cNvPr>
            <p:cNvSpPr/>
            <p:nvPr/>
          </p:nvSpPr>
          <p:spPr>
            <a:xfrm>
              <a:off x="2787395" y="2345036"/>
              <a:ext cx="23214" cy="83847"/>
            </a:xfrm>
            <a:custGeom>
              <a:avLst/>
              <a:gdLst/>
              <a:ahLst/>
              <a:cxnLst/>
              <a:rect l="l" t="t" r="r" b="b"/>
              <a:pathLst>
                <a:path w="943" h="3406" extrusionOk="0">
                  <a:moveTo>
                    <a:pt x="789" y="1"/>
                  </a:moveTo>
                  <a:cubicBezTo>
                    <a:pt x="866" y="154"/>
                    <a:pt x="899" y="318"/>
                    <a:pt x="920" y="482"/>
                  </a:cubicBezTo>
                  <a:cubicBezTo>
                    <a:pt x="910" y="318"/>
                    <a:pt x="866" y="154"/>
                    <a:pt x="789" y="1"/>
                  </a:cubicBezTo>
                  <a:close/>
                  <a:moveTo>
                    <a:pt x="920" y="482"/>
                  </a:moveTo>
                  <a:lnTo>
                    <a:pt x="920" y="482"/>
                  </a:lnTo>
                  <a:cubicBezTo>
                    <a:pt x="932" y="646"/>
                    <a:pt x="920" y="821"/>
                    <a:pt x="888" y="986"/>
                  </a:cubicBezTo>
                  <a:cubicBezTo>
                    <a:pt x="866" y="1150"/>
                    <a:pt x="822" y="1303"/>
                    <a:pt x="779" y="1468"/>
                  </a:cubicBezTo>
                  <a:lnTo>
                    <a:pt x="636" y="1949"/>
                  </a:lnTo>
                  <a:cubicBezTo>
                    <a:pt x="607" y="2037"/>
                    <a:pt x="586" y="2126"/>
                    <a:pt x="558" y="2213"/>
                  </a:cubicBezTo>
                  <a:lnTo>
                    <a:pt x="558" y="2213"/>
                  </a:lnTo>
                  <a:cubicBezTo>
                    <a:pt x="570" y="2184"/>
                    <a:pt x="584" y="2157"/>
                    <a:pt x="592" y="2125"/>
                  </a:cubicBezTo>
                  <a:cubicBezTo>
                    <a:pt x="614" y="2069"/>
                    <a:pt x="636" y="2015"/>
                    <a:pt x="647" y="1949"/>
                  </a:cubicBezTo>
                  <a:lnTo>
                    <a:pt x="789" y="1468"/>
                  </a:lnTo>
                  <a:cubicBezTo>
                    <a:pt x="833" y="1314"/>
                    <a:pt x="877" y="1150"/>
                    <a:pt x="899" y="986"/>
                  </a:cubicBezTo>
                  <a:cubicBezTo>
                    <a:pt x="932" y="821"/>
                    <a:pt x="942" y="646"/>
                    <a:pt x="920" y="482"/>
                  </a:cubicBezTo>
                  <a:close/>
                  <a:moveTo>
                    <a:pt x="558" y="2213"/>
                  </a:moveTo>
                  <a:cubicBezTo>
                    <a:pt x="555" y="2223"/>
                    <a:pt x="551" y="2234"/>
                    <a:pt x="548" y="2245"/>
                  </a:cubicBezTo>
                  <a:cubicBezTo>
                    <a:pt x="552" y="2234"/>
                    <a:pt x="555" y="2224"/>
                    <a:pt x="558" y="2213"/>
                  </a:cubicBezTo>
                  <a:close/>
                  <a:moveTo>
                    <a:pt x="12" y="3361"/>
                  </a:moveTo>
                  <a:cubicBezTo>
                    <a:pt x="12" y="3373"/>
                    <a:pt x="12" y="3383"/>
                    <a:pt x="1" y="3383"/>
                  </a:cubicBezTo>
                  <a:lnTo>
                    <a:pt x="1" y="3405"/>
                  </a:lnTo>
                  <a:cubicBezTo>
                    <a:pt x="1" y="3395"/>
                    <a:pt x="12" y="3395"/>
                    <a:pt x="12" y="3383"/>
                  </a:cubicBezTo>
                  <a:lnTo>
                    <a:pt x="12" y="3361"/>
                  </a:lnTo>
                  <a:close/>
                </a:path>
              </a:pathLst>
            </a:custGeom>
            <a:solidFill>
              <a:srgbClr val="6D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385;p48">
              <a:extLst>
                <a:ext uri="{FF2B5EF4-FFF2-40B4-BE49-F238E27FC236}">
                  <a16:creationId xmlns:a16="http://schemas.microsoft.com/office/drawing/2014/main" id="{A8D5E7E9-A7DB-EFC9-7858-136971C47CBA}"/>
                </a:ext>
              </a:extLst>
            </p:cNvPr>
            <p:cNvSpPr/>
            <p:nvPr/>
          </p:nvSpPr>
          <p:spPr>
            <a:xfrm>
              <a:off x="2787690" y="2397324"/>
              <a:ext cx="14303" cy="31018"/>
            </a:xfrm>
            <a:custGeom>
              <a:avLst/>
              <a:gdLst/>
              <a:ahLst/>
              <a:cxnLst/>
              <a:rect l="l" t="t" r="r" b="b"/>
              <a:pathLst>
                <a:path w="581" h="1260" extrusionOk="0">
                  <a:moveTo>
                    <a:pt x="580" y="1"/>
                  </a:moveTo>
                  <a:lnTo>
                    <a:pt x="580" y="1"/>
                  </a:lnTo>
                  <a:cubicBezTo>
                    <a:pt x="578" y="8"/>
                    <a:pt x="576" y="15"/>
                    <a:pt x="574" y="23"/>
                  </a:cubicBezTo>
                  <a:lnTo>
                    <a:pt x="574" y="23"/>
                  </a:lnTo>
                  <a:cubicBezTo>
                    <a:pt x="576" y="16"/>
                    <a:pt x="578" y="8"/>
                    <a:pt x="580" y="1"/>
                  </a:cubicBezTo>
                  <a:close/>
                  <a:moveTo>
                    <a:pt x="574" y="23"/>
                  </a:moveTo>
                  <a:cubicBezTo>
                    <a:pt x="562" y="56"/>
                    <a:pt x="546" y="84"/>
                    <a:pt x="536" y="121"/>
                  </a:cubicBezTo>
                  <a:cubicBezTo>
                    <a:pt x="460" y="340"/>
                    <a:pt x="372" y="559"/>
                    <a:pt x="273" y="767"/>
                  </a:cubicBezTo>
                  <a:cubicBezTo>
                    <a:pt x="208" y="920"/>
                    <a:pt x="120" y="1062"/>
                    <a:pt x="33" y="1205"/>
                  </a:cubicBezTo>
                  <a:cubicBezTo>
                    <a:pt x="132" y="1062"/>
                    <a:pt x="208" y="920"/>
                    <a:pt x="285" y="767"/>
                  </a:cubicBezTo>
                  <a:cubicBezTo>
                    <a:pt x="401" y="533"/>
                    <a:pt x="498" y="278"/>
                    <a:pt x="574" y="23"/>
                  </a:cubicBezTo>
                  <a:close/>
                  <a:moveTo>
                    <a:pt x="33" y="1205"/>
                  </a:moveTo>
                  <a:lnTo>
                    <a:pt x="0" y="1237"/>
                  </a:lnTo>
                  <a:lnTo>
                    <a:pt x="0" y="1259"/>
                  </a:lnTo>
                  <a:cubicBezTo>
                    <a:pt x="11" y="1237"/>
                    <a:pt x="22" y="1227"/>
                    <a:pt x="33" y="1205"/>
                  </a:cubicBezTo>
                  <a:close/>
                </a:path>
              </a:pathLst>
            </a:custGeom>
            <a:solidFill>
              <a:srgbClr val="5B3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386;p48">
              <a:extLst>
                <a:ext uri="{FF2B5EF4-FFF2-40B4-BE49-F238E27FC236}">
                  <a16:creationId xmlns:a16="http://schemas.microsoft.com/office/drawing/2014/main" id="{41A82AB9-08F7-1E57-D8CD-85B251B06870}"/>
                </a:ext>
              </a:extLst>
            </p:cNvPr>
            <p:cNvSpPr/>
            <p:nvPr/>
          </p:nvSpPr>
          <p:spPr>
            <a:xfrm>
              <a:off x="2176118" y="1989018"/>
              <a:ext cx="399468" cy="585897"/>
            </a:xfrm>
            <a:custGeom>
              <a:avLst/>
              <a:gdLst/>
              <a:ahLst/>
              <a:cxnLst/>
              <a:rect l="l" t="t" r="r" b="b"/>
              <a:pathLst>
                <a:path w="16227" h="23800" extrusionOk="0">
                  <a:moveTo>
                    <a:pt x="8445" y="1"/>
                  </a:moveTo>
                  <a:cubicBezTo>
                    <a:pt x="7215" y="1"/>
                    <a:pt x="5821" y="431"/>
                    <a:pt x="4785" y="777"/>
                  </a:cubicBezTo>
                  <a:cubicBezTo>
                    <a:pt x="3460" y="1237"/>
                    <a:pt x="1588" y="2047"/>
                    <a:pt x="822" y="3305"/>
                  </a:cubicBezTo>
                  <a:cubicBezTo>
                    <a:pt x="0" y="4641"/>
                    <a:pt x="143" y="7214"/>
                    <a:pt x="143" y="8736"/>
                  </a:cubicBezTo>
                  <a:cubicBezTo>
                    <a:pt x="165" y="13181"/>
                    <a:pt x="1358" y="17900"/>
                    <a:pt x="3986" y="21524"/>
                  </a:cubicBezTo>
                  <a:cubicBezTo>
                    <a:pt x="4603" y="22366"/>
                    <a:pt x="6023" y="23799"/>
                    <a:pt x="7260" y="23799"/>
                  </a:cubicBezTo>
                  <a:cubicBezTo>
                    <a:pt x="7713" y="23799"/>
                    <a:pt x="8141" y="23607"/>
                    <a:pt x="8496" y="23123"/>
                  </a:cubicBezTo>
                  <a:lnTo>
                    <a:pt x="8496" y="23123"/>
                  </a:lnTo>
                  <a:cubicBezTo>
                    <a:pt x="8422" y="23224"/>
                    <a:pt x="8294" y="23265"/>
                    <a:pt x="8137" y="23265"/>
                  </a:cubicBezTo>
                  <a:cubicBezTo>
                    <a:pt x="7585" y="23265"/>
                    <a:pt x="6676" y="22752"/>
                    <a:pt x="6471" y="22565"/>
                  </a:cubicBezTo>
                  <a:lnTo>
                    <a:pt x="6471" y="22565"/>
                  </a:lnTo>
                  <a:cubicBezTo>
                    <a:pt x="6617" y="22623"/>
                    <a:pt x="6768" y="22650"/>
                    <a:pt x="6918" y="22650"/>
                  </a:cubicBezTo>
                  <a:cubicBezTo>
                    <a:pt x="7526" y="22650"/>
                    <a:pt x="8124" y="22206"/>
                    <a:pt x="8299" y="21601"/>
                  </a:cubicBezTo>
                  <a:cubicBezTo>
                    <a:pt x="8365" y="21338"/>
                    <a:pt x="8355" y="21064"/>
                    <a:pt x="8453" y="20813"/>
                  </a:cubicBezTo>
                  <a:cubicBezTo>
                    <a:pt x="8552" y="20572"/>
                    <a:pt x="8749" y="20385"/>
                    <a:pt x="8946" y="20210"/>
                  </a:cubicBezTo>
                  <a:cubicBezTo>
                    <a:pt x="10303" y="18962"/>
                    <a:pt x="11825" y="17462"/>
                    <a:pt x="13467" y="16619"/>
                  </a:cubicBezTo>
                  <a:cubicBezTo>
                    <a:pt x="14061" y="16310"/>
                    <a:pt x="14731" y="16116"/>
                    <a:pt x="15396" y="16116"/>
                  </a:cubicBezTo>
                  <a:cubicBezTo>
                    <a:pt x="15676" y="16116"/>
                    <a:pt x="15954" y="16151"/>
                    <a:pt x="16226" y="16225"/>
                  </a:cubicBezTo>
                  <a:cubicBezTo>
                    <a:pt x="16095" y="15295"/>
                    <a:pt x="15712" y="14407"/>
                    <a:pt x="15624" y="13455"/>
                  </a:cubicBezTo>
                  <a:cubicBezTo>
                    <a:pt x="15525" y="12371"/>
                    <a:pt x="15569" y="11287"/>
                    <a:pt x="15537" y="10203"/>
                  </a:cubicBezTo>
                  <a:cubicBezTo>
                    <a:pt x="15482" y="8101"/>
                    <a:pt x="15121" y="5977"/>
                    <a:pt x="14146" y="4116"/>
                  </a:cubicBezTo>
                  <a:cubicBezTo>
                    <a:pt x="13172" y="2254"/>
                    <a:pt x="11518" y="678"/>
                    <a:pt x="9493" y="130"/>
                  </a:cubicBezTo>
                  <a:cubicBezTo>
                    <a:pt x="9168" y="39"/>
                    <a:pt x="8814" y="1"/>
                    <a:pt x="84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387;p48">
              <a:extLst>
                <a:ext uri="{FF2B5EF4-FFF2-40B4-BE49-F238E27FC236}">
                  <a16:creationId xmlns:a16="http://schemas.microsoft.com/office/drawing/2014/main" id="{9CAC71BA-4B21-086E-31A5-C7A05774B7F7}"/>
                </a:ext>
              </a:extLst>
            </p:cNvPr>
            <p:cNvSpPr/>
            <p:nvPr/>
          </p:nvSpPr>
          <p:spPr>
            <a:xfrm>
              <a:off x="2448338" y="2423468"/>
              <a:ext cx="19965" cy="15928"/>
            </a:xfrm>
            <a:custGeom>
              <a:avLst/>
              <a:gdLst/>
              <a:ahLst/>
              <a:cxnLst/>
              <a:rect l="l" t="t" r="r" b="b"/>
              <a:pathLst>
                <a:path w="811" h="647" extrusionOk="0">
                  <a:moveTo>
                    <a:pt x="811" y="0"/>
                  </a:moveTo>
                  <a:cubicBezTo>
                    <a:pt x="537" y="209"/>
                    <a:pt x="263" y="428"/>
                    <a:pt x="0" y="647"/>
                  </a:cubicBezTo>
                  <a:cubicBezTo>
                    <a:pt x="34" y="635"/>
                    <a:pt x="66" y="635"/>
                    <a:pt x="99" y="625"/>
                  </a:cubicBezTo>
                  <a:cubicBezTo>
                    <a:pt x="340" y="416"/>
                    <a:pt x="570" y="209"/>
                    <a:pt x="811" y="0"/>
                  </a:cubicBezTo>
                  <a:close/>
                </a:path>
              </a:pathLst>
            </a:custGeom>
            <a:solidFill>
              <a:srgbClr val="1A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388;p48">
              <a:extLst>
                <a:ext uri="{FF2B5EF4-FFF2-40B4-BE49-F238E27FC236}">
                  <a16:creationId xmlns:a16="http://schemas.microsoft.com/office/drawing/2014/main" id="{9901ADE9-1F17-53DB-F2A9-4EF8F0666D79}"/>
                </a:ext>
              </a:extLst>
            </p:cNvPr>
            <p:cNvSpPr/>
            <p:nvPr/>
          </p:nvSpPr>
          <p:spPr>
            <a:xfrm>
              <a:off x="2450775" y="2419135"/>
              <a:ext cx="23460" cy="19719"/>
            </a:xfrm>
            <a:custGeom>
              <a:avLst/>
              <a:gdLst/>
              <a:ahLst/>
              <a:cxnLst/>
              <a:rect l="l" t="t" r="r" b="b"/>
              <a:pathLst>
                <a:path w="953" h="801" extrusionOk="0">
                  <a:moveTo>
                    <a:pt x="952" y="1"/>
                  </a:moveTo>
                  <a:cubicBezTo>
                    <a:pt x="865" y="56"/>
                    <a:pt x="789" y="110"/>
                    <a:pt x="712" y="176"/>
                  </a:cubicBezTo>
                  <a:cubicBezTo>
                    <a:pt x="471" y="385"/>
                    <a:pt x="241" y="592"/>
                    <a:pt x="0" y="801"/>
                  </a:cubicBezTo>
                  <a:cubicBezTo>
                    <a:pt x="88" y="779"/>
                    <a:pt x="164" y="745"/>
                    <a:pt x="241" y="702"/>
                  </a:cubicBezTo>
                  <a:cubicBezTo>
                    <a:pt x="339" y="592"/>
                    <a:pt x="449" y="483"/>
                    <a:pt x="558" y="385"/>
                  </a:cubicBezTo>
                  <a:cubicBezTo>
                    <a:pt x="614" y="297"/>
                    <a:pt x="690" y="209"/>
                    <a:pt x="777" y="144"/>
                  </a:cubicBezTo>
                  <a:cubicBezTo>
                    <a:pt x="811" y="122"/>
                    <a:pt x="843" y="89"/>
                    <a:pt x="876" y="67"/>
                  </a:cubicBezTo>
                  <a:cubicBezTo>
                    <a:pt x="898" y="45"/>
                    <a:pt x="920" y="23"/>
                    <a:pt x="952" y="1"/>
                  </a:cubicBezTo>
                  <a:close/>
                </a:path>
              </a:pathLst>
            </a:custGeom>
            <a:solidFill>
              <a:srgbClr val="B967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389;p48">
              <a:extLst>
                <a:ext uri="{FF2B5EF4-FFF2-40B4-BE49-F238E27FC236}">
                  <a16:creationId xmlns:a16="http://schemas.microsoft.com/office/drawing/2014/main" id="{2788C39E-C2D5-58E4-9C19-94DB4F4D6084}"/>
                </a:ext>
              </a:extLst>
            </p:cNvPr>
            <p:cNvSpPr/>
            <p:nvPr/>
          </p:nvSpPr>
          <p:spPr>
            <a:xfrm>
              <a:off x="2456708" y="2417535"/>
              <a:ext cx="19694" cy="18882"/>
            </a:xfrm>
            <a:custGeom>
              <a:avLst/>
              <a:gdLst/>
              <a:ahLst/>
              <a:cxnLst/>
              <a:rect l="l" t="t" r="r" b="b"/>
              <a:pathLst>
                <a:path w="800" h="767" extrusionOk="0">
                  <a:moveTo>
                    <a:pt x="789" y="0"/>
                  </a:moveTo>
                  <a:cubicBezTo>
                    <a:pt x="767" y="22"/>
                    <a:pt x="733" y="44"/>
                    <a:pt x="711" y="66"/>
                  </a:cubicBezTo>
                  <a:cubicBezTo>
                    <a:pt x="679" y="88"/>
                    <a:pt x="657" y="110"/>
                    <a:pt x="635" y="132"/>
                  </a:cubicBezTo>
                  <a:cubicBezTo>
                    <a:pt x="690" y="88"/>
                    <a:pt x="745" y="55"/>
                    <a:pt x="799" y="12"/>
                  </a:cubicBezTo>
                  <a:cubicBezTo>
                    <a:pt x="799" y="12"/>
                    <a:pt x="789" y="12"/>
                    <a:pt x="789" y="0"/>
                  </a:cubicBezTo>
                  <a:close/>
                  <a:moveTo>
                    <a:pt x="317" y="450"/>
                  </a:moveTo>
                  <a:cubicBezTo>
                    <a:pt x="208" y="548"/>
                    <a:pt x="98" y="657"/>
                    <a:pt x="0" y="767"/>
                  </a:cubicBezTo>
                  <a:cubicBezTo>
                    <a:pt x="22" y="756"/>
                    <a:pt x="44" y="745"/>
                    <a:pt x="66" y="723"/>
                  </a:cubicBezTo>
                  <a:cubicBezTo>
                    <a:pt x="164" y="657"/>
                    <a:pt x="230" y="548"/>
                    <a:pt x="317" y="450"/>
                  </a:cubicBezTo>
                  <a:close/>
                </a:path>
              </a:pathLst>
            </a:custGeom>
            <a:solidFill>
              <a:srgbClr val="A85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390;p48">
              <a:extLst>
                <a:ext uri="{FF2B5EF4-FFF2-40B4-BE49-F238E27FC236}">
                  <a16:creationId xmlns:a16="http://schemas.microsoft.com/office/drawing/2014/main" id="{583C4B53-8390-E4B5-CC14-1481717FFCBF}"/>
                </a:ext>
              </a:extLst>
            </p:cNvPr>
            <p:cNvSpPr/>
            <p:nvPr/>
          </p:nvSpPr>
          <p:spPr>
            <a:xfrm>
              <a:off x="2197954" y="2197602"/>
              <a:ext cx="278178" cy="322662"/>
            </a:xfrm>
            <a:custGeom>
              <a:avLst/>
              <a:gdLst/>
              <a:ahLst/>
              <a:cxnLst/>
              <a:rect l="l" t="t" r="r" b="b"/>
              <a:pathLst>
                <a:path w="11300" h="13107" extrusionOk="0">
                  <a:moveTo>
                    <a:pt x="285" y="0"/>
                  </a:moveTo>
                  <a:lnTo>
                    <a:pt x="285" y="0"/>
                  </a:lnTo>
                  <a:cubicBezTo>
                    <a:pt x="361" y="898"/>
                    <a:pt x="504" y="1785"/>
                    <a:pt x="690" y="2672"/>
                  </a:cubicBezTo>
                  <a:cubicBezTo>
                    <a:pt x="417" y="2070"/>
                    <a:pt x="176" y="1402"/>
                    <a:pt x="1" y="712"/>
                  </a:cubicBezTo>
                  <a:lnTo>
                    <a:pt x="1" y="712"/>
                  </a:lnTo>
                  <a:cubicBezTo>
                    <a:pt x="88" y="1720"/>
                    <a:pt x="241" y="2727"/>
                    <a:pt x="449" y="3712"/>
                  </a:cubicBezTo>
                  <a:cubicBezTo>
                    <a:pt x="953" y="6033"/>
                    <a:pt x="1774" y="8277"/>
                    <a:pt x="2891" y="10369"/>
                  </a:cubicBezTo>
                  <a:cubicBezTo>
                    <a:pt x="3274" y="11080"/>
                    <a:pt x="3690" y="11781"/>
                    <a:pt x="4292" y="12318"/>
                  </a:cubicBezTo>
                  <a:cubicBezTo>
                    <a:pt x="4818" y="12788"/>
                    <a:pt x="5507" y="13106"/>
                    <a:pt x="6198" y="13106"/>
                  </a:cubicBezTo>
                  <a:cubicBezTo>
                    <a:pt x="6296" y="13106"/>
                    <a:pt x="6405" y="13106"/>
                    <a:pt x="6504" y="13084"/>
                  </a:cubicBezTo>
                  <a:cubicBezTo>
                    <a:pt x="5967" y="12788"/>
                    <a:pt x="5485" y="12384"/>
                    <a:pt x="5113" y="11890"/>
                  </a:cubicBezTo>
                  <a:lnTo>
                    <a:pt x="5113" y="11890"/>
                  </a:lnTo>
                  <a:cubicBezTo>
                    <a:pt x="5420" y="12011"/>
                    <a:pt x="5748" y="12077"/>
                    <a:pt x="6077" y="12077"/>
                  </a:cubicBezTo>
                  <a:cubicBezTo>
                    <a:pt x="6602" y="12077"/>
                    <a:pt x="7128" y="11924"/>
                    <a:pt x="7566" y="11617"/>
                  </a:cubicBezTo>
                  <a:cubicBezTo>
                    <a:pt x="8310" y="11102"/>
                    <a:pt x="8803" y="10172"/>
                    <a:pt x="9679" y="9920"/>
                  </a:cubicBezTo>
                  <a:cubicBezTo>
                    <a:pt x="9843" y="9876"/>
                    <a:pt x="10008" y="9854"/>
                    <a:pt x="10171" y="9822"/>
                  </a:cubicBezTo>
                  <a:cubicBezTo>
                    <a:pt x="10434" y="9603"/>
                    <a:pt x="10708" y="9384"/>
                    <a:pt x="10982" y="9175"/>
                  </a:cubicBezTo>
                  <a:cubicBezTo>
                    <a:pt x="11059" y="9109"/>
                    <a:pt x="11135" y="9055"/>
                    <a:pt x="11222" y="9000"/>
                  </a:cubicBezTo>
                  <a:cubicBezTo>
                    <a:pt x="11244" y="8978"/>
                    <a:pt x="11278" y="8956"/>
                    <a:pt x="11300" y="8934"/>
                  </a:cubicBezTo>
                  <a:cubicBezTo>
                    <a:pt x="11037" y="8584"/>
                    <a:pt x="10763" y="8234"/>
                    <a:pt x="10489" y="7895"/>
                  </a:cubicBezTo>
                  <a:cubicBezTo>
                    <a:pt x="10369" y="7807"/>
                    <a:pt x="10259" y="7774"/>
                    <a:pt x="10161" y="7774"/>
                  </a:cubicBezTo>
                  <a:cubicBezTo>
                    <a:pt x="10117" y="7774"/>
                    <a:pt x="10084" y="7774"/>
                    <a:pt x="10051" y="7785"/>
                  </a:cubicBezTo>
                  <a:cubicBezTo>
                    <a:pt x="9339" y="8102"/>
                    <a:pt x="8573" y="8245"/>
                    <a:pt x="7796" y="8245"/>
                  </a:cubicBezTo>
                  <a:cubicBezTo>
                    <a:pt x="5901" y="8245"/>
                    <a:pt x="3953" y="7380"/>
                    <a:pt x="2738" y="5990"/>
                  </a:cubicBezTo>
                  <a:cubicBezTo>
                    <a:pt x="1402" y="4479"/>
                    <a:pt x="723" y="2453"/>
                    <a:pt x="373" y="449"/>
                  </a:cubicBezTo>
                  <a:cubicBezTo>
                    <a:pt x="340" y="296"/>
                    <a:pt x="307" y="153"/>
                    <a:pt x="285" y="0"/>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391;p48">
              <a:extLst>
                <a:ext uri="{FF2B5EF4-FFF2-40B4-BE49-F238E27FC236}">
                  <a16:creationId xmlns:a16="http://schemas.microsoft.com/office/drawing/2014/main" id="{527FABEE-146F-BFDA-354E-138BA0B9E155}"/>
                </a:ext>
              </a:extLst>
            </p:cNvPr>
            <p:cNvSpPr/>
            <p:nvPr/>
          </p:nvSpPr>
          <p:spPr>
            <a:xfrm>
              <a:off x="2200662" y="2007752"/>
              <a:ext cx="369263" cy="479967"/>
            </a:xfrm>
            <a:custGeom>
              <a:avLst/>
              <a:gdLst/>
              <a:ahLst/>
              <a:cxnLst/>
              <a:rect l="l" t="t" r="r" b="b"/>
              <a:pathLst>
                <a:path w="15000" h="19497" extrusionOk="0">
                  <a:moveTo>
                    <a:pt x="6023" y="1"/>
                  </a:moveTo>
                  <a:cubicBezTo>
                    <a:pt x="5267" y="1"/>
                    <a:pt x="4514" y="142"/>
                    <a:pt x="3821" y="442"/>
                  </a:cubicBezTo>
                  <a:cubicBezTo>
                    <a:pt x="2266" y="1099"/>
                    <a:pt x="679" y="2687"/>
                    <a:pt x="208" y="4329"/>
                  </a:cubicBezTo>
                  <a:cubicBezTo>
                    <a:pt x="110" y="4680"/>
                    <a:pt x="54" y="5030"/>
                    <a:pt x="32" y="5391"/>
                  </a:cubicBezTo>
                  <a:cubicBezTo>
                    <a:pt x="0" y="5895"/>
                    <a:pt x="32" y="6398"/>
                    <a:pt x="88" y="6902"/>
                  </a:cubicBezTo>
                  <a:cubicBezTo>
                    <a:pt x="350" y="9289"/>
                    <a:pt x="1007" y="11862"/>
                    <a:pt x="2628" y="13702"/>
                  </a:cubicBezTo>
                  <a:cubicBezTo>
                    <a:pt x="3845" y="15084"/>
                    <a:pt x="5795" y="15956"/>
                    <a:pt x="7695" y="15956"/>
                  </a:cubicBezTo>
                  <a:cubicBezTo>
                    <a:pt x="8563" y="15956"/>
                    <a:pt x="9421" y="15774"/>
                    <a:pt x="10193" y="15376"/>
                  </a:cubicBezTo>
                  <a:cubicBezTo>
                    <a:pt x="10598" y="15869"/>
                    <a:pt x="10993" y="16384"/>
                    <a:pt x="11375" y="16899"/>
                  </a:cubicBezTo>
                  <a:cubicBezTo>
                    <a:pt x="11803" y="17478"/>
                    <a:pt x="10971" y="18125"/>
                    <a:pt x="10872" y="18672"/>
                  </a:cubicBezTo>
                  <a:cubicBezTo>
                    <a:pt x="10828" y="18902"/>
                    <a:pt x="10894" y="19176"/>
                    <a:pt x="11080" y="19307"/>
                  </a:cubicBezTo>
                  <a:cubicBezTo>
                    <a:pt x="11190" y="19383"/>
                    <a:pt x="11310" y="19405"/>
                    <a:pt x="11441" y="19427"/>
                  </a:cubicBezTo>
                  <a:cubicBezTo>
                    <a:pt x="11671" y="19473"/>
                    <a:pt x="11907" y="19497"/>
                    <a:pt x="12142" y="19497"/>
                  </a:cubicBezTo>
                  <a:cubicBezTo>
                    <a:pt x="13200" y="19497"/>
                    <a:pt x="14255" y="19026"/>
                    <a:pt x="14747" y="18015"/>
                  </a:cubicBezTo>
                  <a:cubicBezTo>
                    <a:pt x="14956" y="17588"/>
                    <a:pt x="14988" y="17118"/>
                    <a:pt x="15000" y="16658"/>
                  </a:cubicBezTo>
                  <a:lnTo>
                    <a:pt x="15000" y="16230"/>
                  </a:lnTo>
                  <a:cubicBezTo>
                    <a:pt x="14969" y="15766"/>
                    <a:pt x="14849" y="15627"/>
                    <a:pt x="14600" y="15627"/>
                  </a:cubicBezTo>
                  <a:cubicBezTo>
                    <a:pt x="14396" y="15627"/>
                    <a:pt x="14106" y="15720"/>
                    <a:pt x="13708" y="15804"/>
                  </a:cubicBezTo>
                  <a:cubicBezTo>
                    <a:pt x="13635" y="15820"/>
                    <a:pt x="13566" y="15827"/>
                    <a:pt x="13499" y="15827"/>
                  </a:cubicBezTo>
                  <a:cubicBezTo>
                    <a:pt x="12837" y="15827"/>
                    <a:pt x="12476" y="15078"/>
                    <a:pt x="11988" y="14500"/>
                  </a:cubicBezTo>
                  <a:cubicBezTo>
                    <a:pt x="13073" y="13132"/>
                    <a:pt x="13511" y="11413"/>
                    <a:pt x="13521" y="9694"/>
                  </a:cubicBezTo>
                  <a:cubicBezTo>
                    <a:pt x="13521" y="7931"/>
                    <a:pt x="13237" y="6136"/>
                    <a:pt x="12492" y="4537"/>
                  </a:cubicBezTo>
                  <a:cubicBezTo>
                    <a:pt x="11748" y="2928"/>
                    <a:pt x="10521" y="1527"/>
                    <a:pt x="8945" y="716"/>
                  </a:cubicBezTo>
                  <a:cubicBezTo>
                    <a:pt x="8050" y="253"/>
                    <a:pt x="7032" y="1"/>
                    <a:pt x="6023" y="1"/>
                  </a:cubicBezTo>
                  <a:close/>
                </a:path>
              </a:pathLst>
            </a:custGeom>
            <a:solidFill>
              <a:srgbClr val="E4A5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392;p48">
              <a:extLst>
                <a:ext uri="{FF2B5EF4-FFF2-40B4-BE49-F238E27FC236}">
                  <a16:creationId xmlns:a16="http://schemas.microsoft.com/office/drawing/2014/main" id="{5F01DAEE-836C-41CC-1BC1-93936AE5B37C}"/>
                </a:ext>
              </a:extLst>
            </p:cNvPr>
            <p:cNvSpPr/>
            <p:nvPr/>
          </p:nvSpPr>
          <p:spPr>
            <a:xfrm>
              <a:off x="2465595" y="2422114"/>
              <a:ext cx="25627" cy="63907"/>
            </a:xfrm>
            <a:custGeom>
              <a:avLst/>
              <a:gdLst/>
              <a:ahLst/>
              <a:cxnLst/>
              <a:rect l="l" t="t" r="r" b="b"/>
              <a:pathLst>
                <a:path w="1041" h="2596" extrusionOk="0">
                  <a:moveTo>
                    <a:pt x="569" y="1"/>
                  </a:moveTo>
                  <a:lnTo>
                    <a:pt x="569" y="55"/>
                  </a:lnTo>
                  <a:cubicBezTo>
                    <a:pt x="997" y="636"/>
                    <a:pt x="175" y="1293"/>
                    <a:pt x="66" y="1840"/>
                  </a:cubicBezTo>
                  <a:cubicBezTo>
                    <a:pt x="0" y="2212"/>
                    <a:pt x="252" y="2595"/>
                    <a:pt x="635" y="2595"/>
                  </a:cubicBezTo>
                  <a:lnTo>
                    <a:pt x="647" y="2595"/>
                  </a:lnTo>
                  <a:cubicBezTo>
                    <a:pt x="537" y="2573"/>
                    <a:pt x="416" y="2541"/>
                    <a:pt x="318" y="2475"/>
                  </a:cubicBezTo>
                  <a:cubicBezTo>
                    <a:pt x="132" y="2344"/>
                    <a:pt x="66" y="2070"/>
                    <a:pt x="110" y="1840"/>
                  </a:cubicBezTo>
                  <a:cubicBezTo>
                    <a:pt x="209" y="1293"/>
                    <a:pt x="1041" y="646"/>
                    <a:pt x="613" y="67"/>
                  </a:cubicBezTo>
                  <a:cubicBezTo>
                    <a:pt x="603" y="45"/>
                    <a:pt x="581" y="23"/>
                    <a:pt x="569" y="1"/>
                  </a:cubicBezTo>
                  <a:close/>
                </a:path>
              </a:pathLst>
            </a:custGeom>
            <a:solidFill>
              <a:srgbClr val="9B5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393;p48">
              <a:extLst>
                <a:ext uri="{FF2B5EF4-FFF2-40B4-BE49-F238E27FC236}">
                  <a16:creationId xmlns:a16="http://schemas.microsoft.com/office/drawing/2014/main" id="{78959FB3-5367-B24F-DF7C-9DB8ED5C4386}"/>
                </a:ext>
              </a:extLst>
            </p:cNvPr>
            <p:cNvSpPr/>
            <p:nvPr/>
          </p:nvSpPr>
          <p:spPr>
            <a:xfrm>
              <a:off x="2204133" y="2188715"/>
              <a:ext cx="252059" cy="203242"/>
            </a:xfrm>
            <a:custGeom>
              <a:avLst/>
              <a:gdLst/>
              <a:ahLst/>
              <a:cxnLst/>
              <a:rect l="l" t="t" r="r" b="b"/>
              <a:pathLst>
                <a:path w="10239" h="8256" extrusionOk="0">
                  <a:moveTo>
                    <a:pt x="1" y="0"/>
                  </a:moveTo>
                  <a:lnTo>
                    <a:pt x="34" y="361"/>
                  </a:lnTo>
                  <a:cubicBezTo>
                    <a:pt x="56" y="514"/>
                    <a:pt x="89" y="657"/>
                    <a:pt x="122" y="810"/>
                  </a:cubicBezTo>
                  <a:cubicBezTo>
                    <a:pt x="78" y="536"/>
                    <a:pt x="34" y="263"/>
                    <a:pt x="1" y="0"/>
                  </a:cubicBezTo>
                  <a:close/>
                  <a:moveTo>
                    <a:pt x="10052" y="8025"/>
                  </a:moveTo>
                  <a:cubicBezTo>
                    <a:pt x="9964" y="8069"/>
                    <a:pt x="9888" y="8113"/>
                    <a:pt x="9800" y="8146"/>
                  </a:cubicBezTo>
                  <a:cubicBezTo>
                    <a:pt x="9833" y="8135"/>
                    <a:pt x="9866" y="8135"/>
                    <a:pt x="9910" y="8135"/>
                  </a:cubicBezTo>
                  <a:cubicBezTo>
                    <a:pt x="10008" y="8135"/>
                    <a:pt x="10118" y="8168"/>
                    <a:pt x="10238" y="8256"/>
                  </a:cubicBezTo>
                  <a:cubicBezTo>
                    <a:pt x="10183" y="8179"/>
                    <a:pt x="10118" y="8102"/>
                    <a:pt x="10052" y="8025"/>
                  </a:cubicBezTo>
                  <a:close/>
                </a:path>
              </a:pathLst>
            </a:custGeom>
            <a:solidFill>
              <a:srgbClr val="9A7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394;p48">
              <a:extLst>
                <a:ext uri="{FF2B5EF4-FFF2-40B4-BE49-F238E27FC236}">
                  <a16:creationId xmlns:a16="http://schemas.microsoft.com/office/drawing/2014/main" id="{89E502FC-66F5-1CE6-BB97-032B587D3B9D}"/>
                </a:ext>
              </a:extLst>
            </p:cNvPr>
            <p:cNvSpPr/>
            <p:nvPr/>
          </p:nvSpPr>
          <p:spPr>
            <a:xfrm>
              <a:off x="2202262" y="2039385"/>
              <a:ext cx="356609" cy="446635"/>
            </a:xfrm>
            <a:custGeom>
              <a:avLst/>
              <a:gdLst/>
              <a:ahLst/>
              <a:cxnLst/>
              <a:rect l="l" t="t" r="r" b="b"/>
              <a:pathLst>
                <a:path w="14486" h="18143" extrusionOk="0">
                  <a:moveTo>
                    <a:pt x="9909" y="1293"/>
                  </a:moveTo>
                  <a:cubicBezTo>
                    <a:pt x="9930" y="1308"/>
                    <a:pt x="9951" y="1322"/>
                    <a:pt x="9971" y="1337"/>
                  </a:cubicBezTo>
                  <a:lnTo>
                    <a:pt x="9971" y="1337"/>
                  </a:lnTo>
                  <a:cubicBezTo>
                    <a:pt x="9951" y="1322"/>
                    <a:pt x="9930" y="1307"/>
                    <a:pt x="9909" y="1293"/>
                  </a:cubicBezTo>
                  <a:close/>
                  <a:moveTo>
                    <a:pt x="3712" y="1"/>
                  </a:moveTo>
                  <a:cubicBezTo>
                    <a:pt x="3351" y="1"/>
                    <a:pt x="3001" y="121"/>
                    <a:pt x="2650" y="230"/>
                  </a:cubicBezTo>
                  <a:cubicBezTo>
                    <a:pt x="2573" y="263"/>
                    <a:pt x="2508" y="285"/>
                    <a:pt x="2431" y="296"/>
                  </a:cubicBezTo>
                  <a:cubicBezTo>
                    <a:pt x="2354" y="318"/>
                    <a:pt x="2267" y="340"/>
                    <a:pt x="2190" y="362"/>
                  </a:cubicBezTo>
                  <a:cubicBezTo>
                    <a:pt x="2310" y="1227"/>
                    <a:pt x="2190" y="1862"/>
                    <a:pt x="1522" y="2508"/>
                  </a:cubicBezTo>
                  <a:cubicBezTo>
                    <a:pt x="712" y="3274"/>
                    <a:pt x="1" y="3515"/>
                    <a:pt x="23" y="4785"/>
                  </a:cubicBezTo>
                  <a:cubicBezTo>
                    <a:pt x="23" y="5212"/>
                    <a:pt x="45" y="5639"/>
                    <a:pt x="77" y="6066"/>
                  </a:cubicBezTo>
                  <a:cubicBezTo>
                    <a:pt x="110" y="6329"/>
                    <a:pt x="154" y="6602"/>
                    <a:pt x="198" y="6876"/>
                  </a:cubicBezTo>
                  <a:cubicBezTo>
                    <a:pt x="351" y="7544"/>
                    <a:pt x="559" y="8201"/>
                    <a:pt x="767" y="8891"/>
                  </a:cubicBezTo>
                  <a:cubicBezTo>
                    <a:pt x="559" y="8037"/>
                    <a:pt x="504" y="7139"/>
                    <a:pt x="603" y="6252"/>
                  </a:cubicBezTo>
                  <a:cubicBezTo>
                    <a:pt x="646" y="5858"/>
                    <a:pt x="723" y="5453"/>
                    <a:pt x="953" y="5125"/>
                  </a:cubicBezTo>
                  <a:cubicBezTo>
                    <a:pt x="1227" y="4719"/>
                    <a:pt x="1687" y="4490"/>
                    <a:pt x="2081" y="4194"/>
                  </a:cubicBezTo>
                  <a:cubicBezTo>
                    <a:pt x="2869" y="3592"/>
                    <a:pt x="3417" y="2683"/>
                    <a:pt x="3570" y="1697"/>
                  </a:cubicBezTo>
                  <a:cubicBezTo>
                    <a:pt x="4763" y="3121"/>
                    <a:pt x="6602" y="3975"/>
                    <a:pt x="8464" y="3975"/>
                  </a:cubicBezTo>
                  <a:cubicBezTo>
                    <a:pt x="8529" y="3975"/>
                    <a:pt x="8606" y="3975"/>
                    <a:pt x="8672" y="3964"/>
                  </a:cubicBezTo>
                  <a:lnTo>
                    <a:pt x="8782" y="3964"/>
                  </a:lnTo>
                  <a:cubicBezTo>
                    <a:pt x="8847" y="3964"/>
                    <a:pt x="8913" y="3964"/>
                    <a:pt x="8967" y="3986"/>
                  </a:cubicBezTo>
                  <a:cubicBezTo>
                    <a:pt x="9208" y="4052"/>
                    <a:pt x="9361" y="4314"/>
                    <a:pt x="9373" y="4577"/>
                  </a:cubicBezTo>
                  <a:cubicBezTo>
                    <a:pt x="9395" y="4829"/>
                    <a:pt x="9307" y="5070"/>
                    <a:pt x="9220" y="5310"/>
                  </a:cubicBezTo>
                  <a:cubicBezTo>
                    <a:pt x="8694" y="6756"/>
                    <a:pt x="8376" y="8278"/>
                    <a:pt x="8310" y="9821"/>
                  </a:cubicBezTo>
                  <a:cubicBezTo>
                    <a:pt x="8497" y="9657"/>
                    <a:pt x="8639" y="9460"/>
                    <a:pt x="8760" y="9252"/>
                  </a:cubicBezTo>
                  <a:cubicBezTo>
                    <a:pt x="8880" y="9044"/>
                    <a:pt x="8957" y="8803"/>
                    <a:pt x="9001" y="8563"/>
                  </a:cubicBezTo>
                  <a:cubicBezTo>
                    <a:pt x="9055" y="8322"/>
                    <a:pt x="9055" y="8069"/>
                    <a:pt x="9044" y="7829"/>
                  </a:cubicBezTo>
                  <a:lnTo>
                    <a:pt x="9044" y="7829"/>
                  </a:lnTo>
                  <a:cubicBezTo>
                    <a:pt x="9066" y="8069"/>
                    <a:pt x="9055" y="8322"/>
                    <a:pt x="9022" y="8563"/>
                  </a:cubicBezTo>
                  <a:cubicBezTo>
                    <a:pt x="8979" y="8803"/>
                    <a:pt x="8902" y="9044"/>
                    <a:pt x="8782" y="9263"/>
                  </a:cubicBezTo>
                  <a:cubicBezTo>
                    <a:pt x="8661" y="9482"/>
                    <a:pt x="8507" y="9679"/>
                    <a:pt x="8322" y="9843"/>
                  </a:cubicBezTo>
                  <a:cubicBezTo>
                    <a:pt x="8322" y="9855"/>
                    <a:pt x="8322" y="9855"/>
                    <a:pt x="8310" y="9855"/>
                  </a:cubicBezTo>
                  <a:cubicBezTo>
                    <a:pt x="8310" y="10040"/>
                    <a:pt x="8300" y="10227"/>
                    <a:pt x="8300" y="10402"/>
                  </a:cubicBezTo>
                  <a:cubicBezTo>
                    <a:pt x="8310" y="11310"/>
                    <a:pt x="8398" y="12208"/>
                    <a:pt x="8573" y="13095"/>
                  </a:cubicBezTo>
                  <a:cubicBezTo>
                    <a:pt x="8650" y="13424"/>
                    <a:pt x="8672" y="14103"/>
                    <a:pt x="9001" y="14300"/>
                  </a:cubicBezTo>
                  <a:cubicBezTo>
                    <a:pt x="9099" y="14354"/>
                    <a:pt x="9186" y="14376"/>
                    <a:pt x="9274" y="14376"/>
                  </a:cubicBezTo>
                  <a:cubicBezTo>
                    <a:pt x="9395" y="14376"/>
                    <a:pt x="9515" y="14332"/>
                    <a:pt x="9624" y="14288"/>
                  </a:cubicBezTo>
                  <a:cubicBezTo>
                    <a:pt x="9712" y="14256"/>
                    <a:pt x="9789" y="14234"/>
                    <a:pt x="9876" y="14212"/>
                  </a:cubicBezTo>
                  <a:cubicBezTo>
                    <a:pt x="9964" y="14179"/>
                    <a:pt x="10040" y="14135"/>
                    <a:pt x="10128" y="14091"/>
                  </a:cubicBezTo>
                  <a:cubicBezTo>
                    <a:pt x="10194" y="14168"/>
                    <a:pt x="10259" y="14245"/>
                    <a:pt x="10314" y="14322"/>
                  </a:cubicBezTo>
                  <a:cubicBezTo>
                    <a:pt x="10347" y="14343"/>
                    <a:pt x="10380" y="14365"/>
                    <a:pt x="10402" y="14398"/>
                  </a:cubicBezTo>
                  <a:cubicBezTo>
                    <a:pt x="10588" y="14573"/>
                    <a:pt x="11190" y="15241"/>
                    <a:pt x="11266" y="15548"/>
                  </a:cubicBezTo>
                  <a:cubicBezTo>
                    <a:pt x="11278" y="15570"/>
                    <a:pt x="11300" y="15592"/>
                    <a:pt x="11310" y="15614"/>
                  </a:cubicBezTo>
                  <a:cubicBezTo>
                    <a:pt x="11738" y="16193"/>
                    <a:pt x="10906" y="16840"/>
                    <a:pt x="10807" y="17387"/>
                  </a:cubicBezTo>
                  <a:cubicBezTo>
                    <a:pt x="10763" y="17617"/>
                    <a:pt x="10829" y="17891"/>
                    <a:pt x="11015" y="18022"/>
                  </a:cubicBezTo>
                  <a:cubicBezTo>
                    <a:pt x="11113" y="18088"/>
                    <a:pt x="11234" y="18120"/>
                    <a:pt x="11344" y="18142"/>
                  </a:cubicBezTo>
                  <a:lnTo>
                    <a:pt x="11365" y="18142"/>
                  </a:lnTo>
                  <a:cubicBezTo>
                    <a:pt x="11288" y="17967"/>
                    <a:pt x="11201" y="17716"/>
                    <a:pt x="11266" y="17519"/>
                  </a:cubicBezTo>
                  <a:cubicBezTo>
                    <a:pt x="11322" y="17343"/>
                    <a:pt x="11485" y="17212"/>
                    <a:pt x="11661" y="17212"/>
                  </a:cubicBezTo>
                  <a:lnTo>
                    <a:pt x="11683" y="17212"/>
                  </a:lnTo>
                  <a:cubicBezTo>
                    <a:pt x="11858" y="17223"/>
                    <a:pt x="11989" y="17343"/>
                    <a:pt x="12120" y="17463"/>
                  </a:cubicBezTo>
                  <a:cubicBezTo>
                    <a:pt x="12449" y="17748"/>
                    <a:pt x="12789" y="17879"/>
                    <a:pt x="13106" y="17879"/>
                  </a:cubicBezTo>
                  <a:cubicBezTo>
                    <a:pt x="13643" y="17879"/>
                    <a:pt x="14146" y="17529"/>
                    <a:pt x="14485" y="17004"/>
                  </a:cubicBezTo>
                  <a:cubicBezTo>
                    <a:pt x="14475" y="17004"/>
                    <a:pt x="14475" y="16993"/>
                    <a:pt x="14463" y="16993"/>
                  </a:cubicBezTo>
                  <a:cubicBezTo>
                    <a:pt x="13862" y="16949"/>
                    <a:pt x="13281" y="16687"/>
                    <a:pt x="12789" y="16336"/>
                  </a:cubicBezTo>
                  <a:cubicBezTo>
                    <a:pt x="11069" y="15099"/>
                    <a:pt x="10303" y="12789"/>
                    <a:pt x="10610" y="10697"/>
                  </a:cubicBezTo>
                  <a:cubicBezTo>
                    <a:pt x="10872" y="8945"/>
                    <a:pt x="11825" y="7369"/>
                    <a:pt x="11716" y="5585"/>
                  </a:cubicBezTo>
                  <a:cubicBezTo>
                    <a:pt x="11608" y="3868"/>
                    <a:pt x="11404" y="2386"/>
                    <a:pt x="9971" y="1337"/>
                  </a:cubicBezTo>
                  <a:lnTo>
                    <a:pt x="9971" y="1337"/>
                  </a:lnTo>
                  <a:cubicBezTo>
                    <a:pt x="11336" y="2345"/>
                    <a:pt x="11458" y="4228"/>
                    <a:pt x="11091" y="5770"/>
                  </a:cubicBezTo>
                  <a:cubicBezTo>
                    <a:pt x="11628" y="5825"/>
                    <a:pt x="11563" y="6405"/>
                    <a:pt x="11190" y="6811"/>
                  </a:cubicBezTo>
                  <a:cubicBezTo>
                    <a:pt x="11026" y="6975"/>
                    <a:pt x="10840" y="7117"/>
                    <a:pt x="10643" y="7227"/>
                  </a:cubicBezTo>
                  <a:cubicBezTo>
                    <a:pt x="10215" y="8409"/>
                    <a:pt x="9723" y="9570"/>
                    <a:pt x="9668" y="10840"/>
                  </a:cubicBezTo>
                  <a:cubicBezTo>
                    <a:pt x="9602" y="12745"/>
                    <a:pt x="10599" y="14551"/>
                    <a:pt x="11836" y="16008"/>
                  </a:cubicBezTo>
                  <a:cubicBezTo>
                    <a:pt x="10763" y="14825"/>
                    <a:pt x="9777" y="13478"/>
                    <a:pt x="9482" y="11913"/>
                  </a:cubicBezTo>
                  <a:cubicBezTo>
                    <a:pt x="9241" y="10588"/>
                    <a:pt x="9537" y="9220"/>
                    <a:pt x="9964" y="7938"/>
                  </a:cubicBezTo>
                  <a:cubicBezTo>
                    <a:pt x="10018" y="7774"/>
                    <a:pt x="10084" y="7599"/>
                    <a:pt x="10139" y="7424"/>
                  </a:cubicBezTo>
                  <a:lnTo>
                    <a:pt x="10139" y="7424"/>
                  </a:lnTo>
                  <a:cubicBezTo>
                    <a:pt x="9964" y="7468"/>
                    <a:pt x="9789" y="7490"/>
                    <a:pt x="9614" y="7490"/>
                  </a:cubicBezTo>
                  <a:lnTo>
                    <a:pt x="9602" y="7490"/>
                  </a:lnTo>
                  <a:cubicBezTo>
                    <a:pt x="9373" y="7490"/>
                    <a:pt x="8913" y="7380"/>
                    <a:pt x="8814" y="7128"/>
                  </a:cubicBezTo>
                  <a:cubicBezTo>
                    <a:pt x="8760" y="6986"/>
                    <a:pt x="8825" y="6843"/>
                    <a:pt x="8923" y="6712"/>
                  </a:cubicBezTo>
                  <a:cubicBezTo>
                    <a:pt x="9011" y="6592"/>
                    <a:pt x="9142" y="6482"/>
                    <a:pt x="9241" y="6405"/>
                  </a:cubicBezTo>
                  <a:cubicBezTo>
                    <a:pt x="9636" y="6077"/>
                    <a:pt x="10172" y="5869"/>
                    <a:pt x="10687" y="5792"/>
                  </a:cubicBezTo>
                  <a:cubicBezTo>
                    <a:pt x="10829" y="5288"/>
                    <a:pt x="10928" y="4774"/>
                    <a:pt x="10938" y="4249"/>
                  </a:cubicBezTo>
                  <a:cubicBezTo>
                    <a:pt x="10971" y="3066"/>
                    <a:pt x="10533" y="1555"/>
                    <a:pt x="9154" y="1435"/>
                  </a:cubicBezTo>
                  <a:lnTo>
                    <a:pt x="8913" y="1435"/>
                  </a:lnTo>
                  <a:cubicBezTo>
                    <a:pt x="8541" y="1435"/>
                    <a:pt x="8168" y="1490"/>
                    <a:pt x="7807" y="1500"/>
                  </a:cubicBezTo>
                  <a:lnTo>
                    <a:pt x="7675" y="1500"/>
                  </a:lnTo>
                  <a:cubicBezTo>
                    <a:pt x="6843" y="1500"/>
                    <a:pt x="6011" y="1249"/>
                    <a:pt x="5310" y="778"/>
                  </a:cubicBezTo>
                  <a:cubicBezTo>
                    <a:pt x="4928" y="515"/>
                    <a:pt x="4566" y="176"/>
                    <a:pt x="4106" y="55"/>
                  </a:cubicBezTo>
                  <a:cubicBezTo>
                    <a:pt x="3975" y="11"/>
                    <a:pt x="3843" y="1"/>
                    <a:pt x="3712" y="1"/>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395;p48">
              <a:extLst>
                <a:ext uri="{FF2B5EF4-FFF2-40B4-BE49-F238E27FC236}">
                  <a16:creationId xmlns:a16="http://schemas.microsoft.com/office/drawing/2014/main" id="{F4094A3B-B14D-E7A7-07C4-B8F5BB53BFF4}"/>
                </a:ext>
              </a:extLst>
            </p:cNvPr>
            <p:cNvSpPr/>
            <p:nvPr/>
          </p:nvSpPr>
          <p:spPr>
            <a:xfrm>
              <a:off x="2232984" y="2158953"/>
              <a:ext cx="33184" cy="44336"/>
            </a:xfrm>
            <a:custGeom>
              <a:avLst/>
              <a:gdLst/>
              <a:ahLst/>
              <a:cxnLst/>
              <a:rect l="l" t="t" r="r" b="b"/>
              <a:pathLst>
                <a:path w="1348" h="1801" extrusionOk="0">
                  <a:moveTo>
                    <a:pt x="879" y="0"/>
                  </a:moveTo>
                  <a:cubicBezTo>
                    <a:pt x="813" y="0"/>
                    <a:pt x="746" y="8"/>
                    <a:pt x="680" y="27"/>
                  </a:cubicBezTo>
                  <a:cubicBezTo>
                    <a:pt x="449" y="81"/>
                    <a:pt x="242" y="234"/>
                    <a:pt x="132" y="443"/>
                  </a:cubicBezTo>
                  <a:cubicBezTo>
                    <a:pt x="99" y="497"/>
                    <a:pt x="77" y="552"/>
                    <a:pt x="67" y="607"/>
                  </a:cubicBezTo>
                  <a:cubicBezTo>
                    <a:pt x="45" y="672"/>
                    <a:pt x="33" y="728"/>
                    <a:pt x="23" y="782"/>
                  </a:cubicBezTo>
                  <a:cubicBezTo>
                    <a:pt x="1" y="903"/>
                    <a:pt x="1" y="1023"/>
                    <a:pt x="1" y="1132"/>
                  </a:cubicBezTo>
                  <a:cubicBezTo>
                    <a:pt x="11" y="1253"/>
                    <a:pt x="33" y="1373"/>
                    <a:pt x="67" y="1483"/>
                  </a:cubicBezTo>
                  <a:cubicBezTo>
                    <a:pt x="77" y="1538"/>
                    <a:pt x="99" y="1592"/>
                    <a:pt x="121" y="1647"/>
                  </a:cubicBezTo>
                  <a:cubicBezTo>
                    <a:pt x="154" y="1702"/>
                    <a:pt x="176" y="1757"/>
                    <a:pt x="220" y="1801"/>
                  </a:cubicBezTo>
                  <a:cubicBezTo>
                    <a:pt x="154" y="1702"/>
                    <a:pt x="110" y="1592"/>
                    <a:pt x="77" y="1483"/>
                  </a:cubicBezTo>
                  <a:cubicBezTo>
                    <a:pt x="55" y="1363"/>
                    <a:pt x="45" y="1253"/>
                    <a:pt x="45" y="1132"/>
                  </a:cubicBezTo>
                  <a:cubicBezTo>
                    <a:pt x="33" y="1023"/>
                    <a:pt x="45" y="903"/>
                    <a:pt x="67" y="793"/>
                  </a:cubicBezTo>
                  <a:cubicBezTo>
                    <a:pt x="89" y="684"/>
                    <a:pt x="110" y="563"/>
                    <a:pt x="165" y="465"/>
                  </a:cubicBezTo>
                  <a:cubicBezTo>
                    <a:pt x="220" y="366"/>
                    <a:pt x="296" y="278"/>
                    <a:pt x="384" y="213"/>
                  </a:cubicBezTo>
                  <a:cubicBezTo>
                    <a:pt x="483" y="136"/>
                    <a:pt x="581" y="93"/>
                    <a:pt x="690" y="59"/>
                  </a:cubicBezTo>
                  <a:cubicBezTo>
                    <a:pt x="761" y="38"/>
                    <a:pt x="837" y="26"/>
                    <a:pt x="911" y="26"/>
                  </a:cubicBezTo>
                  <a:cubicBezTo>
                    <a:pt x="952" y="26"/>
                    <a:pt x="992" y="30"/>
                    <a:pt x="1030" y="37"/>
                  </a:cubicBezTo>
                  <a:cubicBezTo>
                    <a:pt x="1084" y="49"/>
                    <a:pt x="1140" y="71"/>
                    <a:pt x="1194" y="93"/>
                  </a:cubicBezTo>
                  <a:cubicBezTo>
                    <a:pt x="1249" y="114"/>
                    <a:pt x="1303" y="147"/>
                    <a:pt x="1347" y="180"/>
                  </a:cubicBezTo>
                  <a:cubicBezTo>
                    <a:pt x="1260" y="103"/>
                    <a:pt x="1150" y="49"/>
                    <a:pt x="1041" y="15"/>
                  </a:cubicBezTo>
                  <a:cubicBezTo>
                    <a:pt x="987" y="6"/>
                    <a:pt x="933" y="0"/>
                    <a:pt x="879" y="0"/>
                  </a:cubicBezTo>
                  <a:close/>
                </a:path>
              </a:pathLst>
            </a:custGeom>
            <a:solidFill>
              <a:srgbClr val="A5A070"/>
            </a:solidFill>
            <a:ln w="9525" cap="flat" cmpd="sng">
              <a:solidFill>
                <a:srgbClr val="8352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396;p48">
              <a:extLst>
                <a:ext uri="{FF2B5EF4-FFF2-40B4-BE49-F238E27FC236}">
                  <a16:creationId xmlns:a16="http://schemas.microsoft.com/office/drawing/2014/main" id="{3950A5D3-B25A-CC49-7058-BAC2B8364E11}"/>
                </a:ext>
              </a:extLst>
            </p:cNvPr>
            <p:cNvSpPr/>
            <p:nvPr/>
          </p:nvSpPr>
          <p:spPr>
            <a:xfrm>
              <a:off x="2365870" y="2085568"/>
              <a:ext cx="47733" cy="27695"/>
            </a:xfrm>
            <a:custGeom>
              <a:avLst/>
              <a:gdLst/>
              <a:ahLst/>
              <a:cxnLst/>
              <a:rect l="l" t="t" r="r" b="b"/>
              <a:pathLst>
                <a:path w="1939" h="1125" extrusionOk="0">
                  <a:moveTo>
                    <a:pt x="918" y="0"/>
                  </a:moveTo>
                  <a:cubicBezTo>
                    <a:pt x="868" y="0"/>
                    <a:pt x="817" y="3"/>
                    <a:pt x="767" y="8"/>
                  </a:cubicBezTo>
                  <a:cubicBezTo>
                    <a:pt x="647" y="40"/>
                    <a:pt x="526" y="84"/>
                    <a:pt x="428" y="161"/>
                  </a:cubicBezTo>
                  <a:cubicBezTo>
                    <a:pt x="329" y="237"/>
                    <a:pt x="252" y="325"/>
                    <a:pt x="187" y="424"/>
                  </a:cubicBezTo>
                  <a:cubicBezTo>
                    <a:pt x="110" y="533"/>
                    <a:pt x="66" y="643"/>
                    <a:pt x="33" y="763"/>
                  </a:cubicBezTo>
                  <a:cubicBezTo>
                    <a:pt x="12" y="884"/>
                    <a:pt x="0" y="1004"/>
                    <a:pt x="22" y="1125"/>
                  </a:cubicBezTo>
                  <a:cubicBezTo>
                    <a:pt x="12" y="1004"/>
                    <a:pt x="22" y="884"/>
                    <a:pt x="55" y="763"/>
                  </a:cubicBezTo>
                  <a:cubicBezTo>
                    <a:pt x="88" y="653"/>
                    <a:pt x="143" y="544"/>
                    <a:pt x="209" y="446"/>
                  </a:cubicBezTo>
                  <a:cubicBezTo>
                    <a:pt x="274" y="347"/>
                    <a:pt x="362" y="259"/>
                    <a:pt x="460" y="194"/>
                  </a:cubicBezTo>
                  <a:cubicBezTo>
                    <a:pt x="548" y="128"/>
                    <a:pt x="657" y="74"/>
                    <a:pt x="778" y="52"/>
                  </a:cubicBezTo>
                  <a:cubicBezTo>
                    <a:pt x="829" y="44"/>
                    <a:pt x="881" y="41"/>
                    <a:pt x="933" y="41"/>
                  </a:cubicBezTo>
                  <a:cubicBezTo>
                    <a:pt x="1113" y="41"/>
                    <a:pt x="1295" y="84"/>
                    <a:pt x="1457" y="161"/>
                  </a:cubicBezTo>
                  <a:cubicBezTo>
                    <a:pt x="1566" y="215"/>
                    <a:pt x="1664" y="293"/>
                    <a:pt x="1741" y="369"/>
                  </a:cubicBezTo>
                  <a:cubicBezTo>
                    <a:pt x="1829" y="456"/>
                    <a:pt x="1895" y="555"/>
                    <a:pt x="1938" y="675"/>
                  </a:cubicBezTo>
                  <a:cubicBezTo>
                    <a:pt x="1905" y="555"/>
                    <a:pt x="1840" y="446"/>
                    <a:pt x="1763" y="358"/>
                  </a:cubicBezTo>
                  <a:cubicBezTo>
                    <a:pt x="1676" y="271"/>
                    <a:pt x="1588" y="194"/>
                    <a:pt x="1479" y="139"/>
                  </a:cubicBezTo>
                  <a:cubicBezTo>
                    <a:pt x="1369" y="74"/>
                    <a:pt x="1248" y="40"/>
                    <a:pt x="1128" y="18"/>
                  </a:cubicBezTo>
                  <a:cubicBezTo>
                    <a:pt x="1058" y="6"/>
                    <a:pt x="988" y="0"/>
                    <a:pt x="918" y="0"/>
                  </a:cubicBezTo>
                  <a:close/>
                </a:path>
              </a:pathLst>
            </a:custGeom>
            <a:solidFill>
              <a:srgbClr val="A5A070"/>
            </a:solidFill>
            <a:ln w="9525" cap="flat" cmpd="sng">
              <a:solidFill>
                <a:srgbClr val="8352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397;p48">
              <a:extLst>
                <a:ext uri="{FF2B5EF4-FFF2-40B4-BE49-F238E27FC236}">
                  <a16:creationId xmlns:a16="http://schemas.microsoft.com/office/drawing/2014/main" id="{C433AA87-9B07-AC00-F215-643ED5CFF0E2}"/>
                </a:ext>
              </a:extLst>
            </p:cNvPr>
            <p:cNvSpPr/>
            <p:nvPr/>
          </p:nvSpPr>
          <p:spPr>
            <a:xfrm>
              <a:off x="2335959" y="2218896"/>
              <a:ext cx="26932" cy="32914"/>
            </a:xfrm>
            <a:custGeom>
              <a:avLst/>
              <a:gdLst/>
              <a:ahLst/>
              <a:cxnLst/>
              <a:rect l="l" t="t" r="r" b="b"/>
              <a:pathLst>
                <a:path w="1094" h="1337" extrusionOk="0">
                  <a:moveTo>
                    <a:pt x="405" y="1"/>
                  </a:moveTo>
                  <a:lnTo>
                    <a:pt x="405" y="1"/>
                  </a:lnTo>
                  <a:cubicBezTo>
                    <a:pt x="460" y="132"/>
                    <a:pt x="482" y="285"/>
                    <a:pt x="471" y="427"/>
                  </a:cubicBezTo>
                  <a:cubicBezTo>
                    <a:pt x="449" y="570"/>
                    <a:pt x="405" y="712"/>
                    <a:pt x="317" y="821"/>
                  </a:cubicBezTo>
                  <a:cubicBezTo>
                    <a:pt x="241" y="942"/>
                    <a:pt x="132" y="1052"/>
                    <a:pt x="11" y="1117"/>
                  </a:cubicBezTo>
                  <a:lnTo>
                    <a:pt x="0" y="1117"/>
                  </a:lnTo>
                  <a:lnTo>
                    <a:pt x="11" y="1128"/>
                  </a:lnTo>
                  <a:cubicBezTo>
                    <a:pt x="175" y="1227"/>
                    <a:pt x="351" y="1292"/>
                    <a:pt x="536" y="1314"/>
                  </a:cubicBezTo>
                  <a:cubicBezTo>
                    <a:pt x="613" y="1325"/>
                    <a:pt x="690" y="1336"/>
                    <a:pt x="755" y="1336"/>
                  </a:cubicBezTo>
                  <a:lnTo>
                    <a:pt x="821" y="1336"/>
                  </a:lnTo>
                  <a:cubicBezTo>
                    <a:pt x="908" y="1325"/>
                    <a:pt x="1006" y="1315"/>
                    <a:pt x="1093" y="1293"/>
                  </a:cubicBezTo>
                  <a:lnTo>
                    <a:pt x="1093" y="1293"/>
                  </a:lnTo>
                  <a:cubicBezTo>
                    <a:pt x="1006" y="1315"/>
                    <a:pt x="908" y="1325"/>
                    <a:pt x="821" y="1325"/>
                  </a:cubicBezTo>
                  <a:lnTo>
                    <a:pt x="789" y="1325"/>
                  </a:lnTo>
                  <a:cubicBezTo>
                    <a:pt x="701" y="1325"/>
                    <a:pt x="624" y="1314"/>
                    <a:pt x="536" y="1303"/>
                  </a:cubicBezTo>
                  <a:cubicBezTo>
                    <a:pt x="361" y="1281"/>
                    <a:pt x="186" y="1215"/>
                    <a:pt x="22" y="1128"/>
                  </a:cubicBezTo>
                  <a:cubicBezTo>
                    <a:pt x="154" y="1052"/>
                    <a:pt x="252" y="953"/>
                    <a:pt x="329" y="833"/>
                  </a:cubicBezTo>
                  <a:cubicBezTo>
                    <a:pt x="416" y="712"/>
                    <a:pt x="460" y="570"/>
                    <a:pt x="482" y="427"/>
                  </a:cubicBezTo>
                  <a:cubicBezTo>
                    <a:pt x="493" y="285"/>
                    <a:pt x="471" y="132"/>
                    <a:pt x="405" y="1"/>
                  </a:cubicBezTo>
                  <a:close/>
                </a:path>
              </a:pathLst>
            </a:custGeom>
            <a:solidFill>
              <a:srgbClr val="5F3235"/>
            </a:solidFill>
            <a:ln w="9525" cap="flat" cmpd="sng">
              <a:solidFill>
                <a:srgbClr val="8352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398;p48">
              <a:extLst>
                <a:ext uri="{FF2B5EF4-FFF2-40B4-BE49-F238E27FC236}">
                  <a16:creationId xmlns:a16="http://schemas.microsoft.com/office/drawing/2014/main" id="{01C0AF62-A729-E4FA-F2F4-6394BD51E05C}"/>
                </a:ext>
              </a:extLst>
            </p:cNvPr>
            <p:cNvSpPr/>
            <p:nvPr/>
          </p:nvSpPr>
          <p:spPr>
            <a:xfrm>
              <a:off x="2321927" y="2281425"/>
              <a:ext cx="84930" cy="16469"/>
            </a:xfrm>
            <a:custGeom>
              <a:avLst/>
              <a:gdLst/>
              <a:ahLst/>
              <a:cxnLst/>
              <a:rect l="l" t="t" r="r" b="b"/>
              <a:pathLst>
                <a:path w="3450" h="669" extrusionOk="0">
                  <a:moveTo>
                    <a:pt x="3449" y="1"/>
                  </a:moveTo>
                  <a:cubicBezTo>
                    <a:pt x="3264" y="164"/>
                    <a:pt x="3055" y="296"/>
                    <a:pt x="2826" y="395"/>
                  </a:cubicBezTo>
                  <a:cubicBezTo>
                    <a:pt x="2607" y="504"/>
                    <a:pt x="2366" y="570"/>
                    <a:pt x="2125" y="614"/>
                  </a:cubicBezTo>
                  <a:cubicBezTo>
                    <a:pt x="1972" y="636"/>
                    <a:pt x="1818" y="646"/>
                    <a:pt x="1654" y="646"/>
                  </a:cubicBezTo>
                  <a:cubicBezTo>
                    <a:pt x="1566" y="646"/>
                    <a:pt x="1479" y="646"/>
                    <a:pt x="1391" y="636"/>
                  </a:cubicBezTo>
                  <a:cubicBezTo>
                    <a:pt x="1150" y="614"/>
                    <a:pt x="909" y="559"/>
                    <a:pt x="668" y="482"/>
                  </a:cubicBezTo>
                  <a:cubicBezTo>
                    <a:pt x="439" y="405"/>
                    <a:pt x="209" y="296"/>
                    <a:pt x="1" y="176"/>
                  </a:cubicBezTo>
                  <a:lnTo>
                    <a:pt x="1" y="176"/>
                  </a:lnTo>
                  <a:cubicBezTo>
                    <a:pt x="209" y="307"/>
                    <a:pt x="439" y="417"/>
                    <a:pt x="668" y="504"/>
                  </a:cubicBezTo>
                  <a:cubicBezTo>
                    <a:pt x="899" y="580"/>
                    <a:pt x="1140" y="636"/>
                    <a:pt x="1391" y="658"/>
                  </a:cubicBezTo>
                  <a:cubicBezTo>
                    <a:pt x="1479" y="668"/>
                    <a:pt x="1578" y="668"/>
                    <a:pt x="1676" y="668"/>
                  </a:cubicBezTo>
                  <a:cubicBezTo>
                    <a:pt x="2070" y="668"/>
                    <a:pt x="2475" y="592"/>
                    <a:pt x="2848" y="427"/>
                  </a:cubicBezTo>
                  <a:cubicBezTo>
                    <a:pt x="3067" y="318"/>
                    <a:pt x="3274" y="186"/>
                    <a:pt x="3449" y="23"/>
                  </a:cubicBezTo>
                  <a:lnTo>
                    <a:pt x="3449" y="1"/>
                  </a:lnTo>
                  <a:close/>
                </a:path>
              </a:pathLst>
            </a:custGeom>
            <a:solidFill>
              <a:srgbClr val="462A2A"/>
            </a:solidFill>
            <a:ln w="9525" cap="flat" cmpd="sng">
              <a:solidFill>
                <a:srgbClr val="8352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399;p48">
              <a:extLst>
                <a:ext uri="{FF2B5EF4-FFF2-40B4-BE49-F238E27FC236}">
                  <a16:creationId xmlns:a16="http://schemas.microsoft.com/office/drawing/2014/main" id="{4B30DD17-D604-4AB3-A648-0CB5C7760E11}"/>
                </a:ext>
              </a:extLst>
            </p:cNvPr>
            <p:cNvSpPr/>
            <p:nvPr/>
          </p:nvSpPr>
          <p:spPr>
            <a:xfrm>
              <a:off x="2251866" y="2259860"/>
              <a:ext cx="67403" cy="43942"/>
            </a:xfrm>
            <a:custGeom>
              <a:avLst/>
              <a:gdLst/>
              <a:ahLst/>
              <a:cxnLst/>
              <a:rect l="l" t="t" r="r" b="b"/>
              <a:pathLst>
                <a:path w="2738" h="1785" extrusionOk="0">
                  <a:moveTo>
                    <a:pt x="2081" y="1"/>
                  </a:moveTo>
                  <a:cubicBezTo>
                    <a:pt x="1982" y="1"/>
                    <a:pt x="1883" y="23"/>
                    <a:pt x="1785" y="45"/>
                  </a:cubicBezTo>
                  <a:cubicBezTo>
                    <a:pt x="1314" y="143"/>
                    <a:pt x="0" y="953"/>
                    <a:pt x="307" y="1621"/>
                  </a:cubicBezTo>
                  <a:cubicBezTo>
                    <a:pt x="361" y="1753"/>
                    <a:pt x="514" y="1785"/>
                    <a:pt x="657" y="1785"/>
                  </a:cubicBezTo>
                  <a:lnTo>
                    <a:pt x="733" y="1785"/>
                  </a:lnTo>
                  <a:cubicBezTo>
                    <a:pt x="1325" y="1741"/>
                    <a:pt x="1894" y="1500"/>
                    <a:pt x="2343" y="1118"/>
                  </a:cubicBezTo>
                  <a:cubicBezTo>
                    <a:pt x="2431" y="1040"/>
                    <a:pt x="2519" y="942"/>
                    <a:pt x="2584" y="843"/>
                  </a:cubicBezTo>
                  <a:cubicBezTo>
                    <a:pt x="2682" y="690"/>
                    <a:pt x="2737" y="515"/>
                    <a:pt x="2682" y="351"/>
                  </a:cubicBezTo>
                  <a:cubicBezTo>
                    <a:pt x="2617" y="186"/>
                    <a:pt x="2463" y="77"/>
                    <a:pt x="2300" y="23"/>
                  </a:cubicBezTo>
                  <a:cubicBezTo>
                    <a:pt x="2222" y="11"/>
                    <a:pt x="2157" y="1"/>
                    <a:pt x="2081" y="1"/>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400;p48">
              <a:extLst>
                <a:ext uri="{FF2B5EF4-FFF2-40B4-BE49-F238E27FC236}">
                  <a16:creationId xmlns:a16="http://schemas.microsoft.com/office/drawing/2014/main" id="{95B0A7B2-C3CD-CE2D-DD60-765B47487888}"/>
                </a:ext>
              </a:extLst>
            </p:cNvPr>
            <p:cNvSpPr/>
            <p:nvPr/>
          </p:nvSpPr>
          <p:spPr>
            <a:xfrm>
              <a:off x="2417886" y="2181428"/>
              <a:ext cx="70652" cy="42342"/>
            </a:xfrm>
            <a:custGeom>
              <a:avLst/>
              <a:gdLst/>
              <a:ahLst/>
              <a:cxnLst/>
              <a:rect l="l" t="t" r="r" b="b"/>
              <a:pathLst>
                <a:path w="2870" h="1720" extrusionOk="0">
                  <a:moveTo>
                    <a:pt x="2332" y="0"/>
                  </a:moveTo>
                  <a:lnTo>
                    <a:pt x="2332" y="12"/>
                  </a:lnTo>
                  <a:cubicBezTo>
                    <a:pt x="2212" y="504"/>
                    <a:pt x="2048" y="975"/>
                    <a:pt x="1884" y="1457"/>
                  </a:cubicBezTo>
                  <a:cubicBezTo>
                    <a:pt x="2081" y="1347"/>
                    <a:pt x="2267" y="1205"/>
                    <a:pt x="2431" y="1041"/>
                  </a:cubicBezTo>
                  <a:cubicBezTo>
                    <a:pt x="2804" y="635"/>
                    <a:pt x="2869" y="55"/>
                    <a:pt x="2332" y="0"/>
                  </a:cubicBezTo>
                  <a:close/>
                  <a:moveTo>
                    <a:pt x="1928" y="22"/>
                  </a:moveTo>
                  <a:lnTo>
                    <a:pt x="1928" y="22"/>
                  </a:lnTo>
                  <a:cubicBezTo>
                    <a:pt x="1413" y="99"/>
                    <a:pt x="877" y="307"/>
                    <a:pt x="482" y="635"/>
                  </a:cubicBezTo>
                  <a:cubicBezTo>
                    <a:pt x="383" y="712"/>
                    <a:pt x="252" y="822"/>
                    <a:pt x="164" y="942"/>
                  </a:cubicBezTo>
                  <a:cubicBezTo>
                    <a:pt x="66" y="1073"/>
                    <a:pt x="1" y="1216"/>
                    <a:pt x="55" y="1358"/>
                  </a:cubicBezTo>
                  <a:cubicBezTo>
                    <a:pt x="154" y="1610"/>
                    <a:pt x="614" y="1720"/>
                    <a:pt x="843" y="1720"/>
                  </a:cubicBezTo>
                  <a:lnTo>
                    <a:pt x="855" y="1720"/>
                  </a:lnTo>
                  <a:cubicBezTo>
                    <a:pt x="1030" y="1720"/>
                    <a:pt x="1205" y="1698"/>
                    <a:pt x="1380" y="1654"/>
                  </a:cubicBezTo>
                  <a:cubicBezTo>
                    <a:pt x="1577" y="1106"/>
                    <a:pt x="1774" y="570"/>
                    <a:pt x="1928" y="22"/>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401;p48">
              <a:extLst>
                <a:ext uri="{FF2B5EF4-FFF2-40B4-BE49-F238E27FC236}">
                  <a16:creationId xmlns:a16="http://schemas.microsoft.com/office/drawing/2014/main" id="{70255608-6D40-4986-147B-08B69FB5459E}"/>
                </a:ext>
              </a:extLst>
            </p:cNvPr>
            <p:cNvSpPr/>
            <p:nvPr/>
          </p:nvSpPr>
          <p:spPr>
            <a:xfrm>
              <a:off x="2395238" y="2146939"/>
              <a:ext cx="24544" cy="33357"/>
            </a:xfrm>
            <a:custGeom>
              <a:avLst/>
              <a:gdLst/>
              <a:ahLst/>
              <a:cxnLst/>
              <a:rect l="l" t="t" r="r" b="b"/>
              <a:pathLst>
                <a:path w="997" h="1355" extrusionOk="0">
                  <a:moveTo>
                    <a:pt x="313" y="1"/>
                  </a:moveTo>
                  <a:cubicBezTo>
                    <a:pt x="276" y="1"/>
                    <a:pt x="237" y="7"/>
                    <a:pt x="198" y="22"/>
                  </a:cubicBezTo>
                  <a:cubicBezTo>
                    <a:pt x="1" y="99"/>
                    <a:pt x="1" y="350"/>
                    <a:pt x="33" y="537"/>
                  </a:cubicBezTo>
                  <a:cubicBezTo>
                    <a:pt x="67" y="722"/>
                    <a:pt x="154" y="887"/>
                    <a:pt x="264" y="1040"/>
                  </a:cubicBezTo>
                  <a:cubicBezTo>
                    <a:pt x="360" y="1163"/>
                    <a:pt x="518" y="1355"/>
                    <a:pt x="690" y="1355"/>
                  </a:cubicBezTo>
                  <a:cubicBezTo>
                    <a:pt x="733" y="1355"/>
                    <a:pt x="777" y="1342"/>
                    <a:pt x="822" y="1314"/>
                  </a:cubicBezTo>
                  <a:cubicBezTo>
                    <a:pt x="986" y="1216"/>
                    <a:pt x="997" y="997"/>
                    <a:pt x="964" y="821"/>
                  </a:cubicBezTo>
                  <a:cubicBezTo>
                    <a:pt x="943" y="679"/>
                    <a:pt x="855" y="460"/>
                    <a:pt x="724" y="274"/>
                  </a:cubicBezTo>
                  <a:cubicBezTo>
                    <a:pt x="617" y="123"/>
                    <a:pt x="474" y="1"/>
                    <a:pt x="3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402;p48">
              <a:extLst>
                <a:ext uri="{FF2B5EF4-FFF2-40B4-BE49-F238E27FC236}">
                  <a16:creationId xmlns:a16="http://schemas.microsoft.com/office/drawing/2014/main" id="{25798390-107B-5E5C-86C7-4DBCA4BABF25}"/>
                </a:ext>
              </a:extLst>
            </p:cNvPr>
            <p:cNvSpPr/>
            <p:nvPr/>
          </p:nvSpPr>
          <p:spPr>
            <a:xfrm>
              <a:off x="2262895" y="2214293"/>
              <a:ext cx="24568" cy="33283"/>
            </a:xfrm>
            <a:custGeom>
              <a:avLst/>
              <a:gdLst/>
              <a:ahLst/>
              <a:cxnLst/>
              <a:rect l="l" t="t" r="r" b="b"/>
              <a:pathLst>
                <a:path w="998" h="1352" extrusionOk="0">
                  <a:moveTo>
                    <a:pt x="318" y="1"/>
                  </a:moveTo>
                  <a:cubicBezTo>
                    <a:pt x="279" y="1"/>
                    <a:pt x="239" y="8"/>
                    <a:pt x="198" y="23"/>
                  </a:cubicBezTo>
                  <a:cubicBezTo>
                    <a:pt x="1" y="100"/>
                    <a:pt x="1" y="351"/>
                    <a:pt x="34" y="527"/>
                  </a:cubicBezTo>
                  <a:cubicBezTo>
                    <a:pt x="66" y="713"/>
                    <a:pt x="154" y="888"/>
                    <a:pt x="275" y="1030"/>
                  </a:cubicBezTo>
                  <a:cubicBezTo>
                    <a:pt x="372" y="1163"/>
                    <a:pt x="525" y="1351"/>
                    <a:pt x="702" y="1351"/>
                  </a:cubicBezTo>
                  <a:cubicBezTo>
                    <a:pt x="744" y="1351"/>
                    <a:pt x="788" y="1340"/>
                    <a:pt x="833" y="1315"/>
                  </a:cubicBezTo>
                  <a:cubicBezTo>
                    <a:pt x="986" y="1217"/>
                    <a:pt x="998" y="998"/>
                    <a:pt x="964" y="811"/>
                  </a:cubicBezTo>
                  <a:cubicBezTo>
                    <a:pt x="942" y="680"/>
                    <a:pt x="855" y="450"/>
                    <a:pt x="735" y="275"/>
                  </a:cubicBezTo>
                  <a:cubicBezTo>
                    <a:pt x="620" y="117"/>
                    <a:pt x="478" y="1"/>
                    <a:pt x="3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403;p48">
              <a:extLst>
                <a:ext uri="{FF2B5EF4-FFF2-40B4-BE49-F238E27FC236}">
                  <a16:creationId xmlns:a16="http://schemas.microsoft.com/office/drawing/2014/main" id="{11E5E3B4-E3F9-87A1-61EC-D4B5210F1050}"/>
                </a:ext>
              </a:extLst>
            </p:cNvPr>
            <p:cNvSpPr/>
            <p:nvPr/>
          </p:nvSpPr>
          <p:spPr>
            <a:xfrm>
              <a:off x="2177201" y="1971810"/>
              <a:ext cx="439619" cy="486073"/>
            </a:xfrm>
            <a:custGeom>
              <a:avLst/>
              <a:gdLst/>
              <a:ahLst/>
              <a:cxnLst/>
              <a:rect l="l" t="t" r="r" b="b"/>
              <a:pathLst>
                <a:path w="17858" h="19745" extrusionOk="0">
                  <a:moveTo>
                    <a:pt x="8378" y="0"/>
                  </a:moveTo>
                  <a:cubicBezTo>
                    <a:pt x="5437" y="0"/>
                    <a:pt x="2318" y="1967"/>
                    <a:pt x="1051" y="4596"/>
                  </a:cubicBezTo>
                  <a:cubicBezTo>
                    <a:pt x="0" y="6785"/>
                    <a:pt x="559" y="9709"/>
                    <a:pt x="1533" y="11844"/>
                  </a:cubicBezTo>
                  <a:cubicBezTo>
                    <a:pt x="1226" y="10420"/>
                    <a:pt x="1051" y="8975"/>
                    <a:pt x="1041" y="7530"/>
                  </a:cubicBezTo>
                  <a:cubicBezTo>
                    <a:pt x="1019" y="6260"/>
                    <a:pt x="1730" y="6019"/>
                    <a:pt x="2540" y="5253"/>
                  </a:cubicBezTo>
                  <a:cubicBezTo>
                    <a:pt x="3208" y="4607"/>
                    <a:pt x="3328" y="3972"/>
                    <a:pt x="3208" y="3107"/>
                  </a:cubicBezTo>
                  <a:cubicBezTo>
                    <a:pt x="3718" y="3001"/>
                    <a:pt x="4206" y="2748"/>
                    <a:pt x="4730" y="2748"/>
                  </a:cubicBezTo>
                  <a:cubicBezTo>
                    <a:pt x="4859" y="2748"/>
                    <a:pt x="4990" y="2763"/>
                    <a:pt x="5124" y="2800"/>
                  </a:cubicBezTo>
                  <a:cubicBezTo>
                    <a:pt x="5584" y="2921"/>
                    <a:pt x="5946" y="3260"/>
                    <a:pt x="6328" y="3523"/>
                  </a:cubicBezTo>
                  <a:cubicBezTo>
                    <a:pt x="7021" y="3988"/>
                    <a:pt x="7840" y="4248"/>
                    <a:pt x="8674" y="4248"/>
                  </a:cubicBezTo>
                  <a:cubicBezTo>
                    <a:pt x="8724" y="4248"/>
                    <a:pt x="8775" y="4247"/>
                    <a:pt x="8825" y="4245"/>
                  </a:cubicBezTo>
                  <a:cubicBezTo>
                    <a:pt x="9205" y="4236"/>
                    <a:pt x="9584" y="4172"/>
                    <a:pt x="9963" y="4172"/>
                  </a:cubicBezTo>
                  <a:cubicBezTo>
                    <a:pt x="10033" y="4172"/>
                    <a:pt x="10102" y="4175"/>
                    <a:pt x="10172" y="4180"/>
                  </a:cubicBezTo>
                  <a:cubicBezTo>
                    <a:pt x="11551" y="4300"/>
                    <a:pt x="11989" y="5811"/>
                    <a:pt x="11956" y="6994"/>
                  </a:cubicBezTo>
                  <a:cubicBezTo>
                    <a:pt x="11924" y="8274"/>
                    <a:pt x="11387" y="9479"/>
                    <a:pt x="10982" y="10683"/>
                  </a:cubicBezTo>
                  <a:cubicBezTo>
                    <a:pt x="10555" y="11965"/>
                    <a:pt x="10259" y="13333"/>
                    <a:pt x="10500" y="14658"/>
                  </a:cubicBezTo>
                  <a:cubicBezTo>
                    <a:pt x="10795" y="16223"/>
                    <a:pt x="11781" y="17570"/>
                    <a:pt x="12854" y="18753"/>
                  </a:cubicBezTo>
                  <a:cubicBezTo>
                    <a:pt x="11617" y="17296"/>
                    <a:pt x="10620" y="15490"/>
                    <a:pt x="10686" y="13585"/>
                  </a:cubicBezTo>
                  <a:cubicBezTo>
                    <a:pt x="10752" y="11800"/>
                    <a:pt x="11705" y="10235"/>
                    <a:pt x="12109" y="8527"/>
                  </a:cubicBezTo>
                  <a:cubicBezTo>
                    <a:pt x="12478" y="6975"/>
                    <a:pt x="12364" y="5081"/>
                    <a:pt x="10967" y="4066"/>
                  </a:cubicBezTo>
                  <a:lnTo>
                    <a:pt x="10967" y="4066"/>
                  </a:lnTo>
                  <a:cubicBezTo>
                    <a:pt x="12420" y="5116"/>
                    <a:pt x="12625" y="6604"/>
                    <a:pt x="12734" y="8330"/>
                  </a:cubicBezTo>
                  <a:cubicBezTo>
                    <a:pt x="12843" y="10114"/>
                    <a:pt x="11890" y="11690"/>
                    <a:pt x="11628" y="13442"/>
                  </a:cubicBezTo>
                  <a:cubicBezTo>
                    <a:pt x="11321" y="15534"/>
                    <a:pt x="12087" y="17844"/>
                    <a:pt x="13807" y="19081"/>
                  </a:cubicBezTo>
                  <a:cubicBezTo>
                    <a:pt x="14299" y="19432"/>
                    <a:pt x="14880" y="19694"/>
                    <a:pt x="15481" y="19738"/>
                  </a:cubicBezTo>
                  <a:cubicBezTo>
                    <a:pt x="15542" y="19743"/>
                    <a:pt x="15602" y="19745"/>
                    <a:pt x="15661" y="19745"/>
                  </a:cubicBezTo>
                  <a:cubicBezTo>
                    <a:pt x="16586" y="19745"/>
                    <a:pt x="17253" y="19189"/>
                    <a:pt x="17562" y="18315"/>
                  </a:cubicBezTo>
                  <a:cubicBezTo>
                    <a:pt x="17858" y="17483"/>
                    <a:pt x="17770" y="16541"/>
                    <a:pt x="17464" y="15719"/>
                  </a:cubicBezTo>
                  <a:cubicBezTo>
                    <a:pt x="17201" y="14997"/>
                    <a:pt x="16773" y="14329"/>
                    <a:pt x="16598" y="13574"/>
                  </a:cubicBezTo>
                  <a:cubicBezTo>
                    <a:pt x="16401" y="12731"/>
                    <a:pt x="16544" y="11844"/>
                    <a:pt x="16588" y="10979"/>
                  </a:cubicBezTo>
                  <a:cubicBezTo>
                    <a:pt x="16829" y="6457"/>
                    <a:pt x="13785" y="249"/>
                    <a:pt x="8705" y="9"/>
                  </a:cubicBezTo>
                  <a:cubicBezTo>
                    <a:pt x="8596" y="3"/>
                    <a:pt x="8487" y="0"/>
                    <a:pt x="8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404;p48">
              <a:extLst>
                <a:ext uri="{FF2B5EF4-FFF2-40B4-BE49-F238E27FC236}">
                  <a16:creationId xmlns:a16="http://schemas.microsoft.com/office/drawing/2014/main" id="{54FA2B44-6A95-8261-0BE7-6DAB9E494440}"/>
                </a:ext>
              </a:extLst>
            </p:cNvPr>
            <p:cNvSpPr/>
            <p:nvPr/>
          </p:nvSpPr>
          <p:spPr>
            <a:xfrm>
              <a:off x="2253491" y="1971195"/>
              <a:ext cx="253093" cy="56079"/>
            </a:xfrm>
            <a:custGeom>
              <a:avLst/>
              <a:gdLst/>
              <a:ahLst/>
              <a:cxnLst/>
              <a:rect l="l" t="t" r="r" b="b"/>
              <a:pathLst>
                <a:path w="10281" h="2278" extrusionOk="0">
                  <a:moveTo>
                    <a:pt x="5288" y="0"/>
                  </a:moveTo>
                  <a:cubicBezTo>
                    <a:pt x="4292" y="0"/>
                    <a:pt x="3307" y="219"/>
                    <a:pt x="2397" y="591"/>
                  </a:cubicBezTo>
                  <a:cubicBezTo>
                    <a:pt x="1817" y="832"/>
                    <a:pt x="1237" y="1095"/>
                    <a:pt x="723" y="1457"/>
                  </a:cubicBezTo>
                  <a:cubicBezTo>
                    <a:pt x="470" y="1643"/>
                    <a:pt x="241" y="1851"/>
                    <a:pt x="0" y="2059"/>
                  </a:cubicBezTo>
                  <a:cubicBezTo>
                    <a:pt x="1489" y="810"/>
                    <a:pt x="3426" y="22"/>
                    <a:pt x="5288" y="22"/>
                  </a:cubicBezTo>
                  <a:cubicBezTo>
                    <a:pt x="5397" y="22"/>
                    <a:pt x="5496" y="22"/>
                    <a:pt x="5606" y="34"/>
                  </a:cubicBezTo>
                  <a:cubicBezTo>
                    <a:pt x="7434" y="121"/>
                    <a:pt x="9010" y="986"/>
                    <a:pt x="10258" y="2278"/>
                  </a:cubicBezTo>
                  <a:lnTo>
                    <a:pt x="10280" y="2278"/>
                  </a:lnTo>
                  <a:cubicBezTo>
                    <a:pt x="9032" y="975"/>
                    <a:pt x="7445" y="99"/>
                    <a:pt x="5606" y="0"/>
                  </a:cubicBezTo>
                  <a:close/>
                </a:path>
              </a:pathLst>
            </a:custGeom>
            <a:solidFill>
              <a:srgbClr val="E6C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405;p48">
              <a:extLst>
                <a:ext uri="{FF2B5EF4-FFF2-40B4-BE49-F238E27FC236}">
                  <a16:creationId xmlns:a16="http://schemas.microsoft.com/office/drawing/2014/main" id="{908FFD5B-DDE9-F648-B1E2-22F1D3BFE3A4}"/>
                </a:ext>
              </a:extLst>
            </p:cNvPr>
            <p:cNvSpPr/>
            <p:nvPr/>
          </p:nvSpPr>
          <p:spPr>
            <a:xfrm>
              <a:off x="2506017" y="2027249"/>
              <a:ext cx="79810" cy="202184"/>
            </a:xfrm>
            <a:custGeom>
              <a:avLst/>
              <a:gdLst/>
              <a:ahLst/>
              <a:cxnLst/>
              <a:rect l="l" t="t" r="r" b="b"/>
              <a:pathLst>
                <a:path w="3242" h="8213" extrusionOk="0">
                  <a:moveTo>
                    <a:pt x="0" y="1"/>
                  </a:moveTo>
                  <a:cubicBezTo>
                    <a:pt x="2070" y="2136"/>
                    <a:pt x="3241" y="5431"/>
                    <a:pt x="3241" y="8212"/>
                  </a:cubicBezTo>
                  <a:cubicBezTo>
                    <a:pt x="3241" y="5431"/>
                    <a:pt x="2081" y="2147"/>
                    <a:pt x="22" y="1"/>
                  </a:cubicBezTo>
                  <a:close/>
                </a:path>
              </a:pathLst>
            </a:custGeom>
            <a:solidFill>
              <a:srgbClr val="1A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406;p48">
              <a:extLst>
                <a:ext uri="{FF2B5EF4-FFF2-40B4-BE49-F238E27FC236}">
                  <a16:creationId xmlns:a16="http://schemas.microsoft.com/office/drawing/2014/main" id="{A2B0E0B8-E0A0-7EAA-72F8-6EF935EB2BCA}"/>
                </a:ext>
              </a:extLst>
            </p:cNvPr>
            <p:cNvSpPr/>
            <p:nvPr/>
          </p:nvSpPr>
          <p:spPr>
            <a:xfrm>
              <a:off x="2243225" y="2023212"/>
              <a:ext cx="8665" cy="6770"/>
            </a:xfrm>
            <a:custGeom>
              <a:avLst/>
              <a:gdLst/>
              <a:ahLst/>
              <a:cxnLst/>
              <a:rect l="l" t="t" r="r" b="b"/>
              <a:pathLst>
                <a:path w="352" h="275" extrusionOk="0">
                  <a:moveTo>
                    <a:pt x="351" y="1"/>
                  </a:moveTo>
                  <a:lnTo>
                    <a:pt x="351" y="1"/>
                  </a:lnTo>
                  <a:cubicBezTo>
                    <a:pt x="230" y="99"/>
                    <a:pt x="121" y="186"/>
                    <a:pt x="1" y="274"/>
                  </a:cubicBezTo>
                  <a:lnTo>
                    <a:pt x="11" y="274"/>
                  </a:lnTo>
                  <a:cubicBezTo>
                    <a:pt x="45" y="252"/>
                    <a:pt x="67" y="242"/>
                    <a:pt x="99" y="230"/>
                  </a:cubicBezTo>
                  <a:cubicBezTo>
                    <a:pt x="176" y="154"/>
                    <a:pt x="264" y="77"/>
                    <a:pt x="351" y="1"/>
                  </a:cubicBezTo>
                  <a:close/>
                </a:path>
              </a:pathLst>
            </a:custGeom>
            <a:solidFill>
              <a:srgbClr val="E6C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407;p48">
              <a:extLst>
                <a:ext uri="{FF2B5EF4-FFF2-40B4-BE49-F238E27FC236}">
                  <a16:creationId xmlns:a16="http://schemas.microsoft.com/office/drawing/2014/main" id="{A8772C36-D03C-5151-866F-540AE53AE406}"/>
                </a:ext>
              </a:extLst>
            </p:cNvPr>
            <p:cNvSpPr/>
            <p:nvPr/>
          </p:nvSpPr>
          <p:spPr>
            <a:xfrm>
              <a:off x="2242708" y="2029957"/>
              <a:ext cx="812" cy="295"/>
            </a:xfrm>
            <a:custGeom>
              <a:avLst/>
              <a:gdLst/>
              <a:ahLst/>
              <a:cxnLst/>
              <a:rect l="l" t="t" r="r" b="b"/>
              <a:pathLst>
                <a:path w="33" h="12" extrusionOk="0">
                  <a:moveTo>
                    <a:pt x="22" y="0"/>
                  </a:moveTo>
                  <a:cubicBezTo>
                    <a:pt x="22" y="0"/>
                    <a:pt x="11" y="11"/>
                    <a:pt x="0" y="11"/>
                  </a:cubicBezTo>
                  <a:cubicBezTo>
                    <a:pt x="11" y="11"/>
                    <a:pt x="22" y="0"/>
                    <a:pt x="32" y="0"/>
                  </a:cubicBezTo>
                  <a:close/>
                </a:path>
              </a:pathLst>
            </a:custGeom>
            <a:solidFill>
              <a:srgbClr val="1A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408;p48">
              <a:extLst>
                <a:ext uri="{FF2B5EF4-FFF2-40B4-BE49-F238E27FC236}">
                  <a16:creationId xmlns:a16="http://schemas.microsoft.com/office/drawing/2014/main" id="{C71CFEAC-6C8D-765E-0CE8-22DA2EDB5990}"/>
                </a:ext>
              </a:extLst>
            </p:cNvPr>
            <p:cNvSpPr/>
            <p:nvPr/>
          </p:nvSpPr>
          <p:spPr>
            <a:xfrm>
              <a:off x="2234880" y="2028874"/>
              <a:ext cx="10807" cy="6770"/>
            </a:xfrm>
            <a:custGeom>
              <a:avLst/>
              <a:gdLst/>
              <a:ahLst/>
              <a:cxnLst/>
              <a:rect l="l" t="t" r="r" b="b"/>
              <a:pathLst>
                <a:path w="439" h="275" extrusionOk="0">
                  <a:moveTo>
                    <a:pt x="4" y="251"/>
                  </a:moveTo>
                  <a:cubicBezTo>
                    <a:pt x="2" y="251"/>
                    <a:pt x="1" y="252"/>
                    <a:pt x="0" y="253"/>
                  </a:cubicBezTo>
                  <a:cubicBezTo>
                    <a:pt x="1" y="252"/>
                    <a:pt x="2" y="251"/>
                    <a:pt x="4" y="251"/>
                  </a:cubicBezTo>
                  <a:close/>
                  <a:moveTo>
                    <a:pt x="438" y="0"/>
                  </a:moveTo>
                  <a:lnTo>
                    <a:pt x="438" y="0"/>
                  </a:lnTo>
                  <a:cubicBezTo>
                    <a:pt x="406" y="12"/>
                    <a:pt x="384" y="22"/>
                    <a:pt x="350" y="44"/>
                  </a:cubicBezTo>
                  <a:cubicBezTo>
                    <a:pt x="340" y="44"/>
                    <a:pt x="329" y="55"/>
                    <a:pt x="318" y="55"/>
                  </a:cubicBezTo>
                  <a:cubicBezTo>
                    <a:pt x="220" y="131"/>
                    <a:pt x="112" y="196"/>
                    <a:pt x="4" y="251"/>
                  </a:cubicBezTo>
                  <a:lnTo>
                    <a:pt x="4" y="251"/>
                  </a:lnTo>
                  <a:cubicBezTo>
                    <a:pt x="23" y="241"/>
                    <a:pt x="35" y="241"/>
                    <a:pt x="55" y="241"/>
                  </a:cubicBezTo>
                  <a:cubicBezTo>
                    <a:pt x="88" y="241"/>
                    <a:pt x="121" y="253"/>
                    <a:pt x="143" y="274"/>
                  </a:cubicBezTo>
                  <a:cubicBezTo>
                    <a:pt x="241" y="175"/>
                    <a:pt x="329" y="88"/>
                    <a:pt x="438" y="0"/>
                  </a:cubicBezTo>
                  <a:close/>
                </a:path>
              </a:pathLst>
            </a:custGeom>
            <a:solidFill>
              <a:srgbClr val="B99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409;p48">
              <a:extLst>
                <a:ext uri="{FF2B5EF4-FFF2-40B4-BE49-F238E27FC236}">
                  <a16:creationId xmlns:a16="http://schemas.microsoft.com/office/drawing/2014/main" id="{7D3648A0-EDA1-410B-9685-E8541527EFE1}"/>
                </a:ext>
              </a:extLst>
            </p:cNvPr>
            <p:cNvSpPr/>
            <p:nvPr/>
          </p:nvSpPr>
          <p:spPr>
            <a:xfrm>
              <a:off x="2262107" y="2045047"/>
              <a:ext cx="5416" cy="1625"/>
            </a:xfrm>
            <a:custGeom>
              <a:avLst/>
              <a:gdLst/>
              <a:ahLst/>
              <a:cxnLst/>
              <a:rect l="l" t="t" r="r" b="b"/>
              <a:pathLst>
                <a:path w="220" h="66" extrusionOk="0">
                  <a:moveTo>
                    <a:pt x="219" y="0"/>
                  </a:moveTo>
                  <a:lnTo>
                    <a:pt x="219" y="0"/>
                  </a:lnTo>
                  <a:cubicBezTo>
                    <a:pt x="142" y="22"/>
                    <a:pt x="77" y="44"/>
                    <a:pt x="0" y="66"/>
                  </a:cubicBezTo>
                  <a:cubicBezTo>
                    <a:pt x="77" y="55"/>
                    <a:pt x="142" y="33"/>
                    <a:pt x="219" y="0"/>
                  </a:cubicBezTo>
                  <a:close/>
                </a:path>
              </a:pathLst>
            </a:custGeom>
            <a:solidFill>
              <a:srgbClr val="51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410;p48">
              <a:extLst>
                <a:ext uri="{FF2B5EF4-FFF2-40B4-BE49-F238E27FC236}">
                  <a16:creationId xmlns:a16="http://schemas.microsoft.com/office/drawing/2014/main" id="{50B9A47C-06E3-9675-768B-E24349CFAFD4}"/>
                </a:ext>
              </a:extLst>
            </p:cNvPr>
            <p:cNvSpPr/>
            <p:nvPr/>
          </p:nvSpPr>
          <p:spPr>
            <a:xfrm>
              <a:off x="2188500" y="2129412"/>
              <a:ext cx="1945" cy="42342"/>
            </a:xfrm>
            <a:custGeom>
              <a:avLst/>
              <a:gdLst/>
              <a:ahLst/>
              <a:cxnLst/>
              <a:rect l="l" t="t" r="r" b="b"/>
              <a:pathLst>
                <a:path w="79" h="1720" extrusionOk="0">
                  <a:moveTo>
                    <a:pt x="78" y="1"/>
                  </a:moveTo>
                  <a:lnTo>
                    <a:pt x="78" y="1"/>
                  </a:lnTo>
                  <a:cubicBezTo>
                    <a:pt x="12" y="361"/>
                    <a:pt x="1" y="745"/>
                    <a:pt x="12" y="1117"/>
                  </a:cubicBezTo>
                  <a:cubicBezTo>
                    <a:pt x="23" y="1314"/>
                    <a:pt x="45" y="1522"/>
                    <a:pt x="67" y="1719"/>
                  </a:cubicBezTo>
                  <a:cubicBezTo>
                    <a:pt x="12" y="1139"/>
                    <a:pt x="12" y="559"/>
                    <a:pt x="78" y="1"/>
                  </a:cubicBezTo>
                  <a:close/>
                </a:path>
              </a:pathLst>
            </a:custGeom>
            <a:solidFill>
              <a:srgbClr val="B99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411;p48">
              <a:extLst>
                <a:ext uri="{FF2B5EF4-FFF2-40B4-BE49-F238E27FC236}">
                  <a16:creationId xmlns:a16="http://schemas.microsoft.com/office/drawing/2014/main" id="{59EBA762-2B77-A50E-1683-56F6F3E39A51}"/>
                </a:ext>
              </a:extLst>
            </p:cNvPr>
            <p:cNvSpPr/>
            <p:nvPr/>
          </p:nvSpPr>
          <p:spPr>
            <a:xfrm>
              <a:off x="2583094" y="2281474"/>
              <a:ext cx="14327" cy="54429"/>
            </a:xfrm>
            <a:custGeom>
              <a:avLst/>
              <a:gdLst/>
              <a:ahLst/>
              <a:cxnLst/>
              <a:rect l="l" t="t" r="r" b="b"/>
              <a:pathLst>
                <a:path w="582" h="2211" extrusionOk="0">
                  <a:moveTo>
                    <a:pt x="1" y="1"/>
                  </a:moveTo>
                  <a:cubicBezTo>
                    <a:pt x="2" y="336"/>
                    <a:pt x="35" y="670"/>
                    <a:pt x="110" y="995"/>
                  </a:cubicBezTo>
                  <a:cubicBezTo>
                    <a:pt x="209" y="1422"/>
                    <a:pt x="384" y="1816"/>
                    <a:pt x="570" y="2210"/>
                  </a:cubicBezTo>
                  <a:lnTo>
                    <a:pt x="581" y="2199"/>
                  </a:lnTo>
                  <a:cubicBezTo>
                    <a:pt x="384" y="1805"/>
                    <a:pt x="209" y="1400"/>
                    <a:pt x="110" y="973"/>
                  </a:cubicBezTo>
                  <a:cubicBezTo>
                    <a:pt x="35" y="660"/>
                    <a:pt x="2" y="336"/>
                    <a:pt x="1" y="1"/>
                  </a:cubicBezTo>
                  <a:close/>
                </a:path>
              </a:pathLst>
            </a:custGeom>
            <a:solidFill>
              <a:srgbClr val="1A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412;p48">
              <a:extLst>
                <a:ext uri="{FF2B5EF4-FFF2-40B4-BE49-F238E27FC236}">
                  <a16:creationId xmlns:a16="http://schemas.microsoft.com/office/drawing/2014/main" id="{A1697844-4AF7-F4D1-AC92-AC4747E718DE}"/>
                </a:ext>
              </a:extLst>
            </p:cNvPr>
            <p:cNvSpPr/>
            <p:nvPr/>
          </p:nvSpPr>
          <p:spPr>
            <a:xfrm>
              <a:off x="2597126" y="2335583"/>
              <a:ext cx="542" cy="1108"/>
            </a:xfrm>
            <a:custGeom>
              <a:avLst/>
              <a:gdLst/>
              <a:ahLst/>
              <a:cxnLst/>
              <a:rect l="l" t="t" r="r" b="b"/>
              <a:pathLst>
                <a:path w="22" h="45" extrusionOk="0">
                  <a:moveTo>
                    <a:pt x="11" y="1"/>
                  </a:moveTo>
                  <a:lnTo>
                    <a:pt x="0" y="12"/>
                  </a:lnTo>
                  <a:cubicBezTo>
                    <a:pt x="0" y="23"/>
                    <a:pt x="11" y="34"/>
                    <a:pt x="11" y="45"/>
                  </a:cubicBezTo>
                  <a:cubicBezTo>
                    <a:pt x="11" y="45"/>
                    <a:pt x="22" y="45"/>
                    <a:pt x="22" y="34"/>
                  </a:cubicBezTo>
                  <a:cubicBezTo>
                    <a:pt x="22" y="23"/>
                    <a:pt x="11" y="12"/>
                    <a:pt x="11" y="1"/>
                  </a:cubicBezTo>
                  <a:close/>
                </a:path>
              </a:pathLst>
            </a:custGeom>
            <a:solidFill>
              <a:srgbClr val="171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413;p48">
              <a:extLst>
                <a:ext uri="{FF2B5EF4-FFF2-40B4-BE49-F238E27FC236}">
                  <a16:creationId xmlns:a16="http://schemas.microsoft.com/office/drawing/2014/main" id="{D8B41D81-B5A2-1167-BE50-4F448867FE40}"/>
                </a:ext>
              </a:extLst>
            </p:cNvPr>
            <p:cNvSpPr/>
            <p:nvPr/>
          </p:nvSpPr>
          <p:spPr>
            <a:xfrm>
              <a:off x="2597397" y="2336420"/>
              <a:ext cx="16740" cy="58713"/>
            </a:xfrm>
            <a:custGeom>
              <a:avLst/>
              <a:gdLst/>
              <a:ahLst/>
              <a:cxnLst/>
              <a:rect l="l" t="t" r="r" b="b"/>
              <a:pathLst>
                <a:path w="680" h="2385" extrusionOk="0">
                  <a:moveTo>
                    <a:pt x="11" y="0"/>
                  </a:moveTo>
                  <a:cubicBezTo>
                    <a:pt x="11" y="11"/>
                    <a:pt x="0" y="11"/>
                    <a:pt x="0" y="11"/>
                  </a:cubicBezTo>
                  <a:cubicBezTo>
                    <a:pt x="142" y="307"/>
                    <a:pt x="285" y="602"/>
                    <a:pt x="395" y="908"/>
                  </a:cubicBezTo>
                  <a:cubicBezTo>
                    <a:pt x="569" y="1379"/>
                    <a:pt x="679" y="1881"/>
                    <a:pt x="679" y="2384"/>
                  </a:cubicBezTo>
                  <a:lnTo>
                    <a:pt x="679" y="2384"/>
                  </a:lnTo>
                  <a:cubicBezTo>
                    <a:pt x="679" y="1881"/>
                    <a:pt x="569" y="1367"/>
                    <a:pt x="395" y="887"/>
                  </a:cubicBezTo>
                  <a:cubicBezTo>
                    <a:pt x="285" y="580"/>
                    <a:pt x="142" y="295"/>
                    <a:pt x="11" y="0"/>
                  </a:cubicBezTo>
                  <a:close/>
                </a:path>
              </a:pathLst>
            </a:custGeom>
            <a:solidFill>
              <a:srgbClr val="A85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414;p48">
              <a:extLst>
                <a:ext uri="{FF2B5EF4-FFF2-40B4-BE49-F238E27FC236}">
                  <a16:creationId xmlns:a16="http://schemas.microsoft.com/office/drawing/2014/main" id="{FF81516D-64E9-948C-9580-279289B9CA54}"/>
                </a:ext>
              </a:extLst>
            </p:cNvPr>
            <p:cNvSpPr/>
            <p:nvPr/>
          </p:nvSpPr>
          <p:spPr>
            <a:xfrm>
              <a:off x="2188796" y="1971736"/>
              <a:ext cx="425341" cy="471154"/>
            </a:xfrm>
            <a:custGeom>
              <a:avLst/>
              <a:gdLst/>
              <a:ahLst/>
              <a:cxnLst/>
              <a:rect l="l" t="t" r="r" b="b"/>
              <a:pathLst>
                <a:path w="17278" h="19139" extrusionOk="0">
                  <a:moveTo>
                    <a:pt x="7916" y="0"/>
                  </a:moveTo>
                  <a:cubicBezTo>
                    <a:pt x="6054" y="0"/>
                    <a:pt x="4117" y="788"/>
                    <a:pt x="2628" y="2037"/>
                  </a:cubicBezTo>
                  <a:cubicBezTo>
                    <a:pt x="2606" y="2059"/>
                    <a:pt x="2584" y="2070"/>
                    <a:pt x="2562" y="2092"/>
                  </a:cubicBezTo>
                  <a:cubicBezTo>
                    <a:pt x="2475" y="2168"/>
                    <a:pt x="2387" y="2245"/>
                    <a:pt x="2310" y="2321"/>
                  </a:cubicBezTo>
                  <a:cubicBezTo>
                    <a:pt x="2201" y="2409"/>
                    <a:pt x="2113" y="2496"/>
                    <a:pt x="2015" y="2595"/>
                  </a:cubicBezTo>
                  <a:cubicBezTo>
                    <a:pt x="2081" y="2661"/>
                    <a:pt x="2135" y="2781"/>
                    <a:pt x="2124" y="2880"/>
                  </a:cubicBezTo>
                  <a:cubicBezTo>
                    <a:pt x="2113" y="3460"/>
                    <a:pt x="1763" y="3964"/>
                    <a:pt x="1368" y="4391"/>
                  </a:cubicBezTo>
                  <a:cubicBezTo>
                    <a:pt x="986" y="4829"/>
                    <a:pt x="548" y="5223"/>
                    <a:pt x="285" y="5737"/>
                  </a:cubicBezTo>
                  <a:cubicBezTo>
                    <a:pt x="186" y="5946"/>
                    <a:pt x="110" y="6175"/>
                    <a:pt x="66" y="6406"/>
                  </a:cubicBezTo>
                  <a:cubicBezTo>
                    <a:pt x="0" y="6964"/>
                    <a:pt x="0" y="7544"/>
                    <a:pt x="55" y="8124"/>
                  </a:cubicBezTo>
                  <a:cubicBezTo>
                    <a:pt x="120" y="8814"/>
                    <a:pt x="274" y="9493"/>
                    <a:pt x="504" y="10150"/>
                  </a:cubicBezTo>
                  <a:cubicBezTo>
                    <a:pt x="416" y="9613"/>
                    <a:pt x="329" y="9077"/>
                    <a:pt x="263" y="8540"/>
                  </a:cubicBezTo>
                  <a:cubicBezTo>
                    <a:pt x="132" y="7577"/>
                    <a:pt x="66" y="6504"/>
                    <a:pt x="690" y="5759"/>
                  </a:cubicBezTo>
                  <a:cubicBezTo>
                    <a:pt x="1412" y="4895"/>
                    <a:pt x="2376" y="4270"/>
                    <a:pt x="2485" y="3033"/>
                  </a:cubicBezTo>
                  <a:cubicBezTo>
                    <a:pt x="2573" y="3055"/>
                    <a:pt x="2660" y="3066"/>
                    <a:pt x="2759" y="3066"/>
                  </a:cubicBezTo>
                  <a:cubicBezTo>
                    <a:pt x="2836" y="3066"/>
                    <a:pt x="2901" y="3055"/>
                    <a:pt x="2978" y="3044"/>
                  </a:cubicBezTo>
                  <a:cubicBezTo>
                    <a:pt x="3055" y="3022"/>
                    <a:pt x="3120" y="3000"/>
                    <a:pt x="3197" y="2978"/>
                  </a:cubicBezTo>
                  <a:cubicBezTo>
                    <a:pt x="3241" y="2968"/>
                    <a:pt x="3285" y="2946"/>
                    <a:pt x="3317" y="2924"/>
                  </a:cubicBezTo>
                  <a:lnTo>
                    <a:pt x="3263" y="2924"/>
                  </a:lnTo>
                  <a:cubicBezTo>
                    <a:pt x="2935" y="2924"/>
                    <a:pt x="2660" y="2661"/>
                    <a:pt x="2431" y="2409"/>
                  </a:cubicBezTo>
                  <a:cubicBezTo>
                    <a:pt x="2857" y="2311"/>
                    <a:pt x="3197" y="1851"/>
                    <a:pt x="3624" y="1708"/>
                  </a:cubicBezTo>
                  <a:cubicBezTo>
                    <a:pt x="4008" y="1566"/>
                    <a:pt x="4424" y="1489"/>
                    <a:pt x="4828" y="1489"/>
                  </a:cubicBezTo>
                  <a:cubicBezTo>
                    <a:pt x="4993" y="1489"/>
                    <a:pt x="5146" y="1501"/>
                    <a:pt x="5310" y="1522"/>
                  </a:cubicBezTo>
                  <a:cubicBezTo>
                    <a:pt x="5978" y="1632"/>
                    <a:pt x="6570" y="1982"/>
                    <a:pt x="7161" y="2311"/>
                  </a:cubicBezTo>
                  <a:cubicBezTo>
                    <a:pt x="7752" y="2639"/>
                    <a:pt x="8376" y="2956"/>
                    <a:pt x="9044" y="2990"/>
                  </a:cubicBezTo>
                  <a:lnTo>
                    <a:pt x="9120" y="2990"/>
                  </a:lnTo>
                  <a:cubicBezTo>
                    <a:pt x="9767" y="2990"/>
                    <a:pt x="10467" y="2639"/>
                    <a:pt x="10664" y="2015"/>
                  </a:cubicBezTo>
                  <a:cubicBezTo>
                    <a:pt x="11025" y="2114"/>
                    <a:pt x="11288" y="2420"/>
                    <a:pt x="11507" y="2727"/>
                  </a:cubicBezTo>
                  <a:cubicBezTo>
                    <a:pt x="13073" y="4873"/>
                    <a:pt x="13828" y="7599"/>
                    <a:pt x="13577" y="10238"/>
                  </a:cubicBezTo>
                  <a:cubicBezTo>
                    <a:pt x="13500" y="11092"/>
                    <a:pt x="13314" y="11924"/>
                    <a:pt x="13259" y="12766"/>
                  </a:cubicBezTo>
                  <a:cubicBezTo>
                    <a:pt x="13182" y="13839"/>
                    <a:pt x="13423" y="14956"/>
                    <a:pt x="13762" y="15963"/>
                  </a:cubicBezTo>
                  <a:cubicBezTo>
                    <a:pt x="14015" y="16697"/>
                    <a:pt x="14518" y="17430"/>
                    <a:pt x="15273" y="17595"/>
                  </a:cubicBezTo>
                  <a:cubicBezTo>
                    <a:pt x="15394" y="17617"/>
                    <a:pt x="15514" y="17628"/>
                    <a:pt x="15613" y="17683"/>
                  </a:cubicBezTo>
                  <a:cubicBezTo>
                    <a:pt x="15810" y="17792"/>
                    <a:pt x="15898" y="18033"/>
                    <a:pt x="15930" y="18252"/>
                  </a:cubicBezTo>
                  <a:cubicBezTo>
                    <a:pt x="15963" y="18471"/>
                    <a:pt x="15974" y="18712"/>
                    <a:pt x="16095" y="18898"/>
                  </a:cubicBezTo>
                  <a:cubicBezTo>
                    <a:pt x="16204" y="19073"/>
                    <a:pt x="16314" y="19138"/>
                    <a:pt x="16412" y="19138"/>
                  </a:cubicBezTo>
                  <a:cubicBezTo>
                    <a:pt x="16718" y="19138"/>
                    <a:pt x="17003" y="18559"/>
                    <a:pt x="17091" y="18296"/>
                  </a:cubicBezTo>
                  <a:cubicBezTo>
                    <a:pt x="17212" y="17945"/>
                    <a:pt x="17277" y="17573"/>
                    <a:pt x="17277" y="17201"/>
                  </a:cubicBezTo>
                  <a:cubicBezTo>
                    <a:pt x="17277" y="16697"/>
                    <a:pt x="17168" y="16194"/>
                    <a:pt x="16993" y="15722"/>
                  </a:cubicBezTo>
                  <a:cubicBezTo>
                    <a:pt x="16883" y="15416"/>
                    <a:pt x="16740" y="15121"/>
                    <a:pt x="16598" y="14825"/>
                  </a:cubicBezTo>
                  <a:cubicBezTo>
                    <a:pt x="16598" y="14814"/>
                    <a:pt x="16587" y="14803"/>
                    <a:pt x="16587" y="14792"/>
                  </a:cubicBezTo>
                  <a:cubicBezTo>
                    <a:pt x="16401" y="14398"/>
                    <a:pt x="16226" y="14004"/>
                    <a:pt x="16127" y="13577"/>
                  </a:cubicBezTo>
                  <a:cubicBezTo>
                    <a:pt x="16051" y="13248"/>
                    <a:pt x="16018" y="12909"/>
                    <a:pt x="16018" y="12569"/>
                  </a:cubicBezTo>
                  <a:cubicBezTo>
                    <a:pt x="16018" y="12033"/>
                    <a:pt x="16083" y="11496"/>
                    <a:pt x="16117" y="10960"/>
                  </a:cubicBezTo>
                  <a:cubicBezTo>
                    <a:pt x="16127" y="10796"/>
                    <a:pt x="16127" y="10632"/>
                    <a:pt x="16127" y="10467"/>
                  </a:cubicBezTo>
                  <a:cubicBezTo>
                    <a:pt x="16127" y="7686"/>
                    <a:pt x="14956" y="4391"/>
                    <a:pt x="12886" y="2256"/>
                  </a:cubicBezTo>
                  <a:cubicBezTo>
                    <a:pt x="11638" y="964"/>
                    <a:pt x="10062" y="99"/>
                    <a:pt x="8234" y="12"/>
                  </a:cubicBezTo>
                  <a:cubicBezTo>
                    <a:pt x="8124" y="0"/>
                    <a:pt x="8025" y="0"/>
                    <a:pt x="7916"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415;p48">
              <a:extLst>
                <a:ext uri="{FF2B5EF4-FFF2-40B4-BE49-F238E27FC236}">
                  <a16:creationId xmlns:a16="http://schemas.microsoft.com/office/drawing/2014/main" id="{9C3301FB-7586-11CF-D273-CBFB5E9DC095}"/>
                </a:ext>
              </a:extLst>
            </p:cNvPr>
            <p:cNvSpPr/>
            <p:nvPr/>
          </p:nvSpPr>
          <p:spPr>
            <a:xfrm>
              <a:off x="2915972" y="2586731"/>
              <a:ext cx="1006437" cy="498086"/>
            </a:xfrm>
            <a:custGeom>
              <a:avLst/>
              <a:gdLst/>
              <a:ahLst/>
              <a:cxnLst/>
              <a:rect l="l" t="t" r="r" b="b"/>
              <a:pathLst>
                <a:path w="40883" h="20233" extrusionOk="0">
                  <a:moveTo>
                    <a:pt x="8577" y="0"/>
                  </a:moveTo>
                  <a:cubicBezTo>
                    <a:pt x="8384" y="0"/>
                    <a:pt x="8189" y="26"/>
                    <a:pt x="7993" y="80"/>
                  </a:cubicBezTo>
                  <a:cubicBezTo>
                    <a:pt x="6548" y="474"/>
                    <a:pt x="5091" y="1066"/>
                    <a:pt x="3877" y="1930"/>
                  </a:cubicBezTo>
                  <a:cubicBezTo>
                    <a:pt x="2388" y="2992"/>
                    <a:pt x="1271" y="4460"/>
                    <a:pt x="1008" y="6452"/>
                  </a:cubicBezTo>
                  <a:cubicBezTo>
                    <a:pt x="767" y="8292"/>
                    <a:pt x="1468" y="10273"/>
                    <a:pt x="2957" y="11368"/>
                  </a:cubicBezTo>
                  <a:cubicBezTo>
                    <a:pt x="1325" y="11598"/>
                    <a:pt x="1" y="13153"/>
                    <a:pt x="33" y="14795"/>
                  </a:cubicBezTo>
                  <a:cubicBezTo>
                    <a:pt x="66" y="16076"/>
                    <a:pt x="821" y="17248"/>
                    <a:pt x="1829" y="18046"/>
                  </a:cubicBezTo>
                  <a:cubicBezTo>
                    <a:pt x="3077" y="19032"/>
                    <a:pt x="4697" y="19547"/>
                    <a:pt x="6252" y="19776"/>
                  </a:cubicBezTo>
                  <a:cubicBezTo>
                    <a:pt x="8361" y="20088"/>
                    <a:pt x="10492" y="20232"/>
                    <a:pt x="12624" y="20232"/>
                  </a:cubicBezTo>
                  <a:cubicBezTo>
                    <a:pt x="14543" y="20232"/>
                    <a:pt x="16464" y="20115"/>
                    <a:pt x="18373" y="19897"/>
                  </a:cubicBezTo>
                  <a:cubicBezTo>
                    <a:pt x="21602" y="19536"/>
                    <a:pt x="24733" y="18649"/>
                    <a:pt x="27865" y="17849"/>
                  </a:cubicBezTo>
                  <a:cubicBezTo>
                    <a:pt x="30826" y="17087"/>
                    <a:pt x="33690" y="16087"/>
                    <a:pt x="36780" y="16087"/>
                  </a:cubicBezTo>
                  <a:cubicBezTo>
                    <a:pt x="36797" y="16087"/>
                    <a:pt x="36814" y="16087"/>
                    <a:pt x="36832" y="16087"/>
                  </a:cubicBezTo>
                  <a:cubicBezTo>
                    <a:pt x="37642" y="16098"/>
                    <a:pt x="38518" y="16175"/>
                    <a:pt x="39120" y="16722"/>
                  </a:cubicBezTo>
                  <a:cubicBezTo>
                    <a:pt x="38988" y="16601"/>
                    <a:pt x="39996" y="14193"/>
                    <a:pt x="40073" y="13952"/>
                  </a:cubicBezTo>
                  <a:cubicBezTo>
                    <a:pt x="40401" y="12923"/>
                    <a:pt x="40664" y="11871"/>
                    <a:pt x="40883" y="10810"/>
                  </a:cubicBezTo>
                  <a:lnTo>
                    <a:pt x="40883" y="10810"/>
                  </a:lnTo>
                  <a:cubicBezTo>
                    <a:pt x="40592" y="10819"/>
                    <a:pt x="40300" y="10823"/>
                    <a:pt x="40008" y="10823"/>
                  </a:cubicBezTo>
                  <a:cubicBezTo>
                    <a:pt x="36036" y="10823"/>
                    <a:pt x="31974" y="10014"/>
                    <a:pt x="28149" y="9014"/>
                  </a:cubicBezTo>
                  <a:cubicBezTo>
                    <a:pt x="23135" y="7700"/>
                    <a:pt x="18241" y="5795"/>
                    <a:pt x="13303" y="4197"/>
                  </a:cubicBezTo>
                  <a:cubicBezTo>
                    <a:pt x="13183" y="4153"/>
                    <a:pt x="13051" y="4109"/>
                    <a:pt x="12953" y="4022"/>
                  </a:cubicBezTo>
                  <a:cubicBezTo>
                    <a:pt x="12843" y="3934"/>
                    <a:pt x="12777" y="3791"/>
                    <a:pt x="12723" y="3671"/>
                  </a:cubicBezTo>
                  <a:cubicBezTo>
                    <a:pt x="12040" y="2265"/>
                    <a:pt x="10398" y="0"/>
                    <a:pt x="8577" y="0"/>
                  </a:cubicBezTo>
                  <a:close/>
                </a:path>
              </a:pathLst>
            </a:custGeom>
            <a:solidFill>
              <a:srgbClr val="E4A5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416;p48">
              <a:extLst>
                <a:ext uri="{FF2B5EF4-FFF2-40B4-BE49-F238E27FC236}">
                  <a16:creationId xmlns:a16="http://schemas.microsoft.com/office/drawing/2014/main" id="{B6BE7717-0985-9848-8A47-E2C8A0CD3CC5}"/>
                </a:ext>
              </a:extLst>
            </p:cNvPr>
            <p:cNvSpPr/>
            <p:nvPr/>
          </p:nvSpPr>
          <p:spPr>
            <a:xfrm>
              <a:off x="3043737" y="2587322"/>
              <a:ext cx="73877" cy="27276"/>
            </a:xfrm>
            <a:custGeom>
              <a:avLst/>
              <a:gdLst/>
              <a:ahLst/>
              <a:cxnLst/>
              <a:rect l="l" t="t" r="r" b="b"/>
              <a:pathLst>
                <a:path w="3001" h="1108" extrusionOk="0">
                  <a:moveTo>
                    <a:pt x="3000" y="1"/>
                  </a:moveTo>
                  <a:lnTo>
                    <a:pt x="3000" y="1"/>
                  </a:lnTo>
                  <a:cubicBezTo>
                    <a:pt x="2792" y="23"/>
                    <a:pt x="2595" y="67"/>
                    <a:pt x="2409" y="144"/>
                  </a:cubicBezTo>
                  <a:cubicBezTo>
                    <a:pt x="2146" y="242"/>
                    <a:pt x="1862" y="329"/>
                    <a:pt x="1566" y="428"/>
                  </a:cubicBezTo>
                  <a:lnTo>
                    <a:pt x="1566" y="439"/>
                  </a:lnTo>
                  <a:cubicBezTo>
                    <a:pt x="1971" y="297"/>
                    <a:pt x="2387" y="166"/>
                    <a:pt x="2803" y="56"/>
                  </a:cubicBezTo>
                  <a:cubicBezTo>
                    <a:pt x="2869" y="34"/>
                    <a:pt x="2935" y="23"/>
                    <a:pt x="3000" y="1"/>
                  </a:cubicBezTo>
                  <a:close/>
                  <a:moveTo>
                    <a:pt x="1555" y="439"/>
                  </a:moveTo>
                  <a:cubicBezTo>
                    <a:pt x="996" y="625"/>
                    <a:pt x="427" y="833"/>
                    <a:pt x="0" y="1107"/>
                  </a:cubicBezTo>
                  <a:cubicBezTo>
                    <a:pt x="22" y="1096"/>
                    <a:pt x="55" y="1085"/>
                    <a:pt x="88" y="1074"/>
                  </a:cubicBezTo>
                  <a:cubicBezTo>
                    <a:pt x="558" y="833"/>
                    <a:pt x="1051" y="625"/>
                    <a:pt x="1555" y="450"/>
                  </a:cubicBezTo>
                  <a:lnTo>
                    <a:pt x="1555" y="439"/>
                  </a:lnTo>
                  <a:close/>
                </a:path>
              </a:pathLst>
            </a:custGeom>
            <a:solidFill>
              <a:srgbClr val="9F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417;p48">
              <a:extLst>
                <a:ext uri="{FF2B5EF4-FFF2-40B4-BE49-F238E27FC236}">
                  <a16:creationId xmlns:a16="http://schemas.microsoft.com/office/drawing/2014/main" id="{79706019-7ACB-439E-E936-8E0DB25AF588}"/>
                </a:ext>
              </a:extLst>
            </p:cNvPr>
            <p:cNvSpPr/>
            <p:nvPr/>
          </p:nvSpPr>
          <p:spPr>
            <a:xfrm>
              <a:off x="3082017" y="2597858"/>
              <a:ext cx="271" cy="566"/>
            </a:xfrm>
            <a:custGeom>
              <a:avLst/>
              <a:gdLst/>
              <a:ahLst/>
              <a:cxnLst/>
              <a:rect l="l" t="t" r="r" b="b"/>
              <a:pathLst>
                <a:path w="11" h="23" extrusionOk="0">
                  <a:moveTo>
                    <a:pt x="11" y="0"/>
                  </a:moveTo>
                  <a:cubicBezTo>
                    <a:pt x="0" y="0"/>
                    <a:pt x="0" y="11"/>
                    <a:pt x="0" y="11"/>
                  </a:cubicBezTo>
                  <a:lnTo>
                    <a:pt x="0" y="22"/>
                  </a:lnTo>
                  <a:lnTo>
                    <a:pt x="11" y="11"/>
                  </a:lnTo>
                  <a:lnTo>
                    <a:pt x="11" y="0"/>
                  </a:lnTo>
                  <a:close/>
                </a:path>
              </a:pathLst>
            </a:custGeom>
            <a:solidFill>
              <a:srgbClr val="89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418;p48">
              <a:extLst>
                <a:ext uri="{FF2B5EF4-FFF2-40B4-BE49-F238E27FC236}">
                  <a16:creationId xmlns:a16="http://schemas.microsoft.com/office/drawing/2014/main" id="{B7A44371-61B2-0391-3584-A37D87623C97}"/>
                </a:ext>
              </a:extLst>
            </p:cNvPr>
            <p:cNvSpPr/>
            <p:nvPr/>
          </p:nvSpPr>
          <p:spPr>
            <a:xfrm>
              <a:off x="2943716" y="2866558"/>
              <a:ext cx="44508" cy="22673"/>
            </a:xfrm>
            <a:custGeom>
              <a:avLst/>
              <a:gdLst/>
              <a:ahLst/>
              <a:cxnLst/>
              <a:rect l="l" t="t" r="r" b="b"/>
              <a:pathLst>
                <a:path w="1808" h="921" extrusionOk="0">
                  <a:moveTo>
                    <a:pt x="1775" y="1"/>
                  </a:moveTo>
                  <a:lnTo>
                    <a:pt x="1643" y="34"/>
                  </a:lnTo>
                  <a:cubicBezTo>
                    <a:pt x="1698" y="23"/>
                    <a:pt x="1753" y="12"/>
                    <a:pt x="1808" y="12"/>
                  </a:cubicBezTo>
                  <a:cubicBezTo>
                    <a:pt x="1797" y="1"/>
                    <a:pt x="1797" y="1"/>
                    <a:pt x="1786" y="1"/>
                  </a:cubicBezTo>
                  <a:close/>
                  <a:moveTo>
                    <a:pt x="582" y="461"/>
                  </a:moveTo>
                  <a:lnTo>
                    <a:pt x="582" y="461"/>
                  </a:lnTo>
                  <a:cubicBezTo>
                    <a:pt x="439" y="538"/>
                    <a:pt x="297" y="625"/>
                    <a:pt x="176" y="735"/>
                  </a:cubicBezTo>
                  <a:cubicBezTo>
                    <a:pt x="110" y="789"/>
                    <a:pt x="56" y="855"/>
                    <a:pt x="1" y="920"/>
                  </a:cubicBezTo>
                  <a:cubicBezTo>
                    <a:pt x="176" y="745"/>
                    <a:pt x="373" y="592"/>
                    <a:pt x="582" y="461"/>
                  </a:cubicBezTo>
                  <a:close/>
                </a:path>
              </a:pathLst>
            </a:custGeom>
            <a:solidFill>
              <a:srgbClr val="9F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419;p48">
              <a:extLst>
                <a:ext uri="{FF2B5EF4-FFF2-40B4-BE49-F238E27FC236}">
                  <a16:creationId xmlns:a16="http://schemas.microsoft.com/office/drawing/2014/main" id="{6DF514D5-7D19-8424-5878-751CD5D2F474}"/>
                </a:ext>
              </a:extLst>
            </p:cNvPr>
            <p:cNvSpPr/>
            <p:nvPr/>
          </p:nvSpPr>
          <p:spPr>
            <a:xfrm>
              <a:off x="3741815" y="2984353"/>
              <a:ext cx="45025" cy="6499"/>
            </a:xfrm>
            <a:custGeom>
              <a:avLst/>
              <a:gdLst/>
              <a:ahLst/>
              <a:cxnLst/>
              <a:rect l="l" t="t" r="r" b="b"/>
              <a:pathLst>
                <a:path w="1829" h="264" extrusionOk="0">
                  <a:moveTo>
                    <a:pt x="1828" y="1"/>
                  </a:moveTo>
                  <a:lnTo>
                    <a:pt x="1828" y="1"/>
                  </a:lnTo>
                  <a:cubicBezTo>
                    <a:pt x="1205" y="67"/>
                    <a:pt x="602" y="154"/>
                    <a:pt x="0" y="264"/>
                  </a:cubicBezTo>
                  <a:cubicBezTo>
                    <a:pt x="602" y="165"/>
                    <a:pt x="1215" y="77"/>
                    <a:pt x="1818" y="11"/>
                  </a:cubicBezTo>
                  <a:cubicBezTo>
                    <a:pt x="1818" y="11"/>
                    <a:pt x="1828" y="11"/>
                    <a:pt x="1828" y="1"/>
                  </a:cubicBezTo>
                  <a:close/>
                </a:path>
              </a:pathLst>
            </a:custGeom>
            <a:solidFill>
              <a:srgbClr val="191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420;p48">
              <a:extLst>
                <a:ext uri="{FF2B5EF4-FFF2-40B4-BE49-F238E27FC236}">
                  <a16:creationId xmlns:a16="http://schemas.microsoft.com/office/drawing/2014/main" id="{973539E7-0821-8708-7903-A9E93BD75062}"/>
                </a:ext>
              </a:extLst>
            </p:cNvPr>
            <p:cNvSpPr/>
            <p:nvPr/>
          </p:nvSpPr>
          <p:spPr>
            <a:xfrm>
              <a:off x="2931604" y="2587322"/>
              <a:ext cx="898096" cy="407026"/>
            </a:xfrm>
            <a:custGeom>
              <a:avLst/>
              <a:gdLst/>
              <a:ahLst/>
              <a:cxnLst/>
              <a:rect l="l" t="t" r="r" b="b"/>
              <a:pathLst>
                <a:path w="36482" h="16534" extrusionOk="0">
                  <a:moveTo>
                    <a:pt x="7555" y="1"/>
                  </a:moveTo>
                  <a:cubicBezTo>
                    <a:pt x="7490" y="23"/>
                    <a:pt x="7424" y="34"/>
                    <a:pt x="7358" y="56"/>
                  </a:cubicBezTo>
                  <a:cubicBezTo>
                    <a:pt x="6942" y="166"/>
                    <a:pt x="6526" y="297"/>
                    <a:pt x="6121" y="439"/>
                  </a:cubicBezTo>
                  <a:lnTo>
                    <a:pt x="6110" y="450"/>
                  </a:lnTo>
                  <a:cubicBezTo>
                    <a:pt x="5606" y="625"/>
                    <a:pt x="5113" y="833"/>
                    <a:pt x="4643" y="1074"/>
                  </a:cubicBezTo>
                  <a:lnTo>
                    <a:pt x="4675" y="1074"/>
                  </a:lnTo>
                  <a:cubicBezTo>
                    <a:pt x="4862" y="1074"/>
                    <a:pt x="5048" y="1304"/>
                    <a:pt x="5015" y="1512"/>
                  </a:cubicBezTo>
                  <a:cubicBezTo>
                    <a:pt x="4982" y="1764"/>
                    <a:pt x="4763" y="1950"/>
                    <a:pt x="4566" y="2114"/>
                  </a:cubicBezTo>
                  <a:cubicBezTo>
                    <a:pt x="4369" y="2290"/>
                    <a:pt x="4172" y="2475"/>
                    <a:pt x="3986" y="2684"/>
                  </a:cubicBezTo>
                  <a:cubicBezTo>
                    <a:pt x="3405" y="3307"/>
                    <a:pt x="2957" y="4052"/>
                    <a:pt x="2858" y="4895"/>
                  </a:cubicBezTo>
                  <a:cubicBezTo>
                    <a:pt x="2847" y="4994"/>
                    <a:pt x="2847" y="5114"/>
                    <a:pt x="2924" y="5180"/>
                  </a:cubicBezTo>
                  <a:cubicBezTo>
                    <a:pt x="2967" y="5202"/>
                    <a:pt x="3011" y="5213"/>
                    <a:pt x="3066" y="5213"/>
                  </a:cubicBezTo>
                  <a:lnTo>
                    <a:pt x="3132" y="5213"/>
                  </a:lnTo>
                  <a:cubicBezTo>
                    <a:pt x="3767" y="5158"/>
                    <a:pt x="4380" y="4972"/>
                    <a:pt x="5015" y="4874"/>
                  </a:cubicBezTo>
                  <a:cubicBezTo>
                    <a:pt x="5278" y="4840"/>
                    <a:pt x="5529" y="4818"/>
                    <a:pt x="5782" y="4818"/>
                  </a:cubicBezTo>
                  <a:cubicBezTo>
                    <a:pt x="6318" y="4818"/>
                    <a:pt x="6833" y="4884"/>
                    <a:pt x="7380" y="4928"/>
                  </a:cubicBezTo>
                  <a:cubicBezTo>
                    <a:pt x="8026" y="4983"/>
                    <a:pt x="8683" y="4961"/>
                    <a:pt x="9339" y="5049"/>
                  </a:cubicBezTo>
                  <a:cubicBezTo>
                    <a:pt x="11967" y="5410"/>
                    <a:pt x="14332" y="6636"/>
                    <a:pt x="16884" y="7249"/>
                  </a:cubicBezTo>
                  <a:cubicBezTo>
                    <a:pt x="18493" y="7643"/>
                    <a:pt x="20069" y="8169"/>
                    <a:pt x="21624" y="8749"/>
                  </a:cubicBezTo>
                  <a:cubicBezTo>
                    <a:pt x="23091" y="9285"/>
                    <a:pt x="24646" y="9647"/>
                    <a:pt x="26178" y="10019"/>
                  </a:cubicBezTo>
                  <a:cubicBezTo>
                    <a:pt x="27766" y="10402"/>
                    <a:pt x="29375" y="10709"/>
                    <a:pt x="30996" y="10950"/>
                  </a:cubicBezTo>
                  <a:cubicBezTo>
                    <a:pt x="31839" y="11071"/>
                    <a:pt x="32693" y="11180"/>
                    <a:pt x="33547" y="11256"/>
                  </a:cubicBezTo>
                  <a:cubicBezTo>
                    <a:pt x="34018" y="11300"/>
                    <a:pt x="34598" y="11421"/>
                    <a:pt x="35124" y="11421"/>
                  </a:cubicBezTo>
                  <a:cubicBezTo>
                    <a:pt x="35288" y="11421"/>
                    <a:pt x="35452" y="11409"/>
                    <a:pt x="35606" y="11377"/>
                  </a:cubicBezTo>
                  <a:lnTo>
                    <a:pt x="35606" y="11377"/>
                  </a:lnTo>
                  <a:cubicBezTo>
                    <a:pt x="35704" y="12012"/>
                    <a:pt x="35321" y="12691"/>
                    <a:pt x="34730" y="12942"/>
                  </a:cubicBezTo>
                  <a:cubicBezTo>
                    <a:pt x="34489" y="13041"/>
                    <a:pt x="34237" y="13074"/>
                    <a:pt x="33985" y="13074"/>
                  </a:cubicBezTo>
                  <a:cubicBezTo>
                    <a:pt x="33591" y="13074"/>
                    <a:pt x="33197" y="12997"/>
                    <a:pt x="32813" y="12986"/>
                  </a:cubicBezTo>
                  <a:cubicBezTo>
                    <a:pt x="32091" y="12954"/>
                    <a:pt x="31379" y="12942"/>
                    <a:pt x="30657" y="12932"/>
                  </a:cubicBezTo>
                  <a:cubicBezTo>
                    <a:pt x="29628" y="12910"/>
                    <a:pt x="28587" y="12910"/>
                    <a:pt x="27558" y="12910"/>
                  </a:cubicBezTo>
                  <a:cubicBezTo>
                    <a:pt x="26595" y="12910"/>
                    <a:pt x="25621" y="12910"/>
                    <a:pt x="24657" y="12920"/>
                  </a:cubicBezTo>
                  <a:lnTo>
                    <a:pt x="24208" y="12920"/>
                  </a:lnTo>
                  <a:lnTo>
                    <a:pt x="26178" y="12964"/>
                  </a:lnTo>
                  <a:lnTo>
                    <a:pt x="27394" y="12986"/>
                  </a:lnTo>
                  <a:cubicBezTo>
                    <a:pt x="27799" y="12997"/>
                    <a:pt x="28215" y="12997"/>
                    <a:pt x="28620" y="12997"/>
                  </a:cubicBezTo>
                  <a:cubicBezTo>
                    <a:pt x="30251" y="13008"/>
                    <a:pt x="31883" y="12986"/>
                    <a:pt x="33514" y="13074"/>
                  </a:cubicBezTo>
                  <a:cubicBezTo>
                    <a:pt x="34215" y="13117"/>
                    <a:pt x="34915" y="13173"/>
                    <a:pt x="35616" y="13271"/>
                  </a:cubicBezTo>
                  <a:cubicBezTo>
                    <a:pt x="35649" y="13249"/>
                    <a:pt x="35682" y="13238"/>
                    <a:pt x="35726" y="13216"/>
                  </a:cubicBezTo>
                  <a:cubicBezTo>
                    <a:pt x="35759" y="13195"/>
                    <a:pt x="35803" y="13183"/>
                    <a:pt x="35835" y="13173"/>
                  </a:cubicBezTo>
                  <a:cubicBezTo>
                    <a:pt x="35890" y="13117"/>
                    <a:pt x="35945" y="13063"/>
                    <a:pt x="35988" y="12997"/>
                  </a:cubicBezTo>
                  <a:cubicBezTo>
                    <a:pt x="36328" y="12494"/>
                    <a:pt x="36482" y="11891"/>
                    <a:pt x="36339" y="11322"/>
                  </a:cubicBezTo>
                  <a:cubicBezTo>
                    <a:pt x="36273" y="11071"/>
                    <a:pt x="36142" y="10830"/>
                    <a:pt x="35956" y="10621"/>
                  </a:cubicBezTo>
                  <a:cubicBezTo>
                    <a:pt x="33087" y="10326"/>
                    <a:pt x="30229" y="9701"/>
                    <a:pt x="27492" y="8990"/>
                  </a:cubicBezTo>
                  <a:cubicBezTo>
                    <a:pt x="24624" y="8234"/>
                    <a:pt x="21789" y="7293"/>
                    <a:pt x="18964" y="6319"/>
                  </a:cubicBezTo>
                  <a:cubicBezTo>
                    <a:pt x="18952" y="6319"/>
                    <a:pt x="18942" y="6307"/>
                    <a:pt x="18930" y="6307"/>
                  </a:cubicBezTo>
                  <a:lnTo>
                    <a:pt x="18558" y="6187"/>
                  </a:lnTo>
                  <a:lnTo>
                    <a:pt x="18197" y="6067"/>
                  </a:lnTo>
                  <a:cubicBezTo>
                    <a:pt x="18132" y="6045"/>
                    <a:pt x="18076" y="6023"/>
                    <a:pt x="18011" y="6001"/>
                  </a:cubicBezTo>
                  <a:lnTo>
                    <a:pt x="17836" y="5935"/>
                  </a:lnTo>
                  <a:lnTo>
                    <a:pt x="17650" y="5869"/>
                  </a:lnTo>
                  <a:lnTo>
                    <a:pt x="17463" y="5804"/>
                  </a:lnTo>
                  <a:cubicBezTo>
                    <a:pt x="17420" y="5782"/>
                    <a:pt x="17365" y="5771"/>
                    <a:pt x="17310" y="5749"/>
                  </a:cubicBezTo>
                  <a:cubicBezTo>
                    <a:pt x="15843" y="5246"/>
                    <a:pt x="14387" y="4742"/>
                    <a:pt x="12931" y="4260"/>
                  </a:cubicBezTo>
                  <a:cubicBezTo>
                    <a:pt x="12734" y="4205"/>
                    <a:pt x="12536" y="4161"/>
                    <a:pt x="12351" y="4118"/>
                  </a:cubicBezTo>
                  <a:lnTo>
                    <a:pt x="11979" y="4030"/>
                  </a:lnTo>
                  <a:lnTo>
                    <a:pt x="11880" y="4008"/>
                  </a:lnTo>
                  <a:cubicBezTo>
                    <a:pt x="11847" y="4008"/>
                    <a:pt x="11814" y="3998"/>
                    <a:pt x="11781" y="3998"/>
                  </a:cubicBezTo>
                  <a:lnTo>
                    <a:pt x="11595" y="3954"/>
                  </a:lnTo>
                  <a:lnTo>
                    <a:pt x="11409" y="3921"/>
                  </a:lnTo>
                  <a:cubicBezTo>
                    <a:pt x="11376" y="3921"/>
                    <a:pt x="11344" y="3910"/>
                    <a:pt x="11310" y="3910"/>
                  </a:cubicBezTo>
                  <a:lnTo>
                    <a:pt x="11212" y="3888"/>
                  </a:lnTo>
                  <a:lnTo>
                    <a:pt x="11026" y="3866"/>
                  </a:lnTo>
                  <a:lnTo>
                    <a:pt x="10927" y="3844"/>
                  </a:lnTo>
                  <a:cubicBezTo>
                    <a:pt x="10894" y="3844"/>
                    <a:pt x="10862" y="3844"/>
                    <a:pt x="10840" y="3833"/>
                  </a:cubicBezTo>
                  <a:lnTo>
                    <a:pt x="10456" y="3789"/>
                  </a:lnTo>
                  <a:cubicBezTo>
                    <a:pt x="10424" y="3789"/>
                    <a:pt x="10391" y="3789"/>
                    <a:pt x="10358" y="3779"/>
                  </a:cubicBezTo>
                  <a:lnTo>
                    <a:pt x="10259" y="3779"/>
                  </a:lnTo>
                  <a:lnTo>
                    <a:pt x="10073" y="3757"/>
                  </a:lnTo>
                  <a:cubicBezTo>
                    <a:pt x="9811" y="3745"/>
                    <a:pt x="9548" y="3735"/>
                    <a:pt x="9296" y="3735"/>
                  </a:cubicBezTo>
                  <a:cubicBezTo>
                    <a:pt x="9033" y="3735"/>
                    <a:pt x="8782" y="3745"/>
                    <a:pt x="8529" y="3757"/>
                  </a:cubicBezTo>
                  <a:cubicBezTo>
                    <a:pt x="8015" y="3789"/>
                    <a:pt x="7512" y="3866"/>
                    <a:pt x="7008" y="3976"/>
                  </a:cubicBezTo>
                  <a:cubicBezTo>
                    <a:pt x="6504" y="4074"/>
                    <a:pt x="6011" y="4217"/>
                    <a:pt x="5519" y="4392"/>
                  </a:cubicBezTo>
                  <a:cubicBezTo>
                    <a:pt x="5037" y="4556"/>
                    <a:pt x="4566" y="4753"/>
                    <a:pt x="4096" y="4972"/>
                  </a:cubicBezTo>
                  <a:cubicBezTo>
                    <a:pt x="4555" y="4753"/>
                    <a:pt x="5037" y="4556"/>
                    <a:pt x="5519" y="4380"/>
                  </a:cubicBezTo>
                  <a:cubicBezTo>
                    <a:pt x="6001" y="4205"/>
                    <a:pt x="6504" y="4063"/>
                    <a:pt x="6996" y="3954"/>
                  </a:cubicBezTo>
                  <a:cubicBezTo>
                    <a:pt x="7763" y="3789"/>
                    <a:pt x="8541" y="3713"/>
                    <a:pt x="9329" y="3713"/>
                  </a:cubicBezTo>
                  <a:cubicBezTo>
                    <a:pt x="9570" y="3713"/>
                    <a:pt x="9821" y="3724"/>
                    <a:pt x="10073" y="3735"/>
                  </a:cubicBezTo>
                  <a:lnTo>
                    <a:pt x="10259" y="3757"/>
                  </a:lnTo>
                  <a:lnTo>
                    <a:pt x="10358" y="3757"/>
                  </a:lnTo>
                  <a:cubicBezTo>
                    <a:pt x="10391" y="3757"/>
                    <a:pt x="10424" y="3767"/>
                    <a:pt x="10456" y="3767"/>
                  </a:cubicBezTo>
                  <a:lnTo>
                    <a:pt x="10840" y="3811"/>
                  </a:lnTo>
                  <a:cubicBezTo>
                    <a:pt x="10872" y="3811"/>
                    <a:pt x="10906" y="3822"/>
                    <a:pt x="10938" y="3822"/>
                  </a:cubicBezTo>
                  <a:lnTo>
                    <a:pt x="11026" y="3844"/>
                  </a:lnTo>
                  <a:lnTo>
                    <a:pt x="11223" y="3866"/>
                  </a:lnTo>
                  <a:lnTo>
                    <a:pt x="11310" y="3888"/>
                  </a:lnTo>
                  <a:cubicBezTo>
                    <a:pt x="11344" y="3888"/>
                    <a:pt x="11376" y="3888"/>
                    <a:pt x="11409" y="3899"/>
                  </a:cubicBezTo>
                  <a:lnTo>
                    <a:pt x="11595" y="3932"/>
                  </a:lnTo>
                  <a:lnTo>
                    <a:pt x="11792" y="3964"/>
                  </a:lnTo>
                  <a:cubicBezTo>
                    <a:pt x="11825" y="3976"/>
                    <a:pt x="11858" y="3976"/>
                    <a:pt x="11880" y="3986"/>
                  </a:cubicBezTo>
                  <a:lnTo>
                    <a:pt x="11979" y="4008"/>
                  </a:lnTo>
                  <a:lnTo>
                    <a:pt x="12351" y="4096"/>
                  </a:lnTo>
                  <a:cubicBezTo>
                    <a:pt x="12427" y="4107"/>
                    <a:pt x="12493" y="4129"/>
                    <a:pt x="12558" y="4140"/>
                  </a:cubicBezTo>
                  <a:cubicBezTo>
                    <a:pt x="12460" y="4107"/>
                    <a:pt x="12361" y="4063"/>
                    <a:pt x="12285" y="3998"/>
                  </a:cubicBezTo>
                  <a:cubicBezTo>
                    <a:pt x="12186" y="3910"/>
                    <a:pt x="12120" y="3767"/>
                    <a:pt x="12055" y="3647"/>
                  </a:cubicBezTo>
                  <a:cubicBezTo>
                    <a:pt x="11420" y="2322"/>
                    <a:pt x="10424" y="932"/>
                    <a:pt x="9055" y="297"/>
                  </a:cubicBezTo>
                  <a:cubicBezTo>
                    <a:pt x="8661" y="110"/>
                    <a:pt x="8212" y="1"/>
                    <a:pt x="7774" y="1"/>
                  </a:cubicBezTo>
                  <a:close/>
                  <a:moveTo>
                    <a:pt x="2300" y="11355"/>
                  </a:moveTo>
                  <a:cubicBezTo>
                    <a:pt x="2245" y="11355"/>
                    <a:pt x="2190" y="11366"/>
                    <a:pt x="2135" y="11377"/>
                  </a:cubicBezTo>
                  <a:cubicBezTo>
                    <a:pt x="2125" y="11388"/>
                    <a:pt x="2113" y="11388"/>
                    <a:pt x="2103" y="11388"/>
                  </a:cubicBezTo>
                  <a:cubicBezTo>
                    <a:pt x="1763" y="11519"/>
                    <a:pt x="1402" y="11628"/>
                    <a:pt x="1074" y="11804"/>
                  </a:cubicBezTo>
                  <a:cubicBezTo>
                    <a:pt x="865" y="11935"/>
                    <a:pt x="668" y="12088"/>
                    <a:pt x="493" y="12263"/>
                  </a:cubicBezTo>
                  <a:cubicBezTo>
                    <a:pt x="285" y="12516"/>
                    <a:pt x="154" y="12822"/>
                    <a:pt x="1" y="13129"/>
                  </a:cubicBezTo>
                  <a:cubicBezTo>
                    <a:pt x="143" y="13107"/>
                    <a:pt x="296" y="13096"/>
                    <a:pt x="439" y="13096"/>
                  </a:cubicBezTo>
                  <a:cubicBezTo>
                    <a:pt x="1621" y="13096"/>
                    <a:pt x="2727" y="13840"/>
                    <a:pt x="3799" y="14399"/>
                  </a:cubicBezTo>
                  <a:cubicBezTo>
                    <a:pt x="6526" y="15811"/>
                    <a:pt x="9636" y="16161"/>
                    <a:pt x="12734" y="16161"/>
                  </a:cubicBezTo>
                  <a:cubicBezTo>
                    <a:pt x="13643" y="16161"/>
                    <a:pt x="14551" y="16139"/>
                    <a:pt x="15449" y="16096"/>
                  </a:cubicBezTo>
                  <a:cubicBezTo>
                    <a:pt x="20069" y="15866"/>
                    <a:pt x="24668" y="15362"/>
                    <a:pt x="29212" y="14487"/>
                  </a:cubicBezTo>
                  <a:cubicBezTo>
                    <a:pt x="30744" y="14202"/>
                    <a:pt x="32288" y="13862"/>
                    <a:pt x="33843" y="13862"/>
                  </a:cubicBezTo>
                  <a:cubicBezTo>
                    <a:pt x="34237" y="13862"/>
                    <a:pt x="34631" y="13884"/>
                    <a:pt x="35025" y="13939"/>
                  </a:cubicBezTo>
                  <a:cubicBezTo>
                    <a:pt x="35430" y="14585"/>
                    <a:pt x="34861" y="15439"/>
                    <a:pt x="34171" y="15778"/>
                  </a:cubicBezTo>
                  <a:cubicBezTo>
                    <a:pt x="33482" y="16107"/>
                    <a:pt x="32682" y="16161"/>
                    <a:pt x="32015" y="16533"/>
                  </a:cubicBezTo>
                  <a:cubicBezTo>
                    <a:pt x="32310" y="16490"/>
                    <a:pt x="32606" y="16435"/>
                    <a:pt x="32912" y="16392"/>
                  </a:cubicBezTo>
                  <a:cubicBezTo>
                    <a:pt x="33514" y="16282"/>
                    <a:pt x="34117" y="16195"/>
                    <a:pt x="34740" y="16129"/>
                  </a:cubicBezTo>
                  <a:cubicBezTo>
                    <a:pt x="34740" y="16117"/>
                    <a:pt x="34752" y="16107"/>
                    <a:pt x="34762" y="16096"/>
                  </a:cubicBezTo>
                  <a:cubicBezTo>
                    <a:pt x="34850" y="15954"/>
                    <a:pt x="34993" y="15855"/>
                    <a:pt x="35124" y="15745"/>
                  </a:cubicBezTo>
                  <a:cubicBezTo>
                    <a:pt x="35496" y="15395"/>
                    <a:pt x="35693" y="14903"/>
                    <a:pt x="35737" y="14388"/>
                  </a:cubicBezTo>
                  <a:cubicBezTo>
                    <a:pt x="35726" y="14049"/>
                    <a:pt x="35671" y="13720"/>
                    <a:pt x="35616" y="13392"/>
                  </a:cubicBezTo>
                  <a:lnTo>
                    <a:pt x="35572" y="13392"/>
                  </a:lnTo>
                  <a:cubicBezTo>
                    <a:pt x="35594" y="13380"/>
                    <a:pt x="35606" y="13370"/>
                    <a:pt x="35616" y="13358"/>
                  </a:cubicBezTo>
                  <a:cubicBezTo>
                    <a:pt x="35616" y="13348"/>
                    <a:pt x="35616" y="13336"/>
                    <a:pt x="35606" y="13326"/>
                  </a:cubicBezTo>
                  <a:cubicBezTo>
                    <a:pt x="35606" y="13304"/>
                    <a:pt x="35606" y="13293"/>
                    <a:pt x="35594" y="13282"/>
                  </a:cubicBezTo>
                  <a:cubicBezTo>
                    <a:pt x="34905" y="13195"/>
                    <a:pt x="34204" y="13129"/>
                    <a:pt x="33514" y="13096"/>
                  </a:cubicBezTo>
                  <a:cubicBezTo>
                    <a:pt x="32485" y="13041"/>
                    <a:pt x="31456" y="13030"/>
                    <a:pt x="30427" y="13030"/>
                  </a:cubicBezTo>
                  <a:lnTo>
                    <a:pt x="28620" y="13030"/>
                  </a:lnTo>
                  <a:cubicBezTo>
                    <a:pt x="28215" y="13030"/>
                    <a:pt x="27799" y="13030"/>
                    <a:pt x="27394" y="13019"/>
                  </a:cubicBezTo>
                  <a:lnTo>
                    <a:pt x="26168" y="12997"/>
                  </a:lnTo>
                  <a:lnTo>
                    <a:pt x="23726" y="12954"/>
                  </a:lnTo>
                  <a:cubicBezTo>
                    <a:pt x="23409" y="12942"/>
                    <a:pt x="23080" y="12942"/>
                    <a:pt x="22762" y="12932"/>
                  </a:cubicBezTo>
                  <a:cubicBezTo>
                    <a:pt x="21044" y="12954"/>
                    <a:pt x="19336" y="12964"/>
                    <a:pt x="17617" y="12964"/>
                  </a:cubicBezTo>
                  <a:cubicBezTo>
                    <a:pt x="15920" y="12964"/>
                    <a:pt x="14234" y="12954"/>
                    <a:pt x="12536" y="12910"/>
                  </a:cubicBezTo>
                  <a:cubicBezTo>
                    <a:pt x="9088" y="12811"/>
                    <a:pt x="5738" y="12494"/>
                    <a:pt x="2453" y="11388"/>
                  </a:cubicBezTo>
                  <a:cubicBezTo>
                    <a:pt x="2398" y="11366"/>
                    <a:pt x="2354" y="11355"/>
                    <a:pt x="2300" y="11355"/>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421;p48">
              <a:extLst>
                <a:ext uri="{FF2B5EF4-FFF2-40B4-BE49-F238E27FC236}">
                  <a16:creationId xmlns:a16="http://schemas.microsoft.com/office/drawing/2014/main" id="{13FF36FE-7F83-3913-755E-84F8532FE14F}"/>
                </a:ext>
              </a:extLst>
            </p:cNvPr>
            <p:cNvSpPr/>
            <p:nvPr/>
          </p:nvSpPr>
          <p:spPr>
            <a:xfrm>
              <a:off x="3023354" y="2809445"/>
              <a:ext cx="79958" cy="25331"/>
            </a:xfrm>
            <a:custGeom>
              <a:avLst/>
              <a:gdLst/>
              <a:ahLst/>
              <a:cxnLst/>
              <a:rect l="l" t="t" r="r" b="b"/>
              <a:pathLst>
                <a:path w="3248" h="1029" extrusionOk="0">
                  <a:moveTo>
                    <a:pt x="3248" y="0"/>
                  </a:moveTo>
                  <a:lnTo>
                    <a:pt x="3248" y="0"/>
                  </a:lnTo>
                  <a:cubicBezTo>
                    <a:pt x="3248" y="165"/>
                    <a:pt x="3193" y="318"/>
                    <a:pt x="3106" y="449"/>
                  </a:cubicBezTo>
                  <a:cubicBezTo>
                    <a:pt x="3018" y="591"/>
                    <a:pt x="2909" y="700"/>
                    <a:pt x="2766" y="777"/>
                  </a:cubicBezTo>
                  <a:cubicBezTo>
                    <a:pt x="2634" y="865"/>
                    <a:pt x="2481" y="919"/>
                    <a:pt x="2328" y="953"/>
                  </a:cubicBezTo>
                  <a:cubicBezTo>
                    <a:pt x="2175" y="985"/>
                    <a:pt x="2011" y="1007"/>
                    <a:pt x="1858" y="1007"/>
                  </a:cubicBezTo>
                  <a:cubicBezTo>
                    <a:pt x="1780" y="1018"/>
                    <a:pt x="1704" y="1018"/>
                    <a:pt x="1617" y="1018"/>
                  </a:cubicBezTo>
                  <a:cubicBezTo>
                    <a:pt x="1386" y="1018"/>
                    <a:pt x="1145" y="996"/>
                    <a:pt x="905" y="953"/>
                  </a:cubicBezTo>
                  <a:cubicBezTo>
                    <a:pt x="751" y="931"/>
                    <a:pt x="598" y="887"/>
                    <a:pt x="445" y="843"/>
                  </a:cubicBezTo>
                  <a:cubicBezTo>
                    <a:pt x="293" y="800"/>
                    <a:pt x="141" y="745"/>
                    <a:pt x="0" y="680"/>
                  </a:cubicBezTo>
                  <a:lnTo>
                    <a:pt x="0" y="680"/>
                  </a:lnTo>
                  <a:cubicBezTo>
                    <a:pt x="141" y="745"/>
                    <a:pt x="293" y="800"/>
                    <a:pt x="445" y="854"/>
                  </a:cubicBezTo>
                  <a:cubicBezTo>
                    <a:pt x="588" y="897"/>
                    <a:pt x="751" y="931"/>
                    <a:pt x="905" y="963"/>
                  </a:cubicBezTo>
                  <a:cubicBezTo>
                    <a:pt x="1145" y="1007"/>
                    <a:pt x="1398" y="1029"/>
                    <a:pt x="1639" y="1029"/>
                  </a:cubicBezTo>
                  <a:lnTo>
                    <a:pt x="1858" y="1029"/>
                  </a:lnTo>
                  <a:cubicBezTo>
                    <a:pt x="2011" y="1018"/>
                    <a:pt x="2175" y="996"/>
                    <a:pt x="2328" y="963"/>
                  </a:cubicBezTo>
                  <a:cubicBezTo>
                    <a:pt x="2481" y="931"/>
                    <a:pt x="2634" y="865"/>
                    <a:pt x="2777" y="788"/>
                  </a:cubicBezTo>
                  <a:cubicBezTo>
                    <a:pt x="2909" y="700"/>
                    <a:pt x="3029" y="591"/>
                    <a:pt x="3116" y="460"/>
                  </a:cubicBezTo>
                  <a:cubicBezTo>
                    <a:pt x="3204" y="318"/>
                    <a:pt x="3248" y="165"/>
                    <a:pt x="3248" y="0"/>
                  </a:cubicBezTo>
                  <a:close/>
                </a:path>
              </a:pathLst>
            </a:custGeom>
            <a:noFill/>
            <a:ln w="9525" cap="flat" cmpd="sng">
              <a:solidFill>
                <a:srgbClr val="8352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422;p48">
              <a:extLst>
                <a:ext uri="{FF2B5EF4-FFF2-40B4-BE49-F238E27FC236}">
                  <a16:creationId xmlns:a16="http://schemas.microsoft.com/office/drawing/2014/main" id="{2E5813FD-7CD1-A263-A30F-2E9DFC7E4BA4}"/>
                </a:ext>
              </a:extLst>
            </p:cNvPr>
            <p:cNvSpPr/>
            <p:nvPr/>
          </p:nvSpPr>
          <p:spPr>
            <a:xfrm>
              <a:off x="2982538" y="2982753"/>
              <a:ext cx="72252" cy="22107"/>
            </a:xfrm>
            <a:custGeom>
              <a:avLst/>
              <a:gdLst/>
              <a:ahLst/>
              <a:cxnLst/>
              <a:rect l="l" t="t" r="r" b="b"/>
              <a:pathLst>
                <a:path w="2935" h="898" extrusionOk="0">
                  <a:moveTo>
                    <a:pt x="1" y="0"/>
                  </a:moveTo>
                  <a:cubicBezTo>
                    <a:pt x="70" y="62"/>
                    <a:pt x="143" y="119"/>
                    <a:pt x="218" y="173"/>
                  </a:cubicBezTo>
                  <a:lnTo>
                    <a:pt x="218" y="173"/>
                  </a:lnTo>
                  <a:cubicBezTo>
                    <a:pt x="143" y="117"/>
                    <a:pt x="70" y="59"/>
                    <a:pt x="1" y="0"/>
                  </a:cubicBezTo>
                  <a:close/>
                  <a:moveTo>
                    <a:pt x="2935" y="110"/>
                  </a:moveTo>
                  <a:cubicBezTo>
                    <a:pt x="2891" y="252"/>
                    <a:pt x="2825" y="383"/>
                    <a:pt x="2738" y="504"/>
                  </a:cubicBezTo>
                  <a:cubicBezTo>
                    <a:pt x="2694" y="558"/>
                    <a:pt x="2650" y="613"/>
                    <a:pt x="2596" y="668"/>
                  </a:cubicBezTo>
                  <a:cubicBezTo>
                    <a:pt x="2662" y="624"/>
                    <a:pt x="2705" y="569"/>
                    <a:pt x="2749" y="504"/>
                  </a:cubicBezTo>
                  <a:cubicBezTo>
                    <a:pt x="2837" y="383"/>
                    <a:pt x="2891" y="252"/>
                    <a:pt x="2935" y="110"/>
                  </a:cubicBezTo>
                  <a:close/>
                  <a:moveTo>
                    <a:pt x="218" y="173"/>
                  </a:moveTo>
                  <a:lnTo>
                    <a:pt x="218" y="173"/>
                  </a:lnTo>
                  <a:cubicBezTo>
                    <a:pt x="379" y="294"/>
                    <a:pt x="552" y="406"/>
                    <a:pt x="723" y="504"/>
                  </a:cubicBezTo>
                  <a:cubicBezTo>
                    <a:pt x="855" y="580"/>
                    <a:pt x="986" y="646"/>
                    <a:pt x="1129" y="701"/>
                  </a:cubicBezTo>
                  <a:cubicBezTo>
                    <a:pt x="1260" y="755"/>
                    <a:pt x="1402" y="810"/>
                    <a:pt x="1545" y="843"/>
                  </a:cubicBezTo>
                  <a:cubicBezTo>
                    <a:pt x="1676" y="876"/>
                    <a:pt x="1818" y="898"/>
                    <a:pt x="1949" y="898"/>
                  </a:cubicBezTo>
                  <a:lnTo>
                    <a:pt x="1983" y="898"/>
                  </a:lnTo>
                  <a:cubicBezTo>
                    <a:pt x="2059" y="898"/>
                    <a:pt x="2136" y="887"/>
                    <a:pt x="2202" y="865"/>
                  </a:cubicBezTo>
                  <a:cubicBezTo>
                    <a:pt x="2278" y="854"/>
                    <a:pt x="2344" y="832"/>
                    <a:pt x="2421" y="799"/>
                  </a:cubicBezTo>
                  <a:cubicBezTo>
                    <a:pt x="2486" y="767"/>
                    <a:pt x="2541" y="723"/>
                    <a:pt x="2596" y="668"/>
                  </a:cubicBezTo>
                  <a:lnTo>
                    <a:pt x="2596" y="668"/>
                  </a:lnTo>
                  <a:cubicBezTo>
                    <a:pt x="2541" y="711"/>
                    <a:pt x="2475" y="755"/>
                    <a:pt x="2409" y="788"/>
                  </a:cubicBezTo>
                  <a:cubicBezTo>
                    <a:pt x="2344" y="821"/>
                    <a:pt x="2278" y="843"/>
                    <a:pt x="2202" y="854"/>
                  </a:cubicBezTo>
                  <a:cubicBezTo>
                    <a:pt x="2136" y="876"/>
                    <a:pt x="2059" y="876"/>
                    <a:pt x="1983" y="887"/>
                  </a:cubicBezTo>
                  <a:lnTo>
                    <a:pt x="1961" y="887"/>
                  </a:lnTo>
                  <a:cubicBezTo>
                    <a:pt x="1818" y="887"/>
                    <a:pt x="1687" y="865"/>
                    <a:pt x="1545" y="832"/>
                  </a:cubicBezTo>
                  <a:cubicBezTo>
                    <a:pt x="1402" y="788"/>
                    <a:pt x="1260" y="745"/>
                    <a:pt x="1129" y="689"/>
                  </a:cubicBezTo>
                  <a:cubicBezTo>
                    <a:pt x="997" y="635"/>
                    <a:pt x="866" y="569"/>
                    <a:pt x="735" y="492"/>
                  </a:cubicBezTo>
                  <a:cubicBezTo>
                    <a:pt x="603" y="427"/>
                    <a:pt x="472" y="350"/>
                    <a:pt x="351" y="263"/>
                  </a:cubicBezTo>
                  <a:cubicBezTo>
                    <a:pt x="307" y="234"/>
                    <a:pt x="262" y="204"/>
                    <a:pt x="218" y="173"/>
                  </a:cubicBezTo>
                  <a:close/>
                </a:path>
              </a:pathLst>
            </a:custGeom>
            <a:noFill/>
            <a:ln w="9525" cap="flat" cmpd="sng">
              <a:solidFill>
                <a:srgbClr val="8352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423;p48">
              <a:extLst>
                <a:ext uri="{FF2B5EF4-FFF2-40B4-BE49-F238E27FC236}">
                  <a16:creationId xmlns:a16="http://schemas.microsoft.com/office/drawing/2014/main" id="{E17C3AE9-B90E-12CB-28E3-20DEA967B0A0}"/>
                </a:ext>
              </a:extLst>
            </p:cNvPr>
            <p:cNvSpPr/>
            <p:nvPr/>
          </p:nvSpPr>
          <p:spPr>
            <a:xfrm>
              <a:off x="2946153" y="2807008"/>
              <a:ext cx="6499" cy="14844"/>
            </a:xfrm>
            <a:custGeom>
              <a:avLst/>
              <a:gdLst/>
              <a:ahLst/>
              <a:cxnLst/>
              <a:rect l="l" t="t" r="r" b="b"/>
              <a:pathLst>
                <a:path w="264" h="603" extrusionOk="0">
                  <a:moveTo>
                    <a:pt x="1" y="1"/>
                  </a:moveTo>
                  <a:lnTo>
                    <a:pt x="1" y="1"/>
                  </a:lnTo>
                  <a:cubicBezTo>
                    <a:pt x="54" y="134"/>
                    <a:pt x="108" y="267"/>
                    <a:pt x="167" y="395"/>
                  </a:cubicBezTo>
                  <a:lnTo>
                    <a:pt x="167" y="395"/>
                  </a:lnTo>
                  <a:cubicBezTo>
                    <a:pt x="110" y="266"/>
                    <a:pt x="58" y="136"/>
                    <a:pt x="1" y="1"/>
                  </a:cubicBezTo>
                  <a:close/>
                  <a:moveTo>
                    <a:pt x="167" y="395"/>
                  </a:moveTo>
                  <a:lnTo>
                    <a:pt x="167" y="395"/>
                  </a:lnTo>
                  <a:cubicBezTo>
                    <a:pt x="197" y="465"/>
                    <a:pt x="229" y="533"/>
                    <a:pt x="264" y="602"/>
                  </a:cubicBezTo>
                  <a:cubicBezTo>
                    <a:pt x="242" y="559"/>
                    <a:pt x="230" y="526"/>
                    <a:pt x="209" y="482"/>
                  </a:cubicBezTo>
                  <a:cubicBezTo>
                    <a:pt x="194" y="454"/>
                    <a:pt x="180" y="425"/>
                    <a:pt x="167" y="395"/>
                  </a:cubicBezTo>
                  <a:close/>
                </a:path>
              </a:pathLst>
            </a:custGeom>
            <a:solidFill>
              <a:srgbClr val="8C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424;p48">
              <a:extLst>
                <a:ext uri="{FF2B5EF4-FFF2-40B4-BE49-F238E27FC236}">
                  <a16:creationId xmlns:a16="http://schemas.microsoft.com/office/drawing/2014/main" id="{1CB96809-EAE2-9002-838B-9C63A2464E66}"/>
                </a:ext>
              </a:extLst>
            </p:cNvPr>
            <p:cNvSpPr/>
            <p:nvPr/>
          </p:nvSpPr>
          <p:spPr>
            <a:xfrm>
              <a:off x="2951274" y="2818874"/>
              <a:ext cx="576271" cy="86801"/>
            </a:xfrm>
            <a:custGeom>
              <a:avLst/>
              <a:gdLst/>
              <a:ahLst/>
              <a:cxnLst/>
              <a:rect l="l" t="t" r="r" b="b"/>
              <a:pathLst>
                <a:path w="23409" h="3526" extrusionOk="0">
                  <a:moveTo>
                    <a:pt x="1" y="0"/>
                  </a:moveTo>
                  <a:lnTo>
                    <a:pt x="1" y="0"/>
                  </a:lnTo>
                  <a:cubicBezTo>
                    <a:pt x="5" y="9"/>
                    <a:pt x="9" y="18"/>
                    <a:pt x="13" y="27"/>
                  </a:cubicBezTo>
                  <a:lnTo>
                    <a:pt x="13" y="27"/>
                  </a:lnTo>
                  <a:cubicBezTo>
                    <a:pt x="9" y="18"/>
                    <a:pt x="5" y="10"/>
                    <a:pt x="1" y="0"/>
                  </a:cubicBezTo>
                  <a:close/>
                  <a:moveTo>
                    <a:pt x="13" y="27"/>
                  </a:moveTo>
                  <a:cubicBezTo>
                    <a:pt x="28" y="58"/>
                    <a:pt x="39" y="86"/>
                    <a:pt x="56" y="120"/>
                  </a:cubicBezTo>
                  <a:cubicBezTo>
                    <a:pt x="143" y="295"/>
                    <a:pt x="231" y="460"/>
                    <a:pt x="329" y="624"/>
                  </a:cubicBezTo>
                  <a:cubicBezTo>
                    <a:pt x="450" y="789"/>
                    <a:pt x="570" y="952"/>
                    <a:pt x="713" y="1106"/>
                  </a:cubicBezTo>
                  <a:cubicBezTo>
                    <a:pt x="844" y="1248"/>
                    <a:pt x="997" y="1390"/>
                    <a:pt x="1161" y="1511"/>
                  </a:cubicBezTo>
                  <a:cubicBezTo>
                    <a:pt x="1490" y="1752"/>
                    <a:pt x="1862" y="1938"/>
                    <a:pt x="2234" y="2091"/>
                  </a:cubicBezTo>
                  <a:cubicBezTo>
                    <a:pt x="2618" y="2234"/>
                    <a:pt x="3012" y="2343"/>
                    <a:pt x="3417" y="2431"/>
                  </a:cubicBezTo>
                  <a:cubicBezTo>
                    <a:pt x="5015" y="2759"/>
                    <a:pt x="6635" y="2956"/>
                    <a:pt x="8256" y="3088"/>
                  </a:cubicBezTo>
                  <a:cubicBezTo>
                    <a:pt x="8464" y="3098"/>
                    <a:pt x="8661" y="3110"/>
                    <a:pt x="8869" y="3132"/>
                  </a:cubicBezTo>
                  <a:lnTo>
                    <a:pt x="9176" y="3154"/>
                  </a:lnTo>
                  <a:lnTo>
                    <a:pt x="9329" y="3164"/>
                  </a:lnTo>
                  <a:lnTo>
                    <a:pt x="9482" y="3164"/>
                  </a:lnTo>
                  <a:lnTo>
                    <a:pt x="10095" y="3208"/>
                  </a:lnTo>
                  <a:cubicBezTo>
                    <a:pt x="10194" y="3208"/>
                    <a:pt x="10292" y="3208"/>
                    <a:pt x="10391" y="3219"/>
                  </a:cubicBezTo>
                  <a:lnTo>
                    <a:pt x="10698" y="3230"/>
                  </a:lnTo>
                  <a:lnTo>
                    <a:pt x="11004" y="3241"/>
                  </a:lnTo>
                  <a:lnTo>
                    <a:pt x="11311" y="3263"/>
                  </a:lnTo>
                  <a:lnTo>
                    <a:pt x="11924" y="3285"/>
                  </a:lnTo>
                  <a:cubicBezTo>
                    <a:pt x="12329" y="3295"/>
                    <a:pt x="12734" y="3307"/>
                    <a:pt x="13150" y="3317"/>
                  </a:cubicBezTo>
                  <a:cubicBezTo>
                    <a:pt x="14781" y="3361"/>
                    <a:pt x="16402" y="3383"/>
                    <a:pt x="18033" y="3438"/>
                  </a:cubicBezTo>
                  <a:cubicBezTo>
                    <a:pt x="19347" y="3471"/>
                    <a:pt x="20650" y="3504"/>
                    <a:pt x="21963" y="3526"/>
                  </a:cubicBezTo>
                  <a:cubicBezTo>
                    <a:pt x="22445" y="3526"/>
                    <a:pt x="22927" y="3526"/>
                    <a:pt x="23409" y="3514"/>
                  </a:cubicBezTo>
                  <a:lnTo>
                    <a:pt x="22927" y="3504"/>
                  </a:lnTo>
                  <a:cubicBezTo>
                    <a:pt x="21296" y="3482"/>
                    <a:pt x="19664" y="3438"/>
                    <a:pt x="18033" y="3394"/>
                  </a:cubicBezTo>
                  <a:cubicBezTo>
                    <a:pt x="16413" y="3339"/>
                    <a:pt x="14781" y="3317"/>
                    <a:pt x="13150" y="3274"/>
                  </a:cubicBezTo>
                  <a:cubicBezTo>
                    <a:pt x="12745" y="3263"/>
                    <a:pt x="12329" y="3252"/>
                    <a:pt x="11924" y="3241"/>
                  </a:cubicBezTo>
                  <a:lnTo>
                    <a:pt x="11311" y="3219"/>
                  </a:lnTo>
                  <a:lnTo>
                    <a:pt x="11004" y="3208"/>
                  </a:lnTo>
                  <a:lnTo>
                    <a:pt x="10708" y="3197"/>
                  </a:lnTo>
                  <a:cubicBezTo>
                    <a:pt x="9888" y="3164"/>
                    <a:pt x="9077" y="3110"/>
                    <a:pt x="8267" y="3055"/>
                  </a:cubicBezTo>
                  <a:lnTo>
                    <a:pt x="7654" y="3000"/>
                  </a:lnTo>
                  <a:lnTo>
                    <a:pt x="7041" y="2945"/>
                  </a:lnTo>
                  <a:lnTo>
                    <a:pt x="6745" y="2913"/>
                  </a:lnTo>
                  <a:lnTo>
                    <a:pt x="6438" y="2879"/>
                  </a:lnTo>
                  <a:lnTo>
                    <a:pt x="6132" y="2836"/>
                  </a:lnTo>
                  <a:cubicBezTo>
                    <a:pt x="6034" y="2825"/>
                    <a:pt x="5935" y="2814"/>
                    <a:pt x="5825" y="2803"/>
                  </a:cubicBezTo>
                  <a:lnTo>
                    <a:pt x="5223" y="2726"/>
                  </a:lnTo>
                  <a:cubicBezTo>
                    <a:pt x="5168" y="2716"/>
                    <a:pt x="5125" y="2704"/>
                    <a:pt x="5070" y="2704"/>
                  </a:cubicBezTo>
                  <a:lnTo>
                    <a:pt x="4917" y="2682"/>
                  </a:lnTo>
                  <a:lnTo>
                    <a:pt x="4621" y="2628"/>
                  </a:lnTo>
                  <a:cubicBezTo>
                    <a:pt x="4216" y="2573"/>
                    <a:pt x="3811" y="2497"/>
                    <a:pt x="3417" y="2420"/>
                  </a:cubicBezTo>
                  <a:cubicBezTo>
                    <a:pt x="3022" y="2332"/>
                    <a:pt x="2628" y="2222"/>
                    <a:pt x="2245" y="2081"/>
                  </a:cubicBezTo>
                  <a:cubicBezTo>
                    <a:pt x="1862" y="1927"/>
                    <a:pt x="1501" y="1741"/>
                    <a:pt x="1173" y="1500"/>
                  </a:cubicBezTo>
                  <a:cubicBezTo>
                    <a:pt x="1008" y="1380"/>
                    <a:pt x="855" y="1248"/>
                    <a:pt x="713" y="1095"/>
                  </a:cubicBezTo>
                  <a:cubicBezTo>
                    <a:pt x="570" y="952"/>
                    <a:pt x="450" y="789"/>
                    <a:pt x="340" y="613"/>
                  </a:cubicBezTo>
                  <a:cubicBezTo>
                    <a:pt x="215" y="425"/>
                    <a:pt x="109" y="226"/>
                    <a:pt x="13" y="27"/>
                  </a:cubicBezTo>
                  <a:close/>
                </a:path>
              </a:pathLst>
            </a:custGeom>
            <a:noFill/>
            <a:ln w="9525" cap="flat" cmpd="sng">
              <a:solidFill>
                <a:srgbClr val="8352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425;p48">
              <a:extLst>
                <a:ext uri="{FF2B5EF4-FFF2-40B4-BE49-F238E27FC236}">
                  <a16:creationId xmlns:a16="http://schemas.microsoft.com/office/drawing/2014/main" id="{371F36AA-C29D-92A8-C9BB-A1368F212BC8}"/>
                </a:ext>
              </a:extLst>
            </p:cNvPr>
            <p:cNvSpPr/>
            <p:nvPr/>
          </p:nvSpPr>
          <p:spPr>
            <a:xfrm>
              <a:off x="3491948" y="2905380"/>
              <a:ext cx="316458" cy="8936"/>
            </a:xfrm>
            <a:custGeom>
              <a:avLst/>
              <a:gdLst/>
              <a:ahLst/>
              <a:cxnLst/>
              <a:rect l="l" t="t" r="r" b="b"/>
              <a:pathLst>
                <a:path w="12855" h="363" extrusionOk="0">
                  <a:moveTo>
                    <a:pt x="1446" y="0"/>
                  </a:moveTo>
                  <a:cubicBezTo>
                    <a:pt x="964" y="12"/>
                    <a:pt x="482" y="12"/>
                    <a:pt x="0" y="12"/>
                  </a:cubicBezTo>
                  <a:cubicBezTo>
                    <a:pt x="318" y="22"/>
                    <a:pt x="647" y="22"/>
                    <a:pt x="964" y="34"/>
                  </a:cubicBezTo>
                  <a:lnTo>
                    <a:pt x="3406" y="77"/>
                  </a:lnTo>
                  <a:lnTo>
                    <a:pt x="4632" y="99"/>
                  </a:lnTo>
                  <a:cubicBezTo>
                    <a:pt x="5037" y="110"/>
                    <a:pt x="5453" y="110"/>
                    <a:pt x="5858" y="110"/>
                  </a:cubicBezTo>
                  <a:lnTo>
                    <a:pt x="7665" y="110"/>
                  </a:lnTo>
                  <a:cubicBezTo>
                    <a:pt x="8694" y="110"/>
                    <a:pt x="9723" y="121"/>
                    <a:pt x="10752" y="176"/>
                  </a:cubicBezTo>
                  <a:cubicBezTo>
                    <a:pt x="11442" y="209"/>
                    <a:pt x="12143" y="275"/>
                    <a:pt x="12832" y="362"/>
                  </a:cubicBezTo>
                  <a:cubicBezTo>
                    <a:pt x="12844" y="362"/>
                    <a:pt x="12844" y="351"/>
                    <a:pt x="12854" y="351"/>
                  </a:cubicBezTo>
                  <a:cubicBezTo>
                    <a:pt x="12153" y="253"/>
                    <a:pt x="11453" y="197"/>
                    <a:pt x="10752" y="154"/>
                  </a:cubicBezTo>
                  <a:cubicBezTo>
                    <a:pt x="9121" y="66"/>
                    <a:pt x="7489" y="88"/>
                    <a:pt x="5858" y="77"/>
                  </a:cubicBezTo>
                  <a:cubicBezTo>
                    <a:pt x="5453" y="77"/>
                    <a:pt x="5037" y="77"/>
                    <a:pt x="4632" y="66"/>
                  </a:cubicBezTo>
                  <a:lnTo>
                    <a:pt x="3416" y="44"/>
                  </a:lnTo>
                  <a:lnTo>
                    <a:pt x="1446" y="0"/>
                  </a:lnTo>
                  <a:close/>
                </a:path>
              </a:pathLst>
            </a:custGeom>
            <a:noFill/>
            <a:ln w="9525" cap="flat" cmpd="sng">
              <a:solidFill>
                <a:srgbClr val="8352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426;p48">
              <a:extLst>
                <a:ext uri="{FF2B5EF4-FFF2-40B4-BE49-F238E27FC236}">
                  <a16:creationId xmlns:a16="http://schemas.microsoft.com/office/drawing/2014/main" id="{96FCBE75-8F02-3CB0-8E96-F580AC9EA89C}"/>
                </a:ext>
              </a:extLst>
            </p:cNvPr>
            <p:cNvSpPr/>
            <p:nvPr/>
          </p:nvSpPr>
          <p:spPr>
            <a:xfrm>
              <a:off x="3558784" y="2793247"/>
              <a:ext cx="56202" cy="16444"/>
            </a:xfrm>
            <a:custGeom>
              <a:avLst/>
              <a:gdLst/>
              <a:ahLst/>
              <a:cxnLst/>
              <a:rect l="l" t="t" r="r" b="b"/>
              <a:pathLst>
                <a:path w="2283" h="668" extrusionOk="0">
                  <a:moveTo>
                    <a:pt x="1" y="1"/>
                  </a:moveTo>
                  <a:lnTo>
                    <a:pt x="1" y="12"/>
                  </a:lnTo>
                  <a:cubicBezTo>
                    <a:pt x="765" y="230"/>
                    <a:pt x="1519" y="449"/>
                    <a:pt x="2283" y="667"/>
                  </a:cubicBezTo>
                  <a:lnTo>
                    <a:pt x="2283" y="667"/>
                  </a:lnTo>
                  <a:cubicBezTo>
                    <a:pt x="1519" y="449"/>
                    <a:pt x="765" y="230"/>
                    <a:pt x="1" y="1"/>
                  </a:cubicBezTo>
                  <a:close/>
                </a:path>
              </a:pathLst>
            </a:custGeom>
            <a:solidFill>
              <a:srgbClr val="612C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427;p48">
              <a:extLst>
                <a:ext uri="{FF2B5EF4-FFF2-40B4-BE49-F238E27FC236}">
                  <a16:creationId xmlns:a16="http://schemas.microsoft.com/office/drawing/2014/main" id="{B240EBB9-F1C0-24D4-729E-015C2C004F8A}"/>
                </a:ext>
              </a:extLst>
            </p:cNvPr>
            <p:cNvSpPr/>
            <p:nvPr/>
          </p:nvSpPr>
          <p:spPr>
            <a:xfrm>
              <a:off x="3557184" y="2792705"/>
              <a:ext cx="1625" cy="862"/>
            </a:xfrm>
            <a:custGeom>
              <a:avLst/>
              <a:gdLst/>
              <a:ahLst/>
              <a:cxnLst/>
              <a:rect l="l" t="t" r="r" b="b"/>
              <a:pathLst>
                <a:path w="66" h="35" extrusionOk="0">
                  <a:moveTo>
                    <a:pt x="0" y="1"/>
                  </a:moveTo>
                  <a:lnTo>
                    <a:pt x="0" y="12"/>
                  </a:lnTo>
                  <a:cubicBezTo>
                    <a:pt x="22" y="23"/>
                    <a:pt x="44" y="23"/>
                    <a:pt x="66" y="34"/>
                  </a:cubicBezTo>
                  <a:lnTo>
                    <a:pt x="66" y="23"/>
                  </a:lnTo>
                  <a:cubicBezTo>
                    <a:pt x="44" y="12"/>
                    <a:pt x="22" y="12"/>
                    <a:pt x="0" y="1"/>
                  </a:cubicBezTo>
                  <a:close/>
                </a:path>
              </a:pathLst>
            </a:custGeom>
            <a:solidFill>
              <a:srgbClr val="5025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428;p48">
              <a:extLst>
                <a:ext uri="{FF2B5EF4-FFF2-40B4-BE49-F238E27FC236}">
                  <a16:creationId xmlns:a16="http://schemas.microsoft.com/office/drawing/2014/main" id="{059DC26E-1FA9-542A-D84F-FEE0AC948B7A}"/>
                </a:ext>
              </a:extLst>
            </p:cNvPr>
            <p:cNvSpPr/>
            <p:nvPr/>
          </p:nvSpPr>
          <p:spPr>
            <a:xfrm>
              <a:off x="3243188" y="2689755"/>
              <a:ext cx="314021" cy="103270"/>
            </a:xfrm>
            <a:custGeom>
              <a:avLst/>
              <a:gdLst/>
              <a:ahLst/>
              <a:cxnLst/>
              <a:rect l="l" t="t" r="r" b="b"/>
              <a:pathLst>
                <a:path w="12756" h="4195" extrusionOk="0">
                  <a:moveTo>
                    <a:pt x="0" y="0"/>
                  </a:moveTo>
                  <a:lnTo>
                    <a:pt x="11" y="12"/>
                  </a:lnTo>
                  <a:lnTo>
                    <a:pt x="438" y="143"/>
                  </a:lnTo>
                  <a:cubicBezTo>
                    <a:pt x="690" y="209"/>
                    <a:pt x="931" y="285"/>
                    <a:pt x="1183" y="362"/>
                  </a:cubicBezTo>
                  <a:lnTo>
                    <a:pt x="1544" y="482"/>
                  </a:lnTo>
                  <a:lnTo>
                    <a:pt x="1631" y="515"/>
                  </a:lnTo>
                  <a:lnTo>
                    <a:pt x="1730" y="537"/>
                  </a:lnTo>
                  <a:lnTo>
                    <a:pt x="1905" y="603"/>
                  </a:lnTo>
                  <a:lnTo>
                    <a:pt x="2091" y="669"/>
                  </a:lnTo>
                  <a:cubicBezTo>
                    <a:pt x="2157" y="679"/>
                    <a:pt x="2212" y="701"/>
                    <a:pt x="2278" y="723"/>
                  </a:cubicBezTo>
                  <a:lnTo>
                    <a:pt x="2639" y="854"/>
                  </a:lnTo>
                  <a:lnTo>
                    <a:pt x="3361" y="1117"/>
                  </a:lnTo>
                  <a:cubicBezTo>
                    <a:pt x="3624" y="1216"/>
                    <a:pt x="3898" y="1314"/>
                    <a:pt x="4161" y="1413"/>
                  </a:cubicBezTo>
                  <a:cubicBezTo>
                    <a:pt x="5102" y="1730"/>
                    <a:pt x="6044" y="2059"/>
                    <a:pt x="6986" y="2387"/>
                  </a:cubicBezTo>
                  <a:cubicBezTo>
                    <a:pt x="7719" y="2628"/>
                    <a:pt x="8463" y="2869"/>
                    <a:pt x="9208" y="3099"/>
                  </a:cubicBezTo>
                  <a:cubicBezTo>
                    <a:pt x="10183" y="3416"/>
                    <a:pt x="11168" y="3712"/>
                    <a:pt x="12153" y="4019"/>
                  </a:cubicBezTo>
                  <a:cubicBezTo>
                    <a:pt x="12350" y="4073"/>
                    <a:pt x="12558" y="4139"/>
                    <a:pt x="12755" y="4194"/>
                  </a:cubicBezTo>
                  <a:lnTo>
                    <a:pt x="12755" y="4183"/>
                  </a:lnTo>
                  <a:cubicBezTo>
                    <a:pt x="12558" y="4117"/>
                    <a:pt x="12350" y="4063"/>
                    <a:pt x="12153" y="3997"/>
                  </a:cubicBezTo>
                  <a:cubicBezTo>
                    <a:pt x="11168" y="3701"/>
                    <a:pt x="10193" y="3395"/>
                    <a:pt x="9208" y="3077"/>
                  </a:cubicBezTo>
                  <a:cubicBezTo>
                    <a:pt x="8234" y="2760"/>
                    <a:pt x="7259" y="2442"/>
                    <a:pt x="6273" y="2125"/>
                  </a:cubicBezTo>
                  <a:lnTo>
                    <a:pt x="5913" y="2005"/>
                  </a:lnTo>
                  <a:lnTo>
                    <a:pt x="5551" y="1873"/>
                  </a:lnTo>
                  <a:cubicBezTo>
                    <a:pt x="5485" y="1851"/>
                    <a:pt x="5431" y="1829"/>
                    <a:pt x="5365" y="1807"/>
                  </a:cubicBezTo>
                  <a:lnTo>
                    <a:pt x="5190" y="1752"/>
                  </a:lnTo>
                  <a:lnTo>
                    <a:pt x="5003" y="1687"/>
                  </a:lnTo>
                  <a:lnTo>
                    <a:pt x="4818" y="1621"/>
                  </a:lnTo>
                  <a:cubicBezTo>
                    <a:pt x="4336" y="1446"/>
                    <a:pt x="3854" y="1271"/>
                    <a:pt x="3373" y="1085"/>
                  </a:cubicBezTo>
                  <a:cubicBezTo>
                    <a:pt x="3132" y="997"/>
                    <a:pt x="2891" y="910"/>
                    <a:pt x="2650" y="833"/>
                  </a:cubicBezTo>
                  <a:lnTo>
                    <a:pt x="2288" y="701"/>
                  </a:lnTo>
                  <a:cubicBezTo>
                    <a:pt x="2222" y="679"/>
                    <a:pt x="2168" y="657"/>
                    <a:pt x="2102" y="635"/>
                  </a:cubicBezTo>
                  <a:lnTo>
                    <a:pt x="1916" y="581"/>
                  </a:lnTo>
                  <a:lnTo>
                    <a:pt x="1741" y="515"/>
                  </a:lnTo>
                  <a:lnTo>
                    <a:pt x="1643" y="482"/>
                  </a:lnTo>
                  <a:lnTo>
                    <a:pt x="1555" y="460"/>
                  </a:lnTo>
                  <a:lnTo>
                    <a:pt x="1183" y="340"/>
                  </a:lnTo>
                  <a:cubicBezTo>
                    <a:pt x="942" y="263"/>
                    <a:pt x="690" y="187"/>
                    <a:pt x="449" y="121"/>
                  </a:cubicBezTo>
                  <a:cubicBezTo>
                    <a:pt x="296" y="78"/>
                    <a:pt x="142" y="44"/>
                    <a:pt x="0" y="0"/>
                  </a:cubicBezTo>
                  <a:close/>
                </a:path>
              </a:pathLst>
            </a:custGeom>
            <a:solidFill>
              <a:srgbClr val="26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429;p48">
              <a:extLst>
                <a:ext uri="{FF2B5EF4-FFF2-40B4-BE49-F238E27FC236}">
                  <a16:creationId xmlns:a16="http://schemas.microsoft.com/office/drawing/2014/main" id="{F6E64744-9B5B-BDE6-191E-58973550F135}"/>
                </a:ext>
              </a:extLst>
            </p:cNvPr>
            <p:cNvSpPr/>
            <p:nvPr/>
          </p:nvSpPr>
          <p:spPr>
            <a:xfrm>
              <a:off x="3240751" y="2689213"/>
              <a:ext cx="174415" cy="59328"/>
            </a:xfrm>
            <a:custGeom>
              <a:avLst/>
              <a:gdLst/>
              <a:ahLst/>
              <a:cxnLst/>
              <a:rect l="l" t="t" r="r" b="b"/>
              <a:pathLst>
                <a:path w="7085" h="2410" extrusionOk="0">
                  <a:moveTo>
                    <a:pt x="0" y="1"/>
                  </a:moveTo>
                  <a:lnTo>
                    <a:pt x="0" y="1"/>
                  </a:lnTo>
                  <a:cubicBezTo>
                    <a:pt x="34" y="12"/>
                    <a:pt x="56" y="22"/>
                    <a:pt x="88" y="34"/>
                  </a:cubicBezTo>
                  <a:cubicBezTo>
                    <a:pt x="187" y="66"/>
                    <a:pt x="275" y="88"/>
                    <a:pt x="373" y="121"/>
                  </a:cubicBezTo>
                  <a:cubicBezTo>
                    <a:pt x="428" y="143"/>
                    <a:pt x="482" y="154"/>
                    <a:pt x="537" y="165"/>
                  </a:cubicBezTo>
                  <a:lnTo>
                    <a:pt x="110" y="34"/>
                  </a:lnTo>
                  <a:lnTo>
                    <a:pt x="99" y="22"/>
                  </a:lnTo>
                  <a:cubicBezTo>
                    <a:pt x="66" y="22"/>
                    <a:pt x="34" y="12"/>
                    <a:pt x="0" y="1"/>
                  </a:cubicBezTo>
                  <a:close/>
                  <a:moveTo>
                    <a:pt x="4260" y="1435"/>
                  </a:moveTo>
                  <a:lnTo>
                    <a:pt x="4260" y="1435"/>
                  </a:lnTo>
                  <a:cubicBezTo>
                    <a:pt x="4336" y="1461"/>
                    <a:pt x="4412" y="1487"/>
                    <a:pt x="4489" y="1513"/>
                  </a:cubicBezTo>
                  <a:lnTo>
                    <a:pt x="4489" y="1513"/>
                  </a:lnTo>
                  <a:cubicBezTo>
                    <a:pt x="4412" y="1486"/>
                    <a:pt x="4336" y="1461"/>
                    <a:pt x="4260" y="1435"/>
                  </a:cubicBezTo>
                  <a:close/>
                  <a:moveTo>
                    <a:pt x="4489" y="1513"/>
                  </a:moveTo>
                  <a:cubicBezTo>
                    <a:pt x="4577" y="1543"/>
                    <a:pt x="4664" y="1575"/>
                    <a:pt x="4752" y="1610"/>
                  </a:cubicBezTo>
                  <a:cubicBezTo>
                    <a:pt x="5300" y="1796"/>
                    <a:pt x="5858" y="1993"/>
                    <a:pt x="6406" y="2180"/>
                  </a:cubicBezTo>
                  <a:cubicBezTo>
                    <a:pt x="6635" y="2256"/>
                    <a:pt x="6854" y="2333"/>
                    <a:pt x="7085" y="2409"/>
                  </a:cubicBezTo>
                  <a:cubicBezTo>
                    <a:pt x="6219" y="2107"/>
                    <a:pt x="5354" y="1806"/>
                    <a:pt x="4489" y="1513"/>
                  </a:cubicBezTo>
                  <a:close/>
                </a:path>
              </a:pathLst>
            </a:custGeom>
            <a:solidFill>
              <a:srgbClr val="5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430;p48">
              <a:extLst>
                <a:ext uri="{FF2B5EF4-FFF2-40B4-BE49-F238E27FC236}">
                  <a16:creationId xmlns:a16="http://schemas.microsoft.com/office/drawing/2014/main" id="{E400B742-807E-2A74-DE1E-A8396D64B9FA}"/>
                </a:ext>
              </a:extLst>
            </p:cNvPr>
            <p:cNvSpPr/>
            <p:nvPr/>
          </p:nvSpPr>
          <p:spPr>
            <a:xfrm>
              <a:off x="3032413" y="2678702"/>
              <a:ext cx="366038" cy="64178"/>
            </a:xfrm>
            <a:custGeom>
              <a:avLst/>
              <a:gdLst/>
              <a:ahLst/>
              <a:cxnLst/>
              <a:rect l="l" t="t" r="r" b="b"/>
              <a:pathLst>
                <a:path w="14869" h="2607" extrusionOk="0">
                  <a:moveTo>
                    <a:pt x="5234" y="1"/>
                  </a:moveTo>
                  <a:cubicBezTo>
                    <a:pt x="4446" y="1"/>
                    <a:pt x="3668" y="77"/>
                    <a:pt x="2901" y="242"/>
                  </a:cubicBezTo>
                  <a:cubicBezTo>
                    <a:pt x="2409" y="351"/>
                    <a:pt x="1906" y="493"/>
                    <a:pt x="1424" y="668"/>
                  </a:cubicBezTo>
                  <a:cubicBezTo>
                    <a:pt x="942" y="844"/>
                    <a:pt x="460" y="1041"/>
                    <a:pt x="1" y="1260"/>
                  </a:cubicBezTo>
                  <a:cubicBezTo>
                    <a:pt x="471" y="1041"/>
                    <a:pt x="942" y="844"/>
                    <a:pt x="1424" y="680"/>
                  </a:cubicBezTo>
                  <a:cubicBezTo>
                    <a:pt x="1916" y="505"/>
                    <a:pt x="2409" y="362"/>
                    <a:pt x="2913" y="264"/>
                  </a:cubicBezTo>
                  <a:cubicBezTo>
                    <a:pt x="3417" y="154"/>
                    <a:pt x="3920" y="77"/>
                    <a:pt x="4434" y="45"/>
                  </a:cubicBezTo>
                  <a:cubicBezTo>
                    <a:pt x="4687" y="33"/>
                    <a:pt x="4938" y="23"/>
                    <a:pt x="5201" y="23"/>
                  </a:cubicBezTo>
                  <a:cubicBezTo>
                    <a:pt x="5453" y="23"/>
                    <a:pt x="5716" y="33"/>
                    <a:pt x="5978" y="45"/>
                  </a:cubicBezTo>
                  <a:lnTo>
                    <a:pt x="6164" y="67"/>
                  </a:lnTo>
                  <a:lnTo>
                    <a:pt x="6263" y="67"/>
                  </a:lnTo>
                  <a:cubicBezTo>
                    <a:pt x="6296" y="77"/>
                    <a:pt x="6329" y="77"/>
                    <a:pt x="6361" y="77"/>
                  </a:cubicBezTo>
                  <a:lnTo>
                    <a:pt x="6745" y="121"/>
                  </a:lnTo>
                  <a:cubicBezTo>
                    <a:pt x="6767" y="132"/>
                    <a:pt x="6799" y="132"/>
                    <a:pt x="6832" y="132"/>
                  </a:cubicBezTo>
                  <a:lnTo>
                    <a:pt x="6931" y="154"/>
                  </a:lnTo>
                  <a:lnTo>
                    <a:pt x="7117" y="176"/>
                  </a:lnTo>
                  <a:lnTo>
                    <a:pt x="7215" y="198"/>
                  </a:lnTo>
                  <a:cubicBezTo>
                    <a:pt x="7249" y="198"/>
                    <a:pt x="7281" y="209"/>
                    <a:pt x="7314" y="209"/>
                  </a:cubicBezTo>
                  <a:lnTo>
                    <a:pt x="7500" y="242"/>
                  </a:lnTo>
                  <a:lnTo>
                    <a:pt x="7686" y="286"/>
                  </a:lnTo>
                  <a:cubicBezTo>
                    <a:pt x="7719" y="286"/>
                    <a:pt x="7752" y="296"/>
                    <a:pt x="7785" y="296"/>
                  </a:cubicBezTo>
                  <a:lnTo>
                    <a:pt x="7884" y="318"/>
                  </a:lnTo>
                  <a:lnTo>
                    <a:pt x="8256" y="406"/>
                  </a:lnTo>
                  <a:cubicBezTo>
                    <a:pt x="8441" y="449"/>
                    <a:pt x="8639" y="493"/>
                    <a:pt x="8836" y="548"/>
                  </a:cubicBezTo>
                  <a:cubicBezTo>
                    <a:pt x="8738" y="515"/>
                    <a:pt x="8650" y="493"/>
                    <a:pt x="8551" y="461"/>
                  </a:cubicBezTo>
                  <a:cubicBezTo>
                    <a:pt x="8519" y="449"/>
                    <a:pt x="8497" y="439"/>
                    <a:pt x="8463" y="428"/>
                  </a:cubicBezTo>
                  <a:cubicBezTo>
                    <a:pt x="8398" y="417"/>
                    <a:pt x="8332" y="395"/>
                    <a:pt x="8256" y="384"/>
                  </a:cubicBezTo>
                  <a:lnTo>
                    <a:pt x="7884" y="296"/>
                  </a:lnTo>
                  <a:lnTo>
                    <a:pt x="7785" y="274"/>
                  </a:lnTo>
                  <a:cubicBezTo>
                    <a:pt x="7763" y="264"/>
                    <a:pt x="7730" y="264"/>
                    <a:pt x="7697" y="252"/>
                  </a:cubicBezTo>
                  <a:lnTo>
                    <a:pt x="7500" y="220"/>
                  </a:lnTo>
                  <a:lnTo>
                    <a:pt x="7314" y="187"/>
                  </a:lnTo>
                  <a:cubicBezTo>
                    <a:pt x="7281" y="176"/>
                    <a:pt x="7249" y="176"/>
                    <a:pt x="7215" y="176"/>
                  </a:cubicBezTo>
                  <a:lnTo>
                    <a:pt x="7128" y="154"/>
                  </a:lnTo>
                  <a:lnTo>
                    <a:pt x="6931" y="132"/>
                  </a:lnTo>
                  <a:lnTo>
                    <a:pt x="6843" y="110"/>
                  </a:lnTo>
                  <a:cubicBezTo>
                    <a:pt x="6811" y="110"/>
                    <a:pt x="6777" y="99"/>
                    <a:pt x="6745" y="99"/>
                  </a:cubicBezTo>
                  <a:lnTo>
                    <a:pt x="6361" y="55"/>
                  </a:lnTo>
                  <a:cubicBezTo>
                    <a:pt x="6329" y="55"/>
                    <a:pt x="6296" y="45"/>
                    <a:pt x="6263" y="45"/>
                  </a:cubicBezTo>
                  <a:lnTo>
                    <a:pt x="6164" y="45"/>
                  </a:lnTo>
                  <a:lnTo>
                    <a:pt x="5978" y="23"/>
                  </a:lnTo>
                  <a:cubicBezTo>
                    <a:pt x="5726" y="12"/>
                    <a:pt x="5475" y="1"/>
                    <a:pt x="5234" y="1"/>
                  </a:cubicBezTo>
                  <a:close/>
                  <a:moveTo>
                    <a:pt x="13215" y="2037"/>
                  </a:moveTo>
                  <a:lnTo>
                    <a:pt x="13215" y="2037"/>
                  </a:lnTo>
                  <a:cubicBezTo>
                    <a:pt x="13239" y="2047"/>
                    <a:pt x="13262" y="2054"/>
                    <a:pt x="13284" y="2061"/>
                  </a:cubicBezTo>
                  <a:lnTo>
                    <a:pt x="13284" y="2061"/>
                  </a:lnTo>
                  <a:cubicBezTo>
                    <a:pt x="13261" y="2053"/>
                    <a:pt x="13238" y="2045"/>
                    <a:pt x="13215" y="2037"/>
                  </a:cubicBezTo>
                  <a:close/>
                  <a:moveTo>
                    <a:pt x="13284" y="2061"/>
                  </a:moveTo>
                  <a:lnTo>
                    <a:pt x="13284" y="2061"/>
                  </a:lnTo>
                  <a:cubicBezTo>
                    <a:pt x="13306" y="2068"/>
                    <a:pt x="13328" y="2076"/>
                    <a:pt x="13349" y="2083"/>
                  </a:cubicBezTo>
                  <a:lnTo>
                    <a:pt x="13349" y="2083"/>
                  </a:lnTo>
                  <a:cubicBezTo>
                    <a:pt x="13329" y="2075"/>
                    <a:pt x="13307" y="2068"/>
                    <a:pt x="13284" y="2061"/>
                  </a:cubicBezTo>
                  <a:close/>
                  <a:moveTo>
                    <a:pt x="13349" y="2083"/>
                  </a:moveTo>
                  <a:lnTo>
                    <a:pt x="13349" y="2083"/>
                  </a:lnTo>
                  <a:cubicBezTo>
                    <a:pt x="13356" y="2086"/>
                    <a:pt x="13362" y="2089"/>
                    <a:pt x="13368" y="2092"/>
                  </a:cubicBezTo>
                  <a:lnTo>
                    <a:pt x="13555" y="2157"/>
                  </a:lnTo>
                  <a:lnTo>
                    <a:pt x="13741" y="2223"/>
                  </a:lnTo>
                  <a:lnTo>
                    <a:pt x="13916" y="2289"/>
                  </a:lnTo>
                  <a:cubicBezTo>
                    <a:pt x="13981" y="2311"/>
                    <a:pt x="14037" y="2333"/>
                    <a:pt x="14102" y="2355"/>
                  </a:cubicBezTo>
                  <a:lnTo>
                    <a:pt x="14463" y="2475"/>
                  </a:lnTo>
                  <a:lnTo>
                    <a:pt x="14834" y="2595"/>
                  </a:lnTo>
                  <a:lnTo>
                    <a:pt x="14834" y="2595"/>
                  </a:lnTo>
                  <a:cubicBezTo>
                    <a:pt x="14342" y="2427"/>
                    <a:pt x="13842" y="2251"/>
                    <a:pt x="13349" y="2083"/>
                  </a:cubicBezTo>
                  <a:close/>
                  <a:moveTo>
                    <a:pt x="14834" y="2595"/>
                  </a:moveTo>
                  <a:lnTo>
                    <a:pt x="14834" y="2595"/>
                  </a:lnTo>
                  <a:cubicBezTo>
                    <a:pt x="14840" y="2597"/>
                    <a:pt x="14846" y="2599"/>
                    <a:pt x="14852" y="2601"/>
                  </a:cubicBezTo>
                  <a:lnTo>
                    <a:pt x="14852" y="2601"/>
                  </a:lnTo>
                  <a:cubicBezTo>
                    <a:pt x="14847" y="2598"/>
                    <a:pt x="14841" y="2595"/>
                    <a:pt x="14835" y="2595"/>
                  </a:cubicBezTo>
                  <a:lnTo>
                    <a:pt x="14834" y="2595"/>
                  </a:lnTo>
                  <a:close/>
                  <a:moveTo>
                    <a:pt x="14852" y="2601"/>
                  </a:moveTo>
                  <a:cubicBezTo>
                    <a:pt x="14858" y="2604"/>
                    <a:pt x="14863" y="2607"/>
                    <a:pt x="14869" y="2607"/>
                  </a:cubicBezTo>
                  <a:cubicBezTo>
                    <a:pt x="14863" y="2605"/>
                    <a:pt x="14858" y="2603"/>
                    <a:pt x="14852" y="2601"/>
                  </a:cubicBezTo>
                  <a:close/>
                </a:path>
              </a:pathLst>
            </a:custGeom>
            <a:noFill/>
            <a:ln w="9525" cap="flat" cmpd="sng">
              <a:solidFill>
                <a:srgbClr val="8352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431;p48">
              <a:extLst>
                <a:ext uri="{FF2B5EF4-FFF2-40B4-BE49-F238E27FC236}">
                  <a16:creationId xmlns:a16="http://schemas.microsoft.com/office/drawing/2014/main" id="{942627D7-D42C-9E42-75DA-0BFA0220CC09}"/>
                </a:ext>
              </a:extLst>
            </p:cNvPr>
            <p:cNvSpPr/>
            <p:nvPr/>
          </p:nvSpPr>
          <p:spPr>
            <a:xfrm>
              <a:off x="3784650" y="2909811"/>
              <a:ext cx="260675" cy="195758"/>
            </a:xfrm>
            <a:custGeom>
              <a:avLst/>
              <a:gdLst/>
              <a:ahLst/>
              <a:cxnLst/>
              <a:rect l="l" t="t" r="r" b="b"/>
              <a:pathLst>
                <a:path w="10589" h="7952" extrusionOk="0">
                  <a:moveTo>
                    <a:pt x="1814" y="1"/>
                  </a:moveTo>
                  <a:cubicBezTo>
                    <a:pt x="1472" y="1"/>
                    <a:pt x="1153" y="44"/>
                    <a:pt x="942" y="182"/>
                  </a:cubicBezTo>
                  <a:cubicBezTo>
                    <a:pt x="1227" y="970"/>
                    <a:pt x="1117" y="2043"/>
                    <a:pt x="472" y="2645"/>
                  </a:cubicBezTo>
                  <a:cubicBezTo>
                    <a:pt x="341" y="2755"/>
                    <a:pt x="198" y="2854"/>
                    <a:pt x="110" y="2996"/>
                  </a:cubicBezTo>
                  <a:cubicBezTo>
                    <a:pt x="12" y="3138"/>
                    <a:pt x="1" y="3357"/>
                    <a:pt x="132" y="3455"/>
                  </a:cubicBezTo>
                  <a:cubicBezTo>
                    <a:pt x="183" y="3496"/>
                    <a:pt x="246" y="3513"/>
                    <a:pt x="312" y="3513"/>
                  </a:cubicBezTo>
                  <a:cubicBezTo>
                    <a:pt x="387" y="3513"/>
                    <a:pt x="467" y="3491"/>
                    <a:pt x="538" y="3455"/>
                  </a:cubicBezTo>
                  <a:cubicBezTo>
                    <a:pt x="658" y="3401"/>
                    <a:pt x="767" y="3313"/>
                    <a:pt x="898" y="3270"/>
                  </a:cubicBezTo>
                  <a:cubicBezTo>
                    <a:pt x="998" y="3236"/>
                    <a:pt x="1106" y="3222"/>
                    <a:pt x="1220" y="3222"/>
                  </a:cubicBezTo>
                  <a:cubicBezTo>
                    <a:pt x="1850" y="3222"/>
                    <a:pt x="2641" y="3682"/>
                    <a:pt x="3078" y="3970"/>
                  </a:cubicBezTo>
                  <a:cubicBezTo>
                    <a:pt x="4173" y="4682"/>
                    <a:pt x="5114" y="5613"/>
                    <a:pt x="5847" y="6686"/>
                  </a:cubicBezTo>
                  <a:cubicBezTo>
                    <a:pt x="6220" y="7233"/>
                    <a:pt x="6625" y="7879"/>
                    <a:pt x="7282" y="7944"/>
                  </a:cubicBezTo>
                  <a:cubicBezTo>
                    <a:pt x="7322" y="7949"/>
                    <a:pt x="7362" y="7951"/>
                    <a:pt x="7402" y="7951"/>
                  </a:cubicBezTo>
                  <a:cubicBezTo>
                    <a:pt x="7923" y="7951"/>
                    <a:pt x="8393" y="7564"/>
                    <a:pt x="8749" y="7167"/>
                  </a:cubicBezTo>
                  <a:cubicBezTo>
                    <a:pt x="9679" y="6094"/>
                    <a:pt x="10511" y="4528"/>
                    <a:pt x="10577" y="3095"/>
                  </a:cubicBezTo>
                  <a:cubicBezTo>
                    <a:pt x="10588" y="2963"/>
                    <a:pt x="10588" y="2832"/>
                    <a:pt x="10523" y="2711"/>
                  </a:cubicBezTo>
                  <a:cubicBezTo>
                    <a:pt x="10468" y="2591"/>
                    <a:pt x="10348" y="2514"/>
                    <a:pt x="10227" y="2448"/>
                  </a:cubicBezTo>
                  <a:cubicBezTo>
                    <a:pt x="8815" y="1562"/>
                    <a:pt x="7249" y="905"/>
                    <a:pt x="5628" y="511"/>
                  </a:cubicBezTo>
                  <a:cubicBezTo>
                    <a:pt x="4808" y="314"/>
                    <a:pt x="3986" y="182"/>
                    <a:pt x="3143" y="116"/>
                  </a:cubicBezTo>
                  <a:cubicBezTo>
                    <a:pt x="2806" y="84"/>
                    <a:pt x="2288" y="1"/>
                    <a:pt x="1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432;p48">
              <a:extLst>
                <a:ext uri="{FF2B5EF4-FFF2-40B4-BE49-F238E27FC236}">
                  <a16:creationId xmlns:a16="http://schemas.microsoft.com/office/drawing/2014/main" id="{3BEAD565-C544-95BC-8544-F7613AC196FD}"/>
                </a:ext>
              </a:extLst>
            </p:cNvPr>
            <p:cNvSpPr/>
            <p:nvPr/>
          </p:nvSpPr>
          <p:spPr>
            <a:xfrm>
              <a:off x="3808381" y="2911583"/>
              <a:ext cx="5416" cy="29935"/>
            </a:xfrm>
            <a:custGeom>
              <a:avLst/>
              <a:gdLst/>
              <a:ahLst/>
              <a:cxnLst/>
              <a:rect l="l" t="t" r="r" b="b"/>
              <a:pathLst>
                <a:path w="220" h="1216" extrusionOk="0">
                  <a:moveTo>
                    <a:pt x="209" y="1"/>
                  </a:moveTo>
                  <a:cubicBezTo>
                    <a:pt x="205" y="3"/>
                    <a:pt x="202" y="5"/>
                    <a:pt x="198" y="7"/>
                  </a:cubicBezTo>
                  <a:lnTo>
                    <a:pt x="198" y="7"/>
                  </a:lnTo>
                  <a:cubicBezTo>
                    <a:pt x="205" y="5"/>
                    <a:pt x="213" y="3"/>
                    <a:pt x="219" y="1"/>
                  </a:cubicBezTo>
                  <a:close/>
                  <a:moveTo>
                    <a:pt x="198" y="7"/>
                  </a:moveTo>
                  <a:cubicBezTo>
                    <a:pt x="169" y="16"/>
                    <a:pt x="136" y="27"/>
                    <a:pt x="110" y="44"/>
                  </a:cubicBezTo>
                  <a:cubicBezTo>
                    <a:pt x="139" y="34"/>
                    <a:pt x="168" y="25"/>
                    <a:pt x="198" y="7"/>
                  </a:cubicBezTo>
                  <a:close/>
                  <a:moveTo>
                    <a:pt x="0" y="220"/>
                  </a:moveTo>
                  <a:cubicBezTo>
                    <a:pt x="55" y="548"/>
                    <a:pt x="110" y="877"/>
                    <a:pt x="121" y="1216"/>
                  </a:cubicBezTo>
                  <a:cubicBezTo>
                    <a:pt x="153" y="877"/>
                    <a:pt x="110" y="526"/>
                    <a:pt x="12" y="220"/>
                  </a:cubicBezTo>
                  <a:close/>
                </a:path>
              </a:pathLst>
            </a:custGeom>
            <a:solidFill>
              <a:srgbClr val="4A2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433;p48">
              <a:extLst>
                <a:ext uri="{FF2B5EF4-FFF2-40B4-BE49-F238E27FC236}">
                  <a16:creationId xmlns:a16="http://schemas.microsoft.com/office/drawing/2014/main" id="{24EB1F46-DBC2-ACB9-1B41-6997CFCE68FD}"/>
                </a:ext>
              </a:extLst>
            </p:cNvPr>
            <p:cNvSpPr/>
            <p:nvPr/>
          </p:nvSpPr>
          <p:spPr>
            <a:xfrm>
              <a:off x="4042863" y="2986248"/>
              <a:ext cx="2191" cy="17552"/>
            </a:xfrm>
            <a:custGeom>
              <a:avLst/>
              <a:gdLst/>
              <a:ahLst/>
              <a:cxnLst/>
              <a:rect l="l" t="t" r="r" b="b"/>
              <a:pathLst>
                <a:path w="89" h="713" extrusionOk="0">
                  <a:moveTo>
                    <a:pt x="88" y="0"/>
                  </a:moveTo>
                  <a:lnTo>
                    <a:pt x="88" y="0"/>
                  </a:lnTo>
                  <a:cubicBezTo>
                    <a:pt x="78" y="230"/>
                    <a:pt x="44" y="471"/>
                    <a:pt x="0" y="712"/>
                  </a:cubicBezTo>
                  <a:cubicBezTo>
                    <a:pt x="44" y="482"/>
                    <a:pt x="78" y="241"/>
                    <a:pt x="88" y="0"/>
                  </a:cubicBezTo>
                  <a:close/>
                </a:path>
              </a:pathLst>
            </a:custGeom>
            <a:solidFill>
              <a:srgbClr val="1D1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434;p48">
              <a:extLst>
                <a:ext uri="{FF2B5EF4-FFF2-40B4-BE49-F238E27FC236}">
                  <a16:creationId xmlns:a16="http://schemas.microsoft.com/office/drawing/2014/main" id="{E9A3996F-0435-9DBE-4BCC-52B31B86BE2E}"/>
                </a:ext>
              </a:extLst>
            </p:cNvPr>
            <p:cNvSpPr/>
            <p:nvPr/>
          </p:nvSpPr>
          <p:spPr>
            <a:xfrm>
              <a:off x="3808110" y="2911583"/>
              <a:ext cx="236943" cy="183843"/>
            </a:xfrm>
            <a:custGeom>
              <a:avLst/>
              <a:gdLst/>
              <a:ahLst/>
              <a:cxnLst/>
              <a:rect l="l" t="t" r="r" b="b"/>
              <a:pathLst>
                <a:path w="9625" h="7468" extrusionOk="0">
                  <a:moveTo>
                    <a:pt x="220" y="1"/>
                  </a:moveTo>
                  <a:lnTo>
                    <a:pt x="220" y="1"/>
                  </a:lnTo>
                  <a:cubicBezTo>
                    <a:pt x="186" y="23"/>
                    <a:pt x="154" y="33"/>
                    <a:pt x="121" y="44"/>
                  </a:cubicBezTo>
                  <a:cubicBezTo>
                    <a:pt x="77" y="66"/>
                    <a:pt x="33" y="88"/>
                    <a:pt x="1" y="110"/>
                  </a:cubicBezTo>
                  <a:lnTo>
                    <a:pt x="1" y="154"/>
                  </a:lnTo>
                  <a:cubicBezTo>
                    <a:pt x="11" y="164"/>
                    <a:pt x="11" y="176"/>
                    <a:pt x="11" y="186"/>
                  </a:cubicBezTo>
                  <a:cubicBezTo>
                    <a:pt x="88" y="132"/>
                    <a:pt x="164" y="66"/>
                    <a:pt x="220" y="1"/>
                  </a:cubicBezTo>
                  <a:close/>
                  <a:moveTo>
                    <a:pt x="23" y="220"/>
                  </a:moveTo>
                  <a:lnTo>
                    <a:pt x="23" y="220"/>
                  </a:lnTo>
                  <a:cubicBezTo>
                    <a:pt x="121" y="526"/>
                    <a:pt x="164" y="877"/>
                    <a:pt x="132" y="1216"/>
                  </a:cubicBezTo>
                  <a:lnTo>
                    <a:pt x="132" y="1380"/>
                  </a:lnTo>
                  <a:cubicBezTo>
                    <a:pt x="373" y="1336"/>
                    <a:pt x="592" y="1172"/>
                    <a:pt x="690" y="942"/>
                  </a:cubicBezTo>
                  <a:lnTo>
                    <a:pt x="690" y="942"/>
                  </a:lnTo>
                  <a:cubicBezTo>
                    <a:pt x="898" y="1643"/>
                    <a:pt x="701" y="2464"/>
                    <a:pt x="198" y="2989"/>
                  </a:cubicBezTo>
                  <a:cubicBezTo>
                    <a:pt x="778" y="2869"/>
                    <a:pt x="1293" y="2409"/>
                    <a:pt x="1468" y="1840"/>
                  </a:cubicBezTo>
                  <a:cubicBezTo>
                    <a:pt x="1500" y="1731"/>
                    <a:pt x="1544" y="1599"/>
                    <a:pt x="1653" y="1566"/>
                  </a:cubicBezTo>
                  <a:cubicBezTo>
                    <a:pt x="1675" y="1555"/>
                    <a:pt x="1697" y="1555"/>
                    <a:pt x="1719" y="1555"/>
                  </a:cubicBezTo>
                  <a:lnTo>
                    <a:pt x="1774" y="1555"/>
                  </a:lnTo>
                  <a:cubicBezTo>
                    <a:pt x="3230" y="1687"/>
                    <a:pt x="4675" y="2059"/>
                    <a:pt x="6011" y="2639"/>
                  </a:cubicBezTo>
                  <a:cubicBezTo>
                    <a:pt x="6438" y="2825"/>
                    <a:pt x="6855" y="3033"/>
                    <a:pt x="7193" y="3351"/>
                  </a:cubicBezTo>
                  <a:cubicBezTo>
                    <a:pt x="8157" y="4281"/>
                    <a:pt x="7862" y="5880"/>
                    <a:pt x="7161" y="6887"/>
                  </a:cubicBezTo>
                  <a:cubicBezTo>
                    <a:pt x="7030" y="7062"/>
                    <a:pt x="6887" y="7227"/>
                    <a:pt x="6811" y="7434"/>
                  </a:cubicBezTo>
                  <a:cubicBezTo>
                    <a:pt x="6876" y="7456"/>
                    <a:pt x="6953" y="7468"/>
                    <a:pt x="7018" y="7468"/>
                  </a:cubicBezTo>
                  <a:cubicBezTo>
                    <a:pt x="7205" y="7468"/>
                    <a:pt x="7391" y="7391"/>
                    <a:pt x="7544" y="7281"/>
                  </a:cubicBezTo>
                  <a:cubicBezTo>
                    <a:pt x="7752" y="7128"/>
                    <a:pt x="7906" y="6920"/>
                    <a:pt x="8059" y="6712"/>
                  </a:cubicBezTo>
                  <a:cubicBezTo>
                    <a:pt x="8704" y="5814"/>
                    <a:pt x="9307" y="4829"/>
                    <a:pt x="9536" y="3745"/>
                  </a:cubicBezTo>
                  <a:cubicBezTo>
                    <a:pt x="9580" y="3504"/>
                    <a:pt x="9614" y="3263"/>
                    <a:pt x="9624" y="3033"/>
                  </a:cubicBezTo>
                  <a:lnTo>
                    <a:pt x="9624" y="3033"/>
                  </a:lnTo>
                  <a:cubicBezTo>
                    <a:pt x="9536" y="3099"/>
                    <a:pt x="9438" y="3132"/>
                    <a:pt x="9307" y="3132"/>
                  </a:cubicBezTo>
                  <a:cubicBezTo>
                    <a:pt x="9110" y="3132"/>
                    <a:pt x="8869" y="3044"/>
                    <a:pt x="8562" y="2847"/>
                  </a:cubicBezTo>
                  <a:cubicBezTo>
                    <a:pt x="6033" y="1205"/>
                    <a:pt x="3044" y="285"/>
                    <a:pt x="23" y="220"/>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435;p48">
              <a:extLst>
                <a:ext uri="{FF2B5EF4-FFF2-40B4-BE49-F238E27FC236}">
                  <a16:creationId xmlns:a16="http://schemas.microsoft.com/office/drawing/2014/main" id="{D9EA298A-077F-3F94-F257-62DD45859BDD}"/>
                </a:ext>
              </a:extLst>
            </p:cNvPr>
            <p:cNvSpPr/>
            <p:nvPr/>
          </p:nvSpPr>
          <p:spPr>
            <a:xfrm>
              <a:off x="3807298" y="2828475"/>
              <a:ext cx="263629" cy="160235"/>
            </a:xfrm>
            <a:custGeom>
              <a:avLst/>
              <a:gdLst/>
              <a:ahLst/>
              <a:cxnLst/>
              <a:rect l="l" t="t" r="r" b="b"/>
              <a:pathLst>
                <a:path w="10709" h="6509" extrusionOk="0">
                  <a:moveTo>
                    <a:pt x="9561" y="0"/>
                  </a:moveTo>
                  <a:cubicBezTo>
                    <a:pt x="9504" y="0"/>
                    <a:pt x="9449" y="2"/>
                    <a:pt x="9394" y="4"/>
                  </a:cubicBezTo>
                  <a:cubicBezTo>
                    <a:pt x="6942" y="118"/>
                    <a:pt x="4540" y="854"/>
                    <a:pt x="2102" y="854"/>
                  </a:cubicBezTo>
                  <a:cubicBezTo>
                    <a:pt x="1971" y="854"/>
                    <a:pt x="1840" y="852"/>
                    <a:pt x="1708" y="847"/>
                  </a:cubicBezTo>
                  <a:cubicBezTo>
                    <a:pt x="1599" y="837"/>
                    <a:pt x="1479" y="837"/>
                    <a:pt x="1391" y="771"/>
                  </a:cubicBezTo>
                  <a:cubicBezTo>
                    <a:pt x="1292" y="705"/>
                    <a:pt x="1238" y="584"/>
                    <a:pt x="1161" y="486"/>
                  </a:cubicBezTo>
                  <a:cubicBezTo>
                    <a:pt x="1042" y="345"/>
                    <a:pt x="859" y="265"/>
                    <a:pt x="678" y="265"/>
                  </a:cubicBezTo>
                  <a:cubicBezTo>
                    <a:pt x="591" y="265"/>
                    <a:pt x="506" y="283"/>
                    <a:pt x="428" y="322"/>
                  </a:cubicBezTo>
                  <a:cubicBezTo>
                    <a:pt x="318" y="365"/>
                    <a:pt x="219" y="464"/>
                    <a:pt x="231" y="584"/>
                  </a:cubicBezTo>
                  <a:cubicBezTo>
                    <a:pt x="241" y="672"/>
                    <a:pt x="307" y="738"/>
                    <a:pt x="362" y="803"/>
                  </a:cubicBezTo>
                  <a:cubicBezTo>
                    <a:pt x="1139" y="1635"/>
                    <a:pt x="898" y="2971"/>
                    <a:pt x="0" y="3596"/>
                  </a:cubicBezTo>
                  <a:cubicBezTo>
                    <a:pt x="3034" y="3650"/>
                    <a:pt x="6044" y="4570"/>
                    <a:pt x="8595" y="6223"/>
                  </a:cubicBezTo>
                  <a:cubicBezTo>
                    <a:pt x="8898" y="6422"/>
                    <a:pt x="9142" y="6508"/>
                    <a:pt x="9338" y="6508"/>
                  </a:cubicBezTo>
                  <a:cubicBezTo>
                    <a:pt x="9885" y="6508"/>
                    <a:pt x="10061" y="5840"/>
                    <a:pt x="10117" y="5107"/>
                  </a:cubicBezTo>
                  <a:cubicBezTo>
                    <a:pt x="10194" y="3935"/>
                    <a:pt x="10610" y="2796"/>
                    <a:pt x="10676" y="1592"/>
                  </a:cubicBezTo>
                  <a:cubicBezTo>
                    <a:pt x="10676" y="1416"/>
                    <a:pt x="10686" y="1253"/>
                    <a:pt x="10698" y="1077"/>
                  </a:cubicBezTo>
                  <a:cubicBezTo>
                    <a:pt x="10698" y="858"/>
                    <a:pt x="10708" y="639"/>
                    <a:pt x="10610" y="442"/>
                  </a:cubicBezTo>
                  <a:cubicBezTo>
                    <a:pt x="10426" y="85"/>
                    <a:pt x="9979" y="0"/>
                    <a:pt x="9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436;p48">
              <a:extLst>
                <a:ext uri="{FF2B5EF4-FFF2-40B4-BE49-F238E27FC236}">
                  <a16:creationId xmlns:a16="http://schemas.microsoft.com/office/drawing/2014/main" id="{36C13FED-87C4-E495-9B7B-20DC0FBA5ADB}"/>
                </a:ext>
              </a:extLst>
            </p:cNvPr>
            <p:cNvSpPr/>
            <p:nvPr/>
          </p:nvSpPr>
          <p:spPr>
            <a:xfrm>
              <a:off x="3817539" y="2866016"/>
              <a:ext cx="12432" cy="41284"/>
            </a:xfrm>
            <a:custGeom>
              <a:avLst/>
              <a:gdLst/>
              <a:ahLst/>
              <a:cxnLst/>
              <a:rect l="l" t="t" r="r" b="b"/>
              <a:pathLst>
                <a:path w="505" h="1677" extrusionOk="0">
                  <a:moveTo>
                    <a:pt x="351" y="1"/>
                  </a:moveTo>
                  <a:cubicBezTo>
                    <a:pt x="494" y="570"/>
                    <a:pt x="340" y="1173"/>
                    <a:pt x="0" y="1676"/>
                  </a:cubicBezTo>
                  <a:cubicBezTo>
                    <a:pt x="362" y="1205"/>
                    <a:pt x="504" y="570"/>
                    <a:pt x="351" y="1"/>
                  </a:cubicBezTo>
                  <a:close/>
                </a:path>
              </a:pathLst>
            </a:custGeom>
            <a:solidFill>
              <a:srgbClr val="4E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437;p48">
              <a:extLst>
                <a:ext uri="{FF2B5EF4-FFF2-40B4-BE49-F238E27FC236}">
                  <a16:creationId xmlns:a16="http://schemas.microsoft.com/office/drawing/2014/main" id="{E1DE1E62-2AA9-A755-D1CA-A860D8770470}"/>
                </a:ext>
              </a:extLst>
            </p:cNvPr>
            <p:cNvSpPr/>
            <p:nvPr/>
          </p:nvSpPr>
          <p:spPr>
            <a:xfrm>
              <a:off x="4055812" y="2954172"/>
              <a:ext cx="542" cy="5957"/>
            </a:xfrm>
            <a:custGeom>
              <a:avLst/>
              <a:gdLst/>
              <a:ahLst/>
              <a:cxnLst/>
              <a:rect l="l" t="t" r="r" b="b"/>
              <a:pathLst>
                <a:path w="22" h="242" extrusionOk="0">
                  <a:moveTo>
                    <a:pt x="22" y="1"/>
                  </a:moveTo>
                  <a:cubicBezTo>
                    <a:pt x="11" y="77"/>
                    <a:pt x="11" y="164"/>
                    <a:pt x="0" y="241"/>
                  </a:cubicBezTo>
                  <a:cubicBezTo>
                    <a:pt x="11" y="164"/>
                    <a:pt x="11" y="88"/>
                    <a:pt x="22" y="1"/>
                  </a:cubicBezTo>
                  <a:close/>
                </a:path>
              </a:pathLst>
            </a:custGeom>
            <a:solidFill>
              <a:srgbClr val="352E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438;p48">
              <a:extLst>
                <a:ext uri="{FF2B5EF4-FFF2-40B4-BE49-F238E27FC236}">
                  <a16:creationId xmlns:a16="http://schemas.microsoft.com/office/drawing/2014/main" id="{C8CCDD54-6215-4101-046A-68B346E294E9}"/>
                </a:ext>
              </a:extLst>
            </p:cNvPr>
            <p:cNvSpPr/>
            <p:nvPr/>
          </p:nvSpPr>
          <p:spPr>
            <a:xfrm>
              <a:off x="4054999" y="2960104"/>
              <a:ext cx="812" cy="5145"/>
            </a:xfrm>
            <a:custGeom>
              <a:avLst/>
              <a:gdLst/>
              <a:ahLst/>
              <a:cxnLst/>
              <a:rect l="l" t="t" r="r" b="b"/>
              <a:pathLst>
                <a:path w="33" h="209" extrusionOk="0">
                  <a:moveTo>
                    <a:pt x="33" y="0"/>
                  </a:moveTo>
                  <a:lnTo>
                    <a:pt x="33" y="0"/>
                  </a:lnTo>
                  <a:cubicBezTo>
                    <a:pt x="23" y="66"/>
                    <a:pt x="11" y="142"/>
                    <a:pt x="1" y="208"/>
                  </a:cubicBezTo>
                  <a:cubicBezTo>
                    <a:pt x="11" y="142"/>
                    <a:pt x="23" y="77"/>
                    <a:pt x="33" y="0"/>
                  </a:cubicBezTo>
                  <a:close/>
                </a:path>
              </a:pathLst>
            </a:custGeom>
            <a:solidFill>
              <a:srgbClr val="1F1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439;p48">
              <a:extLst>
                <a:ext uri="{FF2B5EF4-FFF2-40B4-BE49-F238E27FC236}">
                  <a16:creationId xmlns:a16="http://schemas.microsoft.com/office/drawing/2014/main" id="{81F77F3E-5C54-BBD4-3E9D-E020D6C54948}"/>
                </a:ext>
              </a:extLst>
            </p:cNvPr>
            <p:cNvSpPr/>
            <p:nvPr/>
          </p:nvSpPr>
          <p:spPr>
            <a:xfrm>
              <a:off x="3810277" y="2828302"/>
              <a:ext cx="260379" cy="159029"/>
            </a:xfrm>
            <a:custGeom>
              <a:avLst/>
              <a:gdLst/>
              <a:ahLst/>
              <a:cxnLst/>
              <a:rect l="l" t="t" r="r" b="b"/>
              <a:pathLst>
                <a:path w="10577" h="6460" extrusionOk="0">
                  <a:moveTo>
                    <a:pt x="9427" y="0"/>
                  </a:moveTo>
                  <a:cubicBezTo>
                    <a:pt x="9372" y="0"/>
                    <a:pt x="9328" y="11"/>
                    <a:pt x="9273" y="11"/>
                  </a:cubicBezTo>
                  <a:cubicBezTo>
                    <a:pt x="9032" y="22"/>
                    <a:pt x="8803" y="33"/>
                    <a:pt x="8562" y="55"/>
                  </a:cubicBezTo>
                  <a:cubicBezTo>
                    <a:pt x="8025" y="110"/>
                    <a:pt x="7489" y="175"/>
                    <a:pt x="6952" y="263"/>
                  </a:cubicBezTo>
                  <a:cubicBezTo>
                    <a:pt x="5748" y="449"/>
                    <a:pt x="4555" y="679"/>
                    <a:pt x="3351" y="788"/>
                  </a:cubicBezTo>
                  <a:lnTo>
                    <a:pt x="3339" y="788"/>
                  </a:lnTo>
                  <a:cubicBezTo>
                    <a:pt x="2901" y="832"/>
                    <a:pt x="2453" y="854"/>
                    <a:pt x="2003" y="854"/>
                  </a:cubicBezTo>
                  <a:lnTo>
                    <a:pt x="1587" y="854"/>
                  </a:lnTo>
                  <a:cubicBezTo>
                    <a:pt x="1478" y="844"/>
                    <a:pt x="1358" y="844"/>
                    <a:pt x="1270" y="778"/>
                  </a:cubicBezTo>
                  <a:cubicBezTo>
                    <a:pt x="1171" y="712"/>
                    <a:pt x="1117" y="591"/>
                    <a:pt x="1040" y="493"/>
                  </a:cubicBezTo>
                  <a:cubicBezTo>
                    <a:pt x="920" y="350"/>
                    <a:pt x="733" y="274"/>
                    <a:pt x="548" y="274"/>
                  </a:cubicBezTo>
                  <a:cubicBezTo>
                    <a:pt x="471" y="274"/>
                    <a:pt x="383" y="285"/>
                    <a:pt x="307" y="329"/>
                  </a:cubicBezTo>
                  <a:cubicBezTo>
                    <a:pt x="230" y="362"/>
                    <a:pt x="154" y="416"/>
                    <a:pt x="120" y="493"/>
                  </a:cubicBezTo>
                  <a:lnTo>
                    <a:pt x="120" y="504"/>
                  </a:lnTo>
                  <a:cubicBezTo>
                    <a:pt x="110" y="526"/>
                    <a:pt x="110" y="548"/>
                    <a:pt x="110" y="569"/>
                  </a:cubicBezTo>
                  <a:lnTo>
                    <a:pt x="110" y="591"/>
                  </a:lnTo>
                  <a:cubicBezTo>
                    <a:pt x="120" y="679"/>
                    <a:pt x="186" y="745"/>
                    <a:pt x="241" y="810"/>
                  </a:cubicBezTo>
                  <a:cubicBezTo>
                    <a:pt x="449" y="1029"/>
                    <a:pt x="580" y="1282"/>
                    <a:pt x="646" y="1533"/>
                  </a:cubicBezTo>
                  <a:cubicBezTo>
                    <a:pt x="799" y="2102"/>
                    <a:pt x="657" y="2737"/>
                    <a:pt x="295" y="3208"/>
                  </a:cubicBezTo>
                  <a:cubicBezTo>
                    <a:pt x="208" y="3340"/>
                    <a:pt x="110" y="3460"/>
                    <a:pt x="0" y="3569"/>
                  </a:cubicBezTo>
                  <a:cubicBezTo>
                    <a:pt x="898" y="2869"/>
                    <a:pt x="1128" y="1445"/>
                    <a:pt x="504" y="493"/>
                  </a:cubicBezTo>
                  <a:lnTo>
                    <a:pt x="504" y="493"/>
                  </a:lnTo>
                  <a:cubicBezTo>
                    <a:pt x="1095" y="613"/>
                    <a:pt x="1467" y="1226"/>
                    <a:pt x="1522" y="1829"/>
                  </a:cubicBezTo>
                  <a:cubicBezTo>
                    <a:pt x="1565" y="2420"/>
                    <a:pt x="1346" y="3011"/>
                    <a:pt x="1117" y="3559"/>
                  </a:cubicBezTo>
                  <a:cubicBezTo>
                    <a:pt x="1161" y="3471"/>
                    <a:pt x="1522" y="3307"/>
                    <a:pt x="1609" y="3219"/>
                  </a:cubicBezTo>
                  <a:cubicBezTo>
                    <a:pt x="1774" y="3066"/>
                    <a:pt x="1982" y="2847"/>
                    <a:pt x="2069" y="2628"/>
                  </a:cubicBezTo>
                  <a:cubicBezTo>
                    <a:pt x="2234" y="2190"/>
                    <a:pt x="2212" y="1873"/>
                    <a:pt x="2716" y="1642"/>
                  </a:cubicBezTo>
                  <a:cubicBezTo>
                    <a:pt x="3011" y="1500"/>
                    <a:pt x="3339" y="1457"/>
                    <a:pt x="3668" y="1423"/>
                  </a:cubicBezTo>
                  <a:cubicBezTo>
                    <a:pt x="4127" y="1358"/>
                    <a:pt x="4577" y="1303"/>
                    <a:pt x="5037" y="1303"/>
                  </a:cubicBezTo>
                  <a:cubicBezTo>
                    <a:pt x="5310" y="1303"/>
                    <a:pt x="5573" y="1325"/>
                    <a:pt x="5835" y="1380"/>
                  </a:cubicBezTo>
                  <a:cubicBezTo>
                    <a:pt x="6548" y="1511"/>
                    <a:pt x="7248" y="1917"/>
                    <a:pt x="7565" y="2562"/>
                  </a:cubicBezTo>
                  <a:cubicBezTo>
                    <a:pt x="7609" y="2661"/>
                    <a:pt x="7653" y="2771"/>
                    <a:pt x="7740" y="2825"/>
                  </a:cubicBezTo>
                  <a:cubicBezTo>
                    <a:pt x="7784" y="2858"/>
                    <a:pt x="7839" y="2869"/>
                    <a:pt x="7894" y="2869"/>
                  </a:cubicBezTo>
                  <a:cubicBezTo>
                    <a:pt x="8037" y="2869"/>
                    <a:pt x="8178" y="2771"/>
                    <a:pt x="8244" y="2639"/>
                  </a:cubicBezTo>
                  <a:cubicBezTo>
                    <a:pt x="8343" y="2431"/>
                    <a:pt x="8321" y="958"/>
                    <a:pt x="8070" y="931"/>
                  </a:cubicBezTo>
                  <a:lnTo>
                    <a:pt x="8070" y="931"/>
                  </a:lnTo>
                  <a:cubicBezTo>
                    <a:pt x="8760" y="998"/>
                    <a:pt x="9197" y="1708"/>
                    <a:pt x="9372" y="2376"/>
                  </a:cubicBezTo>
                  <a:cubicBezTo>
                    <a:pt x="9591" y="3241"/>
                    <a:pt x="9558" y="4150"/>
                    <a:pt x="9339" y="5004"/>
                  </a:cubicBezTo>
                  <a:cubicBezTo>
                    <a:pt x="9273" y="5255"/>
                    <a:pt x="9197" y="5508"/>
                    <a:pt x="9066" y="5715"/>
                  </a:cubicBezTo>
                  <a:cubicBezTo>
                    <a:pt x="8923" y="5934"/>
                    <a:pt x="8715" y="6121"/>
                    <a:pt x="8474" y="6187"/>
                  </a:cubicBezTo>
                  <a:cubicBezTo>
                    <a:pt x="8628" y="6362"/>
                    <a:pt x="8857" y="6460"/>
                    <a:pt x="9088" y="6460"/>
                  </a:cubicBezTo>
                  <a:cubicBezTo>
                    <a:pt x="9120" y="6460"/>
                    <a:pt x="9164" y="6449"/>
                    <a:pt x="9197" y="6449"/>
                  </a:cubicBezTo>
                  <a:cubicBezTo>
                    <a:pt x="9689" y="6384"/>
                    <a:pt x="9865" y="5989"/>
                    <a:pt x="9942" y="5562"/>
                  </a:cubicBezTo>
                  <a:cubicBezTo>
                    <a:pt x="9952" y="5496"/>
                    <a:pt x="9964" y="5431"/>
                    <a:pt x="9974" y="5354"/>
                  </a:cubicBezTo>
                  <a:cubicBezTo>
                    <a:pt x="9985" y="5277"/>
                    <a:pt x="9985" y="5201"/>
                    <a:pt x="9996" y="5114"/>
                  </a:cubicBezTo>
                  <a:cubicBezTo>
                    <a:pt x="10073" y="3942"/>
                    <a:pt x="10489" y="2803"/>
                    <a:pt x="10555" y="1599"/>
                  </a:cubicBezTo>
                  <a:cubicBezTo>
                    <a:pt x="10555" y="1423"/>
                    <a:pt x="10565" y="1260"/>
                    <a:pt x="10577" y="1084"/>
                  </a:cubicBezTo>
                  <a:lnTo>
                    <a:pt x="10577" y="909"/>
                  </a:lnTo>
                  <a:cubicBezTo>
                    <a:pt x="10577" y="745"/>
                    <a:pt x="10565" y="591"/>
                    <a:pt x="10489" y="449"/>
                  </a:cubicBezTo>
                  <a:cubicBezTo>
                    <a:pt x="10456" y="384"/>
                    <a:pt x="10401" y="318"/>
                    <a:pt x="10346" y="263"/>
                  </a:cubicBezTo>
                  <a:cubicBezTo>
                    <a:pt x="10346" y="263"/>
                    <a:pt x="10346" y="252"/>
                    <a:pt x="10336" y="252"/>
                  </a:cubicBezTo>
                  <a:cubicBezTo>
                    <a:pt x="10161" y="99"/>
                    <a:pt x="9898" y="33"/>
                    <a:pt x="9635" y="11"/>
                  </a:cubicBezTo>
                  <a:lnTo>
                    <a:pt x="9624" y="11"/>
                  </a:lnTo>
                  <a:cubicBezTo>
                    <a:pt x="9558" y="11"/>
                    <a:pt x="9492" y="0"/>
                    <a:pt x="9427" y="0"/>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440;p48">
              <a:extLst>
                <a:ext uri="{FF2B5EF4-FFF2-40B4-BE49-F238E27FC236}">
                  <a16:creationId xmlns:a16="http://schemas.microsoft.com/office/drawing/2014/main" id="{413DE619-95D6-7197-89C9-1E9689802E7F}"/>
                </a:ext>
              </a:extLst>
            </p:cNvPr>
            <p:cNvSpPr/>
            <p:nvPr/>
          </p:nvSpPr>
          <p:spPr>
            <a:xfrm>
              <a:off x="2214669" y="2849055"/>
              <a:ext cx="756570" cy="263161"/>
            </a:xfrm>
            <a:custGeom>
              <a:avLst/>
              <a:gdLst/>
              <a:ahLst/>
              <a:cxnLst/>
              <a:rect l="l" t="t" r="r" b="b"/>
              <a:pathLst>
                <a:path w="30733" h="10690" extrusionOk="0">
                  <a:moveTo>
                    <a:pt x="2825" y="3263"/>
                  </a:moveTo>
                  <a:cubicBezTo>
                    <a:pt x="2825" y="3264"/>
                    <a:pt x="2825" y="3264"/>
                    <a:pt x="2824" y="3264"/>
                  </a:cubicBezTo>
                  <a:lnTo>
                    <a:pt x="2824" y="3264"/>
                  </a:lnTo>
                  <a:cubicBezTo>
                    <a:pt x="2825" y="3264"/>
                    <a:pt x="2825" y="3264"/>
                    <a:pt x="2825" y="3263"/>
                  </a:cubicBezTo>
                  <a:close/>
                  <a:moveTo>
                    <a:pt x="19631" y="1"/>
                  </a:moveTo>
                  <a:lnTo>
                    <a:pt x="19631" y="1"/>
                  </a:lnTo>
                  <a:cubicBezTo>
                    <a:pt x="19959" y="580"/>
                    <a:pt x="19718" y="1577"/>
                    <a:pt x="19423" y="2113"/>
                  </a:cubicBezTo>
                  <a:cubicBezTo>
                    <a:pt x="18679" y="3493"/>
                    <a:pt x="17135" y="4215"/>
                    <a:pt x="15635" y="4687"/>
                  </a:cubicBezTo>
                  <a:cubicBezTo>
                    <a:pt x="13584" y="5322"/>
                    <a:pt x="11439" y="5643"/>
                    <a:pt x="9294" y="5643"/>
                  </a:cubicBezTo>
                  <a:cubicBezTo>
                    <a:pt x="8816" y="5643"/>
                    <a:pt x="8338" y="5627"/>
                    <a:pt x="7862" y="5595"/>
                  </a:cubicBezTo>
                  <a:cubicBezTo>
                    <a:pt x="6832" y="5519"/>
                    <a:pt x="5792" y="5354"/>
                    <a:pt x="4862" y="4906"/>
                  </a:cubicBezTo>
                  <a:cubicBezTo>
                    <a:pt x="4665" y="4818"/>
                    <a:pt x="2678" y="3421"/>
                    <a:pt x="2824" y="3264"/>
                  </a:cubicBezTo>
                  <a:lnTo>
                    <a:pt x="2824" y="3264"/>
                  </a:lnTo>
                  <a:cubicBezTo>
                    <a:pt x="2190" y="3921"/>
                    <a:pt x="1609" y="4588"/>
                    <a:pt x="1161" y="5376"/>
                  </a:cubicBezTo>
                  <a:cubicBezTo>
                    <a:pt x="0" y="7390"/>
                    <a:pt x="755" y="9055"/>
                    <a:pt x="2891" y="9887"/>
                  </a:cubicBezTo>
                  <a:cubicBezTo>
                    <a:pt x="3974" y="10303"/>
                    <a:pt x="5157" y="10402"/>
                    <a:pt x="6317" y="10468"/>
                  </a:cubicBezTo>
                  <a:cubicBezTo>
                    <a:pt x="9017" y="10629"/>
                    <a:pt x="11719" y="10689"/>
                    <a:pt x="14423" y="10689"/>
                  </a:cubicBezTo>
                  <a:cubicBezTo>
                    <a:pt x="18508" y="10689"/>
                    <a:pt x="22597" y="10551"/>
                    <a:pt x="26682" y="10412"/>
                  </a:cubicBezTo>
                  <a:cubicBezTo>
                    <a:pt x="27985" y="10369"/>
                    <a:pt x="29036" y="10150"/>
                    <a:pt x="29803" y="9033"/>
                  </a:cubicBezTo>
                  <a:cubicBezTo>
                    <a:pt x="30733" y="7675"/>
                    <a:pt x="30076" y="6449"/>
                    <a:pt x="29222" y="5223"/>
                  </a:cubicBezTo>
                  <a:cubicBezTo>
                    <a:pt x="28861" y="4719"/>
                    <a:pt x="28489" y="4205"/>
                    <a:pt x="28029" y="3789"/>
                  </a:cubicBezTo>
                  <a:cubicBezTo>
                    <a:pt x="27799" y="3580"/>
                    <a:pt x="27547" y="3373"/>
                    <a:pt x="27273" y="3230"/>
                  </a:cubicBezTo>
                  <a:cubicBezTo>
                    <a:pt x="27010" y="3110"/>
                    <a:pt x="26747" y="3077"/>
                    <a:pt x="26550" y="2836"/>
                  </a:cubicBezTo>
                  <a:cubicBezTo>
                    <a:pt x="26474" y="2738"/>
                    <a:pt x="26419" y="2628"/>
                    <a:pt x="26343" y="2507"/>
                  </a:cubicBezTo>
                  <a:cubicBezTo>
                    <a:pt x="26069" y="2048"/>
                    <a:pt x="25631" y="1697"/>
                    <a:pt x="25127" y="1490"/>
                  </a:cubicBezTo>
                  <a:cubicBezTo>
                    <a:pt x="24569" y="1259"/>
                    <a:pt x="24000" y="1478"/>
                    <a:pt x="23452" y="1259"/>
                  </a:cubicBezTo>
                  <a:cubicBezTo>
                    <a:pt x="23266" y="1183"/>
                    <a:pt x="23102" y="1074"/>
                    <a:pt x="22937" y="964"/>
                  </a:cubicBezTo>
                  <a:cubicBezTo>
                    <a:pt x="22368" y="624"/>
                    <a:pt x="21755" y="427"/>
                    <a:pt x="21109" y="296"/>
                  </a:cubicBezTo>
                  <a:cubicBezTo>
                    <a:pt x="20638" y="198"/>
                    <a:pt x="20025" y="318"/>
                    <a:pt x="19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441;p48">
              <a:extLst>
                <a:ext uri="{FF2B5EF4-FFF2-40B4-BE49-F238E27FC236}">
                  <a16:creationId xmlns:a16="http://schemas.microsoft.com/office/drawing/2014/main" id="{B6B288D1-D1B5-B010-F922-0B2EEAB2CD68}"/>
                </a:ext>
              </a:extLst>
            </p:cNvPr>
            <p:cNvSpPr/>
            <p:nvPr/>
          </p:nvSpPr>
          <p:spPr>
            <a:xfrm>
              <a:off x="2697123" y="2849596"/>
              <a:ext cx="4603" cy="13220"/>
            </a:xfrm>
            <a:custGeom>
              <a:avLst/>
              <a:gdLst/>
              <a:ahLst/>
              <a:cxnLst/>
              <a:rect l="l" t="t" r="r" b="b"/>
              <a:pathLst>
                <a:path w="187" h="537" extrusionOk="0">
                  <a:moveTo>
                    <a:pt x="0" y="0"/>
                  </a:moveTo>
                  <a:lnTo>
                    <a:pt x="0" y="0"/>
                  </a:lnTo>
                  <a:cubicBezTo>
                    <a:pt x="77" y="176"/>
                    <a:pt x="132" y="351"/>
                    <a:pt x="186" y="537"/>
                  </a:cubicBezTo>
                  <a:cubicBezTo>
                    <a:pt x="176" y="361"/>
                    <a:pt x="132" y="186"/>
                    <a:pt x="66" y="44"/>
                  </a:cubicBezTo>
                  <a:cubicBezTo>
                    <a:pt x="44" y="33"/>
                    <a:pt x="22" y="11"/>
                    <a:pt x="0" y="0"/>
                  </a:cubicBezTo>
                  <a:close/>
                </a:path>
              </a:pathLst>
            </a:custGeom>
            <a:solidFill>
              <a:srgbClr val="A8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442;p48">
              <a:extLst>
                <a:ext uri="{FF2B5EF4-FFF2-40B4-BE49-F238E27FC236}">
                  <a16:creationId xmlns:a16="http://schemas.microsoft.com/office/drawing/2014/main" id="{7AB5E921-0FDB-877A-095E-6538A9C2F145}"/>
                </a:ext>
              </a:extLst>
            </p:cNvPr>
            <p:cNvSpPr/>
            <p:nvPr/>
          </p:nvSpPr>
          <p:spPr>
            <a:xfrm>
              <a:off x="2693356" y="2849055"/>
              <a:ext cx="10512" cy="48004"/>
            </a:xfrm>
            <a:custGeom>
              <a:avLst/>
              <a:gdLst/>
              <a:ahLst/>
              <a:cxnLst/>
              <a:rect l="l" t="t" r="r" b="b"/>
              <a:pathLst>
                <a:path w="427" h="1950" extrusionOk="0">
                  <a:moveTo>
                    <a:pt x="120" y="1"/>
                  </a:moveTo>
                  <a:lnTo>
                    <a:pt x="120" y="1"/>
                  </a:lnTo>
                  <a:cubicBezTo>
                    <a:pt x="427" y="526"/>
                    <a:pt x="252" y="1391"/>
                    <a:pt x="0" y="1949"/>
                  </a:cubicBezTo>
                  <a:cubicBezTo>
                    <a:pt x="22" y="1938"/>
                    <a:pt x="44" y="1928"/>
                    <a:pt x="76" y="1928"/>
                  </a:cubicBezTo>
                  <a:cubicBezTo>
                    <a:pt x="241" y="1533"/>
                    <a:pt x="372" y="1018"/>
                    <a:pt x="339" y="559"/>
                  </a:cubicBezTo>
                  <a:cubicBezTo>
                    <a:pt x="285" y="373"/>
                    <a:pt x="230" y="198"/>
                    <a:pt x="153" y="22"/>
                  </a:cubicBezTo>
                  <a:cubicBezTo>
                    <a:pt x="142" y="11"/>
                    <a:pt x="132" y="11"/>
                    <a:pt x="120" y="1"/>
                  </a:cubicBezTo>
                  <a:close/>
                </a:path>
              </a:pathLst>
            </a:custGeom>
            <a:solidFill>
              <a:srgbClr val="332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443;p48">
              <a:extLst>
                <a:ext uri="{FF2B5EF4-FFF2-40B4-BE49-F238E27FC236}">
                  <a16:creationId xmlns:a16="http://schemas.microsoft.com/office/drawing/2014/main" id="{617FFB8E-3CA3-16B5-02E6-38412E1273AB}"/>
                </a:ext>
              </a:extLst>
            </p:cNvPr>
            <p:cNvSpPr/>
            <p:nvPr/>
          </p:nvSpPr>
          <p:spPr>
            <a:xfrm>
              <a:off x="2443218" y="2896493"/>
              <a:ext cx="252034" cy="91380"/>
            </a:xfrm>
            <a:custGeom>
              <a:avLst/>
              <a:gdLst/>
              <a:ahLst/>
              <a:cxnLst/>
              <a:rect l="l" t="t" r="r" b="b"/>
              <a:pathLst>
                <a:path w="10238" h="3712" extrusionOk="0">
                  <a:moveTo>
                    <a:pt x="10237" y="1"/>
                  </a:moveTo>
                  <a:cubicBezTo>
                    <a:pt x="10205" y="1"/>
                    <a:pt x="10183" y="11"/>
                    <a:pt x="10161" y="22"/>
                  </a:cubicBezTo>
                  <a:cubicBezTo>
                    <a:pt x="10139" y="77"/>
                    <a:pt x="10106" y="132"/>
                    <a:pt x="10084" y="186"/>
                  </a:cubicBezTo>
                  <a:cubicBezTo>
                    <a:pt x="9351" y="1533"/>
                    <a:pt x="7851" y="2256"/>
                    <a:pt x="6385" y="2726"/>
                  </a:cubicBezTo>
                  <a:lnTo>
                    <a:pt x="6385" y="2726"/>
                  </a:lnTo>
                  <a:cubicBezTo>
                    <a:pt x="6381" y="2726"/>
                    <a:pt x="6377" y="2726"/>
                    <a:pt x="6373" y="2726"/>
                  </a:cubicBezTo>
                  <a:cubicBezTo>
                    <a:pt x="6340" y="2738"/>
                    <a:pt x="6318" y="2748"/>
                    <a:pt x="6285" y="2760"/>
                  </a:cubicBezTo>
                  <a:cubicBezTo>
                    <a:pt x="4259" y="3383"/>
                    <a:pt x="2135" y="3712"/>
                    <a:pt x="1" y="3712"/>
                  </a:cubicBezTo>
                  <a:lnTo>
                    <a:pt x="33" y="3712"/>
                  </a:lnTo>
                  <a:cubicBezTo>
                    <a:pt x="2169" y="3712"/>
                    <a:pt x="4315" y="3395"/>
                    <a:pt x="6351" y="2760"/>
                  </a:cubicBezTo>
                  <a:cubicBezTo>
                    <a:pt x="6395" y="2738"/>
                    <a:pt x="6439" y="2726"/>
                    <a:pt x="6482" y="2716"/>
                  </a:cubicBezTo>
                  <a:cubicBezTo>
                    <a:pt x="6444" y="2716"/>
                    <a:pt x="6414" y="2724"/>
                    <a:pt x="6385" y="2726"/>
                  </a:cubicBezTo>
                  <a:lnTo>
                    <a:pt x="6385" y="2726"/>
                  </a:lnTo>
                  <a:cubicBezTo>
                    <a:pt x="6418" y="2716"/>
                    <a:pt x="6461" y="2716"/>
                    <a:pt x="6493" y="2704"/>
                  </a:cubicBezTo>
                  <a:cubicBezTo>
                    <a:pt x="7938" y="2245"/>
                    <a:pt x="9417" y="1522"/>
                    <a:pt x="10139" y="186"/>
                  </a:cubicBezTo>
                  <a:cubicBezTo>
                    <a:pt x="10172" y="121"/>
                    <a:pt x="10205" y="66"/>
                    <a:pt x="10237" y="1"/>
                  </a:cubicBezTo>
                  <a:close/>
                </a:path>
              </a:pathLst>
            </a:custGeom>
            <a:solidFill>
              <a:srgbClr val="42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444;p48">
              <a:extLst>
                <a:ext uri="{FF2B5EF4-FFF2-40B4-BE49-F238E27FC236}">
                  <a16:creationId xmlns:a16="http://schemas.microsoft.com/office/drawing/2014/main" id="{D206B2C0-6198-C7D2-2B6C-A4956D3CA942}"/>
                </a:ext>
              </a:extLst>
            </p:cNvPr>
            <p:cNvSpPr/>
            <p:nvPr/>
          </p:nvSpPr>
          <p:spPr>
            <a:xfrm>
              <a:off x="2600080" y="2963059"/>
              <a:ext cx="2979" cy="566"/>
            </a:xfrm>
            <a:custGeom>
              <a:avLst/>
              <a:gdLst/>
              <a:ahLst/>
              <a:cxnLst/>
              <a:rect l="l" t="t" r="r" b="b"/>
              <a:pathLst>
                <a:path w="121" h="23" extrusionOk="0">
                  <a:moveTo>
                    <a:pt x="121" y="0"/>
                  </a:moveTo>
                  <a:cubicBezTo>
                    <a:pt x="89" y="12"/>
                    <a:pt x="46" y="12"/>
                    <a:pt x="13" y="22"/>
                  </a:cubicBezTo>
                  <a:lnTo>
                    <a:pt x="13" y="22"/>
                  </a:lnTo>
                  <a:cubicBezTo>
                    <a:pt x="42" y="20"/>
                    <a:pt x="72" y="12"/>
                    <a:pt x="110" y="12"/>
                  </a:cubicBezTo>
                  <a:cubicBezTo>
                    <a:pt x="110" y="12"/>
                    <a:pt x="121" y="12"/>
                    <a:pt x="121" y="0"/>
                  </a:cubicBezTo>
                  <a:close/>
                  <a:moveTo>
                    <a:pt x="13" y="22"/>
                  </a:moveTo>
                  <a:cubicBezTo>
                    <a:pt x="9" y="22"/>
                    <a:pt x="5" y="22"/>
                    <a:pt x="1" y="22"/>
                  </a:cubicBezTo>
                  <a:lnTo>
                    <a:pt x="11" y="22"/>
                  </a:lnTo>
                  <a:cubicBezTo>
                    <a:pt x="12" y="22"/>
                    <a:pt x="12" y="22"/>
                    <a:pt x="13" y="22"/>
                  </a:cubicBezTo>
                  <a:close/>
                </a:path>
              </a:pathLst>
            </a:custGeom>
            <a:solidFill>
              <a:srgbClr val="35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445;p48">
              <a:extLst>
                <a:ext uri="{FF2B5EF4-FFF2-40B4-BE49-F238E27FC236}">
                  <a16:creationId xmlns:a16="http://schemas.microsoft.com/office/drawing/2014/main" id="{1EE7450E-D062-B0B3-D22E-D81E51E1046A}"/>
                </a:ext>
              </a:extLst>
            </p:cNvPr>
            <p:cNvSpPr/>
            <p:nvPr/>
          </p:nvSpPr>
          <p:spPr>
            <a:xfrm>
              <a:off x="2255632" y="2929382"/>
              <a:ext cx="26981" cy="33160"/>
            </a:xfrm>
            <a:custGeom>
              <a:avLst/>
              <a:gdLst/>
              <a:ahLst/>
              <a:cxnLst/>
              <a:rect l="l" t="t" r="r" b="b"/>
              <a:pathLst>
                <a:path w="1096" h="1347" extrusionOk="0">
                  <a:moveTo>
                    <a:pt x="1095" y="0"/>
                  </a:moveTo>
                  <a:cubicBezTo>
                    <a:pt x="1095" y="1"/>
                    <a:pt x="1094" y="1"/>
                    <a:pt x="1094" y="2"/>
                  </a:cubicBezTo>
                  <a:lnTo>
                    <a:pt x="1094" y="2"/>
                  </a:lnTo>
                  <a:cubicBezTo>
                    <a:pt x="1094" y="1"/>
                    <a:pt x="1095" y="1"/>
                    <a:pt x="1095" y="0"/>
                  </a:cubicBezTo>
                  <a:close/>
                  <a:moveTo>
                    <a:pt x="1094" y="2"/>
                  </a:moveTo>
                  <a:lnTo>
                    <a:pt x="1094" y="2"/>
                  </a:lnTo>
                  <a:cubicBezTo>
                    <a:pt x="678" y="428"/>
                    <a:pt x="176" y="789"/>
                    <a:pt x="1" y="1347"/>
                  </a:cubicBezTo>
                  <a:cubicBezTo>
                    <a:pt x="329" y="898"/>
                    <a:pt x="712" y="471"/>
                    <a:pt x="1095" y="66"/>
                  </a:cubicBezTo>
                  <a:cubicBezTo>
                    <a:pt x="1085" y="34"/>
                    <a:pt x="1084" y="13"/>
                    <a:pt x="1094" y="2"/>
                  </a:cubicBezTo>
                  <a:close/>
                </a:path>
              </a:pathLst>
            </a:custGeom>
            <a:solidFill>
              <a:srgbClr val="49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446;p48">
              <a:extLst>
                <a:ext uri="{FF2B5EF4-FFF2-40B4-BE49-F238E27FC236}">
                  <a16:creationId xmlns:a16="http://schemas.microsoft.com/office/drawing/2014/main" id="{62FA74C9-B868-6C00-FB01-FC7073E366EB}"/>
                </a:ext>
              </a:extLst>
            </p:cNvPr>
            <p:cNvSpPr/>
            <p:nvPr/>
          </p:nvSpPr>
          <p:spPr>
            <a:xfrm>
              <a:off x="2254008" y="2850680"/>
              <a:ext cx="675184" cy="170082"/>
            </a:xfrm>
            <a:custGeom>
              <a:avLst/>
              <a:gdLst/>
              <a:ahLst/>
              <a:cxnLst/>
              <a:rect l="l" t="t" r="r" b="b"/>
              <a:pathLst>
                <a:path w="27427" h="6909" extrusionOk="0">
                  <a:moveTo>
                    <a:pt x="19324" y="811"/>
                  </a:moveTo>
                  <a:cubicBezTo>
                    <a:pt x="19106" y="854"/>
                    <a:pt x="18909" y="942"/>
                    <a:pt x="18723" y="1062"/>
                  </a:cubicBezTo>
                  <a:cubicBezTo>
                    <a:pt x="18898" y="942"/>
                    <a:pt x="19106" y="854"/>
                    <a:pt x="19324" y="811"/>
                  </a:cubicBezTo>
                  <a:close/>
                  <a:moveTo>
                    <a:pt x="18942" y="2419"/>
                  </a:moveTo>
                  <a:lnTo>
                    <a:pt x="19073" y="2431"/>
                  </a:lnTo>
                  <a:lnTo>
                    <a:pt x="19193" y="2441"/>
                  </a:lnTo>
                  <a:lnTo>
                    <a:pt x="19262" y="2454"/>
                  </a:lnTo>
                  <a:lnTo>
                    <a:pt x="19262" y="2454"/>
                  </a:lnTo>
                  <a:cubicBezTo>
                    <a:pt x="19167" y="2438"/>
                    <a:pt x="19067" y="2431"/>
                    <a:pt x="18974" y="2431"/>
                  </a:cubicBezTo>
                  <a:cubicBezTo>
                    <a:pt x="18920" y="2431"/>
                    <a:pt x="18876" y="2431"/>
                    <a:pt x="18821" y="2441"/>
                  </a:cubicBezTo>
                  <a:cubicBezTo>
                    <a:pt x="18657" y="2453"/>
                    <a:pt x="18493" y="2485"/>
                    <a:pt x="18329" y="2540"/>
                  </a:cubicBezTo>
                  <a:cubicBezTo>
                    <a:pt x="18176" y="2595"/>
                    <a:pt x="18022" y="2672"/>
                    <a:pt x="17891" y="2759"/>
                  </a:cubicBezTo>
                  <a:cubicBezTo>
                    <a:pt x="17748" y="2847"/>
                    <a:pt x="17628" y="2956"/>
                    <a:pt x="17519" y="3076"/>
                  </a:cubicBezTo>
                  <a:lnTo>
                    <a:pt x="17595" y="2989"/>
                  </a:lnTo>
                  <a:lnTo>
                    <a:pt x="17683" y="2901"/>
                  </a:lnTo>
                  <a:lnTo>
                    <a:pt x="17781" y="2825"/>
                  </a:lnTo>
                  <a:lnTo>
                    <a:pt x="17880" y="2748"/>
                  </a:lnTo>
                  <a:cubicBezTo>
                    <a:pt x="18022" y="2660"/>
                    <a:pt x="18176" y="2584"/>
                    <a:pt x="18329" y="2529"/>
                  </a:cubicBezTo>
                  <a:cubicBezTo>
                    <a:pt x="18482" y="2475"/>
                    <a:pt x="18657" y="2441"/>
                    <a:pt x="18821" y="2431"/>
                  </a:cubicBezTo>
                  <a:lnTo>
                    <a:pt x="18942" y="2419"/>
                  </a:lnTo>
                  <a:close/>
                  <a:moveTo>
                    <a:pt x="2114" y="4609"/>
                  </a:moveTo>
                  <a:cubicBezTo>
                    <a:pt x="2179" y="4609"/>
                    <a:pt x="2256" y="4621"/>
                    <a:pt x="2333" y="4631"/>
                  </a:cubicBezTo>
                  <a:cubicBezTo>
                    <a:pt x="2398" y="4643"/>
                    <a:pt x="2475" y="4664"/>
                    <a:pt x="2541" y="4686"/>
                  </a:cubicBezTo>
                  <a:cubicBezTo>
                    <a:pt x="2607" y="4708"/>
                    <a:pt x="2672" y="4741"/>
                    <a:pt x="2738" y="4784"/>
                  </a:cubicBezTo>
                  <a:cubicBezTo>
                    <a:pt x="2607" y="4708"/>
                    <a:pt x="2475" y="4664"/>
                    <a:pt x="2333" y="4643"/>
                  </a:cubicBezTo>
                  <a:cubicBezTo>
                    <a:pt x="2256" y="4631"/>
                    <a:pt x="2191" y="4621"/>
                    <a:pt x="2114" y="4621"/>
                  </a:cubicBezTo>
                  <a:cubicBezTo>
                    <a:pt x="2037" y="4621"/>
                    <a:pt x="1972" y="4631"/>
                    <a:pt x="1895" y="4643"/>
                  </a:cubicBezTo>
                  <a:cubicBezTo>
                    <a:pt x="1753" y="4664"/>
                    <a:pt x="1610" y="4708"/>
                    <a:pt x="1479" y="4774"/>
                  </a:cubicBezTo>
                  <a:cubicBezTo>
                    <a:pt x="1610" y="4697"/>
                    <a:pt x="1753" y="4653"/>
                    <a:pt x="1895" y="4631"/>
                  </a:cubicBezTo>
                  <a:cubicBezTo>
                    <a:pt x="1960" y="4621"/>
                    <a:pt x="2037" y="4609"/>
                    <a:pt x="2114" y="4609"/>
                  </a:cubicBezTo>
                  <a:close/>
                  <a:moveTo>
                    <a:pt x="17069" y="3810"/>
                  </a:moveTo>
                  <a:cubicBezTo>
                    <a:pt x="17201" y="3810"/>
                    <a:pt x="17344" y="3821"/>
                    <a:pt x="17475" y="3821"/>
                  </a:cubicBezTo>
                  <a:lnTo>
                    <a:pt x="17803" y="3854"/>
                  </a:lnTo>
                  <a:cubicBezTo>
                    <a:pt x="17913" y="3865"/>
                    <a:pt x="18022" y="3876"/>
                    <a:pt x="18132" y="3898"/>
                  </a:cubicBezTo>
                  <a:cubicBezTo>
                    <a:pt x="18241" y="3909"/>
                    <a:pt x="18351" y="3930"/>
                    <a:pt x="18460" y="3952"/>
                  </a:cubicBezTo>
                  <a:cubicBezTo>
                    <a:pt x="18570" y="3974"/>
                    <a:pt x="18679" y="4007"/>
                    <a:pt x="18789" y="4029"/>
                  </a:cubicBezTo>
                  <a:cubicBezTo>
                    <a:pt x="18996" y="4084"/>
                    <a:pt x="19215" y="4161"/>
                    <a:pt x="19412" y="4248"/>
                  </a:cubicBezTo>
                  <a:cubicBezTo>
                    <a:pt x="19511" y="4303"/>
                    <a:pt x="19609" y="4358"/>
                    <a:pt x="19697" y="4412"/>
                  </a:cubicBezTo>
                  <a:cubicBezTo>
                    <a:pt x="19796" y="4478"/>
                    <a:pt x="19884" y="4544"/>
                    <a:pt x="19960" y="4621"/>
                  </a:cubicBezTo>
                  <a:cubicBezTo>
                    <a:pt x="20037" y="4697"/>
                    <a:pt x="20113" y="4784"/>
                    <a:pt x="20168" y="4883"/>
                  </a:cubicBezTo>
                  <a:cubicBezTo>
                    <a:pt x="20103" y="4784"/>
                    <a:pt x="20037" y="4708"/>
                    <a:pt x="19960" y="4631"/>
                  </a:cubicBezTo>
                  <a:cubicBezTo>
                    <a:pt x="19872" y="4555"/>
                    <a:pt x="19785" y="4478"/>
                    <a:pt x="19697" y="4424"/>
                  </a:cubicBezTo>
                  <a:cubicBezTo>
                    <a:pt x="19609" y="4358"/>
                    <a:pt x="19511" y="4314"/>
                    <a:pt x="19412" y="4259"/>
                  </a:cubicBezTo>
                  <a:cubicBezTo>
                    <a:pt x="19205" y="4171"/>
                    <a:pt x="18996" y="4095"/>
                    <a:pt x="18777" y="4040"/>
                  </a:cubicBezTo>
                  <a:cubicBezTo>
                    <a:pt x="18679" y="4018"/>
                    <a:pt x="18570" y="3986"/>
                    <a:pt x="18460" y="3964"/>
                  </a:cubicBezTo>
                  <a:cubicBezTo>
                    <a:pt x="18351" y="3942"/>
                    <a:pt x="18241" y="3930"/>
                    <a:pt x="18132" y="3909"/>
                  </a:cubicBezTo>
                  <a:cubicBezTo>
                    <a:pt x="18022" y="3887"/>
                    <a:pt x="17913" y="3876"/>
                    <a:pt x="17803" y="3865"/>
                  </a:cubicBezTo>
                  <a:lnTo>
                    <a:pt x="17475" y="3832"/>
                  </a:lnTo>
                  <a:cubicBezTo>
                    <a:pt x="17332" y="3832"/>
                    <a:pt x="17190" y="3821"/>
                    <a:pt x="17047" y="3821"/>
                  </a:cubicBezTo>
                  <a:cubicBezTo>
                    <a:pt x="16971" y="3821"/>
                    <a:pt x="16884" y="3821"/>
                    <a:pt x="16807" y="3832"/>
                  </a:cubicBezTo>
                  <a:cubicBezTo>
                    <a:pt x="16588" y="3843"/>
                    <a:pt x="16369" y="3865"/>
                    <a:pt x="16161" y="3930"/>
                  </a:cubicBezTo>
                  <a:cubicBezTo>
                    <a:pt x="16052" y="3964"/>
                    <a:pt x="15953" y="4007"/>
                    <a:pt x="15855" y="4062"/>
                  </a:cubicBezTo>
                  <a:cubicBezTo>
                    <a:pt x="15942" y="4007"/>
                    <a:pt x="16052" y="3964"/>
                    <a:pt x="16150" y="3930"/>
                  </a:cubicBezTo>
                  <a:cubicBezTo>
                    <a:pt x="16259" y="3887"/>
                    <a:pt x="16369" y="3865"/>
                    <a:pt x="16478" y="3854"/>
                  </a:cubicBezTo>
                  <a:cubicBezTo>
                    <a:pt x="16588" y="3832"/>
                    <a:pt x="16697" y="3821"/>
                    <a:pt x="16807" y="3821"/>
                  </a:cubicBezTo>
                  <a:cubicBezTo>
                    <a:pt x="16894" y="3810"/>
                    <a:pt x="16982" y="3810"/>
                    <a:pt x="17069" y="3810"/>
                  </a:cubicBezTo>
                  <a:close/>
                  <a:moveTo>
                    <a:pt x="4337" y="5562"/>
                  </a:moveTo>
                  <a:cubicBezTo>
                    <a:pt x="4380" y="5562"/>
                    <a:pt x="4424" y="5573"/>
                    <a:pt x="4478" y="5573"/>
                  </a:cubicBezTo>
                  <a:lnTo>
                    <a:pt x="5037" y="5573"/>
                  </a:lnTo>
                  <a:cubicBezTo>
                    <a:pt x="5125" y="5573"/>
                    <a:pt x="5223" y="5584"/>
                    <a:pt x="5311" y="5606"/>
                  </a:cubicBezTo>
                  <a:cubicBezTo>
                    <a:pt x="5398" y="5617"/>
                    <a:pt x="5497" y="5638"/>
                    <a:pt x="5585" y="5682"/>
                  </a:cubicBezTo>
                  <a:cubicBezTo>
                    <a:pt x="5410" y="5617"/>
                    <a:pt x="5223" y="5584"/>
                    <a:pt x="5037" y="5584"/>
                  </a:cubicBezTo>
                  <a:lnTo>
                    <a:pt x="4468" y="5584"/>
                  </a:lnTo>
                  <a:cubicBezTo>
                    <a:pt x="4424" y="5584"/>
                    <a:pt x="4380" y="5584"/>
                    <a:pt x="4337" y="5573"/>
                  </a:cubicBezTo>
                  <a:lnTo>
                    <a:pt x="4194" y="5573"/>
                  </a:lnTo>
                  <a:cubicBezTo>
                    <a:pt x="4106" y="5573"/>
                    <a:pt x="4008" y="5595"/>
                    <a:pt x="3921" y="5628"/>
                  </a:cubicBezTo>
                  <a:cubicBezTo>
                    <a:pt x="3833" y="5660"/>
                    <a:pt x="3756" y="5704"/>
                    <a:pt x="3680" y="5759"/>
                  </a:cubicBezTo>
                  <a:cubicBezTo>
                    <a:pt x="3647" y="5770"/>
                    <a:pt x="3625" y="5791"/>
                    <a:pt x="3593" y="5813"/>
                  </a:cubicBezTo>
                  <a:lnTo>
                    <a:pt x="3593" y="5813"/>
                  </a:lnTo>
                  <a:cubicBezTo>
                    <a:pt x="3625" y="5791"/>
                    <a:pt x="3646" y="5770"/>
                    <a:pt x="3668" y="5748"/>
                  </a:cubicBezTo>
                  <a:cubicBezTo>
                    <a:pt x="3745" y="5694"/>
                    <a:pt x="3833" y="5650"/>
                    <a:pt x="3921" y="5617"/>
                  </a:cubicBezTo>
                  <a:cubicBezTo>
                    <a:pt x="4008" y="5584"/>
                    <a:pt x="4096" y="5562"/>
                    <a:pt x="4194" y="5562"/>
                  </a:cubicBezTo>
                  <a:close/>
                  <a:moveTo>
                    <a:pt x="12975" y="5091"/>
                  </a:moveTo>
                  <a:cubicBezTo>
                    <a:pt x="13084" y="5091"/>
                    <a:pt x="13205" y="5102"/>
                    <a:pt x="13303" y="5124"/>
                  </a:cubicBezTo>
                  <a:cubicBezTo>
                    <a:pt x="13413" y="5146"/>
                    <a:pt x="13522" y="5179"/>
                    <a:pt x="13632" y="5212"/>
                  </a:cubicBezTo>
                  <a:cubicBezTo>
                    <a:pt x="13840" y="5299"/>
                    <a:pt x="14026" y="5409"/>
                    <a:pt x="14201" y="5540"/>
                  </a:cubicBezTo>
                  <a:cubicBezTo>
                    <a:pt x="14376" y="5682"/>
                    <a:pt x="14529" y="5847"/>
                    <a:pt x="14661" y="6022"/>
                  </a:cubicBezTo>
                  <a:cubicBezTo>
                    <a:pt x="14716" y="6120"/>
                    <a:pt x="14770" y="6219"/>
                    <a:pt x="14814" y="6317"/>
                  </a:cubicBezTo>
                  <a:cubicBezTo>
                    <a:pt x="14770" y="6219"/>
                    <a:pt x="14704" y="6120"/>
                    <a:pt x="14650" y="6033"/>
                  </a:cubicBezTo>
                  <a:cubicBezTo>
                    <a:pt x="14519" y="5847"/>
                    <a:pt x="14366" y="5694"/>
                    <a:pt x="14190" y="5551"/>
                  </a:cubicBezTo>
                  <a:cubicBezTo>
                    <a:pt x="14026" y="5419"/>
                    <a:pt x="13829" y="5310"/>
                    <a:pt x="13621" y="5222"/>
                  </a:cubicBezTo>
                  <a:cubicBezTo>
                    <a:pt x="13522" y="5190"/>
                    <a:pt x="13413" y="5157"/>
                    <a:pt x="13303" y="5135"/>
                  </a:cubicBezTo>
                  <a:cubicBezTo>
                    <a:pt x="13194" y="5113"/>
                    <a:pt x="13084" y="5091"/>
                    <a:pt x="12975" y="5091"/>
                  </a:cubicBezTo>
                  <a:close/>
                  <a:moveTo>
                    <a:pt x="14814" y="6317"/>
                  </a:moveTo>
                  <a:cubicBezTo>
                    <a:pt x="14869" y="6416"/>
                    <a:pt x="14902" y="6526"/>
                    <a:pt x="14935" y="6624"/>
                  </a:cubicBezTo>
                  <a:cubicBezTo>
                    <a:pt x="14902" y="6526"/>
                    <a:pt x="14858" y="6416"/>
                    <a:pt x="14814" y="6317"/>
                  </a:cubicBezTo>
                  <a:close/>
                  <a:moveTo>
                    <a:pt x="18066" y="0"/>
                  </a:moveTo>
                  <a:lnTo>
                    <a:pt x="18066" y="0"/>
                  </a:lnTo>
                  <a:cubicBezTo>
                    <a:pt x="18132" y="142"/>
                    <a:pt x="18176" y="317"/>
                    <a:pt x="18186" y="493"/>
                  </a:cubicBezTo>
                  <a:cubicBezTo>
                    <a:pt x="18219" y="952"/>
                    <a:pt x="18088" y="1467"/>
                    <a:pt x="17923" y="1862"/>
                  </a:cubicBezTo>
                  <a:cubicBezTo>
                    <a:pt x="17891" y="1927"/>
                    <a:pt x="17858" y="1982"/>
                    <a:pt x="17825" y="2047"/>
                  </a:cubicBezTo>
                  <a:cubicBezTo>
                    <a:pt x="17103" y="3383"/>
                    <a:pt x="15624" y="4106"/>
                    <a:pt x="14179" y="4565"/>
                  </a:cubicBezTo>
                  <a:cubicBezTo>
                    <a:pt x="14179" y="4577"/>
                    <a:pt x="14168" y="4577"/>
                    <a:pt x="14168" y="4577"/>
                  </a:cubicBezTo>
                  <a:cubicBezTo>
                    <a:pt x="14125" y="4587"/>
                    <a:pt x="14081" y="4599"/>
                    <a:pt x="14037" y="4621"/>
                  </a:cubicBezTo>
                  <a:cubicBezTo>
                    <a:pt x="12001" y="5256"/>
                    <a:pt x="9855" y="5573"/>
                    <a:pt x="7719" y="5573"/>
                  </a:cubicBezTo>
                  <a:lnTo>
                    <a:pt x="7665" y="5573"/>
                  </a:lnTo>
                  <a:cubicBezTo>
                    <a:pt x="7172" y="5573"/>
                    <a:pt x="6690" y="5562"/>
                    <a:pt x="6198" y="5529"/>
                  </a:cubicBezTo>
                  <a:cubicBezTo>
                    <a:pt x="5179" y="5453"/>
                    <a:pt x="4128" y="5288"/>
                    <a:pt x="3198" y="4840"/>
                  </a:cubicBezTo>
                  <a:cubicBezTo>
                    <a:pt x="3023" y="4752"/>
                    <a:pt x="1325" y="3570"/>
                    <a:pt x="1161" y="3263"/>
                  </a:cubicBezTo>
                  <a:cubicBezTo>
                    <a:pt x="778" y="3668"/>
                    <a:pt x="395" y="4095"/>
                    <a:pt x="67" y="4544"/>
                  </a:cubicBezTo>
                  <a:cubicBezTo>
                    <a:pt x="33" y="4653"/>
                    <a:pt x="11" y="4763"/>
                    <a:pt x="1" y="4883"/>
                  </a:cubicBezTo>
                  <a:cubicBezTo>
                    <a:pt x="461" y="4796"/>
                    <a:pt x="931" y="4719"/>
                    <a:pt x="1402" y="4631"/>
                  </a:cubicBezTo>
                  <a:lnTo>
                    <a:pt x="1402" y="4631"/>
                  </a:lnTo>
                  <a:cubicBezTo>
                    <a:pt x="1391" y="4697"/>
                    <a:pt x="1380" y="4763"/>
                    <a:pt x="1391" y="4818"/>
                  </a:cubicBezTo>
                  <a:cubicBezTo>
                    <a:pt x="1424" y="4806"/>
                    <a:pt x="1446" y="4784"/>
                    <a:pt x="1479" y="4774"/>
                  </a:cubicBezTo>
                  <a:lnTo>
                    <a:pt x="1479" y="4774"/>
                  </a:lnTo>
                  <a:cubicBezTo>
                    <a:pt x="1457" y="4796"/>
                    <a:pt x="1424" y="4818"/>
                    <a:pt x="1391" y="4828"/>
                  </a:cubicBezTo>
                  <a:cubicBezTo>
                    <a:pt x="1435" y="5222"/>
                    <a:pt x="1807" y="5562"/>
                    <a:pt x="2213" y="5650"/>
                  </a:cubicBezTo>
                  <a:cubicBezTo>
                    <a:pt x="2322" y="5672"/>
                    <a:pt x="2432" y="5682"/>
                    <a:pt x="2552" y="5682"/>
                  </a:cubicBezTo>
                  <a:cubicBezTo>
                    <a:pt x="2913" y="5682"/>
                    <a:pt x="3274" y="5573"/>
                    <a:pt x="3624" y="5463"/>
                  </a:cubicBezTo>
                  <a:lnTo>
                    <a:pt x="3624" y="5463"/>
                  </a:lnTo>
                  <a:cubicBezTo>
                    <a:pt x="3592" y="5584"/>
                    <a:pt x="3581" y="5694"/>
                    <a:pt x="3592" y="5814"/>
                  </a:cubicBezTo>
                  <a:cubicBezTo>
                    <a:pt x="3646" y="6263"/>
                    <a:pt x="3997" y="6668"/>
                    <a:pt x="4424" y="6821"/>
                  </a:cubicBezTo>
                  <a:cubicBezTo>
                    <a:pt x="4588" y="6876"/>
                    <a:pt x="4753" y="6908"/>
                    <a:pt x="4928" y="6908"/>
                  </a:cubicBezTo>
                  <a:cubicBezTo>
                    <a:pt x="5332" y="6908"/>
                    <a:pt x="5738" y="6767"/>
                    <a:pt x="6077" y="6548"/>
                  </a:cubicBezTo>
                  <a:cubicBezTo>
                    <a:pt x="6307" y="6405"/>
                    <a:pt x="6537" y="6219"/>
                    <a:pt x="6778" y="6110"/>
                  </a:cubicBezTo>
                  <a:cubicBezTo>
                    <a:pt x="6811" y="6088"/>
                    <a:pt x="6833" y="6066"/>
                    <a:pt x="6865" y="6054"/>
                  </a:cubicBezTo>
                  <a:cubicBezTo>
                    <a:pt x="7052" y="5923"/>
                    <a:pt x="7259" y="5814"/>
                    <a:pt x="7478" y="5759"/>
                  </a:cubicBezTo>
                  <a:cubicBezTo>
                    <a:pt x="7588" y="5726"/>
                    <a:pt x="7697" y="5704"/>
                    <a:pt x="7818" y="5704"/>
                  </a:cubicBezTo>
                  <a:lnTo>
                    <a:pt x="7873" y="5704"/>
                  </a:lnTo>
                  <a:cubicBezTo>
                    <a:pt x="7877" y="5704"/>
                    <a:pt x="7882" y="5704"/>
                    <a:pt x="7887" y="5704"/>
                  </a:cubicBezTo>
                  <a:lnTo>
                    <a:pt x="7887" y="5704"/>
                  </a:lnTo>
                  <a:cubicBezTo>
                    <a:pt x="7860" y="5705"/>
                    <a:pt x="7836" y="5706"/>
                    <a:pt x="7818" y="5715"/>
                  </a:cubicBezTo>
                  <a:cubicBezTo>
                    <a:pt x="7697" y="5715"/>
                    <a:pt x="7588" y="5737"/>
                    <a:pt x="7478" y="5770"/>
                  </a:cubicBezTo>
                  <a:cubicBezTo>
                    <a:pt x="7259" y="5835"/>
                    <a:pt x="7052" y="5934"/>
                    <a:pt x="6865" y="6066"/>
                  </a:cubicBezTo>
                  <a:cubicBezTo>
                    <a:pt x="6855" y="6066"/>
                    <a:pt x="6855" y="6076"/>
                    <a:pt x="6843" y="6088"/>
                  </a:cubicBezTo>
                  <a:cubicBezTo>
                    <a:pt x="6964" y="6033"/>
                    <a:pt x="7084" y="6000"/>
                    <a:pt x="7216" y="6000"/>
                  </a:cubicBezTo>
                  <a:cubicBezTo>
                    <a:pt x="7259" y="6000"/>
                    <a:pt x="7293" y="6000"/>
                    <a:pt x="7336" y="6011"/>
                  </a:cubicBezTo>
                  <a:cubicBezTo>
                    <a:pt x="7862" y="6088"/>
                    <a:pt x="8169" y="6689"/>
                    <a:pt x="8694" y="6821"/>
                  </a:cubicBezTo>
                  <a:cubicBezTo>
                    <a:pt x="8760" y="6843"/>
                    <a:pt x="8836" y="6854"/>
                    <a:pt x="8913" y="6854"/>
                  </a:cubicBezTo>
                  <a:cubicBezTo>
                    <a:pt x="9471" y="6854"/>
                    <a:pt x="9975" y="6339"/>
                    <a:pt x="10533" y="6120"/>
                  </a:cubicBezTo>
                  <a:cubicBezTo>
                    <a:pt x="10610" y="6088"/>
                    <a:pt x="10687" y="6066"/>
                    <a:pt x="10774" y="6044"/>
                  </a:cubicBezTo>
                  <a:lnTo>
                    <a:pt x="10774" y="5934"/>
                  </a:lnTo>
                  <a:cubicBezTo>
                    <a:pt x="10785" y="5847"/>
                    <a:pt x="10818" y="5770"/>
                    <a:pt x="10862" y="5704"/>
                  </a:cubicBezTo>
                  <a:cubicBezTo>
                    <a:pt x="10906" y="5628"/>
                    <a:pt x="10960" y="5573"/>
                    <a:pt x="11026" y="5518"/>
                  </a:cubicBezTo>
                  <a:cubicBezTo>
                    <a:pt x="11059" y="5497"/>
                    <a:pt x="11091" y="5475"/>
                    <a:pt x="11125" y="5463"/>
                  </a:cubicBezTo>
                  <a:cubicBezTo>
                    <a:pt x="11169" y="5441"/>
                    <a:pt x="11201" y="5431"/>
                    <a:pt x="11245" y="5431"/>
                  </a:cubicBezTo>
                  <a:cubicBezTo>
                    <a:pt x="11169" y="5441"/>
                    <a:pt x="11091" y="5475"/>
                    <a:pt x="11026" y="5529"/>
                  </a:cubicBezTo>
                  <a:cubicBezTo>
                    <a:pt x="10971" y="5573"/>
                    <a:pt x="10916" y="5638"/>
                    <a:pt x="10872" y="5704"/>
                  </a:cubicBezTo>
                  <a:cubicBezTo>
                    <a:pt x="10829" y="5781"/>
                    <a:pt x="10796" y="5857"/>
                    <a:pt x="10785" y="5934"/>
                  </a:cubicBezTo>
                  <a:cubicBezTo>
                    <a:pt x="10785" y="5967"/>
                    <a:pt x="10774" y="6011"/>
                    <a:pt x="10785" y="6044"/>
                  </a:cubicBezTo>
                  <a:cubicBezTo>
                    <a:pt x="10916" y="6011"/>
                    <a:pt x="11059" y="6000"/>
                    <a:pt x="11201" y="6000"/>
                  </a:cubicBezTo>
                  <a:cubicBezTo>
                    <a:pt x="12252" y="6000"/>
                    <a:pt x="13336" y="6767"/>
                    <a:pt x="14453" y="6810"/>
                  </a:cubicBezTo>
                  <a:lnTo>
                    <a:pt x="14519" y="6810"/>
                  </a:lnTo>
                  <a:cubicBezTo>
                    <a:pt x="14639" y="6810"/>
                    <a:pt x="14770" y="6788"/>
                    <a:pt x="14880" y="6723"/>
                  </a:cubicBezTo>
                  <a:cubicBezTo>
                    <a:pt x="15361" y="6449"/>
                    <a:pt x="15044" y="5726"/>
                    <a:pt x="14694" y="5310"/>
                  </a:cubicBezTo>
                  <a:cubicBezTo>
                    <a:pt x="15252" y="4828"/>
                    <a:pt x="16008" y="4653"/>
                    <a:pt x="16763" y="4653"/>
                  </a:cubicBezTo>
                  <a:cubicBezTo>
                    <a:pt x="16884" y="4653"/>
                    <a:pt x="17004" y="4664"/>
                    <a:pt x="17125" y="4664"/>
                  </a:cubicBezTo>
                  <a:cubicBezTo>
                    <a:pt x="17979" y="4730"/>
                    <a:pt x="18811" y="4971"/>
                    <a:pt x="19665" y="5091"/>
                  </a:cubicBezTo>
                  <a:cubicBezTo>
                    <a:pt x="19730" y="5102"/>
                    <a:pt x="19796" y="5113"/>
                    <a:pt x="19872" y="5113"/>
                  </a:cubicBezTo>
                  <a:cubicBezTo>
                    <a:pt x="20004" y="5113"/>
                    <a:pt x="20135" y="5091"/>
                    <a:pt x="20244" y="5037"/>
                  </a:cubicBezTo>
                  <a:cubicBezTo>
                    <a:pt x="20223" y="4993"/>
                    <a:pt x="20201" y="4938"/>
                    <a:pt x="20168" y="4884"/>
                  </a:cubicBezTo>
                  <a:lnTo>
                    <a:pt x="20168" y="4884"/>
                  </a:lnTo>
                  <a:cubicBezTo>
                    <a:pt x="20201" y="4938"/>
                    <a:pt x="20223" y="4982"/>
                    <a:pt x="20244" y="5037"/>
                  </a:cubicBezTo>
                  <a:cubicBezTo>
                    <a:pt x="20354" y="4993"/>
                    <a:pt x="20431" y="4916"/>
                    <a:pt x="20463" y="4796"/>
                  </a:cubicBezTo>
                  <a:cubicBezTo>
                    <a:pt x="20497" y="4631"/>
                    <a:pt x="20409" y="4456"/>
                    <a:pt x="20310" y="4325"/>
                  </a:cubicBezTo>
                  <a:cubicBezTo>
                    <a:pt x="19949" y="3843"/>
                    <a:pt x="19456" y="3471"/>
                    <a:pt x="18887" y="3273"/>
                  </a:cubicBezTo>
                  <a:cubicBezTo>
                    <a:pt x="19303" y="2781"/>
                    <a:pt x="19949" y="2660"/>
                    <a:pt x="20617" y="2660"/>
                  </a:cubicBezTo>
                  <a:cubicBezTo>
                    <a:pt x="20913" y="2660"/>
                    <a:pt x="21208" y="2682"/>
                    <a:pt x="21493" y="2716"/>
                  </a:cubicBezTo>
                  <a:cubicBezTo>
                    <a:pt x="21296" y="3197"/>
                    <a:pt x="21745" y="3745"/>
                    <a:pt x="22249" y="3876"/>
                  </a:cubicBezTo>
                  <a:cubicBezTo>
                    <a:pt x="22424" y="3930"/>
                    <a:pt x="22609" y="3952"/>
                    <a:pt x="22785" y="3952"/>
                  </a:cubicBezTo>
                  <a:cubicBezTo>
                    <a:pt x="23124" y="3952"/>
                    <a:pt x="23475" y="3887"/>
                    <a:pt x="23814" y="3865"/>
                  </a:cubicBezTo>
                  <a:cubicBezTo>
                    <a:pt x="23935" y="3854"/>
                    <a:pt x="24055" y="3843"/>
                    <a:pt x="24175" y="3843"/>
                  </a:cubicBezTo>
                  <a:cubicBezTo>
                    <a:pt x="25358" y="3843"/>
                    <a:pt x="26529" y="4281"/>
                    <a:pt x="27427" y="5037"/>
                  </a:cubicBezTo>
                  <a:cubicBezTo>
                    <a:pt x="27055" y="4719"/>
                    <a:pt x="26770" y="4084"/>
                    <a:pt x="26365" y="3723"/>
                  </a:cubicBezTo>
                  <a:cubicBezTo>
                    <a:pt x="26146" y="3514"/>
                    <a:pt x="25883" y="3307"/>
                    <a:pt x="25609" y="3164"/>
                  </a:cubicBezTo>
                  <a:cubicBezTo>
                    <a:pt x="25424" y="3076"/>
                    <a:pt x="25237" y="3033"/>
                    <a:pt x="25073" y="2935"/>
                  </a:cubicBezTo>
                  <a:lnTo>
                    <a:pt x="25062" y="2935"/>
                  </a:lnTo>
                  <a:cubicBezTo>
                    <a:pt x="25029" y="2923"/>
                    <a:pt x="25008" y="2913"/>
                    <a:pt x="24974" y="2913"/>
                  </a:cubicBezTo>
                  <a:cubicBezTo>
                    <a:pt x="24942" y="2901"/>
                    <a:pt x="24909" y="2901"/>
                    <a:pt x="24887" y="2891"/>
                  </a:cubicBezTo>
                  <a:cubicBezTo>
                    <a:pt x="24821" y="2879"/>
                    <a:pt x="24767" y="2869"/>
                    <a:pt x="24701" y="2869"/>
                  </a:cubicBezTo>
                  <a:cubicBezTo>
                    <a:pt x="24646" y="2857"/>
                    <a:pt x="24580" y="2847"/>
                    <a:pt x="24526" y="2847"/>
                  </a:cubicBezTo>
                  <a:cubicBezTo>
                    <a:pt x="24274" y="2825"/>
                    <a:pt x="24033" y="2825"/>
                    <a:pt x="23792" y="2803"/>
                  </a:cubicBezTo>
                  <a:cubicBezTo>
                    <a:pt x="23672" y="2803"/>
                    <a:pt x="23551" y="2792"/>
                    <a:pt x="23420" y="2781"/>
                  </a:cubicBezTo>
                  <a:cubicBezTo>
                    <a:pt x="23300" y="2759"/>
                    <a:pt x="23179" y="2748"/>
                    <a:pt x="23059" y="2716"/>
                  </a:cubicBezTo>
                  <a:cubicBezTo>
                    <a:pt x="22938" y="2694"/>
                    <a:pt x="22828" y="2660"/>
                    <a:pt x="22708" y="2628"/>
                  </a:cubicBezTo>
                  <a:cubicBezTo>
                    <a:pt x="22587" y="2584"/>
                    <a:pt x="22478" y="2540"/>
                    <a:pt x="22369" y="2485"/>
                  </a:cubicBezTo>
                  <a:cubicBezTo>
                    <a:pt x="22150" y="2365"/>
                    <a:pt x="21953" y="2212"/>
                    <a:pt x="21799" y="2026"/>
                  </a:cubicBezTo>
                  <a:lnTo>
                    <a:pt x="21799" y="2026"/>
                  </a:lnTo>
                  <a:cubicBezTo>
                    <a:pt x="21953" y="2212"/>
                    <a:pt x="22161" y="2365"/>
                    <a:pt x="22369" y="2475"/>
                  </a:cubicBezTo>
                  <a:cubicBezTo>
                    <a:pt x="22478" y="2529"/>
                    <a:pt x="22599" y="2573"/>
                    <a:pt x="22708" y="2617"/>
                  </a:cubicBezTo>
                  <a:lnTo>
                    <a:pt x="23069" y="2716"/>
                  </a:lnTo>
                  <a:cubicBezTo>
                    <a:pt x="23179" y="2737"/>
                    <a:pt x="23300" y="2748"/>
                    <a:pt x="23431" y="2770"/>
                  </a:cubicBezTo>
                  <a:cubicBezTo>
                    <a:pt x="23551" y="2781"/>
                    <a:pt x="23672" y="2792"/>
                    <a:pt x="23792" y="2792"/>
                  </a:cubicBezTo>
                  <a:cubicBezTo>
                    <a:pt x="24033" y="2803"/>
                    <a:pt x="24274" y="2814"/>
                    <a:pt x="24526" y="2836"/>
                  </a:cubicBezTo>
                  <a:cubicBezTo>
                    <a:pt x="24580" y="2836"/>
                    <a:pt x="24646" y="2847"/>
                    <a:pt x="24701" y="2847"/>
                  </a:cubicBezTo>
                  <a:cubicBezTo>
                    <a:pt x="24767" y="2857"/>
                    <a:pt x="24821" y="2869"/>
                    <a:pt x="24887" y="2879"/>
                  </a:cubicBezTo>
                  <a:cubicBezTo>
                    <a:pt x="24920" y="2879"/>
                    <a:pt x="24942" y="2891"/>
                    <a:pt x="24974" y="2901"/>
                  </a:cubicBezTo>
                  <a:cubicBezTo>
                    <a:pt x="24996" y="2901"/>
                    <a:pt x="25018" y="2913"/>
                    <a:pt x="25040" y="2913"/>
                  </a:cubicBezTo>
                  <a:cubicBezTo>
                    <a:pt x="24996" y="2879"/>
                    <a:pt x="24942" y="2836"/>
                    <a:pt x="24898" y="2770"/>
                  </a:cubicBezTo>
                  <a:cubicBezTo>
                    <a:pt x="24810" y="2672"/>
                    <a:pt x="24755" y="2562"/>
                    <a:pt x="24690" y="2441"/>
                  </a:cubicBezTo>
                  <a:cubicBezTo>
                    <a:pt x="24405" y="1982"/>
                    <a:pt x="23967" y="1631"/>
                    <a:pt x="23475" y="1424"/>
                  </a:cubicBezTo>
                  <a:cubicBezTo>
                    <a:pt x="23081" y="1259"/>
                    <a:pt x="22697" y="1314"/>
                    <a:pt x="22314" y="1292"/>
                  </a:cubicBezTo>
                  <a:cubicBezTo>
                    <a:pt x="22171" y="1303"/>
                    <a:pt x="22040" y="1314"/>
                    <a:pt x="21909" y="1314"/>
                  </a:cubicBezTo>
                  <a:lnTo>
                    <a:pt x="21777" y="1314"/>
                  </a:lnTo>
                  <a:lnTo>
                    <a:pt x="21701" y="1303"/>
                  </a:lnTo>
                  <a:cubicBezTo>
                    <a:pt x="21646" y="1303"/>
                    <a:pt x="21592" y="1292"/>
                    <a:pt x="21536" y="1292"/>
                  </a:cubicBezTo>
                  <a:lnTo>
                    <a:pt x="21373" y="1259"/>
                  </a:lnTo>
                  <a:lnTo>
                    <a:pt x="21296" y="1237"/>
                  </a:lnTo>
                  <a:cubicBezTo>
                    <a:pt x="21285" y="1227"/>
                    <a:pt x="21263" y="1227"/>
                    <a:pt x="21252" y="1227"/>
                  </a:cubicBezTo>
                  <a:lnTo>
                    <a:pt x="21219" y="1215"/>
                  </a:lnTo>
                  <a:cubicBezTo>
                    <a:pt x="21011" y="1149"/>
                    <a:pt x="20803" y="1062"/>
                    <a:pt x="20595" y="996"/>
                  </a:cubicBezTo>
                  <a:cubicBezTo>
                    <a:pt x="20497" y="952"/>
                    <a:pt x="20398" y="920"/>
                    <a:pt x="20288" y="887"/>
                  </a:cubicBezTo>
                  <a:cubicBezTo>
                    <a:pt x="20190" y="854"/>
                    <a:pt x="20081" y="832"/>
                    <a:pt x="19971" y="810"/>
                  </a:cubicBezTo>
                  <a:cubicBezTo>
                    <a:pt x="19872" y="799"/>
                    <a:pt x="19763" y="789"/>
                    <a:pt x="19665" y="789"/>
                  </a:cubicBezTo>
                  <a:lnTo>
                    <a:pt x="19631" y="789"/>
                  </a:lnTo>
                  <a:cubicBezTo>
                    <a:pt x="19522" y="789"/>
                    <a:pt x="19424" y="799"/>
                    <a:pt x="19325" y="810"/>
                  </a:cubicBezTo>
                  <a:cubicBezTo>
                    <a:pt x="19424" y="789"/>
                    <a:pt x="19522" y="777"/>
                    <a:pt x="19631" y="777"/>
                  </a:cubicBezTo>
                  <a:lnTo>
                    <a:pt x="19665" y="777"/>
                  </a:lnTo>
                  <a:cubicBezTo>
                    <a:pt x="19774" y="777"/>
                    <a:pt x="19872" y="789"/>
                    <a:pt x="19971" y="799"/>
                  </a:cubicBezTo>
                  <a:cubicBezTo>
                    <a:pt x="20081" y="821"/>
                    <a:pt x="20190" y="843"/>
                    <a:pt x="20288" y="876"/>
                  </a:cubicBezTo>
                  <a:cubicBezTo>
                    <a:pt x="20398" y="909"/>
                    <a:pt x="20497" y="942"/>
                    <a:pt x="20606" y="974"/>
                  </a:cubicBezTo>
                  <a:cubicBezTo>
                    <a:pt x="20814" y="1051"/>
                    <a:pt x="21011" y="1128"/>
                    <a:pt x="21219" y="1193"/>
                  </a:cubicBezTo>
                  <a:lnTo>
                    <a:pt x="21263" y="1205"/>
                  </a:lnTo>
                  <a:cubicBezTo>
                    <a:pt x="21274" y="1215"/>
                    <a:pt x="21285" y="1215"/>
                    <a:pt x="21296" y="1215"/>
                  </a:cubicBezTo>
                  <a:lnTo>
                    <a:pt x="21373" y="1237"/>
                  </a:lnTo>
                  <a:cubicBezTo>
                    <a:pt x="21427" y="1248"/>
                    <a:pt x="21482" y="1270"/>
                    <a:pt x="21536" y="1270"/>
                  </a:cubicBezTo>
                  <a:cubicBezTo>
                    <a:pt x="21592" y="1281"/>
                    <a:pt x="21646" y="1292"/>
                    <a:pt x="21701" y="1292"/>
                  </a:cubicBezTo>
                  <a:lnTo>
                    <a:pt x="21777" y="1303"/>
                  </a:lnTo>
                  <a:lnTo>
                    <a:pt x="21920" y="1303"/>
                  </a:lnTo>
                  <a:cubicBezTo>
                    <a:pt x="22018" y="1303"/>
                    <a:pt x="22128" y="1292"/>
                    <a:pt x="22237" y="1292"/>
                  </a:cubicBezTo>
                  <a:cubicBezTo>
                    <a:pt x="22084" y="1281"/>
                    <a:pt x="21942" y="1248"/>
                    <a:pt x="21789" y="1193"/>
                  </a:cubicBezTo>
                  <a:cubicBezTo>
                    <a:pt x="21602" y="1117"/>
                    <a:pt x="21438" y="1008"/>
                    <a:pt x="21274" y="898"/>
                  </a:cubicBezTo>
                  <a:cubicBezTo>
                    <a:pt x="20716" y="558"/>
                    <a:pt x="20091" y="361"/>
                    <a:pt x="19456" y="230"/>
                  </a:cubicBezTo>
                  <a:cubicBezTo>
                    <a:pt x="19018" y="142"/>
                    <a:pt x="18460" y="241"/>
                    <a:pt x="18066" y="0"/>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447;p48">
              <a:extLst>
                <a:ext uri="{FF2B5EF4-FFF2-40B4-BE49-F238E27FC236}">
                  <a16:creationId xmlns:a16="http://schemas.microsoft.com/office/drawing/2014/main" id="{7161E32E-CF21-DD9F-18A5-A725331AAA2E}"/>
                </a:ext>
              </a:extLst>
            </p:cNvPr>
            <p:cNvSpPr/>
            <p:nvPr/>
          </p:nvSpPr>
          <p:spPr>
            <a:xfrm>
              <a:off x="2224639" y="3001880"/>
              <a:ext cx="9182" cy="43425"/>
            </a:xfrm>
            <a:custGeom>
              <a:avLst/>
              <a:gdLst/>
              <a:ahLst/>
              <a:cxnLst/>
              <a:rect l="l" t="t" r="r" b="b"/>
              <a:pathLst>
                <a:path w="373" h="1764" extrusionOk="0">
                  <a:moveTo>
                    <a:pt x="372" y="0"/>
                  </a:moveTo>
                  <a:lnTo>
                    <a:pt x="372" y="0"/>
                  </a:lnTo>
                  <a:cubicBezTo>
                    <a:pt x="285" y="121"/>
                    <a:pt x="209" y="263"/>
                    <a:pt x="153" y="406"/>
                  </a:cubicBezTo>
                  <a:cubicBezTo>
                    <a:pt x="0" y="832"/>
                    <a:pt x="99" y="1314"/>
                    <a:pt x="340" y="1763"/>
                  </a:cubicBezTo>
                  <a:cubicBezTo>
                    <a:pt x="165" y="1238"/>
                    <a:pt x="165" y="646"/>
                    <a:pt x="372" y="0"/>
                  </a:cubicBezTo>
                  <a:close/>
                </a:path>
              </a:pathLst>
            </a:custGeom>
            <a:solidFill>
              <a:srgbClr val="4742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448;p48">
              <a:extLst>
                <a:ext uri="{FF2B5EF4-FFF2-40B4-BE49-F238E27FC236}">
                  <a16:creationId xmlns:a16="http://schemas.microsoft.com/office/drawing/2014/main" id="{F7E2E26F-89FA-2C68-5EED-BA1389745175}"/>
                </a:ext>
              </a:extLst>
            </p:cNvPr>
            <p:cNvSpPr/>
            <p:nvPr/>
          </p:nvSpPr>
          <p:spPr>
            <a:xfrm>
              <a:off x="2958831" y="3029353"/>
              <a:ext cx="1920" cy="15657"/>
            </a:xfrm>
            <a:custGeom>
              <a:avLst/>
              <a:gdLst/>
              <a:ahLst/>
              <a:cxnLst/>
              <a:rect l="l" t="t" r="r" b="b"/>
              <a:pathLst>
                <a:path w="78" h="636" extrusionOk="0">
                  <a:moveTo>
                    <a:pt x="0" y="1"/>
                  </a:moveTo>
                  <a:cubicBezTo>
                    <a:pt x="33" y="209"/>
                    <a:pt x="33" y="428"/>
                    <a:pt x="12" y="636"/>
                  </a:cubicBezTo>
                  <a:cubicBezTo>
                    <a:pt x="55" y="450"/>
                    <a:pt x="77" y="253"/>
                    <a:pt x="77" y="56"/>
                  </a:cubicBezTo>
                  <a:cubicBezTo>
                    <a:pt x="55" y="34"/>
                    <a:pt x="22" y="23"/>
                    <a:pt x="0" y="1"/>
                  </a:cubicBezTo>
                  <a:close/>
                </a:path>
              </a:pathLst>
            </a:custGeom>
            <a:solidFill>
              <a:srgbClr val="1914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449;p48">
              <a:extLst>
                <a:ext uri="{FF2B5EF4-FFF2-40B4-BE49-F238E27FC236}">
                  <a16:creationId xmlns:a16="http://schemas.microsoft.com/office/drawing/2014/main" id="{5EB30681-5D6E-3A65-B339-E25F9A9B4706}"/>
                </a:ext>
              </a:extLst>
            </p:cNvPr>
            <p:cNvSpPr/>
            <p:nvPr/>
          </p:nvSpPr>
          <p:spPr>
            <a:xfrm>
              <a:off x="2949649" y="3003234"/>
              <a:ext cx="11102" cy="27498"/>
            </a:xfrm>
            <a:custGeom>
              <a:avLst/>
              <a:gdLst/>
              <a:ahLst/>
              <a:cxnLst/>
              <a:rect l="l" t="t" r="r" b="b"/>
              <a:pathLst>
                <a:path w="451" h="1117" extrusionOk="0">
                  <a:moveTo>
                    <a:pt x="1" y="0"/>
                  </a:moveTo>
                  <a:lnTo>
                    <a:pt x="1" y="0"/>
                  </a:lnTo>
                  <a:cubicBezTo>
                    <a:pt x="187" y="351"/>
                    <a:pt x="319" y="701"/>
                    <a:pt x="373" y="1062"/>
                  </a:cubicBezTo>
                  <a:cubicBezTo>
                    <a:pt x="395" y="1084"/>
                    <a:pt x="428" y="1095"/>
                    <a:pt x="450" y="1117"/>
                  </a:cubicBezTo>
                  <a:cubicBezTo>
                    <a:pt x="450" y="745"/>
                    <a:pt x="373" y="394"/>
                    <a:pt x="166" y="154"/>
                  </a:cubicBezTo>
                  <a:cubicBezTo>
                    <a:pt x="110" y="98"/>
                    <a:pt x="67" y="44"/>
                    <a:pt x="1" y="0"/>
                  </a:cubicBezTo>
                  <a:close/>
                </a:path>
              </a:pathLst>
            </a:custGeom>
            <a:solidFill>
              <a:srgbClr val="5F3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450;p48">
              <a:extLst>
                <a:ext uri="{FF2B5EF4-FFF2-40B4-BE49-F238E27FC236}">
                  <a16:creationId xmlns:a16="http://schemas.microsoft.com/office/drawing/2014/main" id="{627CD75D-138A-B69A-6DEC-339240DE281B}"/>
                </a:ext>
              </a:extLst>
            </p:cNvPr>
            <p:cNvSpPr/>
            <p:nvPr/>
          </p:nvSpPr>
          <p:spPr>
            <a:xfrm>
              <a:off x="2228676" y="2988144"/>
              <a:ext cx="730992" cy="123998"/>
            </a:xfrm>
            <a:custGeom>
              <a:avLst/>
              <a:gdLst/>
              <a:ahLst/>
              <a:cxnLst/>
              <a:rect l="l" t="t" r="r" b="b"/>
              <a:pathLst>
                <a:path w="29694" h="5037" extrusionOk="0">
                  <a:moveTo>
                    <a:pt x="1271" y="0"/>
                  </a:moveTo>
                  <a:cubicBezTo>
                    <a:pt x="855" y="22"/>
                    <a:pt x="461" y="241"/>
                    <a:pt x="208" y="558"/>
                  </a:cubicBezTo>
                  <a:cubicBezTo>
                    <a:pt x="1" y="1204"/>
                    <a:pt x="1" y="1796"/>
                    <a:pt x="176" y="2321"/>
                  </a:cubicBezTo>
                  <a:cubicBezTo>
                    <a:pt x="646" y="3186"/>
                    <a:pt x="1632" y="3964"/>
                    <a:pt x="2322" y="4237"/>
                  </a:cubicBezTo>
                  <a:cubicBezTo>
                    <a:pt x="3405" y="4653"/>
                    <a:pt x="4588" y="4752"/>
                    <a:pt x="5748" y="4818"/>
                  </a:cubicBezTo>
                  <a:cubicBezTo>
                    <a:pt x="8442" y="4981"/>
                    <a:pt x="11146" y="5036"/>
                    <a:pt x="13840" y="5036"/>
                  </a:cubicBezTo>
                  <a:cubicBezTo>
                    <a:pt x="17935" y="5036"/>
                    <a:pt x="22029" y="4905"/>
                    <a:pt x="26113" y="4762"/>
                  </a:cubicBezTo>
                  <a:cubicBezTo>
                    <a:pt x="27416" y="4719"/>
                    <a:pt x="28467" y="4500"/>
                    <a:pt x="29234" y="3383"/>
                  </a:cubicBezTo>
                  <a:cubicBezTo>
                    <a:pt x="29419" y="3120"/>
                    <a:pt x="29584" y="2726"/>
                    <a:pt x="29672" y="2310"/>
                  </a:cubicBezTo>
                  <a:cubicBezTo>
                    <a:pt x="29693" y="2102"/>
                    <a:pt x="29693" y="1883"/>
                    <a:pt x="29660" y="1675"/>
                  </a:cubicBezTo>
                  <a:cubicBezTo>
                    <a:pt x="29606" y="1314"/>
                    <a:pt x="29474" y="964"/>
                    <a:pt x="29288" y="613"/>
                  </a:cubicBezTo>
                  <a:cubicBezTo>
                    <a:pt x="29102" y="460"/>
                    <a:pt x="28861" y="361"/>
                    <a:pt x="28599" y="285"/>
                  </a:cubicBezTo>
                  <a:cubicBezTo>
                    <a:pt x="28215" y="186"/>
                    <a:pt x="27766" y="153"/>
                    <a:pt x="27372" y="153"/>
                  </a:cubicBezTo>
                  <a:cubicBezTo>
                    <a:pt x="27131" y="153"/>
                    <a:pt x="26923" y="164"/>
                    <a:pt x="26737" y="175"/>
                  </a:cubicBezTo>
                  <a:cubicBezTo>
                    <a:pt x="22719" y="372"/>
                    <a:pt x="18832" y="1642"/>
                    <a:pt x="14869" y="2299"/>
                  </a:cubicBezTo>
                  <a:cubicBezTo>
                    <a:pt x="13468" y="2540"/>
                    <a:pt x="12022" y="2682"/>
                    <a:pt x="10588" y="2682"/>
                  </a:cubicBezTo>
                  <a:cubicBezTo>
                    <a:pt x="7960" y="2682"/>
                    <a:pt x="5366" y="2178"/>
                    <a:pt x="3164" y="788"/>
                  </a:cubicBezTo>
                  <a:cubicBezTo>
                    <a:pt x="2607" y="427"/>
                    <a:pt x="2015" y="0"/>
                    <a:pt x="1358" y="0"/>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451;p48">
              <a:extLst>
                <a:ext uri="{FF2B5EF4-FFF2-40B4-BE49-F238E27FC236}">
                  <a16:creationId xmlns:a16="http://schemas.microsoft.com/office/drawing/2014/main" id="{C8F99190-C8F8-4006-6DB9-CCED256A5BE4}"/>
                </a:ext>
              </a:extLst>
            </p:cNvPr>
            <p:cNvSpPr/>
            <p:nvPr/>
          </p:nvSpPr>
          <p:spPr>
            <a:xfrm>
              <a:off x="2519237" y="2999443"/>
              <a:ext cx="566" cy="3274"/>
            </a:xfrm>
            <a:custGeom>
              <a:avLst/>
              <a:gdLst/>
              <a:ahLst/>
              <a:cxnLst/>
              <a:rect l="l" t="t" r="r" b="b"/>
              <a:pathLst>
                <a:path w="23" h="133" extrusionOk="0">
                  <a:moveTo>
                    <a:pt x="0" y="1"/>
                  </a:moveTo>
                  <a:lnTo>
                    <a:pt x="0" y="11"/>
                  </a:lnTo>
                  <a:cubicBezTo>
                    <a:pt x="0" y="45"/>
                    <a:pt x="11" y="89"/>
                    <a:pt x="22" y="132"/>
                  </a:cubicBezTo>
                  <a:cubicBezTo>
                    <a:pt x="11" y="89"/>
                    <a:pt x="11" y="45"/>
                    <a:pt x="11" y="1"/>
                  </a:cubicBezTo>
                  <a:close/>
                </a:path>
              </a:pathLst>
            </a:custGeom>
            <a:solidFill>
              <a:srgbClr val="9F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452;p48">
              <a:extLst>
                <a:ext uri="{FF2B5EF4-FFF2-40B4-BE49-F238E27FC236}">
                  <a16:creationId xmlns:a16="http://schemas.microsoft.com/office/drawing/2014/main" id="{7BC07E03-796A-4C89-C1C2-91500BE41B10}"/>
                </a:ext>
              </a:extLst>
            </p:cNvPr>
            <p:cNvSpPr/>
            <p:nvPr/>
          </p:nvSpPr>
          <p:spPr>
            <a:xfrm>
              <a:off x="2339455" y="2993781"/>
              <a:ext cx="3003" cy="3250"/>
            </a:xfrm>
            <a:custGeom>
              <a:avLst/>
              <a:gdLst/>
              <a:ahLst/>
              <a:cxnLst/>
              <a:rect l="l" t="t" r="r" b="b"/>
              <a:pathLst>
                <a:path w="122" h="132" extrusionOk="0">
                  <a:moveTo>
                    <a:pt x="121" y="1"/>
                  </a:moveTo>
                  <a:cubicBezTo>
                    <a:pt x="77" y="44"/>
                    <a:pt x="44" y="88"/>
                    <a:pt x="0" y="132"/>
                  </a:cubicBezTo>
                  <a:cubicBezTo>
                    <a:pt x="44" y="88"/>
                    <a:pt x="77" y="44"/>
                    <a:pt x="121" y="1"/>
                  </a:cubicBezTo>
                  <a:close/>
                </a:path>
              </a:pathLst>
            </a:custGeom>
            <a:solidFill>
              <a:srgbClr val="9F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453;p48">
              <a:extLst>
                <a:ext uri="{FF2B5EF4-FFF2-40B4-BE49-F238E27FC236}">
                  <a16:creationId xmlns:a16="http://schemas.microsoft.com/office/drawing/2014/main" id="{681BEA93-2998-4B1F-2446-C551381A6C60}"/>
                </a:ext>
              </a:extLst>
            </p:cNvPr>
            <p:cNvSpPr/>
            <p:nvPr/>
          </p:nvSpPr>
          <p:spPr>
            <a:xfrm>
              <a:off x="2282047" y="2969262"/>
              <a:ext cx="6204" cy="5687"/>
            </a:xfrm>
            <a:custGeom>
              <a:avLst/>
              <a:gdLst/>
              <a:ahLst/>
              <a:cxnLst/>
              <a:rect l="l" t="t" r="r" b="b"/>
              <a:pathLst>
                <a:path w="252" h="231" extrusionOk="0">
                  <a:moveTo>
                    <a:pt x="252" y="1"/>
                  </a:moveTo>
                  <a:cubicBezTo>
                    <a:pt x="220" y="23"/>
                    <a:pt x="186" y="44"/>
                    <a:pt x="154" y="77"/>
                  </a:cubicBezTo>
                  <a:cubicBezTo>
                    <a:pt x="99" y="121"/>
                    <a:pt x="44" y="176"/>
                    <a:pt x="1" y="230"/>
                  </a:cubicBezTo>
                  <a:cubicBezTo>
                    <a:pt x="77" y="143"/>
                    <a:pt x="164" y="77"/>
                    <a:pt x="252" y="11"/>
                  </a:cubicBezTo>
                  <a:lnTo>
                    <a:pt x="252" y="1"/>
                  </a:lnTo>
                  <a:close/>
                </a:path>
              </a:pathLst>
            </a:custGeom>
            <a:solidFill>
              <a:srgbClr val="9F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454;p48">
              <a:extLst>
                <a:ext uri="{FF2B5EF4-FFF2-40B4-BE49-F238E27FC236}">
                  <a16:creationId xmlns:a16="http://schemas.microsoft.com/office/drawing/2014/main" id="{A5A1AA3D-0684-9EF3-CDF7-B98A6AD718B7}"/>
                </a:ext>
              </a:extLst>
            </p:cNvPr>
            <p:cNvSpPr/>
            <p:nvPr/>
          </p:nvSpPr>
          <p:spPr>
            <a:xfrm>
              <a:off x="2752364" y="2974653"/>
              <a:ext cx="1379" cy="3791"/>
            </a:xfrm>
            <a:custGeom>
              <a:avLst/>
              <a:gdLst/>
              <a:ahLst/>
              <a:cxnLst/>
              <a:rect l="l" t="t" r="r" b="b"/>
              <a:pathLst>
                <a:path w="56" h="154" extrusionOk="0">
                  <a:moveTo>
                    <a:pt x="0" y="1"/>
                  </a:moveTo>
                  <a:lnTo>
                    <a:pt x="0" y="1"/>
                  </a:lnTo>
                  <a:cubicBezTo>
                    <a:pt x="22" y="55"/>
                    <a:pt x="34" y="99"/>
                    <a:pt x="56" y="154"/>
                  </a:cubicBezTo>
                  <a:cubicBezTo>
                    <a:pt x="34" y="99"/>
                    <a:pt x="22" y="55"/>
                    <a:pt x="0" y="1"/>
                  </a:cubicBezTo>
                  <a:close/>
                </a:path>
              </a:pathLst>
            </a:custGeom>
            <a:solidFill>
              <a:srgbClr val="9F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455;p48">
              <a:extLst>
                <a:ext uri="{FF2B5EF4-FFF2-40B4-BE49-F238E27FC236}">
                  <a16:creationId xmlns:a16="http://schemas.microsoft.com/office/drawing/2014/main" id="{C61A612C-6AEE-EECF-B4B2-185C8C456B8A}"/>
                </a:ext>
              </a:extLst>
            </p:cNvPr>
            <p:cNvSpPr/>
            <p:nvPr/>
          </p:nvSpPr>
          <p:spPr>
            <a:xfrm>
              <a:off x="2802239" y="2881648"/>
              <a:ext cx="36138" cy="6253"/>
            </a:xfrm>
            <a:custGeom>
              <a:avLst/>
              <a:gdLst/>
              <a:ahLst/>
              <a:cxnLst/>
              <a:rect l="l" t="t" r="r" b="b"/>
              <a:pathLst>
                <a:path w="1468" h="254" extrusionOk="0">
                  <a:moveTo>
                    <a:pt x="548" y="1"/>
                  </a:moveTo>
                  <a:cubicBezTo>
                    <a:pt x="449" y="1"/>
                    <a:pt x="351" y="1"/>
                    <a:pt x="241" y="12"/>
                  </a:cubicBezTo>
                  <a:cubicBezTo>
                    <a:pt x="164" y="12"/>
                    <a:pt x="88" y="23"/>
                    <a:pt x="0" y="23"/>
                  </a:cubicBezTo>
                  <a:cubicBezTo>
                    <a:pt x="22" y="34"/>
                    <a:pt x="44" y="34"/>
                    <a:pt x="66" y="34"/>
                  </a:cubicBezTo>
                  <a:cubicBezTo>
                    <a:pt x="132" y="34"/>
                    <a:pt x="186" y="23"/>
                    <a:pt x="241" y="23"/>
                  </a:cubicBezTo>
                  <a:cubicBezTo>
                    <a:pt x="351" y="12"/>
                    <a:pt x="460" y="12"/>
                    <a:pt x="570" y="12"/>
                  </a:cubicBezTo>
                  <a:lnTo>
                    <a:pt x="734" y="12"/>
                  </a:lnTo>
                  <a:cubicBezTo>
                    <a:pt x="789" y="23"/>
                    <a:pt x="843" y="23"/>
                    <a:pt x="898" y="34"/>
                  </a:cubicBezTo>
                  <a:cubicBezTo>
                    <a:pt x="953" y="45"/>
                    <a:pt x="1008" y="56"/>
                    <a:pt x="1051" y="67"/>
                  </a:cubicBezTo>
                  <a:cubicBezTo>
                    <a:pt x="1106" y="78"/>
                    <a:pt x="1161" y="100"/>
                    <a:pt x="1215" y="110"/>
                  </a:cubicBezTo>
                  <a:cubicBezTo>
                    <a:pt x="1161" y="89"/>
                    <a:pt x="1106" y="78"/>
                    <a:pt x="1062" y="56"/>
                  </a:cubicBezTo>
                  <a:lnTo>
                    <a:pt x="898" y="23"/>
                  </a:lnTo>
                  <a:cubicBezTo>
                    <a:pt x="789" y="12"/>
                    <a:pt x="679" y="1"/>
                    <a:pt x="570" y="1"/>
                  </a:cubicBezTo>
                  <a:close/>
                  <a:moveTo>
                    <a:pt x="1358" y="187"/>
                  </a:moveTo>
                  <a:cubicBezTo>
                    <a:pt x="1359" y="188"/>
                    <a:pt x="1360" y="189"/>
                    <a:pt x="1361" y="189"/>
                  </a:cubicBezTo>
                  <a:lnTo>
                    <a:pt x="1361" y="189"/>
                  </a:lnTo>
                  <a:lnTo>
                    <a:pt x="1358" y="187"/>
                  </a:lnTo>
                  <a:close/>
                  <a:moveTo>
                    <a:pt x="1361" y="189"/>
                  </a:moveTo>
                  <a:lnTo>
                    <a:pt x="1456" y="253"/>
                  </a:lnTo>
                  <a:lnTo>
                    <a:pt x="1468" y="253"/>
                  </a:lnTo>
                  <a:cubicBezTo>
                    <a:pt x="1435" y="232"/>
                    <a:pt x="1393" y="211"/>
                    <a:pt x="1361" y="189"/>
                  </a:cubicBezTo>
                  <a:close/>
                </a:path>
              </a:pathLst>
            </a:custGeom>
            <a:solidFill>
              <a:srgbClr val="9E4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456;p48">
              <a:extLst>
                <a:ext uri="{FF2B5EF4-FFF2-40B4-BE49-F238E27FC236}">
                  <a16:creationId xmlns:a16="http://schemas.microsoft.com/office/drawing/2014/main" id="{66B47A6A-2C00-1216-6341-D4263196C7F9}"/>
                </a:ext>
              </a:extLst>
            </p:cNvPr>
            <p:cNvSpPr/>
            <p:nvPr/>
          </p:nvSpPr>
          <p:spPr>
            <a:xfrm>
              <a:off x="2801427" y="2882190"/>
              <a:ext cx="37492" cy="6499"/>
            </a:xfrm>
            <a:custGeom>
              <a:avLst/>
              <a:gdLst/>
              <a:ahLst/>
              <a:cxnLst/>
              <a:rect l="l" t="t" r="r" b="b"/>
              <a:pathLst>
                <a:path w="1523" h="264" extrusionOk="0">
                  <a:moveTo>
                    <a:pt x="33" y="1"/>
                  </a:moveTo>
                  <a:cubicBezTo>
                    <a:pt x="22" y="12"/>
                    <a:pt x="12" y="12"/>
                    <a:pt x="0" y="12"/>
                  </a:cubicBezTo>
                  <a:lnTo>
                    <a:pt x="99" y="12"/>
                  </a:lnTo>
                  <a:cubicBezTo>
                    <a:pt x="77" y="12"/>
                    <a:pt x="55" y="12"/>
                    <a:pt x="33" y="1"/>
                  </a:cubicBezTo>
                  <a:close/>
                  <a:moveTo>
                    <a:pt x="1489" y="231"/>
                  </a:moveTo>
                  <a:lnTo>
                    <a:pt x="1514" y="256"/>
                  </a:lnTo>
                  <a:lnTo>
                    <a:pt x="1514" y="256"/>
                  </a:lnTo>
                  <a:cubicBezTo>
                    <a:pt x="1507" y="248"/>
                    <a:pt x="1501" y="239"/>
                    <a:pt x="1501" y="231"/>
                  </a:cubicBezTo>
                  <a:close/>
                  <a:moveTo>
                    <a:pt x="1514" y="256"/>
                  </a:moveTo>
                  <a:cubicBezTo>
                    <a:pt x="1517" y="258"/>
                    <a:pt x="1520" y="261"/>
                    <a:pt x="1522" y="264"/>
                  </a:cubicBezTo>
                  <a:lnTo>
                    <a:pt x="1514" y="256"/>
                  </a:lnTo>
                  <a:close/>
                </a:path>
              </a:pathLst>
            </a:custGeom>
            <a:solidFill>
              <a:srgbClr val="9F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457;p48">
              <a:extLst>
                <a:ext uri="{FF2B5EF4-FFF2-40B4-BE49-F238E27FC236}">
                  <a16:creationId xmlns:a16="http://schemas.microsoft.com/office/drawing/2014/main" id="{2DF6172B-0BA1-E917-26A3-0D2543CA6C19}"/>
                </a:ext>
              </a:extLst>
            </p:cNvPr>
            <p:cNvSpPr/>
            <p:nvPr/>
          </p:nvSpPr>
          <p:spPr>
            <a:xfrm>
              <a:off x="2873113" y="2923178"/>
              <a:ext cx="12161" cy="5145"/>
            </a:xfrm>
            <a:custGeom>
              <a:avLst/>
              <a:gdLst/>
              <a:ahLst/>
              <a:cxnLst/>
              <a:rect l="l" t="t" r="r" b="b"/>
              <a:pathLst>
                <a:path w="494" h="209" extrusionOk="0">
                  <a:moveTo>
                    <a:pt x="0" y="0"/>
                  </a:moveTo>
                  <a:lnTo>
                    <a:pt x="0" y="0"/>
                  </a:lnTo>
                  <a:cubicBezTo>
                    <a:pt x="12" y="11"/>
                    <a:pt x="34" y="11"/>
                    <a:pt x="44" y="22"/>
                  </a:cubicBezTo>
                  <a:cubicBezTo>
                    <a:pt x="66" y="33"/>
                    <a:pt x="78" y="33"/>
                    <a:pt x="88" y="33"/>
                  </a:cubicBezTo>
                  <a:lnTo>
                    <a:pt x="132" y="55"/>
                  </a:lnTo>
                  <a:lnTo>
                    <a:pt x="176" y="66"/>
                  </a:lnTo>
                  <a:cubicBezTo>
                    <a:pt x="198" y="77"/>
                    <a:pt x="231" y="88"/>
                    <a:pt x="263" y="110"/>
                  </a:cubicBezTo>
                  <a:cubicBezTo>
                    <a:pt x="297" y="121"/>
                    <a:pt x="340" y="143"/>
                    <a:pt x="373" y="165"/>
                  </a:cubicBezTo>
                  <a:cubicBezTo>
                    <a:pt x="417" y="175"/>
                    <a:pt x="450" y="197"/>
                    <a:pt x="494" y="208"/>
                  </a:cubicBezTo>
                  <a:lnTo>
                    <a:pt x="428" y="175"/>
                  </a:lnTo>
                  <a:cubicBezTo>
                    <a:pt x="373" y="143"/>
                    <a:pt x="318" y="121"/>
                    <a:pt x="263" y="99"/>
                  </a:cubicBezTo>
                  <a:cubicBezTo>
                    <a:pt x="231" y="77"/>
                    <a:pt x="209" y="66"/>
                    <a:pt x="176" y="55"/>
                  </a:cubicBezTo>
                  <a:lnTo>
                    <a:pt x="132" y="44"/>
                  </a:lnTo>
                  <a:lnTo>
                    <a:pt x="88" y="22"/>
                  </a:lnTo>
                  <a:cubicBezTo>
                    <a:pt x="66" y="22"/>
                    <a:pt x="34" y="11"/>
                    <a:pt x="0" y="0"/>
                  </a:cubicBezTo>
                  <a:close/>
                </a:path>
              </a:pathLst>
            </a:custGeom>
            <a:solidFill>
              <a:srgbClr val="9E4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458;p48">
              <a:extLst>
                <a:ext uri="{FF2B5EF4-FFF2-40B4-BE49-F238E27FC236}">
                  <a16:creationId xmlns:a16="http://schemas.microsoft.com/office/drawing/2014/main" id="{5EA95D41-7056-EF34-D4F6-28DF229727C3}"/>
                </a:ext>
              </a:extLst>
            </p:cNvPr>
            <p:cNvSpPr/>
            <p:nvPr/>
          </p:nvSpPr>
          <p:spPr>
            <a:xfrm>
              <a:off x="2870405" y="2922366"/>
              <a:ext cx="46946" cy="34538"/>
            </a:xfrm>
            <a:custGeom>
              <a:avLst/>
              <a:gdLst/>
              <a:ahLst/>
              <a:cxnLst/>
              <a:rect l="l" t="t" r="r" b="b"/>
              <a:pathLst>
                <a:path w="1907" h="1403" extrusionOk="0">
                  <a:moveTo>
                    <a:pt x="1" y="1"/>
                  </a:moveTo>
                  <a:cubicBezTo>
                    <a:pt x="12" y="11"/>
                    <a:pt x="23" y="11"/>
                    <a:pt x="34" y="23"/>
                  </a:cubicBezTo>
                  <a:lnTo>
                    <a:pt x="110" y="44"/>
                  </a:lnTo>
                  <a:cubicBezTo>
                    <a:pt x="132" y="44"/>
                    <a:pt x="144" y="55"/>
                    <a:pt x="154" y="55"/>
                  </a:cubicBezTo>
                  <a:cubicBezTo>
                    <a:pt x="144" y="44"/>
                    <a:pt x="122" y="44"/>
                    <a:pt x="110" y="33"/>
                  </a:cubicBezTo>
                  <a:lnTo>
                    <a:pt x="23" y="11"/>
                  </a:lnTo>
                  <a:cubicBezTo>
                    <a:pt x="23" y="1"/>
                    <a:pt x="12" y="1"/>
                    <a:pt x="1" y="1"/>
                  </a:cubicBezTo>
                  <a:close/>
                  <a:moveTo>
                    <a:pt x="483" y="198"/>
                  </a:moveTo>
                  <a:cubicBezTo>
                    <a:pt x="496" y="201"/>
                    <a:pt x="509" y="205"/>
                    <a:pt x="521" y="210"/>
                  </a:cubicBezTo>
                  <a:lnTo>
                    <a:pt x="521" y="210"/>
                  </a:lnTo>
                  <a:cubicBezTo>
                    <a:pt x="508" y="203"/>
                    <a:pt x="498" y="198"/>
                    <a:pt x="483" y="198"/>
                  </a:cubicBezTo>
                  <a:close/>
                  <a:moveTo>
                    <a:pt x="521" y="210"/>
                  </a:moveTo>
                  <a:cubicBezTo>
                    <a:pt x="526" y="213"/>
                    <a:pt x="531" y="216"/>
                    <a:pt x="538" y="220"/>
                  </a:cubicBezTo>
                  <a:cubicBezTo>
                    <a:pt x="592" y="241"/>
                    <a:pt x="636" y="274"/>
                    <a:pt x="691" y="307"/>
                  </a:cubicBezTo>
                  <a:cubicBezTo>
                    <a:pt x="745" y="340"/>
                    <a:pt x="801" y="373"/>
                    <a:pt x="844" y="405"/>
                  </a:cubicBezTo>
                  <a:cubicBezTo>
                    <a:pt x="954" y="471"/>
                    <a:pt x="1052" y="537"/>
                    <a:pt x="1151" y="614"/>
                  </a:cubicBezTo>
                  <a:cubicBezTo>
                    <a:pt x="1052" y="537"/>
                    <a:pt x="954" y="460"/>
                    <a:pt x="855" y="395"/>
                  </a:cubicBezTo>
                  <a:cubicBezTo>
                    <a:pt x="801" y="361"/>
                    <a:pt x="745" y="329"/>
                    <a:pt x="702" y="296"/>
                  </a:cubicBezTo>
                  <a:cubicBezTo>
                    <a:pt x="669" y="285"/>
                    <a:pt x="636" y="263"/>
                    <a:pt x="604" y="241"/>
                  </a:cubicBezTo>
                  <a:cubicBezTo>
                    <a:pt x="573" y="234"/>
                    <a:pt x="548" y="221"/>
                    <a:pt x="521" y="210"/>
                  </a:cubicBezTo>
                  <a:close/>
                  <a:moveTo>
                    <a:pt x="1151" y="614"/>
                  </a:moveTo>
                  <a:cubicBezTo>
                    <a:pt x="1239" y="690"/>
                    <a:pt x="1337" y="767"/>
                    <a:pt x="1424" y="855"/>
                  </a:cubicBezTo>
                  <a:cubicBezTo>
                    <a:pt x="1512" y="942"/>
                    <a:pt x="1599" y="1030"/>
                    <a:pt x="1677" y="1117"/>
                  </a:cubicBezTo>
                  <a:cubicBezTo>
                    <a:pt x="1764" y="1205"/>
                    <a:pt x="1840" y="1303"/>
                    <a:pt x="1906" y="1402"/>
                  </a:cubicBezTo>
                  <a:cubicBezTo>
                    <a:pt x="1840" y="1303"/>
                    <a:pt x="1764" y="1205"/>
                    <a:pt x="1687" y="1117"/>
                  </a:cubicBezTo>
                  <a:cubicBezTo>
                    <a:pt x="1599" y="1018"/>
                    <a:pt x="1523" y="931"/>
                    <a:pt x="1424" y="843"/>
                  </a:cubicBezTo>
                  <a:cubicBezTo>
                    <a:pt x="1402" y="821"/>
                    <a:pt x="1381" y="811"/>
                    <a:pt x="1359" y="789"/>
                  </a:cubicBezTo>
                  <a:lnTo>
                    <a:pt x="1293" y="723"/>
                  </a:lnTo>
                  <a:lnTo>
                    <a:pt x="1227" y="668"/>
                  </a:lnTo>
                  <a:lnTo>
                    <a:pt x="1151" y="614"/>
                  </a:lnTo>
                  <a:close/>
                </a:path>
              </a:pathLst>
            </a:custGeom>
            <a:solidFill>
              <a:srgbClr val="9F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459;p48">
              <a:extLst>
                <a:ext uri="{FF2B5EF4-FFF2-40B4-BE49-F238E27FC236}">
                  <a16:creationId xmlns:a16="http://schemas.microsoft.com/office/drawing/2014/main" id="{BE59B3EF-223F-9D47-9E57-5341E82F96E2}"/>
                </a:ext>
              </a:extLst>
            </p:cNvPr>
            <p:cNvSpPr/>
            <p:nvPr/>
          </p:nvSpPr>
          <p:spPr>
            <a:xfrm>
              <a:off x="2406833" y="2232091"/>
              <a:ext cx="18635" cy="49900"/>
            </a:xfrm>
            <a:custGeom>
              <a:avLst/>
              <a:gdLst/>
              <a:ahLst/>
              <a:cxnLst/>
              <a:rect l="l" t="t" r="r" b="b"/>
              <a:pathLst>
                <a:path w="757" h="2027" extrusionOk="0">
                  <a:moveTo>
                    <a:pt x="734" y="1"/>
                  </a:moveTo>
                  <a:lnTo>
                    <a:pt x="734" y="1"/>
                  </a:lnTo>
                  <a:cubicBezTo>
                    <a:pt x="745" y="241"/>
                    <a:pt x="745" y="494"/>
                    <a:pt x="691" y="735"/>
                  </a:cubicBezTo>
                  <a:cubicBezTo>
                    <a:pt x="647" y="975"/>
                    <a:pt x="570" y="1216"/>
                    <a:pt x="450" y="1424"/>
                  </a:cubicBezTo>
                  <a:cubicBezTo>
                    <a:pt x="329" y="1632"/>
                    <a:pt x="187" y="1829"/>
                    <a:pt x="0" y="1993"/>
                  </a:cubicBezTo>
                  <a:lnTo>
                    <a:pt x="0" y="2027"/>
                  </a:lnTo>
                  <a:cubicBezTo>
                    <a:pt x="12" y="2027"/>
                    <a:pt x="12" y="2027"/>
                    <a:pt x="12" y="2015"/>
                  </a:cubicBezTo>
                  <a:cubicBezTo>
                    <a:pt x="197" y="1851"/>
                    <a:pt x="351" y="1654"/>
                    <a:pt x="472" y="1435"/>
                  </a:cubicBezTo>
                  <a:cubicBezTo>
                    <a:pt x="592" y="1216"/>
                    <a:pt x="669" y="975"/>
                    <a:pt x="712" y="735"/>
                  </a:cubicBezTo>
                  <a:cubicBezTo>
                    <a:pt x="745" y="494"/>
                    <a:pt x="756" y="241"/>
                    <a:pt x="734" y="1"/>
                  </a:cubicBezTo>
                  <a:close/>
                </a:path>
              </a:pathLst>
            </a:custGeom>
            <a:solidFill>
              <a:srgbClr val="6D4036"/>
            </a:solidFill>
            <a:ln w="9525" cap="flat" cmpd="sng">
              <a:solidFill>
                <a:srgbClr val="6D40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1075;p36">
            <a:extLst>
              <a:ext uri="{FF2B5EF4-FFF2-40B4-BE49-F238E27FC236}">
                <a16:creationId xmlns:a16="http://schemas.microsoft.com/office/drawing/2014/main" id="{9C3D7CF4-7681-6E12-A2F7-3DE32AD6D732}"/>
              </a:ext>
            </a:extLst>
          </p:cNvPr>
          <p:cNvGrpSpPr/>
          <p:nvPr/>
        </p:nvGrpSpPr>
        <p:grpSpPr>
          <a:xfrm>
            <a:off x="4255747" y="2089700"/>
            <a:ext cx="637081" cy="463354"/>
            <a:chOff x="-49048250" y="2316775"/>
            <a:chExt cx="300100" cy="300125"/>
          </a:xfrm>
        </p:grpSpPr>
        <p:sp>
          <p:nvSpPr>
            <p:cNvPr id="362" name="Google Shape;1076;p36">
              <a:extLst>
                <a:ext uri="{FF2B5EF4-FFF2-40B4-BE49-F238E27FC236}">
                  <a16:creationId xmlns:a16="http://schemas.microsoft.com/office/drawing/2014/main" id="{BE331FB4-9F5B-64F8-CD4B-4E4112B1D54A}"/>
                </a:ext>
              </a:extLst>
            </p:cNvPr>
            <p:cNvSpPr/>
            <p:nvPr/>
          </p:nvSpPr>
          <p:spPr>
            <a:xfrm>
              <a:off x="-49048250" y="2316775"/>
              <a:ext cx="300100" cy="300125"/>
            </a:xfrm>
            <a:custGeom>
              <a:avLst/>
              <a:gdLst/>
              <a:ahLst/>
              <a:cxnLst/>
              <a:rect l="l" t="t" r="r" b="b"/>
              <a:pathLst>
                <a:path w="12004" h="12005" extrusionOk="0">
                  <a:moveTo>
                    <a:pt x="10933" y="663"/>
                  </a:moveTo>
                  <a:cubicBezTo>
                    <a:pt x="11122" y="694"/>
                    <a:pt x="11311" y="852"/>
                    <a:pt x="11311" y="1009"/>
                  </a:cubicBezTo>
                  <a:lnTo>
                    <a:pt x="11311" y="1734"/>
                  </a:lnTo>
                  <a:lnTo>
                    <a:pt x="10366" y="1734"/>
                  </a:lnTo>
                  <a:lnTo>
                    <a:pt x="9106" y="663"/>
                  </a:lnTo>
                  <a:close/>
                  <a:moveTo>
                    <a:pt x="5136" y="694"/>
                  </a:moveTo>
                  <a:lnTo>
                    <a:pt x="6396" y="1765"/>
                  </a:lnTo>
                  <a:lnTo>
                    <a:pt x="4726" y="1765"/>
                  </a:lnTo>
                  <a:lnTo>
                    <a:pt x="3466" y="694"/>
                  </a:lnTo>
                  <a:close/>
                  <a:moveTo>
                    <a:pt x="7971" y="694"/>
                  </a:moveTo>
                  <a:lnTo>
                    <a:pt x="9232" y="1765"/>
                  </a:lnTo>
                  <a:lnTo>
                    <a:pt x="7562" y="1765"/>
                  </a:lnTo>
                  <a:lnTo>
                    <a:pt x="6302" y="694"/>
                  </a:lnTo>
                  <a:close/>
                  <a:moveTo>
                    <a:pt x="2363" y="663"/>
                  </a:moveTo>
                  <a:lnTo>
                    <a:pt x="4033" y="2080"/>
                  </a:lnTo>
                  <a:lnTo>
                    <a:pt x="2363" y="3498"/>
                  </a:lnTo>
                  <a:lnTo>
                    <a:pt x="694" y="3498"/>
                  </a:lnTo>
                  <a:lnTo>
                    <a:pt x="694" y="1009"/>
                  </a:lnTo>
                  <a:cubicBezTo>
                    <a:pt x="694" y="820"/>
                    <a:pt x="851" y="663"/>
                    <a:pt x="1040" y="663"/>
                  </a:cubicBezTo>
                  <a:close/>
                  <a:moveTo>
                    <a:pt x="6396" y="2427"/>
                  </a:moveTo>
                  <a:lnTo>
                    <a:pt x="5136" y="3498"/>
                  </a:lnTo>
                  <a:lnTo>
                    <a:pt x="3466" y="3498"/>
                  </a:lnTo>
                  <a:lnTo>
                    <a:pt x="4726" y="2427"/>
                  </a:lnTo>
                  <a:close/>
                  <a:moveTo>
                    <a:pt x="9200" y="2427"/>
                  </a:moveTo>
                  <a:lnTo>
                    <a:pt x="7940" y="3498"/>
                  </a:lnTo>
                  <a:lnTo>
                    <a:pt x="6239" y="3498"/>
                  </a:lnTo>
                  <a:lnTo>
                    <a:pt x="7499" y="2427"/>
                  </a:lnTo>
                  <a:close/>
                  <a:moveTo>
                    <a:pt x="11248" y="2427"/>
                  </a:moveTo>
                  <a:lnTo>
                    <a:pt x="11248" y="3498"/>
                  </a:lnTo>
                  <a:lnTo>
                    <a:pt x="9043" y="3498"/>
                  </a:lnTo>
                  <a:lnTo>
                    <a:pt x="10303" y="2427"/>
                  </a:lnTo>
                  <a:close/>
                  <a:moveTo>
                    <a:pt x="11311" y="4160"/>
                  </a:moveTo>
                  <a:lnTo>
                    <a:pt x="11311" y="10902"/>
                  </a:lnTo>
                  <a:cubicBezTo>
                    <a:pt x="11311" y="11091"/>
                    <a:pt x="11153" y="11248"/>
                    <a:pt x="10933" y="11248"/>
                  </a:cubicBezTo>
                  <a:lnTo>
                    <a:pt x="1072" y="11248"/>
                  </a:lnTo>
                  <a:cubicBezTo>
                    <a:pt x="851" y="11248"/>
                    <a:pt x="694" y="11091"/>
                    <a:pt x="694" y="10902"/>
                  </a:cubicBezTo>
                  <a:lnTo>
                    <a:pt x="694" y="4160"/>
                  </a:lnTo>
                  <a:close/>
                  <a:moveTo>
                    <a:pt x="1040" y="1"/>
                  </a:moveTo>
                  <a:cubicBezTo>
                    <a:pt x="473" y="1"/>
                    <a:pt x="1" y="474"/>
                    <a:pt x="1" y="1041"/>
                  </a:cubicBezTo>
                  <a:lnTo>
                    <a:pt x="1" y="10933"/>
                  </a:lnTo>
                  <a:cubicBezTo>
                    <a:pt x="1" y="11532"/>
                    <a:pt x="473" y="12004"/>
                    <a:pt x="1040" y="12004"/>
                  </a:cubicBezTo>
                  <a:lnTo>
                    <a:pt x="10933" y="12004"/>
                  </a:lnTo>
                  <a:cubicBezTo>
                    <a:pt x="11531" y="12004"/>
                    <a:pt x="12004" y="11532"/>
                    <a:pt x="12004" y="10933"/>
                  </a:cubicBezTo>
                  <a:lnTo>
                    <a:pt x="12004" y="3845"/>
                  </a:lnTo>
                  <a:lnTo>
                    <a:pt x="12004" y="1041"/>
                  </a:lnTo>
                  <a:cubicBezTo>
                    <a:pt x="11972" y="474"/>
                    <a:pt x="11500" y="1"/>
                    <a:pt x="10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3" name="Google Shape;1077;p36">
              <a:extLst>
                <a:ext uri="{FF2B5EF4-FFF2-40B4-BE49-F238E27FC236}">
                  <a16:creationId xmlns:a16="http://schemas.microsoft.com/office/drawing/2014/main" id="{D6B7E318-DAA1-886F-4FE1-3FCBD7C89F80}"/>
                </a:ext>
              </a:extLst>
            </p:cNvPr>
            <p:cNvSpPr/>
            <p:nvPr/>
          </p:nvSpPr>
          <p:spPr>
            <a:xfrm>
              <a:off x="-49004150" y="236010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4" name="Google Shape;1078;p36">
              <a:extLst>
                <a:ext uri="{FF2B5EF4-FFF2-40B4-BE49-F238E27FC236}">
                  <a16:creationId xmlns:a16="http://schemas.microsoft.com/office/drawing/2014/main" id="{174F802E-3209-ABE8-8074-ECA06E1B45AD}"/>
                </a:ext>
              </a:extLst>
            </p:cNvPr>
            <p:cNvSpPr/>
            <p:nvPr/>
          </p:nvSpPr>
          <p:spPr>
            <a:xfrm>
              <a:off x="-48925375" y="2465650"/>
              <a:ext cx="71700" cy="86650"/>
            </a:xfrm>
            <a:custGeom>
              <a:avLst/>
              <a:gdLst/>
              <a:ahLst/>
              <a:cxnLst/>
              <a:rect l="l" t="t" r="r" b="b"/>
              <a:pathLst>
                <a:path w="2868" h="3466" extrusionOk="0">
                  <a:moveTo>
                    <a:pt x="693" y="1040"/>
                  </a:moveTo>
                  <a:lnTo>
                    <a:pt x="1859" y="1796"/>
                  </a:lnTo>
                  <a:lnTo>
                    <a:pt x="693" y="2552"/>
                  </a:lnTo>
                  <a:lnTo>
                    <a:pt x="693" y="1040"/>
                  </a:lnTo>
                  <a:close/>
                  <a:moveTo>
                    <a:pt x="343" y="1"/>
                  </a:moveTo>
                  <a:cubicBezTo>
                    <a:pt x="167" y="1"/>
                    <a:pt x="0" y="141"/>
                    <a:pt x="0" y="347"/>
                  </a:cubicBezTo>
                  <a:lnTo>
                    <a:pt x="0" y="3151"/>
                  </a:lnTo>
                  <a:cubicBezTo>
                    <a:pt x="0" y="3333"/>
                    <a:pt x="165" y="3466"/>
                    <a:pt x="340" y="3466"/>
                  </a:cubicBezTo>
                  <a:cubicBezTo>
                    <a:pt x="407" y="3466"/>
                    <a:pt x="475" y="3446"/>
                    <a:pt x="536" y="3403"/>
                  </a:cubicBezTo>
                  <a:lnTo>
                    <a:pt x="2678" y="1985"/>
                  </a:lnTo>
                  <a:cubicBezTo>
                    <a:pt x="2867" y="1922"/>
                    <a:pt x="2867" y="1639"/>
                    <a:pt x="2678" y="1481"/>
                  </a:cubicBezTo>
                  <a:lnTo>
                    <a:pt x="536" y="63"/>
                  </a:lnTo>
                  <a:cubicBezTo>
                    <a:pt x="476" y="20"/>
                    <a:pt x="409" y="1"/>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5" name="Google Shape;1079;p36">
              <a:extLst>
                <a:ext uri="{FF2B5EF4-FFF2-40B4-BE49-F238E27FC236}">
                  <a16:creationId xmlns:a16="http://schemas.microsoft.com/office/drawing/2014/main" id="{70C084AD-AEF5-1EA5-96CA-AC01A521ECB5}"/>
                </a:ext>
              </a:extLst>
            </p:cNvPr>
            <p:cNvSpPr/>
            <p:nvPr/>
          </p:nvSpPr>
          <p:spPr>
            <a:xfrm>
              <a:off x="-48977350" y="2431000"/>
              <a:ext cx="157525" cy="157550"/>
            </a:xfrm>
            <a:custGeom>
              <a:avLst/>
              <a:gdLst/>
              <a:ahLst/>
              <a:cxnLst/>
              <a:rect l="l" t="t" r="r" b="b"/>
              <a:pathLst>
                <a:path w="6301" h="6302" extrusionOk="0">
                  <a:moveTo>
                    <a:pt x="3151" y="756"/>
                  </a:moveTo>
                  <a:cubicBezTo>
                    <a:pt x="4474" y="756"/>
                    <a:pt x="5576" y="1859"/>
                    <a:pt x="5576" y="3182"/>
                  </a:cubicBezTo>
                  <a:cubicBezTo>
                    <a:pt x="5608" y="4537"/>
                    <a:pt x="4537" y="5640"/>
                    <a:pt x="3151" y="5640"/>
                  </a:cubicBezTo>
                  <a:cubicBezTo>
                    <a:pt x="1796" y="5640"/>
                    <a:pt x="693" y="4537"/>
                    <a:pt x="693" y="3182"/>
                  </a:cubicBezTo>
                  <a:cubicBezTo>
                    <a:pt x="693" y="1859"/>
                    <a:pt x="1796" y="756"/>
                    <a:pt x="3151" y="756"/>
                  </a:cubicBezTo>
                  <a:close/>
                  <a:moveTo>
                    <a:pt x="3151" y="0"/>
                  </a:moveTo>
                  <a:cubicBezTo>
                    <a:pt x="1418" y="0"/>
                    <a:pt x="0" y="1418"/>
                    <a:pt x="0" y="3151"/>
                  </a:cubicBezTo>
                  <a:cubicBezTo>
                    <a:pt x="0" y="4883"/>
                    <a:pt x="1418" y="6301"/>
                    <a:pt x="3151" y="6301"/>
                  </a:cubicBezTo>
                  <a:cubicBezTo>
                    <a:pt x="4883" y="6301"/>
                    <a:pt x="6301" y="4883"/>
                    <a:pt x="6301" y="3151"/>
                  </a:cubicBezTo>
                  <a:cubicBezTo>
                    <a:pt x="6301" y="1418"/>
                    <a:pt x="4915" y="0"/>
                    <a:pt x="3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DD60-E6B9-4C6C-E845-5FE11CED0C4A}"/>
              </a:ext>
            </a:extLst>
          </p:cNvPr>
          <p:cNvSpPr>
            <a:spLocks noGrp="1"/>
          </p:cNvSpPr>
          <p:nvPr>
            <p:ph type="title"/>
          </p:nvPr>
        </p:nvSpPr>
        <p:spPr>
          <a:xfrm>
            <a:off x="533128" y="345154"/>
            <a:ext cx="7892025" cy="517004"/>
          </a:xfrm>
        </p:spPr>
        <p:txBody>
          <a:bodyPr>
            <a:normAutofit fontScale="90000"/>
          </a:bodyPr>
          <a:lstStyle/>
          <a:p>
            <a:r>
              <a:rPr lang="en-US" b="0" dirty="0">
                <a:latin typeface="Algerian" panose="04020705040A02060702" pitchFamily="82" charset="0"/>
              </a:rPr>
              <a:t>Content-Based filtering</a:t>
            </a:r>
            <a:endParaRPr lang="en-IN" b="0" dirty="0">
              <a:latin typeface="Algerian" panose="04020705040A02060702" pitchFamily="82" charset="0"/>
            </a:endParaRPr>
          </a:p>
        </p:txBody>
      </p:sp>
      <p:sp>
        <p:nvSpPr>
          <p:cNvPr id="3" name="Text Placeholder 2">
            <a:extLst>
              <a:ext uri="{FF2B5EF4-FFF2-40B4-BE49-F238E27FC236}">
                <a16:creationId xmlns:a16="http://schemas.microsoft.com/office/drawing/2014/main" id="{F13D93AE-A3F4-A8D5-4932-80E52FB3EC37}"/>
              </a:ext>
            </a:extLst>
          </p:cNvPr>
          <p:cNvSpPr>
            <a:spLocks noGrp="1"/>
          </p:cNvSpPr>
          <p:nvPr>
            <p:ph type="body" idx="1"/>
          </p:nvPr>
        </p:nvSpPr>
        <p:spPr>
          <a:xfrm>
            <a:off x="548068" y="882228"/>
            <a:ext cx="8014415" cy="2425676"/>
          </a:xfrm>
        </p:spPr>
        <p:txBody>
          <a:bodyPr/>
          <a:lstStyle/>
          <a:p>
            <a:pPr algn="just">
              <a:lnSpc>
                <a:spcPct val="150000"/>
              </a:lnSpc>
              <a:buFont typeface="Wingdings" panose="05000000000000000000" pitchFamily="2" charset="2"/>
              <a:buChar char="v"/>
            </a:pPr>
            <a:r>
              <a:rPr lang="en-US" sz="2000" b="1" dirty="0">
                <a:latin typeface="Amasis MT Pro Light" panose="02040304050005020304" pitchFamily="18" charset="0"/>
              </a:rPr>
              <a:t>The Content-Based Recommender relies on the similarity of the items being recommended.</a:t>
            </a:r>
          </a:p>
          <a:p>
            <a:pPr algn="just">
              <a:lnSpc>
                <a:spcPct val="150000"/>
              </a:lnSpc>
              <a:buFont typeface="Wingdings" panose="05000000000000000000" pitchFamily="2" charset="2"/>
              <a:buChar char="v"/>
            </a:pPr>
            <a:r>
              <a:rPr lang="en-US" sz="2000" b="1" dirty="0">
                <a:latin typeface="Amasis MT Pro Light" panose="02040304050005020304" pitchFamily="18" charset="0"/>
              </a:rPr>
              <a:t>The basic idea is that if you like an item, then you will also like a “similar” item. </a:t>
            </a:r>
          </a:p>
          <a:p>
            <a:pPr algn="just">
              <a:lnSpc>
                <a:spcPct val="150000"/>
              </a:lnSpc>
              <a:buFont typeface="Wingdings" panose="05000000000000000000" pitchFamily="2" charset="2"/>
              <a:buChar char="v"/>
            </a:pPr>
            <a:r>
              <a:rPr lang="en-US" sz="2000" b="1" dirty="0">
                <a:latin typeface="Amasis MT Pro Light" panose="02040304050005020304" pitchFamily="18" charset="0"/>
              </a:rPr>
              <a:t>A content based recommender works with data that the user provides, Based on that data, a user profile is generated, which is then used to make suggestions to the user.</a:t>
            </a:r>
          </a:p>
          <a:p>
            <a:pPr algn="just">
              <a:lnSpc>
                <a:spcPct val="150000"/>
              </a:lnSpc>
              <a:buFont typeface="Wingdings" panose="05000000000000000000" pitchFamily="2" charset="2"/>
              <a:buChar char="v"/>
            </a:pPr>
            <a:r>
              <a:rPr lang="en-US" sz="2000" b="1" dirty="0">
                <a:latin typeface="Amasis MT Pro Light" panose="02040304050005020304" pitchFamily="18" charset="0"/>
              </a:rPr>
              <a:t>As input size from user increases, the system become more and more accurate and efficient.</a:t>
            </a:r>
          </a:p>
          <a:p>
            <a:pPr algn="just">
              <a:buFont typeface="Wingdings" panose="05000000000000000000" pitchFamily="2" charset="2"/>
              <a:buChar char="v"/>
            </a:pPr>
            <a:endParaRPr lang="en-IN" sz="1800" b="1" dirty="0">
              <a:latin typeface="Amasis MT Pro Light" panose="02040304050005020304" pitchFamily="18" charset="0"/>
            </a:endParaRPr>
          </a:p>
        </p:txBody>
      </p:sp>
      <p:grpSp>
        <p:nvGrpSpPr>
          <p:cNvPr id="4" name="Google Shape;391;p17">
            <a:extLst>
              <a:ext uri="{FF2B5EF4-FFF2-40B4-BE49-F238E27FC236}">
                <a16:creationId xmlns:a16="http://schemas.microsoft.com/office/drawing/2014/main" id="{B5439CCA-0251-5326-24E1-13E78A35E593}"/>
              </a:ext>
            </a:extLst>
          </p:cNvPr>
          <p:cNvGrpSpPr/>
          <p:nvPr/>
        </p:nvGrpSpPr>
        <p:grpSpPr>
          <a:xfrm>
            <a:off x="8229600" y="158327"/>
            <a:ext cx="816790" cy="824959"/>
            <a:chOff x="2660650" y="1466450"/>
            <a:chExt cx="939575" cy="860075"/>
          </a:xfrm>
        </p:grpSpPr>
        <p:sp>
          <p:nvSpPr>
            <p:cNvPr id="5" name="Google Shape;392;p17">
              <a:extLst>
                <a:ext uri="{FF2B5EF4-FFF2-40B4-BE49-F238E27FC236}">
                  <a16:creationId xmlns:a16="http://schemas.microsoft.com/office/drawing/2014/main" id="{9BDDA02C-65A9-106A-D551-F6648DEB919A}"/>
                </a:ext>
              </a:extLst>
            </p:cNvPr>
            <p:cNvSpPr/>
            <p:nvPr/>
          </p:nvSpPr>
          <p:spPr>
            <a:xfrm>
              <a:off x="2762822" y="1569316"/>
              <a:ext cx="651887" cy="651856"/>
            </a:xfrm>
            <a:custGeom>
              <a:avLst/>
              <a:gdLst/>
              <a:ahLst/>
              <a:cxnLst/>
              <a:rect l="l" t="t" r="r" b="b"/>
              <a:pathLst>
                <a:path w="21136" h="21135" extrusionOk="0">
                  <a:moveTo>
                    <a:pt x="10547" y="0"/>
                  </a:moveTo>
                  <a:cubicBezTo>
                    <a:pt x="4730" y="0"/>
                    <a:pt x="1" y="4729"/>
                    <a:pt x="1" y="10547"/>
                  </a:cubicBezTo>
                  <a:cubicBezTo>
                    <a:pt x="1" y="16406"/>
                    <a:pt x="4730" y="21135"/>
                    <a:pt x="10547" y="21135"/>
                  </a:cubicBezTo>
                  <a:cubicBezTo>
                    <a:pt x="16406" y="21135"/>
                    <a:pt x="21136" y="16406"/>
                    <a:pt x="21136" y="10547"/>
                  </a:cubicBezTo>
                  <a:cubicBezTo>
                    <a:pt x="21136" y="4729"/>
                    <a:pt x="16406" y="0"/>
                    <a:pt x="10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3;p17">
              <a:extLst>
                <a:ext uri="{FF2B5EF4-FFF2-40B4-BE49-F238E27FC236}">
                  <a16:creationId xmlns:a16="http://schemas.microsoft.com/office/drawing/2014/main" id="{36483361-BCC6-3E67-D0BE-447BE111A68F}"/>
                </a:ext>
              </a:extLst>
            </p:cNvPr>
            <p:cNvSpPr/>
            <p:nvPr/>
          </p:nvSpPr>
          <p:spPr>
            <a:xfrm>
              <a:off x="2689950" y="1494700"/>
              <a:ext cx="803550" cy="803575"/>
            </a:xfrm>
            <a:custGeom>
              <a:avLst/>
              <a:gdLst/>
              <a:ahLst/>
              <a:cxnLst/>
              <a:rect l="l" t="t" r="r" b="b"/>
              <a:pathLst>
                <a:path w="32142" h="32143" extrusionOk="0">
                  <a:moveTo>
                    <a:pt x="16029" y="2219"/>
                  </a:moveTo>
                  <a:cubicBezTo>
                    <a:pt x="18540" y="2219"/>
                    <a:pt x="20549" y="4269"/>
                    <a:pt x="20549" y="6697"/>
                  </a:cubicBezTo>
                  <a:cubicBezTo>
                    <a:pt x="20549" y="9208"/>
                    <a:pt x="18498" y="11217"/>
                    <a:pt x="16029" y="11217"/>
                  </a:cubicBezTo>
                  <a:cubicBezTo>
                    <a:pt x="13518" y="11217"/>
                    <a:pt x="11551" y="9166"/>
                    <a:pt x="11551" y="6697"/>
                  </a:cubicBezTo>
                  <a:cubicBezTo>
                    <a:pt x="11551" y="4269"/>
                    <a:pt x="13518" y="2219"/>
                    <a:pt x="16029" y="2219"/>
                  </a:cubicBezTo>
                  <a:close/>
                  <a:moveTo>
                    <a:pt x="14523" y="13477"/>
                  </a:moveTo>
                  <a:cubicBezTo>
                    <a:pt x="14857" y="13477"/>
                    <a:pt x="15108" y="13728"/>
                    <a:pt x="15108" y="14021"/>
                  </a:cubicBezTo>
                  <a:cubicBezTo>
                    <a:pt x="15108" y="14356"/>
                    <a:pt x="14857" y="14607"/>
                    <a:pt x="14523" y="14607"/>
                  </a:cubicBezTo>
                  <a:cubicBezTo>
                    <a:pt x="14230" y="14607"/>
                    <a:pt x="13937" y="14356"/>
                    <a:pt x="13937" y="14021"/>
                  </a:cubicBezTo>
                  <a:cubicBezTo>
                    <a:pt x="13937" y="13728"/>
                    <a:pt x="14230" y="13477"/>
                    <a:pt x="14523" y="13477"/>
                  </a:cubicBezTo>
                  <a:close/>
                  <a:moveTo>
                    <a:pt x="17620" y="13477"/>
                  </a:moveTo>
                  <a:cubicBezTo>
                    <a:pt x="17912" y="13477"/>
                    <a:pt x="18205" y="13728"/>
                    <a:pt x="18205" y="14021"/>
                  </a:cubicBezTo>
                  <a:cubicBezTo>
                    <a:pt x="18122" y="14356"/>
                    <a:pt x="17912" y="14607"/>
                    <a:pt x="17620" y="14607"/>
                  </a:cubicBezTo>
                  <a:cubicBezTo>
                    <a:pt x="17285" y="14607"/>
                    <a:pt x="17034" y="14356"/>
                    <a:pt x="17034" y="14021"/>
                  </a:cubicBezTo>
                  <a:cubicBezTo>
                    <a:pt x="17034" y="13728"/>
                    <a:pt x="17285" y="13477"/>
                    <a:pt x="17620" y="13477"/>
                  </a:cubicBezTo>
                  <a:close/>
                  <a:moveTo>
                    <a:pt x="16029" y="14565"/>
                  </a:moveTo>
                  <a:cubicBezTo>
                    <a:pt x="16866" y="14565"/>
                    <a:pt x="17578" y="15234"/>
                    <a:pt x="17578" y="16071"/>
                  </a:cubicBezTo>
                  <a:cubicBezTo>
                    <a:pt x="17536" y="16909"/>
                    <a:pt x="16866" y="17578"/>
                    <a:pt x="16029" y="17578"/>
                  </a:cubicBezTo>
                  <a:cubicBezTo>
                    <a:pt x="15192" y="17578"/>
                    <a:pt x="14523" y="16909"/>
                    <a:pt x="14523" y="16071"/>
                  </a:cubicBezTo>
                  <a:cubicBezTo>
                    <a:pt x="14523" y="15234"/>
                    <a:pt x="15192" y="14565"/>
                    <a:pt x="16029" y="14565"/>
                  </a:cubicBezTo>
                  <a:close/>
                  <a:moveTo>
                    <a:pt x="13602" y="16490"/>
                  </a:moveTo>
                  <a:cubicBezTo>
                    <a:pt x="13937" y="16490"/>
                    <a:pt x="14146" y="16741"/>
                    <a:pt x="14146" y="17076"/>
                  </a:cubicBezTo>
                  <a:cubicBezTo>
                    <a:pt x="14146" y="17369"/>
                    <a:pt x="13895" y="17620"/>
                    <a:pt x="13602" y="17620"/>
                  </a:cubicBezTo>
                  <a:cubicBezTo>
                    <a:pt x="13267" y="17620"/>
                    <a:pt x="13016" y="17369"/>
                    <a:pt x="13016" y="17076"/>
                  </a:cubicBezTo>
                  <a:cubicBezTo>
                    <a:pt x="13016" y="16741"/>
                    <a:pt x="13267" y="16490"/>
                    <a:pt x="13602" y="16490"/>
                  </a:cubicBezTo>
                  <a:close/>
                  <a:moveTo>
                    <a:pt x="18498" y="16490"/>
                  </a:moveTo>
                  <a:cubicBezTo>
                    <a:pt x="18833" y="16490"/>
                    <a:pt x="19084" y="16741"/>
                    <a:pt x="19084" y="17076"/>
                  </a:cubicBezTo>
                  <a:cubicBezTo>
                    <a:pt x="19084" y="17369"/>
                    <a:pt x="18833" y="17620"/>
                    <a:pt x="18498" y="17620"/>
                  </a:cubicBezTo>
                  <a:cubicBezTo>
                    <a:pt x="18205" y="17620"/>
                    <a:pt x="17912" y="17369"/>
                    <a:pt x="17912" y="17076"/>
                  </a:cubicBezTo>
                  <a:cubicBezTo>
                    <a:pt x="17912" y="16741"/>
                    <a:pt x="18205" y="16490"/>
                    <a:pt x="18498" y="16490"/>
                  </a:cubicBezTo>
                  <a:close/>
                  <a:moveTo>
                    <a:pt x="6989" y="8873"/>
                  </a:moveTo>
                  <a:cubicBezTo>
                    <a:pt x="9500" y="8873"/>
                    <a:pt x="11509" y="10882"/>
                    <a:pt x="11509" y="13351"/>
                  </a:cubicBezTo>
                  <a:cubicBezTo>
                    <a:pt x="11509" y="15862"/>
                    <a:pt x="9458" y="17829"/>
                    <a:pt x="6989" y="17829"/>
                  </a:cubicBezTo>
                  <a:cubicBezTo>
                    <a:pt x="4520" y="17829"/>
                    <a:pt x="2511" y="15862"/>
                    <a:pt x="2511" y="13351"/>
                  </a:cubicBezTo>
                  <a:cubicBezTo>
                    <a:pt x="2511" y="10840"/>
                    <a:pt x="4520" y="8873"/>
                    <a:pt x="6989" y="8873"/>
                  </a:cubicBezTo>
                  <a:close/>
                  <a:moveTo>
                    <a:pt x="25111" y="8873"/>
                  </a:moveTo>
                  <a:cubicBezTo>
                    <a:pt x="27622" y="8873"/>
                    <a:pt x="29589" y="10882"/>
                    <a:pt x="29589" y="13351"/>
                  </a:cubicBezTo>
                  <a:cubicBezTo>
                    <a:pt x="29631" y="15862"/>
                    <a:pt x="27622" y="17829"/>
                    <a:pt x="25111" y="17829"/>
                  </a:cubicBezTo>
                  <a:cubicBezTo>
                    <a:pt x="22558" y="17829"/>
                    <a:pt x="20591" y="15820"/>
                    <a:pt x="20591" y="13351"/>
                  </a:cubicBezTo>
                  <a:cubicBezTo>
                    <a:pt x="20591" y="10840"/>
                    <a:pt x="22642" y="8873"/>
                    <a:pt x="25111" y="8873"/>
                  </a:cubicBezTo>
                  <a:close/>
                  <a:moveTo>
                    <a:pt x="16029" y="18080"/>
                  </a:moveTo>
                  <a:cubicBezTo>
                    <a:pt x="16364" y="18080"/>
                    <a:pt x="16615" y="18331"/>
                    <a:pt x="16615" y="18624"/>
                  </a:cubicBezTo>
                  <a:cubicBezTo>
                    <a:pt x="16615" y="18959"/>
                    <a:pt x="16364" y="19210"/>
                    <a:pt x="16029" y="19210"/>
                  </a:cubicBezTo>
                  <a:cubicBezTo>
                    <a:pt x="15736" y="19210"/>
                    <a:pt x="15485" y="18959"/>
                    <a:pt x="15485" y="18624"/>
                  </a:cubicBezTo>
                  <a:cubicBezTo>
                    <a:pt x="15485" y="18331"/>
                    <a:pt x="15736" y="18080"/>
                    <a:pt x="16029" y="18080"/>
                  </a:cubicBezTo>
                  <a:close/>
                  <a:moveTo>
                    <a:pt x="10212" y="19252"/>
                  </a:moveTo>
                  <a:cubicBezTo>
                    <a:pt x="12765" y="19252"/>
                    <a:pt x="14732" y="21303"/>
                    <a:pt x="14732" y="23772"/>
                  </a:cubicBezTo>
                  <a:cubicBezTo>
                    <a:pt x="14732" y="26200"/>
                    <a:pt x="12765" y="28250"/>
                    <a:pt x="10212" y="28250"/>
                  </a:cubicBezTo>
                  <a:cubicBezTo>
                    <a:pt x="7701" y="28250"/>
                    <a:pt x="5734" y="26200"/>
                    <a:pt x="5734" y="23772"/>
                  </a:cubicBezTo>
                  <a:cubicBezTo>
                    <a:pt x="5734" y="21261"/>
                    <a:pt x="7784" y="19252"/>
                    <a:pt x="10212" y="19252"/>
                  </a:cubicBezTo>
                  <a:close/>
                  <a:moveTo>
                    <a:pt x="21888" y="19252"/>
                  </a:moveTo>
                  <a:cubicBezTo>
                    <a:pt x="24399" y="19252"/>
                    <a:pt x="26408" y="21303"/>
                    <a:pt x="26408" y="23772"/>
                  </a:cubicBezTo>
                  <a:cubicBezTo>
                    <a:pt x="26408" y="26200"/>
                    <a:pt x="24358" y="28250"/>
                    <a:pt x="21888" y="28250"/>
                  </a:cubicBezTo>
                  <a:cubicBezTo>
                    <a:pt x="19377" y="28250"/>
                    <a:pt x="17410" y="26200"/>
                    <a:pt x="17410" y="23772"/>
                  </a:cubicBezTo>
                  <a:cubicBezTo>
                    <a:pt x="17410" y="21261"/>
                    <a:pt x="19461" y="19252"/>
                    <a:pt x="21888" y="19252"/>
                  </a:cubicBezTo>
                  <a:close/>
                  <a:moveTo>
                    <a:pt x="16029" y="1"/>
                  </a:moveTo>
                  <a:cubicBezTo>
                    <a:pt x="7157" y="1"/>
                    <a:pt x="0" y="7241"/>
                    <a:pt x="0" y="16071"/>
                  </a:cubicBezTo>
                  <a:cubicBezTo>
                    <a:pt x="0" y="24986"/>
                    <a:pt x="7199" y="32142"/>
                    <a:pt x="16029" y="32142"/>
                  </a:cubicBezTo>
                  <a:cubicBezTo>
                    <a:pt x="24944" y="32142"/>
                    <a:pt x="32100" y="24902"/>
                    <a:pt x="32100" y="16071"/>
                  </a:cubicBezTo>
                  <a:cubicBezTo>
                    <a:pt x="32142" y="7199"/>
                    <a:pt x="24944" y="1"/>
                    <a:pt x="16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4;p17">
              <a:extLst>
                <a:ext uri="{FF2B5EF4-FFF2-40B4-BE49-F238E27FC236}">
                  <a16:creationId xmlns:a16="http://schemas.microsoft.com/office/drawing/2014/main" id="{05C89CD5-FC1E-5AEE-3D24-A0ED6F6DC1B8}"/>
                </a:ext>
              </a:extLst>
            </p:cNvPr>
            <p:cNvSpPr/>
            <p:nvPr/>
          </p:nvSpPr>
          <p:spPr>
            <a:xfrm>
              <a:off x="3182750" y="2095275"/>
              <a:ext cx="417475" cy="220025"/>
            </a:xfrm>
            <a:custGeom>
              <a:avLst/>
              <a:gdLst/>
              <a:ahLst/>
              <a:cxnLst/>
              <a:rect l="l" t="t" r="r" b="b"/>
              <a:pathLst>
                <a:path w="16699" h="8801" extrusionOk="0">
                  <a:moveTo>
                    <a:pt x="16699" y="0"/>
                  </a:moveTo>
                  <a:lnTo>
                    <a:pt x="12430" y="210"/>
                  </a:lnTo>
                  <a:cubicBezTo>
                    <a:pt x="11300" y="2428"/>
                    <a:pt x="9584" y="4353"/>
                    <a:pt x="7408" y="5859"/>
                  </a:cubicBezTo>
                  <a:cubicBezTo>
                    <a:pt x="5106" y="7450"/>
                    <a:pt x="2595" y="8371"/>
                    <a:pt x="0" y="8622"/>
                  </a:cubicBezTo>
                  <a:cubicBezTo>
                    <a:pt x="798" y="8741"/>
                    <a:pt x="1601" y="8801"/>
                    <a:pt x="2404" y="8801"/>
                  </a:cubicBezTo>
                  <a:cubicBezTo>
                    <a:pt x="5559" y="8801"/>
                    <a:pt x="8707" y="7870"/>
                    <a:pt x="11509" y="5901"/>
                  </a:cubicBezTo>
                  <a:cubicBezTo>
                    <a:pt x="13769" y="4353"/>
                    <a:pt x="15527" y="2302"/>
                    <a:pt x="166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5;p17">
              <a:extLst>
                <a:ext uri="{FF2B5EF4-FFF2-40B4-BE49-F238E27FC236}">
                  <a16:creationId xmlns:a16="http://schemas.microsoft.com/office/drawing/2014/main" id="{5B050646-9DA9-9EE6-4E28-E4DE0872CD56}"/>
                </a:ext>
              </a:extLst>
            </p:cNvPr>
            <p:cNvSpPr/>
            <p:nvPr/>
          </p:nvSpPr>
          <p:spPr>
            <a:xfrm>
              <a:off x="3043575" y="1849400"/>
              <a:ext cx="94200" cy="94175"/>
            </a:xfrm>
            <a:custGeom>
              <a:avLst/>
              <a:gdLst/>
              <a:ahLst/>
              <a:cxnLst/>
              <a:rect l="l" t="t" r="r" b="b"/>
              <a:pathLst>
                <a:path w="3768" h="3767" extrusionOk="0">
                  <a:moveTo>
                    <a:pt x="1884" y="0"/>
                  </a:moveTo>
                  <a:cubicBezTo>
                    <a:pt x="838" y="0"/>
                    <a:pt x="1" y="837"/>
                    <a:pt x="1" y="1883"/>
                  </a:cubicBezTo>
                  <a:cubicBezTo>
                    <a:pt x="1" y="2930"/>
                    <a:pt x="838" y="3767"/>
                    <a:pt x="1884" y="3767"/>
                  </a:cubicBezTo>
                  <a:cubicBezTo>
                    <a:pt x="2930" y="3767"/>
                    <a:pt x="3767" y="2930"/>
                    <a:pt x="3767" y="1883"/>
                  </a:cubicBezTo>
                  <a:cubicBezTo>
                    <a:pt x="3767" y="837"/>
                    <a:pt x="2930"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6;p17">
              <a:extLst>
                <a:ext uri="{FF2B5EF4-FFF2-40B4-BE49-F238E27FC236}">
                  <a16:creationId xmlns:a16="http://schemas.microsoft.com/office/drawing/2014/main" id="{50EBFF9B-284F-2F40-A7A0-4A3B2826D597}"/>
                </a:ext>
              </a:extLst>
            </p:cNvPr>
            <p:cNvSpPr/>
            <p:nvPr/>
          </p:nvSpPr>
          <p:spPr>
            <a:xfrm>
              <a:off x="2836425" y="2172700"/>
              <a:ext cx="80575" cy="64900"/>
            </a:xfrm>
            <a:custGeom>
              <a:avLst/>
              <a:gdLst/>
              <a:ahLst/>
              <a:cxnLst/>
              <a:rect l="l" t="t" r="r" b="b"/>
              <a:pathLst>
                <a:path w="3223" h="2596" extrusionOk="0">
                  <a:moveTo>
                    <a:pt x="1340" y="0"/>
                  </a:moveTo>
                  <a:lnTo>
                    <a:pt x="0" y="1423"/>
                  </a:lnTo>
                  <a:cubicBezTo>
                    <a:pt x="502" y="1842"/>
                    <a:pt x="1088" y="2218"/>
                    <a:pt x="1674" y="2595"/>
                  </a:cubicBezTo>
                  <a:lnTo>
                    <a:pt x="3223" y="1005"/>
                  </a:lnTo>
                  <a:cubicBezTo>
                    <a:pt x="2553" y="837"/>
                    <a:pt x="1884" y="461"/>
                    <a:pt x="1340" y="0"/>
                  </a:cubicBezTo>
                  <a:close/>
                </a:path>
              </a:pathLst>
            </a:custGeom>
            <a:solidFill>
              <a:srgbClr val="FFFFFF">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7;p17">
              <a:extLst>
                <a:ext uri="{FF2B5EF4-FFF2-40B4-BE49-F238E27FC236}">
                  <a16:creationId xmlns:a16="http://schemas.microsoft.com/office/drawing/2014/main" id="{2BA35FD5-ECE0-CF8B-B447-9F885FD6D3FD}"/>
                </a:ext>
              </a:extLst>
            </p:cNvPr>
            <p:cNvSpPr/>
            <p:nvPr/>
          </p:nvSpPr>
          <p:spPr>
            <a:xfrm>
              <a:off x="2714000" y="1515625"/>
              <a:ext cx="621525" cy="630925"/>
            </a:xfrm>
            <a:custGeom>
              <a:avLst/>
              <a:gdLst/>
              <a:ahLst/>
              <a:cxnLst/>
              <a:rect l="l" t="t" r="r" b="b"/>
              <a:pathLst>
                <a:path w="24861" h="25237" extrusionOk="0">
                  <a:moveTo>
                    <a:pt x="20215" y="1"/>
                  </a:moveTo>
                  <a:lnTo>
                    <a:pt x="17913" y="2386"/>
                  </a:lnTo>
                  <a:cubicBezTo>
                    <a:pt x="18959" y="3223"/>
                    <a:pt x="19629" y="4479"/>
                    <a:pt x="19629" y="5943"/>
                  </a:cubicBezTo>
                  <a:cubicBezTo>
                    <a:pt x="19629" y="8455"/>
                    <a:pt x="17578" y="10422"/>
                    <a:pt x="15151" y="10422"/>
                  </a:cubicBezTo>
                  <a:cubicBezTo>
                    <a:pt x="13728" y="10422"/>
                    <a:pt x="12472" y="9794"/>
                    <a:pt x="11635" y="8748"/>
                  </a:cubicBezTo>
                  <a:lnTo>
                    <a:pt x="10045" y="10338"/>
                  </a:lnTo>
                  <a:cubicBezTo>
                    <a:pt x="10422" y="10966"/>
                    <a:pt x="10631" y="11677"/>
                    <a:pt x="10631" y="12472"/>
                  </a:cubicBezTo>
                  <a:cubicBezTo>
                    <a:pt x="10631" y="14983"/>
                    <a:pt x="8580" y="16950"/>
                    <a:pt x="6153" y="16950"/>
                  </a:cubicBezTo>
                  <a:cubicBezTo>
                    <a:pt x="5399" y="16950"/>
                    <a:pt x="4688" y="16741"/>
                    <a:pt x="4060" y="16448"/>
                  </a:cubicBezTo>
                  <a:lnTo>
                    <a:pt x="1" y="20508"/>
                  </a:lnTo>
                  <a:cubicBezTo>
                    <a:pt x="545" y="22307"/>
                    <a:pt x="1382" y="23856"/>
                    <a:pt x="2470" y="25237"/>
                  </a:cubicBezTo>
                  <a:lnTo>
                    <a:pt x="4730" y="22935"/>
                  </a:lnTo>
                  <a:lnTo>
                    <a:pt x="4730" y="22893"/>
                  </a:lnTo>
                  <a:cubicBezTo>
                    <a:pt x="4730" y="20382"/>
                    <a:pt x="6697" y="18373"/>
                    <a:pt x="9208" y="18373"/>
                  </a:cubicBezTo>
                  <a:lnTo>
                    <a:pt x="13812" y="13686"/>
                  </a:lnTo>
                  <a:lnTo>
                    <a:pt x="13812" y="13686"/>
                  </a:lnTo>
                  <a:cubicBezTo>
                    <a:pt x="13728" y="13728"/>
                    <a:pt x="13602" y="13770"/>
                    <a:pt x="13519" y="13770"/>
                  </a:cubicBezTo>
                  <a:cubicBezTo>
                    <a:pt x="13184" y="13770"/>
                    <a:pt x="12933" y="13519"/>
                    <a:pt x="12933" y="13184"/>
                  </a:cubicBezTo>
                  <a:cubicBezTo>
                    <a:pt x="12933" y="12891"/>
                    <a:pt x="13184" y="12640"/>
                    <a:pt x="13519" y="12640"/>
                  </a:cubicBezTo>
                  <a:cubicBezTo>
                    <a:pt x="13812" y="12640"/>
                    <a:pt x="14105" y="12891"/>
                    <a:pt x="14105" y="13184"/>
                  </a:cubicBezTo>
                  <a:cubicBezTo>
                    <a:pt x="14105" y="13309"/>
                    <a:pt x="14021" y="13393"/>
                    <a:pt x="13979" y="13519"/>
                  </a:cubicBezTo>
                  <a:lnTo>
                    <a:pt x="24860" y="2470"/>
                  </a:lnTo>
                  <a:cubicBezTo>
                    <a:pt x="23437" y="1424"/>
                    <a:pt x="21889" y="545"/>
                    <a:pt x="20215" y="1"/>
                  </a:cubicBezTo>
                  <a:close/>
                </a:path>
              </a:pathLst>
            </a:custGeom>
            <a:solidFill>
              <a:srgbClr val="FFFFFF">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8;p17">
              <a:extLst>
                <a:ext uri="{FF2B5EF4-FFF2-40B4-BE49-F238E27FC236}">
                  <a16:creationId xmlns:a16="http://schemas.microsoft.com/office/drawing/2014/main" id="{498272AA-4482-322F-B4A6-0B0D1325B77E}"/>
                </a:ext>
              </a:extLst>
            </p:cNvPr>
            <p:cNvSpPr/>
            <p:nvPr/>
          </p:nvSpPr>
          <p:spPr>
            <a:xfrm>
              <a:off x="3319800" y="1635950"/>
              <a:ext cx="107800" cy="94200"/>
            </a:xfrm>
            <a:custGeom>
              <a:avLst/>
              <a:gdLst/>
              <a:ahLst/>
              <a:cxnLst/>
              <a:rect l="l" t="t" r="r" b="b"/>
              <a:pathLst>
                <a:path w="4312" h="3768" extrusionOk="0">
                  <a:moveTo>
                    <a:pt x="3098" y="0"/>
                  </a:moveTo>
                  <a:lnTo>
                    <a:pt x="1" y="3139"/>
                  </a:lnTo>
                  <a:cubicBezTo>
                    <a:pt x="796" y="3139"/>
                    <a:pt x="1591" y="3432"/>
                    <a:pt x="2219" y="3767"/>
                  </a:cubicBezTo>
                  <a:lnTo>
                    <a:pt x="4311" y="1633"/>
                  </a:lnTo>
                  <a:cubicBezTo>
                    <a:pt x="3935" y="1047"/>
                    <a:pt x="3516" y="545"/>
                    <a:pt x="3098" y="0"/>
                  </a:cubicBezTo>
                  <a:close/>
                </a:path>
              </a:pathLst>
            </a:custGeom>
            <a:solidFill>
              <a:srgbClr val="FFFFFF">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9;p17">
              <a:extLst>
                <a:ext uri="{FF2B5EF4-FFF2-40B4-BE49-F238E27FC236}">
                  <a16:creationId xmlns:a16="http://schemas.microsoft.com/office/drawing/2014/main" id="{25A327FB-8D35-4C57-3A4D-95F0BD218FCE}"/>
                </a:ext>
              </a:extLst>
            </p:cNvPr>
            <p:cNvSpPr/>
            <p:nvPr/>
          </p:nvSpPr>
          <p:spPr>
            <a:xfrm>
              <a:off x="3029975" y="1832650"/>
              <a:ext cx="193600" cy="223925"/>
            </a:xfrm>
            <a:custGeom>
              <a:avLst/>
              <a:gdLst/>
              <a:ahLst/>
              <a:cxnLst/>
              <a:rect l="l" t="t" r="r" b="b"/>
              <a:pathLst>
                <a:path w="7744" h="8957" extrusionOk="0">
                  <a:moveTo>
                    <a:pt x="4897" y="2930"/>
                  </a:moveTo>
                  <a:cubicBezTo>
                    <a:pt x="5232" y="2930"/>
                    <a:pt x="5483" y="3181"/>
                    <a:pt x="5483" y="3516"/>
                  </a:cubicBezTo>
                  <a:cubicBezTo>
                    <a:pt x="5441" y="3809"/>
                    <a:pt x="5149" y="4060"/>
                    <a:pt x="4897" y="4060"/>
                  </a:cubicBezTo>
                  <a:cubicBezTo>
                    <a:pt x="4604" y="4060"/>
                    <a:pt x="4311" y="3809"/>
                    <a:pt x="4311" y="3516"/>
                  </a:cubicBezTo>
                  <a:cubicBezTo>
                    <a:pt x="4311" y="3181"/>
                    <a:pt x="4604" y="2930"/>
                    <a:pt x="4897" y="2930"/>
                  </a:cubicBezTo>
                  <a:close/>
                  <a:moveTo>
                    <a:pt x="6990" y="1"/>
                  </a:moveTo>
                  <a:lnTo>
                    <a:pt x="3767" y="3307"/>
                  </a:lnTo>
                  <a:cubicBezTo>
                    <a:pt x="3642" y="3516"/>
                    <a:pt x="3433" y="3725"/>
                    <a:pt x="3223" y="3809"/>
                  </a:cubicBezTo>
                  <a:lnTo>
                    <a:pt x="2512" y="4562"/>
                  </a:lnTo>
                  <a:cubicBezTo>
                    <a:pt x="2763" y="4562"/>
                    <a:pt x="3014" y="4813"/>
                    <a:pt x="3014" y="5065"/>
                  </a:cubicBezTo>
                  <a:cubicBezTo>
                    <a:pt x="3014" y="5399"/>
                    <a:pt x="2763" y="5650"/>
                    <a:pt x="2428" y="5650"/>
                  </a:cubicBezTo>
                  <a:cubicBezTo>
                    <a:pt x="2177" y="5650"/>
                    <a:pt x="1926" y="5441"/>
                    <a:pt x="1926" y="5106"/>
                  </a:cubicBezTo>
                  <a:lnTo>
                    <a:pt x="1" y="7115"/>
                  </a:lnTo>
                  <a:cubicBezTo>
                    <a:pt x="461" y="7618"/>
                    <a:pt x="838" y="8245"/>
                    <a:pt x="1047" y="8957"/>
                  </a:cubicBezTo>
                  <a:lnTo>
                    <a:pt x="7743" y="2135"/>
                  </a:lnTo>
                  <a:cubicBezTo>
                    <a:pt x="7241" y="1549"/>
                    <a:pt x="6990" y="838"/>
                    <a:pt x="6990" y="1"/>
                  </a:cubicBezTo>
                  <a:close/>
                </a:path>
              </a:pathLst>
            </a:custGeom>
            <a:solidFill>
              <a:srgbClr val="FFFFFF">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0;p17">
              <a:extLst>
                <a:ext uri="{FF2B5EF4-FFF2-40B4-BE49-F238E27FC236}">
                  <a16:creationId xmlns:a16="http://schemas.microsoft.com/office/drawing/2014/main" id="{AC781584-DF57-CAC1-80CE-126AAE695F97}"/>
                </a:ext>
              </a:extLst>
            </p:cNvPr>
            <p:cNvSpPr/>
            <p:nvPr/>
          </p:nvSpPr>
          <p:spPr>
            <a:xfrm>
              <a:off x="2660650" y="1466450"/>
              <a:ext cx="861100" cy="860075"/>
            </a:xfrm>
            <a:custGeom>
              <a:avLst/>
              <a:gdLst/>
              <a:ahLst/>
              <a:cxnLst/>
              <a:rect l="l" t="t" r="r" b="b"/>
              <a:pathLst>
                <a:path w="34444" h="34403" extrusionOk="0">
                  <a:moveTo>
                    <a:pt x="17201" y="1131"/>
                  </a:moveTo>
                  <a:cubicBezTo>
                    <a:pt x="26116" y="1131"/>
                    <a:pt x="33272" y="8371"/>
                    <a:pt x="33272" y="17201"/>
                  </a:cubicBezTo>
                  <a:cubicBezTo>
                    <a:pt x="33314" y="26116"/>
                    <a:pt x="26116" y="33272"/>
                    <a:pt x="17201" y="33272"/>
                  </a:cubicBezTo>
                  <a:cubicBezTo>
                    <a:pt x="8329" y="33272"/>
                    <a:pt x="1172" y="26032"/>
                    <a:pt x="1172" y="17201"/>
                  </a:cubicBezTo>
                  <a:cubicBezTo>
                    <a:pt x="1172" y="8329"/>
                    <a:pt x="8371" y="1131"/>
                    <a:pt x="17201" y="1131"/>
                  </a:cubicBezTo>
                  <a:close/>
                  <a:moveTo>
                    <a:pt x="17201" y="1"/>
                  </a:moveTo>
                  <a:cubicBezTo>
                    <a:pt x="7701" y="1"/>
                    <a:pt x="0" y="7701"/>
                    <a:pt x="0" y="17201"/>
                  </a:cubicBezTo>
                  <a:cubicBezTo>
                    <a:pt x="0" y="26744"/>
                    <a:pt x="7701" y="34402"/>
                    <a:pt x="17201" y="34402"/>
                  </a:cubicBezTo>
                  <a:cubicBezTo>
                    <a:pt x="26743" y="34402"/>
                    <a:pt x="34444" y="26744"/>
                    <a:pt x="34444" y="17201"/>
                  </a:cubicBezTo>
                  <a:cubicBezTo>
                    <a:pt x="34444" y="7701"/>
                    <a:pt x="26743" y="1"/>
                    <a:pt x="17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780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99B0-826C-A083-8670-B1467104D6FA}"/>
              </a:ext>
            </a:extLst>
          </p:cNvPr>
          <p:cNvSpPr>
            <a:spLocks noGrp="1"/>
          </p:cNvSpPr>
          <p:nvPr>
            <p:ph type="title"/>
          </p:nvPr>
        </p:nvSpPr>
        <p:spPr>
          <a:xfrm>
            <a:off x="618073" y="192260"/>
            <a:ext cx="6015900" cy="572700"/>
          </a:xfrm>
        </p:spPr>
        <p:txBody>
          <a:bodyPr>
            <a:normAutofit fontScale="90000"/>
          </a:bodyPr>
          <a:lstStyle/>
          <a:p>
            <a:r>
              <a:rPr lang="en-US" b="0" dirty="0">
                <a:latin typeface="Algerian" panose="04020705040A02060702" pitchFamily="82" charset="0"/>
              </a:rPr>
              <a:t>Collaborative Filtering</a:t>
            </a:r>
            <a:endParaRPr lang="en-IN" b="0" dirty="0">
              <a:latin typeface="Algerian" panose="04020705040A02060702" pitchFamily="82" charset="0"/>
            </a:endParaRPr>
          </a:p>
        </p:txBody>
      </p:sp>
      <p:sp>
        <p:nvSpPr>
          <p:cNvPr id="3" name="Text Placeholder 2">
            <a:extLst>
              <a:ext uri="{FF2B5EF4-FFF2-40B4-BE49-F238E27FC236}">
                <a16:creationId xmlns:a16="http://schemas.microsoft.com/office/drawing/2014/main" id="{E5C05DAC-18EC-7267-79FB-057F56D5070C}"/>
              </a:ext>
            </a:extLst>
          </p:cNvPr>
          <p:cNvSpPr>
            <a:spLocks noGrp="1"/>
          </p:cNvSpPr>
          <p:nvPr>
            <p:ph type="body" idx="1"/>
          </p:nvPr>
        </p:nvSpPr>
        <p:spPr>
          <a:xfrm>
            <a:off x="427814" y="612166"/>
            <a:ext cx="8098113" cy="3243908"/>
          </a:xfrm>
        </p:spPr>
        <p:txBody>
          <a:bodyPr/>
          <a:lstStyle/>
          <a:p>
            <a:pPr algn="just">
              <a:lnSpc>
                <a:spcPct val="150000"/>
              </a:lnSpc>
              <a:buClr>
                <a:schemeClr val="accent2"/>
              </a:buClr>
              <a:buFont typeface="Wingdings" panose="05000000000000000000" pitchFamily="2" charset="2"/>
              <a:buChar char="v"/>
            </a:pPr>
            <a:r>
              <a:rPr lang="en-US" sz="2000" b="1" dirty="0">
                <a:latin typeface="Amasis MT Pro Light" panose="02040304050005020304" pitchFamily="18" charset="0"/>
              </a:rPr>
              <a:t>The Collaborative Filtering Recommender is entirely based on the past behavior and not on the context.</a:t>
            </a:r>
          </a:p>
          <a:p>
            <a:pPr algn="just">
              <a:lnSpc>
                <a:spcPct val="150000"/>
              </a:lnSpc>
              <a:buClr>
                <a:schemeClr val="accent2"/>
              </a:buClr>
              <a:buFont typeface="Wingdings" panose="05000000000000000000" pitchFamily="2" charset="2"/>
              <a:buChar char="v"/>
            </a:pPr>
            <a:r>
              <a:rPr lang="en-US" sz="2000" b="1" dirty="0">
                <a:latin typeface="Amasis MT Pro Light" panose="02040304050005020304" pitchFamily="18" charset="0"/>
              </a:rPr>
              <a:t>More specifically, it is based on the similarity in preferences, tastes and choices of two users. It analyses how similar the tastes of one user is to another and makes recommendations on the basis of that.</a:t>
            </a:r>
          </a:p>
          <a:p>
            <a:pPr algn="just">
              <a:lnSpc>
                <a:spcPct val="150000"/>
              </a:lnSpc>
              <a:buClr>
                <a:schemeClr val="accent2"/>
              </a:buClr>
              <a:buFont typeface="Wingdings" panose="05000000000000000000" pitchFamily="2" charset="2"/>
              <a:buChar char="v"/>
            </a:pPr>
            <a:r>
              <a:rPr lang="en-US" sz="2000" b="1" dirty="0">
                <a:latin typeface="Amasis MT Pro Light" panose="02040304050005020304" pitchFamily="18" charset="0"/>
              </a:rPr>
              <a:t>Collaborative filtering is the workhorse of recommender engines. The algorithm has a very interesting property of being able to do feature learning on its own, which means that it can start to learn for itself what features to use. </a:t>
            </a:r>
          </a:p>
          <a:p>
            <a:pPr algn="just"/>
            <a:endParaRPr lang="en-IN" dirty="0"/>
          </a:p>
        </p:txBody>
      </p:sp>
    </p:spTree>
    <p:extLst>
      <p:ext uri="{BB962C8B-B14F-4D97-AF65-F5344CB8AC3E}">
        <p14:creationId xmlns:p14="http://schemas.microsoft.com/office/powerpoint/2010/main" val="248889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3441-BE45-A531-2641-2651D926F95A}"/>
              </a:ext>
            </a:extLst>
          </p:cNvPr>
          <p:cNvSpPr>
            <a:spLocks noGrp="1"/>
          </p:cNvSpPr>
          <p:nvPr>
            <p:ph type="title"/>
          </p:nvPr>
        </p:nvSpPr>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0CCD6A99-D225-008E-6A1F-E6D7B1CCF334}"/>
              </a:ext>
            </a:extLst>
          </p:cNvPr>
          <p:cNvSpPr>
            <a:spLocks noGrp="1"/>
          </p:cNvSpPr>
          <p:nvPr>
            <p:ph type="body" idx="1"/>
          </p:nvPr>
        </p:nvSpPr>
        <p:spPr>
          <a:xfrm>
            <a:off x="466121" y="151489"/>
            <a:ext cx="7821300" cy="3226500"/>
          </a:xfrm>
        </p:spPr>
        <p:txBody>
          <a:bodyPr/>
          <a:lstStyle/>
          <a:p>
            <a:pPr algn="just">
              <a:lnSpc>
                <a:spcPct val="150000"/>
              </a:lnSpc>
              <a:buClr>
                <a:schemeClr val="accent2"/>
              </a:buClr>
              <a:buFont typeface="Wingdings" panose="05000000000000000000" pitchFamily="2" charset="2"/>
              <a:buChar char="v"/>
            </a:pPr>
            <a:r>
              <a:rPr lang="en-US" sz="2000" b="1" dirty="0">
                <a:latin typeface="Amasis MT Pro Light" panose="02040304050005020304" pitchFamily="18" charset="0"/>
              </a:rPr>
              <a:t>For Example,</a:t>
            </a:r>
          </a:p>
          <a:p>
            <a:pPr marL="457200" lvl="1" indent="0" algn="just">
              <a:lnSpc>
                <a:spcPct val="150000"/>
              </a:lnSpc>
              <a:buClr>
                <a:schemeClr val="accent2"/>
              </a:buClr>
              <a:buNone/>
            </a:pPr>
            <a:r>
              <a:rPr lang="en-US" sz="2000" b="1" dirty="0">
                <a:latin typeface="Amasis MT Pro Light" panose="02040304050005020304" pitchFamily="18" charset="0"/>
              </a:rPr>
              <a:t>	Two users buy the same items A and B from an e-commerce store. When this happens the similarity index of these two users is computed. Depending on the score the system can recommend item C to the other user because it detects that those two users are similar in terms of the items they purchase.</a:t>
            </a:r>
            <a:endParaRPr lang="en-IN" dirty="0"/>
          </a:p>
        </p:txBody>
      </p:sp>
      <p:grpSp>
        <p:nvGrpSpPr>
          <p:cNvPr id="4" name="Google Shape;2093;p48">
            <a:extLst>
              <a:ext uri="{FF2B5EF4-FFF2-40B4-BE49-F238E27FC236}">
                <a16:creationId xmlns:a16="http://schemas.microsoft.com/office/drawing/2014/main" id="{14F714B4-9D2B-C711-05E0-C0712AF22DA9}"/>
              </a:ext>
            </a:extLst>
          </p:cNvPr>
          <p:cNvGrpSpPr/>
          <p:nvPr/>
        </p:nvGrpSpPr>
        <p:grpSpPr>
          <a:xfrm>
            <a:off x="7095673" y="3822436"/>
            <a:ext cx="1871505" cy="1164200"/>
            <a:chOff x="5763413" y="1535013"/>
            <a:chExt cx="2113975" cy="2435300"/>
          </a:xfrm>
        </p:grpSpPr>
        <p:sp>
          <p:nvSpPr>
            <p:cNvPr id="5" name="Google Shape;2094;p48">
              <a:extLst>
                <a:ext uri="{FF2B5EF4-FFF2-40B4-BE49-F238E27FC236}">
                  <a16:creationId xmlns:a16="http://schemas.microsoft.com/office/drawing/2014/main" id="{F81F649F-1E6D-1DED-FF3A-A6E4C87784AE}"/>
                </a:ext>
              </a:extLst>
            </p:cNvPr>
            <p:cNvSpPr/>
            <p:nvPr/>
          </p:nvSpPr>
          <p:spPr>
            <a:xfrm>
              <a:off x="5792238" y="3796888"/>
              <a:ext cx="2085150" cy="173425"/>
            </a:xfrm>
            <a:custGeom>
              <a:avLst/>
              <a:gdLst/>
              <a:ahLst/>
              <a:cxnLst/>
              <a:rect l="l" t="t" r="r" b="b"/>
              <a:pathLst>
                <a:path w="83406" h="6937" extrusionOk="0">
                  <a:moveTo>
                    <a:pt x="56399" y="1"/>
                  </a:moveTo>
                  <a:cubicBezTo>
                    <a:pt x="50824" y="1"/>
                    <a:pt x="45238" y="281"/>
                    <a:pt x="39683" y="645"/>
                  </a:cubicBezTo>
                  <a:cubicBezTo>
                    <a:pt x="27920" y="1413"/>
                    <a:pt x="16166" y="2191"/>
                    <a:pt x="4423" y="3178"/>
                  </a:cubicBezTo>
                  <a:cubicBezTo>
                    <a:pt x="3239" y="3282"/>
                    <a:pt x="1942" y="3448"/>
                    <a:pt x="976" y="4039"/>
                  </a:cubicBezTo>
                  <a:cubicBezTo>
                    <a:pt x="592" y="4279"/>
                    <a:pt x="260" y="4569"/>
                    <a:pt x="0" y="4964"/>
                  </a:cubicBezTo>
                  <a:cubicBezTo>
                    <a:pt x="1381" y="5805"/>
                    <a:pt x="3032" y="6033"/>
                    <a:pt x="4642" y="6199"/>
                  </a:cubicBezTo>
                  <a:cubicBezTo>
                    <a:pt x="7517" y="6501"/>
                    <a:pt x="10414" y="6646"/>
                    <a:pt x="13301" y="6646"/>
                  </a:cubicBezTo>
                  <a:cubicBezTo>
                    <a:pt x="17329" y="6646"/>
                    <a:pt x="21347" y="6365"/>
                    <a:pt x="25324" y="5784"/>
                  </a:cubicBezTo>
                  <a:cubicBezTo>
                    <a:pt x="24784" y="4745"/>
                    <a:pt x="23684" y="4009"/>
                    <a:pt x="22510" y="3905"/>
                  </a:cubicBezTo>
                  <a:cubicBezTo>
                    <a:pt x="23704" y="3396"/>
                    <a:pt x="25043" y="3344"/>
                    <a:pt x="26351" y="3292"/>
                  </a:cubicBezTo>
                  <a:lnTo>
                    <a:pt x="54541" y="2357"/>
                  </a:lnTo>
                  <a:cubicBezTo>
                    <a:pt x="54832" y="2347"/>
                    <a:pt x="55112" y="2337"/>
                    <a:pt x="55392" y="2337"/>
                  </a:cubicBezTo>
                  <a:cubicBezTo>
                    <a:pt x="56108" y="2337"/>
                    <a:pt x="56805" y="2399"/>
                    <a:pt x="57469" y="2638"/>
                  </a:cubicBezTo>
                  <a:cubicBezTo>
                    <a:pt x="55579" y="4185"/>
                    <a:pt x="51987" y="2607"/>
                    <a:pt x="50699" y="4673"/>
                  </a:cubicBezTo>
                  <a:cubicBezTo>
                    <a:pt x="55413" y="6178"/>
                    <a:pt x="60085" y="6282"/>
                    <a:pt x="64924" y="6718"/>
                  </a:cubicBezTo>
                  <a:cubicBezTo>
                    <a:pt x="66512" y="6864"/>
                    <a:pt x="68111" y="6937"/>
                    <a:pt x="69710" y="6937"/>
                  </a:cubicBezTo>
                  <a:cubicBezTo>
                    <a:pt x="72960" y="6937"/>
                    <a:pt x="76220" y="6646"/>
                    <a:pt x="79439" y="6127"/>
                  </a:cubicBezTo>
                  <a:cubicBezTo>
                    <a:pt x="80923" y="5878"/>
                    <a:pt x="82533" y="5504"/>
                    <a:pt x="83405" y="4289"/>
                  </a:cubicBezTo>
                  <a:cubicBezTo>
                    <a:pt x="79314" y="1974"/>
                    <a:pt x="74559" y="1143"/>
                    <a:pt x="69887" y="655"/>
                  </a:cubicBezTo>
                  <a:cubicBezTo>
                    <a:pt x="65401" y="188"/>
                    <a:pt x="60905" y="1"/>
                    <a:pt x="56399"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95;p48">
              <a:extLst>
                <a:ext uri="{FF2B5EF4-FFF2-40B4-BE49-F238E27FC236}">
                  <a16:creationId xmlns:a16="http://schemas.microsoft.com/office/drawing/2014/main" id="{9E13A383-D7A9-FE14-904F-11164444F9C0}"/>
                </a:ext>
              </a:extLst>
            </p:cNvPr>
            <p:cNvSpPr/>
            <p:nvPr/>
          </p:nvSpPr>
          <p:spPr>
            <a:xfrm>
              <a:off x="5955763" y="3092688"/>
              <a:ext cx="183275" cy="532925"/>
            </a:xfrm>
            <a:custGeom>
              <a:avLst/>
              <a:gdLst/>
              <a:ahLst/>
              <a:cxnLst/>
              <a:rect l="l" t="t" r="r" b="b"/>
              <a:pathLst>
                <a:path w="7331" h="21317" extrusionOk="0">
                  <a:moveTo>
                    <a:pt x="5493" y="0"/>
                  </a:moveTo>
                  <a:lnTo>
                    <a:pt x="0" y="21202"/>
                  </a:lnTo>
                  <a:lnTo>
                    <a:pt x="1641" y="21316"/>
                  </a:lnTo>
                  <a:lnTo>
                    <a:pt x="7330" y="135"/>
                  </a:lnTo>
                  <a:lnTo>
                    <a:pt x="5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96;p48">
              <a:extLst>
                <a:ext uri="{FF2B5EF4-FFF2-40B4-BE49-F238E27FC236}">
                  <a16:creationId xmlns:a16="http://schemas.microsoft.com/office/drawing/2014/main" id="{EBB6472D-0B9B-8D85-C259-5D93CD05BA92}"/>
                </a:ext>
              </a:extLst>
            </p:cNvPr>
            <p:cNvSpPr/>
            <p:nvPr/>
          </p:nvSpPr>
          <p:spPr>
            <a:xfrm>
              <a:off x="6192238" y="3092163"/>
              <a:ext cx="199375" cy="575500"/>
            </a:xfrm>
            <a:custGeom>
              <a:avLst/>
              <a:gdLst/>
              <a:ahLst/>
              <a:cxnLst/>
              <a:rect l="l" t="t" r="r" b="b"/>
              <a:pathLst>
                <a:path w="7975" h="23020" extrusionOk="0">
                  <a:moveTo>
                    <a:pt x="176" y="0"/>
                  </a:moveTo>
                  <a:cubicBezTo>
                    <a:pt x="114" y="125"/>
                    <a:pt x="73" y="250"/>
                    <a:pt x="42" y="374"/>
                  </a:cubicBezTo>
                  <a:cubicBezTo>
                    <a:pt x="10" y="509"/>
                    <a:pt x="0" y="634"/>
                    <a:pt x="0" y="769"/>
                  </a:cubicBezTo>
                  <a:cubicBezTo>
                    <a:pt x="0" y="987"/>
                    <a:pt x="31" y="1205"/>
                    <a:pt x="93" y="1433"/>
                  </a:cubicBezTo>
                  <a:cubicBezTo>
                    <a:pt x="208" y="1818"/>
                    <a:pt x="395" y="2212"/>
                    <a:pt x="633" y="2596"/>
                  </a:cubicBezTo>
                  <a:cubicBezTo>
                    <a:pt x="986" y="3177"/>
                    <a:pt x="1454" y="3738"/>
                    <a:pt x="1931" y="4236"/>
                  </a:cubicBezTo>
                  <a:cubicBezTo>
                    <a:pt x="2170" y="4486"/>
                    <a:pt x="2419" y="4714"/>
                    <a:pt x="2647" y="4922"/>
                  </a:cubicBezTo>
                  <a:cubicBezTo>
                    <a:pt x="2876" y="5129"/>
                    <a:pt x="3094" y="5316"/>
                    <a:pt x="3302" y="5462"/>
                  </a:cubicBezTo>
                  <a:cubicBezTo>
                    <a:pt x="3644" y="5722"/>
                    <a:pt x="4008" y="5971"/>
                    <a:pt x="4371" y="6209"/>
                  </a:cubicBezTo>
                  <a:cubicBezTo>
                    <a:pt x="4922" y="6562"/>
                    <a:pt x="5451" y="6915"/>
                    <a:pt x="5928" y="7321"/>
                  </a:cubicBezTo>
                  <a:cubicBezTo>
                    <a:pt x="6157" y="7517"/>
                    <a:pt x="6375" y="7725"/>
                    <a:pt x="6572" y="7944"/>
                  </a:cubicBezTo>
                  <a:cubicBezTo>
                    <a:pt x="6770" y="8172"/>
                    <a:pt x="6936" y="8410"/>
                    <a:pt x="7081" y="8680"/>
                  </a:cubicBezTo>
                  <a:cubicBezTo>
                    <a:pt x="7351" y="9179"/>
                    <a:pt x="7486" y="9750"/>
                    <a:pt x="7486" y="10332"/>
                  </a:cubicBezTo>
                  <a:cubicBezTo>
                    <a:pt x="7486" y="10705"/>
                    <a:pt x="7424" y="11079"/>
                    <a:pt x="7320" y="11432"/>
                  </a:cubicBezTo>
                  <a:cubicBezTo>
                    <a:pt x="7206" y="11785"/>
                    <a:pt x="7040" y="12117"/>
                    <a:pt x="6832" y="12418"/>
                  </a:cubicBezTo>
                  <a:cubicBezTo>
                    <a:pt x="6697" y="12595"/>
                    <a:pt x="6551" y="12771"/>
                    <a:pt x="6385" y="12927"/>
                  </a:cubicBezTo>
                  <a:cubicBezTo>
                    <a:pt x="6147" y="13176"/>
                    <a:pt x="5877" y="13405"/>
                    <a:pt x="5596" y="13643"/>
                  </a:cubicBezTo>
                  <a:cubicBezTo>
                    <a:pt x="5326" y="13882"/>
                    <a:pt x="5046" y="14121"/>
                    <a:pt x="4786" y="14391"/>
                  </a:cubicBezTo>
                  <a:cubicBezTo>
                    <a:pt x="4226" y="14962"/>
                    <a:pt x="3810" y="15648"/>
                    <a:pt x="3540" y="16384"/>
                  </a:cubicBezTo>
                  <a:cubicBezTo>
                    <a:pt x="3260" y="17122"/>
                    <a:pt x="3125" y="17911"/>
                    <a:pt x="3125" y="18700"/>
                  </a:cubicBezTo>
                  <a:cubicBezTo>
                    <a:pt x="3125" y="19489"/>
                    <a:pt x="3260" y="20278"/>
                    <a:pt x="3540" y="21015"/>
                  </a:cubicBezTo>
                  <a:cubicBezTo>
                    <a:pt x="3810" y="21763"/>
                    <a:pt x="4226" y="22448"/>
                    <a:pt x="4786" y="23019"/>
                  </a:cubicBezTo>
                  <a:lnTo>
                    <a:pt x="5129" y="22687"/>
                  </a:lnTo>
                  <a:cubicBezTo>
                    <a:pt x="4631" y="22157"/>
                    <a:pt x="4246" y="21534"/>
                    <a:pt x="3997" y="20849"/>
                  </a:cubicBezTo>
                  <a:cubicBezTo>
                    <a:pt x="3738" y="20174"/>
                    <a:pt x="3613" y="19437"/>
                    <a:pt x="3613" y="18700"/>
                  </a:cubicBezTo>
                  <a:cubicBezTo>
                    <a:pt x="3613" y="17973"/>
                    <a:pt x="3738" y="17236"/>
                    <a:pt x="3997" y="16561"/>
                  </a:cubicBezTo>
                  <a:cubicBezTo>
                    <a:pt x="4246" y="15876"/>
                    <a:pt x="4631" y="15253"/>
                    <a:pt x="5129" y="14734"/>
                  </a:cubicBezTo>
                  <a:cubicBezTo>
                    <a:pt x="5295" y="14568"/>
                    <a:pt x="5462" y="14402"/>
                    <a:pt x="5648" y="14245"/>
                  </a:cubicBezTo>
                  <a:cubicBezTo>
                    <a:pt x="5908" y="14007"/>
                    <a:pt x="6188" y="13779"/>
                    <a:pt x="6468" y="13529"/>
                  </a:cubicBezTo>
                  <a:cubicBezTo>
                    <a:pt x="6738" y="13280"/>
                    <a:pt x="6998" y="13010"/>
                    <a:pt x="7216" y="12699"/>
                  </a:cubicBezTo>
                  <a:cubicBezTo>
                    <a:pt x="7465" y="12356"/>
                    <a:pt x="7652" y="11972"/>
                    <a:pt x="7787" y="11578"/>
                  </a:cubicBezTo>
                  <a:cubicBezTo>
                    <a:pt x="7912" y="11172"/>
                    <a:pt x="7974" y="10747"/>
                    <a:pt x="7974" y="10332"/>
                  </a:cubicBezTo>
                  <a:cubicBezTo>
                    <a:pt x="7974" y="9677"/>
                    <a:pt x="7818" y="9023"/>
                    <a:pt x="7507" y="8452"/>
                  </a:cubicBezTo>
                  <a:cubicBezTo>
                    <a:pt x="7299" y="8047"/>
                    <a:pt x="7019" y="7704"/>
                    <a:pt x="6718" y="7393"/>
                  </a:cubicBezTo>
                  <a:cubicBezTo>
                    <a:pt x="6261" y="6915"/>
                    <a:pt x="5732" y="6531"/>
                    <a:pt x="5181" y="6168"/>
                  </a:cubicBezTo>
                  <a:cubicBezTo>
                    <a:pt x="4641" y="5794"/>
                    <a:pt x="4091" y="5452"/>
                    <a:pt x="3593" y="5078"/>
                  </a:cubicBezTo>
                  <a:cubicBezTo>
                    <a:pt x="3302" y="4859"/>
                    <a:pt x="2959" y="4569"/>
                    <a:pt x="2617" y="4227"/>
                  </a:cubicBezTo>
                  <a:cubicBezTo>
                    <a:pt x="2357" y="3977"/>
                    <a:pt x="2087" y="3697"/>
                    <a:pt x="1838" y="3406"/>
                  </a:cubicBezTo>
                  <a:cubicBezTo>
                    <a:pt x="1454" y="2960"/>
                    <a:pt x="1111" y="2492"/>
                    <a:pt x="872" y="2035"/>
                  </a:cubicBezTo>
                  <a:cubicBezTo>
                    <a:pt x="748" y="1807"/>
                    <a:pt x="654" y="1579"/>
                    <a:pt x="582" y="1371"/>
                  </a:cubicBezTo>
                  <a:cubicBezTo>
                    <a:pt x="519" y="1153"/>
                    <a:pt x="478" y="956"/>
                    <a:pt x="478" y="769"/>
                  </a:cubicBezTo>
                  <a:cubicBezTo>
                    <a:pt x="478" y="665"/>
                    <a:pt x="488" y="572"/>
                    <a:pt x="509" y="489"/>
                  </a:cubicBezTo>
                  <a:cubicBezTo>
                    <a:pt x="529" y="395"/>
                    <a:pt x="561" y="312"/>
                    <a:pt x="602" y="229"/>
                  </a:cubicBez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97;p48">
              <a:extLst>
                <a:ext uri="{FF2B5EF4-FFF2-40B4-BE49-F238E27FC236}">
                  <a16:creationId xmlns:a16="http://schemas.microsoft.com/office/drawing/2014/main" id="{7143849D-B06E-6012-2EEE-27EE09E0BB36}"/>
                </a:ext>
              </a:extLst>
            </p:cNvPr>
            <p:cNvSpPr/>
            <p:nvPr/>
          </p:nvSpPr>
          <p:spPr>
            <a:xfrm>
              <a:off x="5813513" y="3492363"/>
              <a:ext cx="403400" cy="399100"/>
            </a:xfrm>
            <a:custGeom>
              <a:avLst/>
              <a:gdLst/>
              <a:ahLst/>
              <a:cxnLst/>
              <a:rect l="l" t="t" r="r" b="b"/>
              <a:pathLst>
                <a:path w="16136" h="15964" extrusionOk="0">
                  <a:moveTo>
                    <a:pt x="8129" y="1"/>
                  </a:moveTo>
                  <a:cubicBezTo>
                    <a:pt x="4264" y="1"/>
                    <a:pt x="925" y="3056"/>
                    <a:pt x="478" y="7157"/>
                  </a:cubicBezTo>
                  <a:cubicBezTo>
                    <a:pt x="0" y="11548"/>
                    <a:pt x="3022" y="15463"/>
                    <a:pt x="7206" y="15920"/>
                  </a:cubicBezTo>
                  <a:cubicBezTo>
                    <a:pt x="7475" y="15949"/>
                    <a:pt x="7742" y="15963"/>
                    <a:pt x="8006" y="15963"/>
                  </a:cubicBezTo>
                  <a:cubicBezTo>
                    <a:pt x="11873" y="15963"/>
                    <a:pt x="15221" y="12907"/>
                    <a:pt x="15658" y="8797"/>
                  </a:cubicBezTo>
                  <a:cubicBezTo>
                    <a:pt x="16135" y="4416"/>
                    <a:pt x="13114" y="491"/>
                    <a:pt x="8930" y="44"/>
                  </a:cubicBezTo>
                  <a:cubicBezTo>
                    <a:pt x="8661" y="15"/>
                    <a:pt x="8394" y="1"/>
                    <a:pt x="8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98;p48">
              <a:extLst>
                <a:ext uri="{FF2B5EF4-FFF2-40B4-BE49-F238E27FC236}">
                  <a16:creationId xmlns:a16="http://schemas.microsoft.com/office/drawing/2014/main" id="{C7C06ED6-0C4F-474D-583E-90387808F7A5}"/>
                </a:ext>
              </a:extLst>
            </p:cNvPr>
            <p:cNvSpPr/>
            <p:nvPr/>
          </p:nvSpPr>
          <p:spPr>
            <a:xfrm>
              <a:off x="5900488" y="3548363"/>
              <a:ext cx="276450" cy="299325"/>
            </a:xfrm>
            <a:custGeom>
              <a:avLst/>
              <a:gdLst/>
              <a:ahLst/>
              <a:cxnLst/>
              <a:rect l="l" t="t" r="r" b="b"/>
              <a:pathLst>
                <a:path w="11058" h="11973" extrusionOk="0">
                  <a:moveTo>
                    <a:pt x="5694" y="1"/>
                  </a:moveTo>
                  <a:cubicBezTo>
                    <a:pt x="3025" y="1"/>
                    <a:pt x="696" y="2320"/>
                    <a:pt x="353" y="5425"/>
                  </a:cubicBezTo>
                  <a:cubicBezTo>
                    <a:pt x="0" y="8717"/>
                    <a:pt x="2024" y="11634"/>
                    <a:pt x="4890" y="11945"/>
                  </a:cubicBezTo>
                  <a:cubicBezTo>
                    <a:pt x="5056" y="11964"/>
                    <a:pt x="5221" y="11972"/>
                    <a:pt x="5386" y="11972"/>
                  </a:cubicBezTo>
                  <a:cubicBezTo>
                    <a:pt x="8041" y="11972"/>
                    <a:pt x="10372" y="9647"/>
                    <a:pt x="10704" y="6546"/>
                  </a:cubicBezTo>
                  <a:cubicBezTo>
                    <a:pt x="11057" y="3255"/>
                    <a:pt x="9033" y="337"/>
                    <a:pt x="6177" y="26"/>
                  </a:cubicBezTo>
                  <a:cubicBezTo>
                    <a:pt x="6015" y="9"/>
                    <a:pt x="5854" y="1"/>
                    <a:pt x="5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99;p48">
              <a:extLst>
                <a:ext uri="{FF2B5EF4-FFF2-40B4-BE49-F238E27FC236}">
                  <a16:creationId xmlns:a16="http://schemas.microsoft.com/office/drawing/2014/main" id="{2693DC0E-0326-B509-7664-CFB7D56A34ED}"/>
                </a:ext>
              </a:extLst>
            </p:cNvPr>
            <p:cNvSpPr/>
            <p:nvPr/>
          </p:nvSpPr>
          <p:spPr>
            <a:xfrm>
              <a:off x="5959663" y="3610363"/>
              <a:ext cx="169250" cy="176600"/>
            </a:xfrm>
            <a:custGeom>
              <a:avLst/>
              <a:gdLst/>
              <a:ahLst/>
              <a:cxnLst/>
              <a:rect l="l" t="t" r="r" b="b"/>
              <a:pathLst>
                <a:path w="6770" h="7064" extrusionOk="0">
                  <a:moveTo>
                    <a:pt x="3457" y="0"/>
                  </a:moveTo>
                  <a:cubicBezTo>
                    <a:pt x="1829" y="0"/>
                    <a:pt x="403" y="1358"/>
                    <a:pt x="208" y="3184"/>
                  </a:cubicBezTo>
                  <a:cubicBezTo>
                    <a:pt x="0" y="5125"/>
                    <a:pt x="1246" y="6860"/>
                    <a:pt x="3001" y="7047"/>
                  </a:cubicBezTo>
                  <a:cubicBezTo>
                    <a:pt x="3105" y="7058"/>
                    <a:pt x="3209" y="7063"/>
                    <a:pt x="3313" y="7063"/>
                  </a:cubicBezTo>
                  <a:cubicBezTo>
                    <a:pt x="4941" y="7063"/>
                    <a:pt x="6367" y="5706"/>
                    <a:pt x="6562" y="3879"/>
                  </a:cubicBezTo>
                  <a:cubicBezTo>
                    <a:pt x="6770" y="1938"/>
                    <a:pt x="5524" y="204"/>
                    <a:pt x="3769" y="17"/>
                  </a:cubicBezTo>
                  <a:cubicBezTo>
                    <a:pt x="3664" y="6"/>
                    <a:pt x="3560" y="0"/>
                    <a:pt x="3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00;p48">
              <a:extLst>
                <a:ext uri="{FF2B5EF4-FFF2-40B4-BE49-F238E27FC236}">
                  <a16:creationId xmlns:a16="http://schemas.microsoft.com/office/drawing/2014/main" id="{8F0E7926-C209-F275-2D78-2091F165B08D}"/>
                </a:ext>
              </a:extLst>
            </p:cNvPr>
            <p:cNvSpPr/>
            <p:nvPr/>
          </p:nvSpPr>
          <p:spPr>
            <a:xfrm>
              <a:off x="7277238" y="3540463"/>
              <a:ext cx="383900" cy="389025"/>
            </a:xfrm>
            <a:custGeom>
              <a:avLst/>
              <a:gdLst/>
              <a:ahLst/>
              <a:cxnLst/>
              <a:rect l="l" t="t" r="r" b="b"/>
              <a:pathLst>
                <a:path w="15356" h="15561" extrusionOk="0">
                  <a:moveTo>
                    <a:pt x="7771" y="1"/>
                  </a:moveTo>
                  <a:cubicBezTo>
                    <a:pt x="4089" y="1"/>
                    <a:pt x="895" y="2997"/>
                    <a:pt x="457" y="6998"/>
                  </a:cubicBezTo>
                  <a:cubicBezTo>
                    <a:pt x="0" y="11275"/>
                    <a:pt x="2855" y="15086"/>
                    <a:pt x="6842" y="15522"/>
                  </a:cubicBezTo>
                  <a:cubicBezTo>
                    <a:pt x="7087" y="15548"/>
                    <a:pt x="7331" y="15561"/>
                    <a:pt x="7572" y="15561"/>
                  </a:cubicBezTo>
                  <a:cubicBezTo>
                    <a:pt x="11260" y="15561"/>
                    <a:pt x="14461" y="12570"/>
                    <a:pt x="14899" y="8555"/>
                  </a:cubicBezTo>
                  <a:cubicBezTo>
                    <a:pt x="15356" y="4287"/>
                    <a:pt x="12501" y="467"/>
                    <a:pt x="8514" y="41"/>
                  </a:cubicBezTo>
                  <a:cubicBezTo>
                    <a:pt x="8265" y="14"/>
                    <a:pt x="8017" y="1"/>
                    <a:pt x="7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1;p48">
              <a:extLst>
                <a:ext uri="{FF2B5EF4-FFF2-40B4-BE49-F238E27FC236}">
                  <a16:creationId xmlns:a16="http://schemas.microsoft.com/office/drawing/2014/main" id="{852235C1-DC14-72DA-96B5-6D049276AB7A}"/>
                </a:ext>
              </a:extLst>
            </p:cNvPr>
            <p:cNvSpPr/>
            <p:nvPr/>
          </p:nvSpPr>
          <p:spPr>
            <a:xfrm>
              <a:off x="7359763" y="3595113"/>
              <a:ext cx="263500" cy="291700"/>
            </a:xfrm>
            <a:custGeom>
              <a:avLst/>
              <a:gdLst/>
              <a:ahLst/>
              <a:cxnLst/>
              <a:rect l="l" t="t" r="r" b="b"/>
              <a:pathLst>
                <a:path w="10540" h="11668" extrusionOk="0">
                  <a:moveTo>
                    <a:pt x="5444" y="1"/>
                  </a:moveTo>
                  <a:cubicBezTo>
                    <a:pt x="2907" y="1"/>
                    <a:pt x="677" y="2271"/>
                    <a:pt x="354" y="5299"/>
                  </a:cubicBezTo>
                  <a:cubicBezTo>
                    <a:pt x="1" y="8508"/>
                    <a:pt x="1921" y="11353"/>
                    <a:pt x="4642" y="11644"/>
                  </a:cubicBezTo>
                  <a:cubicBezTo>
                    <a:pt x="4794" y="11660"/>
                    <a:pt x="4945" y="11668"/>
                    <a:pt x="5096" y="11668"/>
                  </a:cubicBezTo>
                  <a:cubicBezTo>
                    <a:pt x="7633" y="11668"/>
                    <a:pt x="9863" y="9398"/>
                    <a:pt x="10186" y="6369"/>
                  </a:cubicBezTo>
                  <a:cubicBezTo>
                    <a:pt x="10539" y="3160"/>
                    <a:pt x="8619" y="316"/>
                    <a:pt x="5898" y="25"/>
                  </a:cubicBezTo>
                  <a:cubicBezTo>
                    <a:pt x="5746" y="9"/>
                    <a:pt x="5595" y="1"/>
                    <a:pt x="5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02;p48">
              <a:extLst>
                <a:ext uri="{FF2B5EF4-FFF2-40B4-BE49-F238E27FC236}">
                  <a16:creationId xmlns:a16="http://schemas.microsoft.com/office/drawing/2014/main" id="{F5CB1F5D-67CF-58F3-6D16-4B4B9128B315}"/>
                </a:ext>
              </a:extLst>
            </p:cNvPr>
            <p:cNvSpPr/>
            <p:nvPr/>
          </p:nvSpPr>
          <p:spPr>
            <a:xfrm>
              <a:off x="7411938" y="3655313"/>
              <a:ext cx="158875" cy="174175"/>
            </a:xfrm>
            <a:custGeom>
              <a:avLst/>
              <a:gdLst/>
              <a:ahLst/>
              <a:cxnLst/>
              <a:rect l="l" t="t" r="r" b="b"/>
              <a:pathLst>
                <a:path w="6355" h="6967" extrusionOk="0">
                  <a:moveTo>
                    <a:pt x="3274" y="1"/>
                  </a:moveTo>
                  <a:cubicBezTo>
                    <a:pt x="1745" y="1"/>
                    <a:pt x="404" y="1359"/>
                    <a:pt x="208" y="3161"/>
                  </a:cubicBezTo>
                  <a:cubicBezTo>
                    <a:pt x="0" y="5083"/>
                    <a:pt x="1163" y="6774"/>
                    <a:pt x="2804" y="6951"/>
                  </a:cubicBezTo>
                  <a:cubicBezTo>
                    <a:pt x="2897" y="6961"/>
                    <a:pt x="2990" y="6966"/>
                    <a:pt x="3082" y="6966"/>
                  </a:cubicBezTo>
                  <a:cubicBezTo>
                    <a:pt x="4610" y="6966"/>
                    <a:pt x="5951" y="5617"/>
                    <a:pt x="6147" y="3805"/>
                  </a:cubicBezTo>
                  <a:cubicBezTo>
                    <a:pt x="6355" y="1885"/>
                    <a:pt x="5192" y="192"/>
                    <a:pt x="3551" y="16"/>
                  </a:cubicBezTo>
                  <a:cubicBezTo>
                    <a:pt x="3458" y="6"/>
                    <a:pt x="3366" y="1"/>
                    <a:pt x="3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03;p48">
              <a:extLst>
                <a:ext uri="{FF2B5EF4-FFF2-40B4-BE49-F238E27FC236}">
                  <a16:creationId xmlns:a16="http://schemas.microsoft.com/office/drawing/2014/main" id="{64F0F879-2A8C-8FD5-081F-DE411032C698}"/>
                </a:ext>
              </a:extLst>
            </p:cNvPr>
            <p:cNvSpPr/>
            <p:nvPr/>
          </p:nvSpPr>
          <p:spPr>
            <a:xfrm>
              <a:off x="5763413" y="3397563"/>
              <a:ext cx="650375" cy="412900"/>
            </a:xfrm>
            <a:custGeom>
              <a:avLst/>
              <a:gdLst/>
              <a:ahLst/>
              <a:cxnLst/>
              <a:rect l="l" t="t" r="r" b="b"/>
              <a:pathLst>
                <a:path w="26015" h="16516" extrusionOk="0">
                  <a:moveTo>
                    <a:pt x="10335" y="1"/>
                  </a:moveTo>
                  <a:cubicBezTo>
                    <a:pt x="7942" y="1"/>
                    <a:pt x="5569" y="1003"/>
                    <a:pt x="3780" y="2601"/>
                  </a:cubicBezTo>
                  <a:cubicBezTo>
                    <a:pt x="1268" y="4844"/>
                    <a:pt x="811" y="7678"/>
                    <a:pt x="156" y="10772"/>
                  </a:cubicBezTo>
                  <a:cubicBezTo>
                    <a:pt x="1" y="11519"/>
                    <a:pt x="11" y="12465"/>
                    <a:pt x="686" y="12807"/>
                  </a:cubicBezTo>
                  <a:cubicBezTo>
                    <a:pt x="910" y="12919"/>
                    <a:pt x="1162" y="12945"/>
                    <a:pt x="1413" y="12945"/>
                  </a:cubicBezTo>
                  <a:cubicBezTo>
                    <a:pt x="1465" y="12945"/>
                    <a:pt x="1517" y="12944"/>
                    <a:pt x="1568" y="12942"/>
                  </a:cubicBezTo>
                  <a:cubicBezTo>
                    <a:pt x="1891" y="12942"/>
                    <a:pt x="2212" y="12942"/>
                    <a:pt x="2524" y="12838"/>
                  </a:cubicBezTo>
                  <a:cubicBezTo>
                    <a:pt x="3303" y="12558"/>
                    <a:pt x="3697" y="11696"/>
                    <a:pt x="4081" y="10959"/>
                  </a:cubicBezTo>
                  <a:cubicBezTo>
                    <a:pt x="5495" y="8249"/>
                    <a:pt x="8916" y="5017"/>
                    <a:pt x="12222" y="5017"/>
                  </a:cubicBezTo>
                  <a:cubicBezTo>
                    <a:pt x="13236" y="5017"/>
                    <a:pt x="14239" y="5321"/>
                    <a:pt x="15170" y="6037"/>
                  </a:cubicBezTo>
                  <a:cubicBezTo>
                    <a:pt x="16540" y="7096"/>
                    <a:pt x="17412" y="8685"/>
                    <a:pt x="17942" y="10326"/>
                  </a:cubicBezTo>
                  <a:cubicBezTo>
                    <a:pt x="18233" y="11229"/>
                    <a:pt x="18430" y="12174"/>
                    <a:pt x="18887" y="13004"/>
                  </a:cubicBezTo>
                  <a:cubicBezTo>
                    <a:pt x="18981" y="13181"/>
                    <a:pt x="19094" y="13357"/>
                    <a:pt x="19219" y="13524"/>
                  </a:cubicBezTo>
                  <a:cubicBezTo>
                    <a:pt x="20133" y="14770"/>
                    <a:pt x="21410" y="15569"/>
                    <a:pt x="22811" y="16140"/>
                  </a:cubicBezTo>
                  <a:cubicBezTo>
                    <a:pt x="23066" y="16242"/>
                    <a:pt x="24477" y="16516"/>
                    <a:pt x="25267" y="16516"/>
                  </a:cubicBezTo>
                  <a:cubicBezTo>
                    <a:pt x="25764" y="16516"/>
                    <a:pt x="26015" y="16407"/>
                    <a:pt x="25573" y="16078"/>
                  </a:cubicBezTo>
                  <a:cubicBezTo>
                    <a:pt x="24899" y="15569"/>
                    <a:pt x="24161" y="15153"/>
                    <a:pt x="23528" y="14603"/>
                  </a:cubicBezTo>
                  <a:cubicBezTo>
                    <a:pt x="21711" y="13004"/>
                    <a:pt x="21036" y="10523"/>
                    <a:pt x="20185" y="8259"/>
                  </a:cubicBezTo>
                  <a:cubicBezTo>
                    <a:pt x="18845" y="4698"/>
                    <a:pt x="16416" y="1407"/>
                    <a:pt x="12564" y="306"/>
                  </a:cubicBezTo>
                  <a:cubicBezTo>
                    <a:pt x="11830" y="98"/>
                    <a:pt x="11082" y="1"/>
                    <a:pt x="10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04;p48">
              <a:extLst>
                <a:ext uri="{FF2B5EF4-FFF2-40B4-BE49-F238E27FC236}">
                  <a16:creationId xmlns:a16="http://schemas.microsoft.com/office/drawing/2014/main" id="{AA18D800-23A4-C2A6-F65E-E755A25F4719}"/>
                </a:ext>
              </a:extLst>
            </p:cNvPr>
            <p:cNvSpPr/>
            <p:nvPr/>
          </p:nvSpPr>
          <p:spPr>
            <a:xfrm>
              <a:off x="7241663" y="3475488"/>
              <a:ext cx="450900" cy="297450"/>
            </a:xfrm>
            <a:custGeom>
              <a:avLst/>
              <a:gdLst/>
              <a:ahLst/>
              <a:cxnLst/>
              <a:rect l="l" t="t" r="r" b="b"/>
              <a:pathLst>
                <a:path w="18036" h="11898" extrusionOk="0">
                  <a:moveTo>
                    <a:pt x="8750" y="1"/>
                  </a:moveTo>
                  <a:cubicBezTo>
                    <a:pt x="8455" y="1"/>
                    <a:pt x="8162" y="15"/>
                    <a:pt x="7871" y="45"/>
                  </a:cubicBezTo>
                  <a:cubicBezTo>
                    <a:pt x="5441" y="283"/>
                    <a:pt x="3281" y="1716"/>
                    <a:pt x="1880" y="3679"/>
                  </a:cubicBezTo>
                  <a:cubicBezTo>
                    <a:pt x="706" y="5329"/>
                    <a:pt x="333" y="7053"/>
                    <a:pt x="157" y="8891"/>
                  </a:cubicBezTo>
                  <a:cubicBezTo>
                    <a:pt x="83" y="9638"/>
                    <a:pt x="53" y="10407"/>
                    <a:pt x="11" y="11206"/>
                  </a:cubicBezTo>
                  <a:cubicBezTo>
                    <a:pt x="0" y="11320"/>
                    <a:pt x="11" y="11455"/>
                    <a:pt x="104" y="11517"/>
                  </a:cubicBezTo>
                  <a:cubicBezTo>
                    <a:pt x="146" y="11538"/>
                    <a:pt x="198" y="11549"/>
                    <a:pt x="250" y="11549"/>
                  </a:cubicBezTo>
                  <a:cubicBezTo>
                    <a:pt x="2505" y="11779"/>
                    <a:pt x="4782" y="11897"/>
                    <a:pt x="7057" y="11897"/>
                  </a:cubicBezTo>
                  <a:cubicBezTo>
                    <a:pt x="7547" y="11897"/>
                    <a:pt x="8036" y="11892"/>
                    <a:pt x="8525" y="11881"/>
                  </a:cubicBezTo>
                  <a:cubicBezTo>
                    <a:pt x="9075" y="11860"/>
                    <a:pt x="9636" y="11839"/>
                    <a:pt x="10134" y="11600"/>
                  </a:cubicBezTo>
                  <a:cubicBezTo>
                    <a:pt x="10632" y="11362"/>
                    <a:pt x="11048" y="10863"/>
                    <a:pt x="10996" y="10313"/>
                  </a:cubicBezTo>
                  <a:cubicBezTo>
                    <a:pt x="10778" y="7821"/>
                    <a:pt x="6448" y="9877"/>
                    <a:pt x="5877" y="7862"/>
                  </a:cubicBezTo>
                  <a:cubicBezTo>
                    <a:pt x="5711" y="7292"/>
                    <a:pt x="5909" y="6690"/>
                    <a:pt x="6158" y="6150"/>
                  </a:cubicBezTo>
                  <a:cubicBezTo>
                    <a:pt x="6407" y="5599"/>
                    <a:pt x="6718" y="5080"/>
                    <a:pt x="7134" y="4644"/>
                  </a:cubicBezTo>
                  <a:cubicBezTo>
                    <a:pt x="7955" y="3766"/>
                    <a:pt x="9150" y="3348"/>
                    <a:pt x="10360" y="3348"/>
                  </a:cubicBezTo>
                  <a:cubicBezTo>
                    <a:pt x="11169" y="3348"/>
                    <a:pt x="11984" y="3535"/>
                    <a:pt x="12699" y="3896"/>
                  </a:cubicBezTo>
                  <a:cubicBezTo>
                    <a:pt x="14485" y="4810"/>
                    <a:pt x="15678" y="6637"/>
                    <a:pt x="16208" y="8579"/>
                  </a:cubicBezTo>
                  <a:cubicBezTo>
                    <a:pt x="16316" y="8965"/>
                    <a:pt x="16650" y="10349"/>
                    <a:pt x="17310" y="10349"/>
                  </a:cubicBezTo>
                  <a:cubicBezTo>
                    <a:pt x="17413" y="10349"/>
                    <a:pt x="17523" y="10316"/>
                    <a:pt x="17641" y="10240"/>
                  </a:cubicBezTo>
                  <a:cubicBezTo>
                    <a:pt x="18036" y="9991"/>
                    <a:pt x="17755" y="9399"/>
                    <a:pt x="17506" y="8995"/>
                  </a:cubicBezTo>
                  <a:cubicBezTo>
                    <a:pt x="16727" y="7759"/>
                    <a:pt x="16686" y="6191"/>
                    <a:pt x="16218" y="4800"/>
                  </a:cubicBezTo>
                  <a:cubicBezTo>
                    <a:pt x="15164" y="1675"/>
                    <a:pt x="11912" y="1"/>
                    <a:pt x="8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05;p48">
              <a:extLst>
                <a:ext uri="{FF2B5EF4-FFF2-40B4-BE49-F238E27FC236}">
                  <a16:creationId xmlns:a16="http://schemas.microsoft.com/office/drawing/2014/main" id="{28551A08-B1A0-79A8-8957-F70A64212715}"/>
                </a:ext>
              </a:extLst>
            </p:cNvPr>
            <p:cNvSpPr/>
            <p:nvPr/>
          </p:nvSpPr>
          <p:spPr>
            <a:xfrm>
              <a:off x="6267763" y="3667338"/>
              <a:ext cx="1222600" cy="164175"/>
            </a:xfrm>
            <a:custGeom>
              <a:avLst/>
              <a:gdLst/>
              <a:ahLst/>
              <a:cxnLst/>
              <a:rect l="l" t="t" r="r" b="b"/>
              <a:pathLst>
                <a:path w="48904" h="6567" extrusionOk="0">
                  <a:moveTo>
                    <a:pt x="1352" y="1"/>
                  </a:moveTo>
                  <a:cubicBezTo>
                    <a:pt x="1214" y="1"/>
                    <a:pt x="1089" y="14"/>
                    <a:pt x="997" y="54"/>
                  </a:cubicBezTo>
                  <a:cubicBezTo>
                    <a:pt x="914" y="85"/>
                    <a:pt x="842" y="137"/>
                    <a:pt x="779" y="188"/>
                  </a:cubicBezTo>
                  <a:cubicBezTo>
                    <a:pt x="0" y="926"/>
                    <a:pt x="1589" y="3169"/>
                    <a:pt x="2129" y="3885"/>
                  </a:cubicBezTo>
                  <a:cubicBezTo>
                    <a:pt x="2804" y="4778"/>
                    <a:pt x="3530" y="5681"/>
                    <a:pt x="4548" y="6148"/>
                  </a:cubicBezTo>
                  <a:cubicBezTo>
                    <a:pt x="5354" y="6516"/>
                    <a:pt x="6268" y="6566"/>
                    <a:pt x="7171" y="6566"/>
                  </a:cubicBezTo>
                  <a:cubicBezTo>
                    <a:pt x="7314" y="6566"/>
                    <a:pt x="7458" y="6565"/>
                    <a:pt x="7600" y="6563"/>
                  </a:cubicBezTo>
                  <a:cubicBezTo>
                    <a:pt x="12439" y="6522"/>
                    <a:pt x="17288" y="6491"/>
                    <a:pt x="22136" y="6450"/>
                  </a:cubicBezTo>
                  <a:cubicBezTo>
                    <a:pt x="22780" y="6439"/>
                    <a:pt x="23538" y="6387"/>
                    <a:pt x="23912" y="5857"/>
                  </a:cubicBezTo>
                  <a:cubicBezTo>
                    <a:pt x="24078" y="5629"/>
                    <a:pt x="24141" y="5349"/>
                    <a:pt x="24275" y="5100"/>
                  </a:cubicBezTo>
                  <a:cubicBezTo>
                    <a:pt x="24622" y="4483"/>
                    <a:pt x="25320" y="4375"/>
                    <a:pt x="26027" y="4375"/>
                  </a:cubicBezTo>
                  <a:cubicBezTo>
                    <a:pt x="26406" y="4375"/>
                    <a:pt x="26789" y="4406"/>
                    <a:pt x="27122" y="4406"/>
                  </a:cubicBezTo>
                  <a:cubicBezTo>
                    <a:pt x="27171" y="4406"/>
                    <a:pt x="27219" y="4405"/>
                    <a:pt x="27265" y="4404"/>
                  </a:cubicBezTo>
                  <a:cubicBezTo>
                    <a:pt x="28594" y="4362"/>
                    <a:pt x="29913" y="4321"/>
                    <a:pt x="31242" y="4290"/>
                  </a:cubicBezTo>
                  <a:cubicBezTo>
                    <a:pt x="33088" y="4240"/>
                    <a:pt x="34939" y="4200"/>
                    <a:pt x="36788" y="4200"/>
                  </a:cubicBezTo>
                  <a:cubicBezTo>
                    <a:pt x="37633" y="4200"/>
                    <a:pt x="38477" y="4208"/>
                    <a:pt x="39320" y="4228"/>
                  </a:cubicBezTo>
                  <a:cubicBezTo>
                    <a:pt x="39434" y="4230"/>
                    <a:pt x="39548" y="4231"/>
                    <a:pt x="39661" y="4231"/>
                  </a:cubicBezTo>
                  <a:cubicBezTo>
                    <a:pt x="42972" y="4231"/>
                    <a:pt x="46099" y="3232"/>
                    <a:pt x="48187" y="2369"/>
                  </a:cubicBezTo>
                  <a:cubicBezTo>
                    <a:pt x="48903" y="2078"/>
                    <a:pt x="48716" y="1009"/>
                    <a:pt x="47938" y="968"/>
                  </a:cubicBezTo>
                  <a:lnTo>
                    <a:pt x="39891" y="500"/>
                  </a:lnTo>
                  <a:cubicBezTo>
                    <a:pt x="35728" y="458"/>
                    <a:pt x="31564" y="407"/>
                    <a:pt x="27390" y="355"/>
                  </a:cubicBezTo>
                  <a:cubicBezTo>
                    <a:pt x="20475" y="282"/>
                    <a:pt x="13560" y="199"/>
                    <a:pt x="6645" y="116"/>
                  </a:cubicBezTo>
                  <a:cubicBezTo>
                    <a:pt x="5171" y="95"/>
                    <a:pt x="3697" y="85"/>
                    <a:pt x="2222" y="64"/>
                  </a:cubicBezTo>
                  <a:cubicBezTo>
                    <a:pt x="2009" y="64"/>
                    <a:pt x="1651" y="1"/>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06;p48">
              <a:extLst>
                <a:ext uri="{FF2B5EF4-FFF2-40B4-BE49-F238E27FC236}">
                  <a16:creationId xmlns:a16="http://schemas.microsoft.com/office/drawing/2014/main" id="{7DD7993C-290A-64C1-15AA-56A259E78763}"/>
                </a:ext>
              </a:extLst>
            </p:cNvPr>
            <p:cNvSpPr/>
            <p:nvPr/>
          </p:nvSpPr>
          <p:spPr>
            <a:xfrm>
              <a:off x="6030263" y="2469613"/>
              <a:ext cx="549000" cy="1248500"/>
            </a:xfrm>
            <a:custGeom>
              <a:avLst/>
              <a:gdLst/>
              <a:ahLst/>
              <a:cxnLst/>
              <a:rect l="l" t="t" r="r" b="b"/>
              <a:pathLst>
                <a:path w="21960" h="49940" extrusionOk="0">
                  <a:moveTo>
                    <a:pt x="2430" y="1"/>
                  </a:moveTo>
                  <a:cubicBezTo>
                    <a:pt x="1729" y="1"/>
                    <a:pt x="1459" y="286"/>
                    <a:pt x="1381" y="607"/>
                  </a:cubicBezTo>
                  <a:cubicBezTo>
                    <a:pt x="1267" y="1074"/>
                    <a:pt x="1630" y="1520"/>
                    <a:pt x="2108" y="1593"/>
                  </a:cubicBezTo>
                  <a:cubicBezTo>
                    <a:pt x="3178" y="1739"/>
                    <a:pt x="4247" y="1894"/>
                    <a:pt x="5316" y="2039"/>
                  </a:cubicBezTo>
                  <a:cubicBezTo>
                    <a:pt x="6032" y="2143"/>
                    <a:pt x="9116" y="1894"/>
                    <a:pt x="9313" y="2839"/>
                  </a:cubicBezTo>
                  <a:cubicBezTo>
                    <a:pt x="9334" y="2943"/>
                    <a:pt x="9313" y="3057"/>
                    <a:pt x="9293" y="3161"/>
                  </a:cubicBezTo>
                  <a:cubicBezTo>
                    <a:pt x="9054" y="4282"/>
                    <a:pt x="8743" y="5394"/>
                    <a:pt x="8379" y="6473"/>
                  </a:cubicBezTo>
                  <a:cubicBezTo>
                    <a:pt x="8016" y="7563"/>
                    <a:pt x="7777" y="7771"/>
                    <a:pt x="6718" y="8135"/>
                  </a:cubicBezTo>
                  <a:cubicBezTo>
                    <a:pt x="6448" y="8238"/>
                    <a:pt x="6240" y="8456"/>
                    <a:pt x="6168" y="8737"/>
                  </a:cubicBezTo>
                  <a:lnTo>
                    <a:pt x="2232" y="24456"/>
                  </a:lnTo>
                  <a:cubicBezTo>
                    <a:pt x="2108" y="24965"/>
                    <a:pt x="2451" y="25463"/>
                    <a:pt x="2970" y="25515"/>
                  </a:cubicBezTo>
                  <a:lnTo>
                    <a:pt x="5015" y="25733"/>
                  </a:lnTo>
                  <a:cubicBezTo>
                    <a:pt x="5534" y="25795"/>
                    <a:pt x="5887" y="26294"/>
                    <a:pt x="5752" y="26792"/>
                  </a:cubicBezTo>
                  <a:cubicBezTo>
                    <a:pt x="5160" y="29087"/>
                    <a:pt x="4558" y="31371"/>
                    <a:pt x="3956" y="33665"/>
                  </a:cubicBezTo>
                  <a:cubicBezTo>
                    <a:pt x="3219" y="36500"/>
                    <a:pt x="2472" y="39334"/>
                    <a:pt x="1724" y="42169"/>
                  </a:cubicBezTo>
                  <a:cubicBezTo>
                    <a:pt x="1412" y="43394"/>
                    <a:pt x="1080" y="44620"/>
                    <a:pt x="769" y="45855"/>
                  </a:cubicBezTo>
                  <a:cubicBezTo>
                    <a:pt x="499" y="46851"/>
                    <a:pt x="0" y="47942"/>
                    <a:pt x="52" y="48990"/>
                  </a:cubicBezTo>
                  <a:cubicBezTo>
                    <a:pt x="63" y="49219"/>
                    <a:pt x="104" y="49447"/>
                    <a:pt x="218" y="49634"/>
                  </a:cubicBezTo>
                  <a:cubicBezTo>
                    <a:pt x="331" y="49804"/>
                    <a:pt x="513" y="49940"/>
                    <a:pt x="717" y="49940"/>
                  </a:cubicBezTo>
                  <a:cubicBezTo>
                    <a:pt x="738" y="49940"/>
                    <a:pt x="758" y="49938"/>
                    <a:pt x="779" y="49936"/>
                  </a:cubicBezTo>
                  <a:cubicBezTo>
                    <a:pt x="976" y="49915"/>
                    <a:pt x="1143" y="49769"/>
                    <a:pt x="1256" y="49593"/>
                  </a:cubicBezTo>
                  <a:cubicBezTo>
                    <a:pt x="1682" y="48897"/>
                    <a:pt x="1796" y="48108"/>
                    <a:pt x="2025" y="47340"/>
                  </a:cubicBezTo>
                  <a:cubicBezTo>
                    <a:pt x="2253" y="46540"/>
                    <a:pt x="2492" y="45730"/>
                    <a:pt x="2731" y="44931"/>
                  </a:cubicBezTo>
                  <a:cubicBezTo>
                    <a:pt x="3219" y="43270"/>
                    <a:pt x="3697" y="41588"/>
                    <a:pt x="4174" y="39916"/>
                  </a:cubicBezTo>
                  <a:cubicBezTo>
                    <a:pt x="4216" y="39750"/>
                    <a:pt x="4257" y="39594"/>
                    <a:pt x="4299" y="39438"/>
                  </a:cubicBezTo>
                  <a:cubicBezTo>
                    <a:pt x="5285" y="35898"/>
                    <a:pt x="6261" y="32357"/>
                    <a:pt x="7237" y="28817"/>
                  </a:cubicBezTo>
                  <a:lnTo>
                    <a:pt x="7922" y="26356"/>
                  </a:lnTo>
                  <a:lnTo>
                    <a:pt x="12117" y="9837"/>
                  </a:lnTo>
                  <a:cubicBezTo>
                    <a:pt x="12211" y="9505"/>
                    <a:pt x="12086" y="9152"/>
                    <a:pt x="11816" y="8944"/>
                  </a:cubicBezTo>
                  <a:lnTo>
                    <a:pt x="10529" y="7978"/>
                  </a:lnTo>
                  <a:cubicBezTo>
                    <a:pt x="10248" y="7761"/>
                    <a:pt x="10123" y="7387"/>
                    <a:pt x="10227" y="7055"/>
                  </a:cubicBezTo>
                  <a:lnTo>
                    <a:pt x="11297" y="3472"/>
                  </a:lnTo>
                  <a:cubicBezTo>
                    <a:pt x="11408" y="3116"/>
                    <a:pt x="11741" y="2870"/>
                    <a:pt x="12115" y="2870"/>
                  </a:cubicBezTo>
                  <a:cubicBezTo>
                    <a:pt x="12123" y="2870"/>
                    <a:pt x="12130" y="2870"/>
                    <a:pt x="12137" y="2870"/>
                  </a:cubicBezTo>
                  <a:lnTo>
                    <a:pt x="20984" y="3089"/>
                  </a:lnTo>
                  <a:cubicBezTo>
                    <a:pt x="20992" y="3089"/>
                    <a:pt x="21000" y="3089"/>
                    <a:pt x="21009" y="3089"/>
                  </a:cubicBezTo>
                  <a:cubicBezTo>
                    <a:pt x="21332" y="3089"/>
                    <a:pt x="21642" y="2904"/>
                    <a:pt x="21773" y="2611"/>
                  </a:cubicBezTo>
                  <a:cubicBezTo>
                    <a:pt x="21929" y="2279"/>
                    <a:pt x="21960" y="1977"/>
                    <a:pt x="21939" y="1728"/>
                  </a:cubicBezTo>
                  <a:cubicBezTo>
                    <a:pt x="21897" y="1303"/>
                    <a:pt x="21544" y="991"/>
                    <a:pt x="21129" y="970"/>
                  </a:cubicBezTo>
                  <a:lnTo>
                    <a:pt x="2575" y="4"/>
                  </a:lnTo>
                  <a:cubicBezTo>
                    <a:pt x="2525" y="2"/>
                    <a:pt x="2477" y="1"/>
                    <a:pt x="2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07;p48">
              <a:extLst>
                <a:ext uri="{FF2B5EF4-FFF2-40B4-BE49-F238E27FC236}">
                  <a16:creationId xmlns:a16="http://schemas.microsoft.com/office/drawing/2014/main" id="{0276DA14-8DA7-F8E7-B202-C15B3AFA8EDE}"/>
                </a:ext>
              </a:extLst>
            </p:cNvPr>
            <p:cNvSpPr/>
            <p:nvPr/>
          </p:nvSpPr>
          <p:spPr>
            <a:xfrm>
              <a:off x="6096963" y="2675588"/>
              <a:ext cx="204050" cy="422875"/>
            </a:xfrm>
            <a:custGeom>
              <a:avLst/>
              <a:gdLst/>
              <a:ahLst/>
              <a:cxnLst/>
              <a:rect l="l" t="t" r="r" b="b"/>
              <a:pathLst>
                <a:path w="8162" h="16915" extrusionOk="0">
                  <a:moveTo>
                    <a:pt x="5744" y="0"/>
                  </a:moveTo>
                  <a:cubicBezTo>
                    <a:pt x="5433" y="0"/>
                    <a:pt x="5122" y="62"/>
                    <a:pt x="4839" y="186"/>
                  </a:cubicBezTo>
                  <a:cubicBezTo>
                    <a:pt x="3946" y="560"/>
                    <a:pt x="3645" y="1266"/>
                    <a:pt x="3427" y="2065"/>
                  </a:cubicBezTo>
                  <a:lnTo>
                    <a:pt x="3302" y="2533"/>
                  </a:lnTo>
                  <a:cubicBezTo>
                    <a:pt x="2347" y="6250"/>
                    <a:pt x="1392" y="9977"/>
                    <a:pt x="436" y="13705"/>
                  </a:cubicBezTo>
                  <a:cubicBezTo>
                    <a:pt x="187" y="14681"/>
                    <a:pt x="0" y="15895"/>
                    <a:pt x="759" y="16559"/>
                  </a:cubicBezTo>
                  <a:cubicBezTo>
                    <a:pt x="1034" y="16806"/>
                    <a:pt x="1382" y="16915"/>
                    <a:pt x="1743" y="16915"/>
                  </a:cubicBezTo>
                  <a:cubicBezTo>
                    <a:pt x="2291" y="16915"/>
                    <a:pt x="2870" y="16664"/>
                    <a:pt x="3271" y="16269"/>
                  </a:cubicBezTo>
                  <a:cubicBezTo>
                    <a:pt x="3925" y="15615"/>
                    <a:pt x="4216" y="14681"/>
                    <a:pt x="4476" y="13798"/>
                  </a:cubicBezTo>
                  <a:cubicBezTo>
                    <a:pt x="5099" y="11670"/>
                    <a:pt x="5722" y="9541"/>
                    <a:pt x="6355" y="7413"/>
                  </a:cubicBezTo>
                  <a:cubicBezTo>
                    <a:pt x="6749" y="6052"/>
                    <a:pt x="7155" y="4713"/>
                    <a:pt x="7508" y="3343"/>
                  </a:cubicBezTo>
                  <a:cubicBezTo>
                    <a:pt x="7767" y="2314"/>
                    <a:pt x="8161" y="1370"/>
                    <a:pt x="7175" y="519"/>
                  </a:cubicBezTo>
                  <a:cubicBezTo>
                    <a:pt x="6785" y="174"/>
                    <a:pt x="6265" y="0"/>
                    <a:pt x="5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08;p48">
              <a:extLst>
                <a:ext uri="{FF2B5EF4-FFF2-40B4-BE49-F238E27FC236}">
                  <a16:creationId xmlns:a16="http://schemas.microsoft.com/office/drawing/2014/main" id="{5F549567-9902-B685-D719-D9C7118A262F}"/>
                </a:ext>
              </a:extLst>
            </p:cNvPr>
            <p:cNvSpPr/>
            <p:nvPr/>
          </p:nvSpPr>
          <p:spPr>
            <a:xfrm>
              <a:off x="6185213" y="2698338"/>
              <a:ext cx="89075" cy="99900"/>
            </a:xfrm>
            <a:custGeom>
              <a:avLst/>
              <a:gdLst/>
              <a:ahLst/>
              <a:cxnLst/>
              <a:rect l="l" t="t" r="r" b="b"/>
              <a:pathLst>
                <a:path w="3563" h="3996" extrusionOk="0">
                  <a:moveTo>
                    <a:pt x="2018" y="1"/>
                  </a:moveTo>
                  <a:cubicBezTo>
                    <a:pt x="1300" y="1"/>
                    <a:pt x="574" y="642"/>
                    <a:pt x="312" y="1581"/>
                  </a:cubicBezTo>
                  <a:cubicBezTo>
                    <a:pt x="1" y="2661"/>
                    <a:pt x="406" y="3720"/>
                    <a:pt x="1216" y="3949"/>
                  </a:cubicBezTo>
                  <a:cubicBezTo>
                    <a:pt x="1326" y="3981"/>
                    <a:pt x="1437" y="3996"/>
                    <a:pt x="1549" y="3996"/>
                  </a:cubicBezTo>
                  <a:cubicBezTo>
                    <a:pt x="2267" y="3996"/>
                    <a:pt x="2981" y="3357"/>
                    <a:pt x="3251" y="2422"/>
                  </a:cubicBezTo>
                  <a:cubicBezTo>
                    <a:pt x="3562" y="1342"/>
                    <a:pt x="3147" y="273"/>
                    <a:pt x="2337" y="45"/>
                  </a:cubicBezTo>
                  <a:cubicBezTo>
                    <a:pt x="2232" y="15"/>
                    <a:pt x="2125" y="1"/>
                    <a:pt x="2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09;p48">
              <a:extLst>
                <a:ext uri="{FF2B5EF4-FFF2-40B4-BE49-F238E27FC236}">
                  <a16:creationId xmlns:a16="http://schemas.microsoft.com/office/drawing/2014/main" id="{0E2DCD28-D4E0-6A08-2B7E-5494A8357F9C}"/>
                </a:ext>
              </a:extLst>
            </p:cNvPr>
            <p:cNvSpPr/>
            <p:nvPr/>
          </p:nvSpPr>
          <p:spPr>
            <a:xfrm>
              <a:off x="6363038" y="3791713"/>
              <a:ext cx="520200" cy="44300"/>
            </a:xfrm>
            <a:custGeom>
              <a:avLst/>
              <a:gdLst/>
              <a:ahLst/>
              <a:cxnLst/>
              <a:rect l="l" t="t" r="r" b="b"/>
              <a:pathLst>
                <a:path w="20808" h="1772" extrusionOk="0">
                  <a:moveTo>
                    <a:pt x="19727" y="0"/>
                  </a:moveTo>
                  <a:cubicBezTo>
                    <a:pt x="13321" y="42"/>
                    <a:pt x="6925" y="83"/>
                    <a:pt x="519" y="125"/>
                  </a:cubicBezTo>
                  <a:cubicBezTo>
                    <a:pt x="425" y="125"/>
                    <a:pt x="322" y="125"/>
                    <a:pt x="239" y="166"/>
                  </a:cubicBezTo>
                  <a:cubicBezTo>
                    <a:pt x="52" y="259"/>
                    <a:pt x="0" y="519"/>
                    <a:pt x="83" y="706"/>
                  </a:cubicBezTo>
                  <a:cubicBezTo>
                    <a:pt x="166" y="903"/>
                    <a:pt x="332" y="1028"/>
                    <a:pt x="508" y="1142"/>
                  </a:cubicBezTo>
                  <a:cubicBezTo>
                    <a:pt x="1367" y="1654"/>
                    <a:pt x="2439" y="1772"/>
                    <a:pt x="3465" y="1772"/>
                  </a:cubicBezTo>
                  <a:cubicBezTo>
                    <a:pt x="3792" y="1772"/>
                    <a:pt x="4114" y="1760"/>
                    <a:pt x="4423" y="1745"/>
                  </a:cubicBezTo>
                  <a:cubicBezTo>
                    <a:pt x="4516" y="1734"/>
                    <a:pt x="4620" y="1734"/>
                    <a:pt x="4724" y="1734"/>
                  </a:cubicBezTo>
                  <a:cubicBezTo>
                    <a:pt x="6042" y="1682"/>
                    <a:pt x="7360" y="1668"/>
                    <a:pt x="8678" y="1668"/>
                  </a:cubicBezTo>
                  <a:cubicBezTo>
                    <a:pt x="10298" y="1668"/>
                    <a:pt x="11919" y="1689"/>
                    <a:pt x="13540" y="1689"/>
                  </a:cubicBezTo>
                  <a:cubicBezTo>
                    <a:pt x="15359" y="1689"/>
                    <a:pt x="17179" y="1662"/>
                    <a:pt x="19001" y="1547"/>
                  </a:cubicBezTo>
                  <a:cubicBezTo>
                    <a:pt x="19405" y="1516"/>
                    <a:pt x="19841" y="1485"/>
                    <a:pt x="20163" y="1235"/>
                  </a:cubicBezTo>
                  <a:cubicBezTo>
                    <a:pt x="20807" y="758"/>
                    <a:pt x="20464" y="0"/>
                    <a:pt x="19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10;p48">
              <a:extLst>
                <a:ext uri="{FF2B5EF4-FFF2-40B4-BE49-F238E27FC236}">
                  <a16:creationId xmlns:a16="http://schemas.microsoft.com/office/drawing/2014/main" id="{00E379EA-0638-DD3E-9A0E-70E2288F2578}"/>
                </a:ext>
              </a:extLst>
            </p:cNvPr>
            <p:cNvSpPr/>
            <p:nvPr/>
          </p:nvSpPr>
          <p:spPr>
            <a:xfrm>
              <a:off x="7093988" y="3728363"/>
              <a:ext cx="399225" cy="24950"/>
            </a:xfrm>
            <a:custGeom>
              <a:avLst/>
              <a:gdLst/>
              <a:ahLst/>
              <a:cxnLst/>
              <a:rect l="l" t="t" r="r" b="b"/>
              <a:pathLst>
                <a:path w="15969" h="998" extrusionOk="0">
                  <a:moveTo>
                    <a:pt x="15387" y="1"/>
                  </a:moveTo>
                  <a:lnTo>
                    <a:pt x="529" y="32"/>
                  </a:lnTo>
                  <a:cubicBezTo>
                    <a:pt x="218" y="32"/>
                    <a:pt x="0" y="354"/>
                    <a:pt x="10" y="541"/>
                  </a:cubicBezTo>
                  <a:cubicBezTo>
                    <a:pt x="10" y="728"/>
                    <a:pt x="395" y="998"/>
                    <a:pt x="706" y="998"/>
                  </a:cubicBezTo>
                  <a:lnTo>
                    <a:pt x="15397" y="686"/>
                  </a:lnTo>
                  <a:cubicBezTo>
                    <a:pt x="15709" y="686"/>
                    <a:pt x="15969" y="530"/>
                    <a:pt x="15969" y="343"/>
                  </a:cubicBezTo>
                  <a:cubicBezTo>
                    <a:pt x="15969" y="146"/>
                    <a:pt x="15709" y="1"/>
                    <a:pt x="15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11;p48">
              <a:extLst>
                <a:ext uri="{FF2B5EF4-FFF2-40B4-BE49-F238E27FC236}">
                  <a16:creationId xmlns:a16="http://schemas.microsoft.com/office/drawing/2014/main" id="{EEA318B6-6D84-F646-A1FC-4E18CD6BC819}"/>
                </a:ext>
              </a:extLst>
            </p:cNvPr>
            <p:cNvSpPr/>
            <p:nvPr/>
          </p:nvSpPr>
          <p:spPr>
            <a:xfrm>
              <a:off x="6288263" y="3658813"/>
              <a:ext cx="1184450" cy="61600"/>
            </a:xfrm>
            <a:custGeom>
              <a:avLst/>
              <a:gdLst/>
              <a:ahLst/>
              <a:cxnLst/>
              <a:rect l="l" t="t" r="r" b="b"/>
              <a:pathLst>
                <a:path w="47378" h="2464" extrusionOk="0">
                  <a:moveTo>
                    <a:pt x="1" y="0"/>
                  </a:moveTo>
                  <a:cubicBezTo>
                    <a:pt x="1" y="0"/>
                    <a:pt x="894" y="1932"/>
                    <a:pt x="1787" y="2191"/>
                  </a:cubicBezTo>
                  <a:cubicBezTo>
                    <a:pt x="2468" y="2389"/>
                    <a:pt x="5607" y="2463"/>
                    <a:pt x="9945" y="2463"/>
                  </a:cubicBezTo>
                  <a:cubicBezTo>
                    <a:pt x="23127" y="2463"/>
                    <a:pt x="47377" y="1775"/>
                    <a:pt x="47377" y="1775"/>
                  </a:cubicBezTo>
                  <a:lnTo>
                    <a:pt x="37960" y="8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12;p48">
              <a:extLst>
                <a:ext uri="{FF2B5EF4-FFF2-40B4-BE49-F238E27FC236}">
                  <a16:creationId xmlns:a16="http://schemas.microsoft.com/office/drawing/2014/main" id="{623341F9-6978-71E7-A244-9B94C1199C38}"/>
                </a:ext>
              </a:extLst>
            </p:cNvPr>
            <p:cNvSpPr/>
            <p:nvPr/>
          </p:nvSpPr>
          <p:spPr>
            <a:xfrm>
              <a:off x="6761463" y="2815188"/>
              <a:ext cx="348100" cy="182325"/>
            </a:xfrm>
            <a:custGeom>
              <a:avLst/>
              <a:gdLst/>
              <a:ahLst/>
              <a:cxnLst/>
              <a:rect l="l" t="t" r="r" b="b"/>
              <a:pathLst>
                <a:path w="13924" h="7293" extrusionOk="0">
                  <a:moveTo>
                    <a:pt x="10970" y="0"/>
                  </a:moveTo>
                  <a:cubicBezTo>
                    <a:pt x="10481" y="0"/>
                    <a:pt x="9987" y="109"/>
                    <a:pt x="9552" y="323"/>
                  </a:cubicBezTo>
                  <a:cubicBezTo>
                    <a:pt x="6645" y="1735"/>
                    <a:pt x="3074" y="2182"/>
                    <a:pt x="800" y="4487"/>
                  </a:cubicBezTo>
                  <a:cubicBezTo>
                    <a:pt x="374" y="4923"/>
                    <a:pt x="0" y="5473"/>
                    <a:pt x="0" y="6096"/>
                  </a:cubicBezTo>
                  <a:cubicBezTo>
                    <a:pt x="0" y="6685"/>
                    <a:pt x="480" y="7293"/>
                    <a:pt x="1062" y="7293"/>
                  </a:cubicBezTo>
                  <a:cubicBezTo>
                    <a:pt x="1085" y="7293"/>
                    <a:pt x="1109" y="7292"/>
                    <a:pt x="1132" y="7290"/>
                  </a:cubicBezTo>
                  <a:cubicBezTo>
                    <a:pt x="1558" y="7248"/>
                    <a:pt x="1890" y="6916"/>
                    <a:pt x="2222" y="6646"/>
                  </a:cubicBezTo>
                  <a:cubicBezTo>
                    <a:pt x="3041" y="5976"/>
                    <a:pt x="4103" y="5614"/>
                    <a:pt x="5159" y="5614"/>
                  </a:cubicBezTo>
                  <a:cubicBezTo>
                    <a:pt x="5281" y="5614"/>
                    <a:pt x="5403" y="5619"/>
                    <a:pt x="5524" y="5629"/>
                  </a:cubicBezTo>
                  <a:cubicBezTo>
                    <a:pt x="5823" y="5654"/>
                    <a:pt x="6113" y="5666"/>
                    <a:pt x="6397" y="5666"/>
                  </a:cubicBezTo>
                  <a:cubicBezTo>
                    <a:pt x="8524" y="5666"/>
                    <a:pt x="10260" y="4984"/>
                    <a:pt x="12377" y="4196"/>
                  </a:cubicBezTo>
                  <a:cubicBezTo>
                    <a:pt x="13602" y="3749"/>
                    <a:pt x="13924" y="1953"/>
                    <a:pt x="13103" y="936"/>
                  </a:cubicBezTo>
                  <a:cubicBezTo>
                    <a:pt x="12596" y="305"/>
                    <a:pt x="11789" y="0"/>
                    <a:pt x="10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13;p48">
              <a:extLst>
                <a:ext uri="{FF2B5EF4-FFF2-40B4-BE49-F238E27FC236}">
                  <a16:creationId xmlns:a16="http://schemas.microsoft.com/office/drawing/2014/main" id="{E0B095C9-F02D-3C68-3A3A-96C1DBC1EE11}"/>
                </a:ext>
              </a:extLst>
            </p:cNvPr>
            <p:cNvSpPr/>
            <p:nvPr/>
          </p:nvSpPr>
          <p:spPr>
            <a:xfrm>
              <a:off x="6910213" y="2904738"/>
              <a:ext cx="332250" cy="793325"/>
            </a:xfrm>
            <a:custGeom>
              <a:avLst/>
              <a:gdLst/>
              <a:ahLst/>
              <a:cxnLst/>
              <a:rect l="l" t="t" r="r" b="b"/>
              <a:pathLst>
                <a:path w="13290" h="31733" extrusionOk="0">
                  <a:moveTo>
                    <a:pt x="897" y="0"/>
                  </a:moveTo>
                  <a:cubicBezTo>
                    <a:pt x="885" y="0"/>
                    <a:pt x="873" y="0"/>
                    <a:pt x="861" y="1"/>
                  </a:cubicBezTo>
                  <a:cubicBezTo>
                    <a:pt x="72" y="42"/>
                    <a:pt x="0" y="1258"/>
                    <a:pt x="10" y="1828"/>
                  </a:cubicBezTo>
                  <a:cubicBezTo>
                    <a:pt x="31" y="3137"/>
                    <a:pt x="135" y="4435"/>
                    <a:pt x="187" y="5732"/>
                  </a:cubicBezTo>
                  <a:cubicBezTo>
                    <a:pt x="280" y="8339"/>
                    <a:pt x="363" y="10944"/>
                    <a:pt x="405" y="13540"/>
                  </a:cubicBezTo>
                  <a:cubicBezTo>
                    <a:pt x="425" y="19282"/>
                    <a:pt x="280" y="25034"/>
                    <a:pt x="280" y="30755"/>
                  </a:cubicBezTo>
                  <a:cubicBezTo>
                    <a:pt x="280" y="30952"/>
                    <a:pt x="291" y="31160"/>
                    <a:pt x="405" y="31305"/>
                  </a:cubicBezTo>
                  <a:cubicBezTo>
                    <a:pt x="561" y="31492"/>
                    <a:pt x="831" y="31523"/>
                    <a:pt x="1069" y="31544"/>
                  </a:cubicBezTo>
                  <a:cubicBezTo>
                    <a:pt x="3219" y="31668"/>
                    <a:pt x="5378" y="31731"/>
                    <a:pt x="7527" y="31731"/>
                  </a:cubicBezTo>
                  <a:cubicBezTo>
                    <a:pt x="7738" y="31732"/>
                    <a:pt x="7949" y="31733"/>
                    <a:pt x="8160" y="31733"/>
                  </a:cubicBezTo>
                  <a:cubicBezTo>
                    <a:pt x="9598" y="31733"/>
                    <a:pt x="11028" y="31701"/>
                    <a:pt x="12459" y="31638"/>
                  </a:cubicBezTo>
                  <a:cubicBezTo>
                    <a:pt x="12812" y="31627"/>
                    <a:pt x="13290" y="31451"/>
                    <a:pt x="13207" y="31108"/>
                  </a:cubicBezTo>
                  <a:cubicBezTo>
                    <a:pt x="13175" y="31004"/>
                    <a:pt x="13092" y="30921"/>
                    <a:pt x="13020" y="30849"/>
                  </a:cubicBezTo>
                  <a:cubicBezTo>
                    <a:pt x="10943" y="28876"/>
                    <a:pt x="8441" y="27411"/>
                    <a:pt x="6240" y="25574"/>
                  </a:cubicBezTo>
                  <a:cubicBezTo>
                    <a:pt x="4880" y="24577"/>
                    <a:pt x="3416" y="23228"/>
                    <a:pt x="2564" y="21763"/>
                  </a:cubicBezTo>
                  <a:cubicBezTo>
                    <a:pt x="1692" y="20268"/>
                    <a:pt x="2035" y="18254"/>
                    <a:pt x="2003" y="16551"/>
                  </a:cubicBezTo>
                  <a:cubicBezTo>
                    <a:pt x="1920" y="12003"/>
                    <a:pt x="1848" y="7456"/>
                    <a:pt x="1775" y="2908"/>
                  </a:cubicBezTo>
                  <a:cubicBezTo>
                    <a:pt x="1765" y="2271"/>
                    <a:pt x="1948" y="0"/>
                    <a:pt x="8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14;p48">
              <a:extLst>
                <a:ext uri="{FF2B5EF4-FFF2-40B4-BE49-F238E27FC236}">
                  <a16:creationId xmlns:a16="http://schemas.microsoft.com/office/drawing/2014/main" id="{AF659D04-FADC-95FF-447E-E30574D209F6}"/>
                </a:ext>
              </a:extLst>
            </p:cNvPr>
            <p:cNvSpPr/>
            <p:nvPr/>
          </p:nvSpPr>
          <p:spPr>
            <a:xfrm>
              <a:off x="6373663" y="2641038"/>
              <a:ext cx="688400" cy="940425"/>
            </a:xfrm>
            <a:custGeom>
              <a:avLst/>
              <a:gdLst/>
              <a:ahLst/>
              <a:cxnLst/>
              <a:rect l="l" t="t" r="r" b="b"/>
              <a:pathLst>
                <a:path w="27536" h="37617" extrusionOk="0">
                  <a:moveTo>
                    <a:pt x="25085" y="0"/>
                  </a:moveTo>
                  <a:cubicBezTo>
                    <a:pt x="22542" y="73"/>
                    <a:pt x="19998" y="135"/>
                    <a:pt x="17464" y="198"/>
                  </a:cubicBezTo>
                  <a:cubicBezTo>
                    <a:pt x="17236" y="208"/>
                    <a:pt x="17007" y="219"/>
                    <a:pt x="16800" y="312"/>
                  </a:cubicBezTo>
                  <a:cubicBezTo>
                    <a:pt x="16458" y="488"/>
                    <a:pt x="16291" y="893"/>
                    <a:pt x="16114" y="1236"/>
                  </a:cubicBezTo>
                  <a:cubicBezTo>
                    <a:pt x="14921" y="3613"/>
                    <a:pt x="12065" y="4496"/>
                    <a:pt x="9553" y="5368"/>
                  </a:cubicBezTo>
                  <a:cubicBezTo>
                    <a:pt x="7663" y="6033"/>
                    <a:pt x="5826" y="6822"/>
                    <a:pt x="4040" y="7715"/>
                  </a:cubicBezTo>
                  <a:cubicBezTo>
                    <a:pt x="2970" y="8255"/>
                    <a:pt x="1922" y="8846"/>
                    <a:pt x="1049" y="9646"/>
                  </a:cubicBezTo>
                  <a:cubicBezTo>
                    <a:pt x="655" y="10009"/>
                    <a:pt x="291" y="10424"/>
                    <a:pt x="146" y="10934"/>
                  </a:cubicBezTo>
                  <a:cubicBezTo>
                    <a:pt x="0" y="11432"/>
                    <a:pt x="74" y="11961"/>
                    <a:pt x="157" y="12470"/>
                  </a:cubicBezTo>
                  <a:cubicBezTo>
                    <a:pt x="1537" y="20911"/>
                    <a:pt x="5431" y="29010"/>
                    <a:pt x="5192" y="37565"/>
                  </a:cubicBezTo>
                  <a:cubicBezTo>
                    <a:pt x="5229" y="37562"/>
                    <a:pt x="5268" y="37561"/>
                    <a:pt x="5308" y="37561"/>
                  </a:cubicBezTo>
                  <a:cubicBezTo>
                    <a:pt x="5576" y="37561"/>
                    <a:pt x="5890" y="37616"/>
                    <a:pt x="6187" y="37616"/>
                  </a:cubicBezTo>
                  <a:cubicBezTo>
                    <a:pt x="6493" y="37616"/>
                    <a:pt x="6781" y="37557"/>
                    <a:pt x="6978" y="37316"/>
                  </a:cubicBezTo>
                  <a:cubicBezTo>
                    <a:pt x="7155" y="37087"/>
                    <a:pt x="7165" y="36776"/>
                    <a:pt x="7155" y="36485"/>
                  </a:cubicBezTo>
                  <a:cubicBezTo>
                    <a:pt x="7092" y="33090"/>
                    <a:pt x="7051" y="29747"/>
                    <a:pt x="7248" y="26362"/>
                  </a:cubicBezTo>
                  <a:cubicBezTo>
                    <a:pt x="7434" y="23195"/>
                    <a:pt x="7102" y="19997"/>
                    <a:pt x="6220" y="16956"/>
                  </a:cubicBezTo>
                  <a:cubicBezTo>
                    <a:pt x="6043" y="16343"/>
                    <a:pt x="5846" y="15668"/>
                    <a:pt x="6105" y="15087"/>
                  </a:cubicBezTo>
                  <a:cubicBezTo>
                    <a:pt x="6303" y="14651"/>
                    <a:pt x="6728" y="14360"/>
                    <a:pt x="7134" y="14100"/>
                  </a:cubicBezTo>
                  <a:cubicBezTo>
                    <a:pt x="12761" y="10456"/>
                    <a:pt x="18949" y="7673"/>
                    <a:pt x="25397" y="5856"/>
                  </a:cubicBezTo>
                  <a:cubicBezTo>
                    <a:pt x="26633" y="5514"/>
                    <a:pt x="27536" y="5441"/>
                    <a:pt x="27152" y="4060"/>
                  </a:cubicBezTo>
                  <a:cubicBezTo>
                    <a:pt x="26809" y="2866"/>
                    <a:pt x="26373" y="1693"/>
                    <a:pt x="25906" y="551"/>
                  </a:cubicBezTo>
                  <a:cubicBezTo>
                    <a:pt x="25833" y="374"/>
                    <a:pt x="25750" y="187"/>
                    <a:pt x="25584" y="83"/>
                  </a:cubicBezTo>
                  <a:cubicBezTo>
                    <a:pt x="25438" y="0"/>
                    <a:pt x="25262" y="0"/>
                    <a:pt x="250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15;p48">
              <a:extLst>
                <a:ext uri="{FF2B5EF4-FFF2-40B4-BE49-F238E27FC236}">
                  <a16:creationId xmlns:a16="http://schemas.microsoft.com/office/drawing/2014/main" id="{A8EFA2E9-EF73-5355-2FBF-02FCA478B251}"/>
                </a:ext>
              </a:extLst>
            </p:cNvPr>
            <p:cNvSpPr/>
            <p:nvPr/>
          </p:nvSpPr>
          <p:spPr>
            <a:xfrm>
              <a:off x="6568338" y="2640563"/>
              <a:ext cx="503075" cy="948525"/>
            </a:xfrm>
            <a:custGeom>
              <a:avLst/>
              <a:gdLst/>
              <a:ahLst/>
              <a:cxnLst/>
              <a:rect l="l" t="t" r="r" b="b"/>
              <a:pathLst>
                <a:path w="20123" h="37941" extrusionOk="0">
                  <a:moveTo>
                    <a:pt x="14652" y="1"/>
                  </a:moveTo>
                  <a:cubicBezTo>
                    <a:pt x="13425" y="1"/>
                    <a:pt x="12200" y="19"/>
                    <a:pt x="10975" y="113"/>
                  </a:cubicBezTo>
                  <a:cubicBezTo>
                    <a:pt x="10207" y="175"/>
                    <a:pt x="9366" y="154"/>
                    <a:pt x="8618" y="331"/>
                  </a:cubicBezTo>
                  <a:cubicBezTo>
                    <a:pt x="7912" y="497"/>
                    <a:pt x="8193" y="1327"/>
                    <a:pt x="7891" y="1920"/>
                  </a:cubicBezTo>
                  <a:cubicBezTo>
                    <a:pt x="7937" y="1831"/>
                    <a:pt x="8064" y="1797"/>
                    <a:pt x="8227" y="1797"/>
                  </a:cubicBezTo>
                  <a:cubicBezTo>
                    <a:pt x="8659" y="1797"/>
                    <a:pt x="9351" y="2031"/>
                    <a:pt x="9501" y="2106"/>
                  </a:cubicBezTo>
                  <a:cubicBezTo>
                    <a:pt x="9979" y="2366"/>
                    <a:pt x="10238" y="2833"/>
                    <a:pt x="10664" y="3155"/>
                  </a:cubicBezTo>
                  <a:cubicBezTo>
                    <a:pt x="10944" y="2885"/>
                    <a:pt x="11100" y="2407"/>
                    <a:pt x="11370" y="2096"/>
                  </a:cubicBezTo>
                  <a:cubicBezTo>
                    <a:pt x="11577" y="1868"/>
                    <a:pt x="12198" y="1557"/>
                    <a:pt x="12314" y="1319"/>
                  </a:cubicBezTo>
                  <a:lnTo>
                    <a:pt x="12314" y="1319"/>
                  </a:lnTo>
                  <a:cubicBezTo>
                    <a:pt x="12034" y="1900"/>
                    <a:pt x="11744" y="2470"/>
                    <a:pt x="11432" y="3030"/>
                  </a:cubicBezTo>
                  <a:cubicBezTo>
                    <a:pt x="12159" y="2584"/>
                    <a:pt x="12927" y="2127"/>
                    <a:pt x="13779" y="2003"/>
                  </a:cubicBezTo>
                  <a:lnTo>
                    <a:pt x="13779" y="2003"/>
                  </a:lnTo>
                  <a:cubicBezTo>
                    <a:pt x="13104" y="2324"/>
                    <a:pt x="12491" y="2771"/>
                    <a:pt x="11961" y="3290"/>
                  </a:cubicBezTo>
                  <a:cubicBezTo>
                    <a:pt x="11868" y="3383"/>
                    <a:pt x="11785" y="3477"/>
                    <a:pt x="11682" y="3549"/>
                  </a:cubicBezTo>
                  <a:cubicBezTo>
                    <a:pt x="11588" y="3602"/>
                    <a:pt x="11474" y="3643"/>
                    <a:pt x="11370" y="3685"/>
                  </a:cubicBezTo>
                  <a:cubicBezTo>
                    <a:pt x="10353" y="4048"/>
                    <a:pt x="9366" y="4453"/>
                    <a:pt x="8390" y="4899"/>
                  </a:cubicBezTo>
                  <a:cubicBezTo>
                    <a:pt x="6895" y="5595"/>
                    <a:pt x="5441" y="6394"/>
                    <a:pt x="4029" y="7298"/>
                  </a:cubicBezTo>
                  <a:cubicBezTo>
                    <a:pt x="2898" y="8025"/>
                    <a:pt x="1299" y="8616"/>
                    <a:pt x="572" y="9831"/>
                  </a:cubicBezTo>
                  <a:cubicBezTo>
                    <a:pt x="0" y="10786"/>
                    <a:pt x="447" y="12136"/>
                    <a:pt x="540" y="13216"/>
                  </a:cubicBezTo>
                  <a:cubicBezTo>
                    <a:pt x="780" y="15925"/>
                    <a:pt x="935" y="18636"/>
                    <a:pt x="997" y="21356"/>
                  </a:cubicBezTo>
                  <a:cubicBezTo>
                    <a:pt x="1070" y="24388"/>
                    <a:pt x="946" y="27482"/>
                    <a:pt x="935" y="30544"/>
                  </a:cubicBezTo>
                  <a:cubicBezTo>
                    <a:pt x="935" y="32113"/>
                    <a:pt x="956" y="33670"/>
                    <a:pt x="1050" y="35237"/>
                  </a:cubicBezTo>
                  <a:cubicBezTo>
                    <a:pt x="1091" y="35923"/>
                    <a:pt x="1008" y="36868"/>
                    <a:pt x="1236" y="37522"/>
                  </a:cubicBezTo>
                  <a:cubicBezTo>
                    <a:pt x="1359" y="37865"/>
                    <a:pt x="1619" y="37940"/>
                    <a:pt x="1920" y="37940"/>
                  </a:cubicBezTo>
                  <a:cubicBezTo>
                    <a:pt x="2129" y="37940"/>
                    <a:pt x="2359" y="37904"/>
                    <a:pt x="2575" y="37895"/>
                  </a:cubicBezTo>
                  <a:cubicBezTo>
                    <a:pt x="2690" y="37895"/>
                    <a:pt x="2815" y="37885"/>
                    <a:pt x="2877" y="37802"/>
                  </a:cubicBezTo>
                  <a:cubicBezTo>
                    <a:pt x="2939" y="37729"/>
                    <a:pt x="2939" y="37625"/>
                    <a:pt x="2939" y="37532"/>
                  </a:cubicBezTo>
                  <a:cubicBezTo>
                    <a:pt x="2856" y="34895"/>
                    <a:pt x="2949" y="32009"/>
                    <a:pt x="3708" y="29455"/>
                  </a:cubicBezTo>
                  <a:cubicBezTo>
                    <a:pt x="4340" y="27004"/>
                    <a:pt x="5888" y="25000"/>
                    <a:pt x="6573" y="22602"/>
                  </a:cubicBezTo>
                  <a:cubicBezTo>
                    <a:pt x="7372" y="19840"/>
                    <a:pt x="6241" y="16933"/>
                    <a:pt x="5773" y="14098"/>
                  </a:cubicBezTo>
                  <a:cubicBezTo>
                    <a:pt x="5586" y="13008"/>
                    <a:pt x="10373" y="11378"/>
                    <a:pt x="11193" y="11077"/>
                  </a:cubicBezTo>
                  <a:cubicBezTo>
                    <a:pt x="13436" y="10236"/>
                    <a:pt x="15741" y="9603"/>
                    <a:pt x="18004" y="8814"/>
                  </a:cubicBezTo>
                  <a:cubicBezTo>
                    <a:pt x="18638" y="8585"/>
                    <a:pt x="19323" y="8325"/>
                    <a:pt x="19697" y="7755"/>
                  </a:cubicBezTo>
                  <a:cubicBezTo>
                    <a:pt x="20122" y="7111"/>
                    <a:pt x="20039" y="6249"/>
                    <a:pt x="19873" y="5491"/>
                  </a:cubicBezTo>
                  <a:cubicBezTo>
                    <a:pt x="19935" y="3975"/>
                    <a:pt x="18731" y="1950"/>
                    <a:pt x="18108" y="632"/>
                  </a:cubicBezTo>
                  <a:cubicBezTo>
                    <a:pt x="18025" y="445"/>
                    <a:pt x="17942" y="258"/>
                    <a:pt x="17776" y="144"/>
                  </a:cubicBezTo>
                  <a:cubicBezTo>
                    <a:pt x="17589" y="19"/>
                    <a:pt x="17340" y="9"/>
                    <a:pt x="17122" y="9"/>
                  </a:cubicBezTo>
                  <a:cubicBezTo>
                    <a:pt x="16297" y="9"/>
                    <a:pt x="15474" y="1"/>
                    <a:pt x="146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16;p48">
              <a:extLst>
                <a:ext uri="{FF2B5EF4-FFF2-40B4-BE49-F238E27FC236}">
                  <a16:creationId xmlns:a16="http://schemas.microsoft.com/office/drawing/2014/main" id="{E810BE2C-540B-6E0A-6E3A-1941D1EAAB6D}"/>
                </a:ext>
              </a:extLst>
            </p:cNvPr>
            <p:cNvSpPr/>
            <p:nvPr/>
          </p:nvSpPr>
          <p:spPr>
            <a:xfrm>
              <a:off x="6390538" y="3556713"/>
              <a:ext cx="195750" cy="114775"/>
            </a:xfrm>
            <a:custGeom>
              <a:avLst/>
              <a:gdLst/>
              <a:ahLst/>
              <a:cxnLst/>
              <a:rect l="l" t="t" r="r" b="b"/>
              <a:pathLst>
                <a:path w="7830" h="4591" extrusionOk="0">
                  <a:moveTo>
                    <a:pt x="5560" y="0"/>
                  </a:moveTo>
                  <a:cubicBezTo>
                    <a:pt x="5039" y="0"/>
                    <a:pt x="4517" y="92"/>
                    <a:pt x="4029" y="273"/>
                  </a:cubicBezTo>
                  <a:cubicBezTo>
                    <a:pt x="4361" y="855"/>
                    <a:pt x="4382" y="1821"/>
                    <a:pt x="4018" y="2402"/>
                  </a:cubicBezTo>
                  <a:cubicBezTo>
                    <a:pt x="3676" y="2942"/>
                    <a:pt x="2659" y="3150"/>
                    <a:pt x="2077" y="3233"/>
                  </a:cubicBezTo>
                  <a:cubicBezTo>
                    <a:pt x="1630" y="3295"/>
                    <a:pt x="1174" y="3264"/>
                    <a:pt x="758" y="3430"/>
                  </a:cubicBezTo>
                  <a:cubicBezTo>
                    <a:pt x="354" y="3586"/>
                    <a:pt x="1" y="4053"/>
                    <a:pt x="177" y="4468"/>
                  </a:cubicBezTo>
                  <a:cubicBezTo>
                    <a:pt x="584" y="4561"/>
                    <a:pt x="1003" y="4590"/>
                    <a:pt x="1425" y="4590"/>
                  </a:cubicBezTo>
                  <a:cubicBezTo>
                    <a:pt x="1808" y="4590"/>
                    <a:pt x="2194" y="4566"/>
                    <a:pt x="2576" y="4541"/>
                  </a:cubicBezTo>
                  <a:cubicBezTo>
                    <a:pt x="4050" y="4447"/>
                    <a:pt x="5524" y="4364"/>
                    <a:pt x="6999" y="4271"/>
                  </a:cubicBezTo>
                  <a:cubicBezTo>
                    <a:pt x="7154" y="4260"/>
                    <a:pt x="7320" y="4240"/>
                    <a:pt x="7435" y="4147"/>
                  </a:cubicBezTo>
                  <a:cubicBezTo>
                    <a:pt x="7829" y="3835"/>
                    <a:pt x="7165" y="2786"/>
                    <a:pt x="6988" y="2485"/>
                  </a:cubicBezTo>
                  <a:cubicBezTo>
                    <a:pt x="6895" y="2340"/>
                    <a:pt x="6791" y="2205"/>
                    <a:pt x="6739" y="2038"/>
                  </a:cubicBezTo>
                  <a:cubicBezTo>
                    <a:pt x="6687" y="1893"/>
                    <a:pt x="6687" y="1727"/>
                    <a:pt x="6676" y="1572"/>
                  </a:cubicBezTo>
                  <a:cubicBezTo>
                    <a:pt x="6666" y="1177"/>
                    <a:pt x="6646" y="762"/>
                    <a:pt x="6759" y="388"/>
                  </a:cubicBezTo>
                  <a:cubicBezTo>
                    <a:pt x="6780" y="326"/>
                    <a:pt x="6812" y="253"/>
                    <a:pt x="6833" y="190"/>
                  </a:cubicBezTo>
                  <a:cubicBezTo>
                    <a:pt x="6423" y="63"/>
                    <a:pt x="5992" y="0"/>
                    <a:pt x="5560" y="0"/>
                  </a:cubicBezTo>
                  <a:close/>
                </a:path>
              </a:pathLst>
            </a:custGeom>
            <a:solidFill>
              <a:srgbClr val="C99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17;p48">
              <a:extLst>
                <a:ext uri="{FF2B5EF4-FFF2-40B4-BE49-F238E27FC236}">
                  <a16:creationId xmlns:a16="http://schemas.microsoft.com/office/drawing/2014/main" id="{DF8D36CB-599B-B893-F56E-4F62FE9B65AC}"/>
                </a:ext>
              </a:extLst>
            </p:cNvPr>
            <p:cNvSpPr/>
            <p:nvPr/>
          </p:nvSpPr>
          <p:spPr>
            <a:xfrm>
              <a:off x="6391313" y="3654138"/>
              <a:ext cx="192100" cy="20700"/>
            </a:xfrm>
            <a:custGeom>
              <a:avLst/>
              <a:gdLst/>
              <a:ahLst/>
              <a:cxnLst/>
              <a:rect l="l" t="t" r="r" b="b"/>
              <a:pathLst>
                <a:path w="7684" h="828" extrusionOk="0">
                  <a:moveTo>
                    <a:pt x="7528" y="0"/>
                  </a:moveTo>
                  <a:cubicBezTo>
                    <a:pt x="6147" y="301"/>
                    <a:pt x="4704" y="384"/>
                    <a:pt x="3281" y="416"/>
                  </a:cubicBezTo>
                  <a:cubicBezTo>
                    <a:pt x="3034" y="424"/>
                    <a:pt x="2787" y="427"/>
                    <a:pt x="2540" y="427"/>
                  </a:cubicBezTo>
                  <a:cubicBezTo>
                    <a:pt x="2133" y="427"/>
                    <a:pt x="1726" y="418"/>
                    <a:pt x="1319" y="405"/>
                  </a:cubicBezTo>
                  <a:cubicBezTo>
                    <a:pt x="873" y="395"/>
                    <a:pt x="437" y="363"/>
                    <a:pt x="0" y="333"/>
                  </a:cubicBezTo>
                  <a:lnTo>
                    <a:pt x="0" y="603"/>
                  </a:lnTo>
                  <a:cubicBezTo>
                    <a:pt x="0" y="633"/>
                    <a:pt x="11" y="675"/>
                    <a:pt x="32" y="706"/>
                  </a:cubicBezTo>
                  <a:cubicBezTo>
                    <a:pt x="53" y="716"/>
                    <a:pt x="63" y="716"/>
                    <a:pt x="83" y="727"/>
                  </a:cubicBezTo>
                  <a:lnTo>
                    <a:pt x="104" y="727"/>
                  </a:lnTo>
                  <a:cubicBezTo>
                    <a:pt x="558" y="803"/>
                    <a:pt x="1008" y="827"/>
                    <a:pt x="1457" y="827"/>
                  </a:cubicBezTo>
                  <a:cubicBezTo>
                    <a:pt x="2046" y="827"/>
                    <a:pt x="2635" y="786"/>
                    <a:pt x="3230" y="769"/>
                  </a:cubicBezTo>
                  <a:lnTo>
                    <a:pt x="6719" y="675"/>
                  </a:lnTo>
                  <a:cubicBezTo>
                    <a:pt x="6746" y="674"/>
                    <a:pt x="6775" y="673"/>
                    <a:pt x="6805" y="673"/>
                  </a:cubicBezTo>
                  <a:cubicBezTo>
                    <a:pt x="6877" y="673"/>
                    <a:pt x="6956" y="676"/>
                    <a:pt x="7035" y="676"/>
                  </a:cubicBezTo>
                  <a:cubicBezTo>
                    <a:pt x="7186" y="676"/>
                    <a:pt x="7338" y="666"/>
                    <a:pt x="7445" y="613"/>
                  </a:cubicBezTo>
                  <a:cubicBezTo>
                    <a:pt x="7684" y="509"/>
                    <a:pt x="7601" y="239"/>
                    <a:pt x="7528" y="0"/>
                  </a:cubicBezTo>
                  <a:close/>
                </a:path>
              </a:pathLst>
            </a:custGeom>
            <a:solidFill>
              <a:srgbClr val="604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18;p48">
              <a:extLst>
                <a:ext uri="{FF2B5EF4-FFF2-40B4-BE49-F238E27FC236}">
                  <a16:creationId xmlns:a16="http://schemas.microsoft.com/office/drawing/2014/main" id="{4C336792-3F68-C4D9-7D3E-749DE9215461}"/>
                </a:ext>
              </a:extLst>
            </p:cNvPr>
            <p:cNvSpPr/>
            <p:nvPr/>
          </p:nvSpPr>
          <p:spPr>
            <a:xfrm>
              <a:off x="6481388" y="3622463"/>
              <a:ext cx="19750" cy="22600"/>
            </a:xfrm>
            <a:custGeom>
              <a:avLst/>
              <a:gdLst/>
              <a:ahLst/>
              <a:cxnLst/>
              <a:rect l="l" t="t" r="r" b="b"/>
              <a:pathLst>
                <a:path w="790" h="904" extrusionOk="0">
                  <a:moveTo>
                    <a:pt x="239" y="1"/>
                  </a:moveTo>
                  <a:cubicBezTo>
                    <a:pt x="229" y="1"/>
                    <a:pt x="208" y="11"/>
                    <a:pt x="188" y="11"/>
                  </a:cubicBezTo>
                  <a:lnTo>
                    <a:pt x="167" y="11"/>
                  </a:lnTo>
                  <a:cubicBezTo>
                    <a:pt x="156" y="11"/>
                    <a:pt x="146" y="21"/>
                    <a:pt x="146" y="21"/>
                  </a:cubicBezTo>
                  <a:cubicBezTo>
                    <a:pt x="125" y="21"/>
                    <a:pt x="114" y="31"/>
                    <a:pt x="94" y="42"/>
                  </a:cubicBezTo>
                  <a:cubicBezTo>
                    <a:pt x="84" y="42"/>
                    <a:pt x="73" y="52"/>
                    <a:pt x="63" y="63"/>
                  </a:cubicBezTo>
                  <a:cubicBezTo>
                    <a:pt x="42" y="73"/>
                    <a:pt x="31" y="84"/>
                    <a:pt x="21" y="94"/>
                  </a:cubicBezTo>
                  <a:cubicBezTo>
                    <a:pt x="11" y="105"/>
                    <a:pt x="1" y="115"/>
                    <a:pt x="1" y="125"/>
                  </a:cubicBezTo>
                  <a:lnTo>
                    <a:pt x="114" y="125"/>
                  </a:lnTo>
                  <a:cubicBezTo>
                    <a:pt x="125" y="135"/>
                    <a:pt x="135" y="135"/>
                    <a:pt x="156" y="135"/>
                  </a:cubicBezTo>
                  <a:cubicBezTo>
                    <a:pt x="198" y="146"/>
                    <a:pt x="229" y="167"/>
                    <a:pt x="250" y="198"/>
                  </a:cubicBezTo>
                  <a:cubicBezTo>
                    <a:pt x="312" y="250"/>
                    <a:pt x="364" y="322"/>
                    <a:pt x="405" y="405"/>
                  </a:cubicBezTo>
                  <a:cubicBezTo>
                    <a:pt x="458" y="478"/>
                    <a:pt x="509" y="571"/>
                    <a:pt x="571" y="654"/>
                  </a:cubicBezTo>
                  <a:cubicBezTo>
                    <a:pt x="603" y="696"/>
                    <a:pt x="634" y="748"/>
                    <a:pt x="665" y="790"/>
                  </a:cubicBezTo>
                  <a:lnTo>
                    <a:pt x="727" y="852"/>
                  </a:lnTo>
                  <a:cubicBezTo>
                    <a:pt x="748" y="873"/>
                    <a:pt x="769" y="883"/>
                    <a:pt x="790" y="904"/>
                  </a:cubicBezTo>
                  <a:lnTo>
                    <a:pt x="790" y="821"/>
                  </a:lnTo>
                  <a:cubicBezTo>
                    <a:pt x="790" y="790"/>
                    <a:pt x="779" y="769"/>
                    <a:pt x="779" y="737"/>
                  </a:cubicBezTo>
                  <a:lnTo>
                    <a:pt x="748" y="582"/>
                  </a:lnTo>
                  <a:cubicBezTo>
                    <a:pt x="717" y="478"/>
                    <a:pt x="675" y="375"/>
                    <a:pt x="613" y="271"/>
                  </a:cubicBezTo>
                  <a:cubicBezTo>
                    <a:pt x="582" y="229"/>
                    <a:pt x="551" y="177"/>
                    <a:pt x="509" y="135"/>
                  </a:cubicBezTo>
                  <a:cubicBezTo>
                    <a:pt x="458" y="94"/>
                    <a:pt x="405" y="52"/>
                    <a:pt x="343" y="21"/>
                  </a:cubicBezTo>
                  <a:cubicBezTo>
                    <a:pt x="322" y="21"/>
                    <a:pt x="312" y="11"/>
                    <a:pt x="291" y="11"/>
                  </a:cubicBezTo>
                  <a:lnTo>
                    <a:pt x="271" y="11"/>
                  </a:lnTo>
                  <a:cubicBezTo>
                    <a:pt x="260" y="11"/>
                    <a:pt x="250" y="11"/>
                    <a:pt x="239" y="1"/>
                  </a:cubicBezTo>
                  <a:close/>
                </a:path>
              </a:pathLst>
            </a:custGeom>
            <a:solidFill>
              <a:srgbClr val="604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19;p48">
              <a:extLst>
                <a:ext uri="{FF2B5EF4-FFF2-40B4-BE49-F238E27FC236}">
                  <a16:creationId xmlns:a16="http://schemas.microsoft.com/office/drawing/2014/main" id="{BE12DB2B-CCF8-6DD8-361E-C7FFDCC7502E}"/>
                </a:ext>
              </a:extLst>
            </p:cNvPr>
            <p:cNvSpPr/>
            <p:nvPr/>
          </p:nvSpPr>
          <p:spPr>
            <a:xfrm>
              <a:off x="6461663" y="3631538"/>
              <a:ext cx="12225" cy="17950"/>
            </a:xfrm>
            <a:custGeom>
              <a:avLst/>
              <a:gdLst/>
              <a:ahLst/>
              <a:cxnLst/>
              <a:rect l="l" t="t" r="r" b="b"/>
              <a:pathLst>
                <a:path w="489" h="718" extrusionOk="0">
                  <a:moveTo>
                    <a:pt x="94" y="1"/>
                  </a:moveTo>
                  <a:cubicBezTo>
                    <a:pt x="84" y="12"/>
                    <a:pt x="73" y="12"/>
                    <a:pt x="63" y="12"/>
                  </a:cubicBezTo>
                  <a:cubicBezTo>
                    <a:pt x="52" y="12"/>
                    <a:pt x="52" y="12"/>
                    <a:pt x="42" y="21"/>
                  </a:cubicBezTo>
                  <a:lnTo>
                    <a:pt x="31" y="21"/>
                  </a:lnTo>
                  <a:cubicBezTo>
                    <a:pt x="21" y="32"/>
                    <a:pt x="11" y="32"/>
                    <a:pt x="1" y="42"/>
                  </a:cubicBezTo>
                  <a:cubicBezTo>
                    <a:pt x="31" y="74"/>
                    <a:pt x="63" y="95"/>
                    <a:pt x="94" y="115"/>
                  </a:cubicBezTo>
                  <a:lnTo>
                    <a:pt x="156" y="178"/>
                  </a:lnTo>
                  <a:cubicBezTo>
                    <a:pt x="177" y="198"/>
                    <a:pt x="187" y="219"/>
                    <a:pt x="197" y="250"/>
                  </a:cubicBezTo>
                  <a:cubicBezTo>
                    <a:pt x="208" y="271"/>
                    <a:pt x="218" y="291"/>
                    <a:pt x="229" y="323"/>
                  </a:cubicBezTo>
                  <a:cubicBezTo>
                    <a:pt x="250" y="374"/>
                    <a:pt x="260" y="437"/>
                    <a:pt x="291" y="510"/>
                  </a:cubicBezTo>
                  <a:cubicBezTo>
                    <a:pt x="301" y="541"/>
                    <a:pt x="322" y="572"/>
                    <a:pt x="343" y="614"/>
                  </a:cubicBezTo>
                  <a:cubicBezTo>
                    <a:pt x="354" y="634"/>
                    <a:pt x="364" y="644"/>
                    <a:pt x="374" y="665"/>
                  </a:cubicBezTo>
                  <a:cubicBezTo>
                    <a:pt x="384" y="686"/>
                    <a:pt x="405" y="697"/>
                    <a:pt x="416" y="718"/>
                  </a:cubicBezTo>
                  <a:lnTo>
                    <a:pt x="437" y="655"/>
                  </a:lnTo>
                  <a:cubicBezTo>
                    <a:pt x="447" y="634"/>
                    <a:pt x="447" y="614"/>
                    <a:pt x="457" y="593"/>
                  </a:cubicBezTo>
                  <a:cubicBezTo>
                    <a:pt x="467" y="561"/>
                    <a:pt x="478" y="520"/>
                    <a:pt x="478" y="478"/>
                  </a:cubicBezTo>
                  <a:cubicBezTo>
                    <a:pt x="488" y="406"/>
                    <a:pt x="488" y="323"/>
                    <a:pt x="457" y="240"/>
                  </a:cubicBezTo>
                  <a:cubicBezTo>
                    <a:pt x="437" y="188"/>
                    <a:pt x="416" y="146"/>
                    <a:pt x="384" y="115"/>
                  </a:cubicBezTo>
                  <a:cubicBezTo>
                    <a:pt x="354" y="74"/>
                    <a:pt x="312" y="42"/>
                    <a:pt x="260" y="21"/>
                  </a:cubicBezTo>
                  <a:cubicBezTo>
                    <a:pt x="218" y="1"/>
                    <a:pt x="167" y="1"/>
                    <a:pt x="125" y="1"/>
                  </a:cubicBezTo>
                  <a:close/>
                </a:path>
              </a:pathLst>
            </a:custGeom>
            <a:solidFill>
              <a:srgbClr val="604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20;p48">
              <a:extLst>
                <a:ext uri="{FF2B5EF4-FFF2-40B4-BE49-F238E27FC236}">
                  <a16:creationId xmlns:a16="http://schemas.microsoft.com/office/drawing/2014/main" id="{F5407290-52A6-6E8F-C8F9-1D8A75224BF5}"/>
                </a:ext>
              </a:extLst>
            </p:cNvPr>
            <p:cNvSpPr/>
            <p:nvPr/>
          </p:nvSpPr>
          <p:spPr>
            <a:xfrm>
              <a:off x="6479838" y="3557463"/>
              <a:ext cx="204050" cy="124900"/>
            </a:xfrm>
            <a:custGeom>
              <a:avLst/>
              <a:gdLst/>
              <a:ahLst/>
              <a:cxnLst/>
              <a:rect l="l" t="t" r="r" b="b"/>
              <a:pathLst>
                <a:path w="8162" h="4996" extrusionOk="0">
                  <a:moveTo>
                    <a:pt x="5790" y="0"/>
                  </a:moveTo>
                  <a:cubicBezTo>
                    <a:pt x="5248" y="0"/>
                    <a:pt x="4704" y="102"/>
                    <a:pt x="4195" y="306"/>
                  </a:cubicBezTo>
                  <a:cubicBezTo>
                    <a:pt x="4548" y="929"/>
                    <a:pt x="4569" y="1978"/>
                    <a:pt x="4184" y="2611"/>
                  </a:cubicBezTo>
                  <a:cubicBezTo>
                    <a:pt x="3821" y="3192"/>
                    <a:pt x="2772" y="3431"/>
                    <a:pt x="2160" y="3524"/>
                  </a:cubicBezTo>
                  <a:cubicBezTo>
                    <a:pt x="1703" y="3587"/>
                    <a:pt x="1226" y="3556"/>
                    <a:pt x="799" y="3732"/>
                  </a:cubicBezTo>
                  <a:cubicBezTo>
                    <a:pt x="363" y="3909"/>
                    <a:pt x="0" y="4417"/>
                    <a:pt x="176" y="4864"/>
                  </a:cubicBezTo>
                  <a:cubicBezTo>
                    <a:pt x="614" y="4964"/>
                    <a:pt x="1061" y="4995"/>
                    <a:pt x="1508" y="4995"/>
                  </a:cubicBezTo>
                  <a:cubicBezTo>
                    <a:pt x="1899" y="4995"/>
                    <a:pt x="2292" y="4971"/>
                    <a:pt x="2679" y="4947"/>
                  </a:cubicBezTo>
                  <a:lnTo>
                    <a:pt x="7289" y="4636"/>
                  </a:lnTo>
                  <a:cubicBezTo>
                    <a:pt x="7455" y="4625"/>
                    <a:pt x="7621" y="4604"/>
                    <a:pt x="7746" y="4500"/>
                  </a:cubicBezTo>
                  <a:cubicBezTo>
                    <a:pt x="8161" y="4168"/>
                    <a:pt x="7465" y="3016"/>
                    <a:pt x="7278" y="2705"/>
                  </a:cubicBezTo>
                  <a:cubicBezTo>
                    <a:pt x="7185" y="2538"/>
                    <a:pt x="7081" y="2393"/>
                    <a:pt x="7019" y="2216"/>
                  </a:cubicBezTo>
                  <a:cubicBezTo>
                    <a:pt x="6967" y="2050"/>
                    <a:pt x="6967" y="1874"/>
                    <a:pt x="6957" y="1708"/>
                  </a:cubicBezTo>
                  <a:cubicBezTo>
                    <a:pt x="6946" y="1272"/>
                    <a:pt x="6925" y="825"/>
                    <a:pt x="7050" y="420"/>
                  </a:cubicBezTo>
                  <a:cubicBezTo>
                    <a:pt x="7071" y="347"/>
                    <a:pt x="7091" y="285"/>
                    <a:pt x="7123" y="213"/>
                  </a:cubicBezTo>
                  <a:cubicBezTo>
                    <a:pt x="6693" y="71"/>
                    <a:pt x="6242" y="0"/>
                    <a:pt x="5790" y="0"/>
                  </a:cubicBezTo>
                  <a:close/>
                </a:path>
              </a:pathLst>
            </a:custGeom>
            <a:solidFill>
              <a:srgbClr val="FFC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21;p48">
              <a:extLst>
                <a:ext uri="{FF2B5EF4-FFF2-40B4-BE49-F238E27FC236}">
                  <a16:creationId xmlns:a16="http://schemas.microsoft.com/office/drawing/2014/main" id="{276351B7-A51B-F25E-97A1-4FD891A355E8}"/>
                </a:ext>
              </a:extLst>
            </p:cNvPr>
            <p:cNvSpPr/>
            <p:nvPr/>
          </p:nvSpPr>
          <p:spPr>
            <a:xfrm>
              <a:off x="6480613" y="3663213"/>
              <a:ext cx="199875" cy="22625"/>
            </a:xfrm>
            <a:custGeom>
              <a:avLst/>
              <a:gdLst/>
              <a:ahLst/>
              <a:cxnLst/>
              <a:rect l="l" t="t" r="r" b="b"/>
              <a:pathLst>
                <a:path w="7995" h="905" extrusionOk="0">
                  <a:moveTo>
                    <a:pt x="7840" y="0"/>
                  </a:moveTo>
                  <a:lnTo>
                    <a:pt x="7840" y="0"/>
                  </a:lnTo>
                  <a:cubicBezTo>
                    <a:pt x="6396" y="333"/>
                    <a:pt x="4891" y="427"/>
                    <a:pt x="3426" y="457"/>
                  </a:cubicBezTo>
                  <a:cubicBezTo>
                    <a:pt x="3084" y="468"/>
                    <a:pt x="2741" y="473"/>
                    <a:pt x="2399" y="473"/>
                  </a:cubicBezTo>
                  <a:cubicBezTo>
                    <a:pt x="2056" y="473"/>
                    <a:pt x="1713" y="468"/>
                    <a:pt x="1371" y="457"/>
                  </a:cubicBezTo>
                  <a:cubicBezTo>
                    <a:pt x="914" y="436"/>
                    <a:pt x="457" y="406"/>
                    <a:pt x="0" y="374"/>
                  </a:cubicBezTo>
                  <a:lnTo>
                    <a:pt x="0" y="665"/>
                  </a:lnTo>
                  <a:cubicBezTo>
                    <a:pt x="0" y="706"/>
                    <a:pt x="11" y="748"/>
                    <a:pt x="42" y="780"/>
                  </a:cubicBezTo>
                  <a:cubicBezTo>
                    <a:pt x="52" y="790"/>
                    <a:pt x="62" y="790"/>
                    <a:pt x="83" y="800"/>
                  </a:cubicBezTo>
                  <a:lnTo>
                    <a:pt x="104" y="800"/>
                  </a:lnTo>
                  <a:cubicBezTo>
                    <a:pt x="568" y="880"/>
                    <a:pt x="1029" y="905"/>
                    <a:pt x="1489" y="905"/>
                  </a:cubicBezTo>
                  <a:cubicBezTo>
                    <a:pt x="2111" y="905"/>
                    <a:pt x="2732" y="859"/>
                    <a:pt x="3364" y="842"/>
                  </a:cubicBezTo>
                  <a:cubicBezTo>
                    <a:pt x="4579" y="800"/>
                    <a:pt x="5794" y="769"/>
                    <a:pt x="6998" y="727"/>
                  </a:cubicBezTo>
                  <a:cubicBezTo>
                    <a:pt x="7086" y="727"/>
                    <a:pt x="7194" y="732"/>
                    <a:pt x="7304" y="732"/>
                  </a:cubicBezTo>
                  <a:cubicBezTo>
                    <a:pt x="7468" y="732"/>
                    <a:pt x="7638" y="721"/>
                    <a:pt x="7756" y="665"/>
                  </a:cubicBezTo>
                  <a:cubicBezTo>
                    <a:pt x="7995" y="551"/>
                    <a:pt x="7912" y="260"/>
                    <a:pt x="7840" y="0"/>
                  </a:cubicBezTo>
                  <a:close/>
                </a:path>
              </a:pathLst>
            </a:custGeom>
            <a:solidFill>
              <a:srgbClr val="604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22;p48">
              <a:extLst>
                <a:ext uri="{FF2B5EF4-FFF2-40B4-BE49-F238E27FC236}">
                  <a16:creationId xmlns:a16="http://schemas.microsoft.com/office/drawing/2014/main" id="{0E9D57E3-6A3D-0848-59EE-4B96447550D0}"/>
                </a:ext>
              </a:extLst>
            </p:cNvPr>
            <p:cNvSpPr/>
            <p:nvPr/>
          </p:nvSpPr>
          <p:spPr>
            <a:xfrm>
              <a:off x="6574313" y="3629363"/>
              <a:ext cx="20800" cy="24000"/>
            </a:xfrm>
            <a:custGeom>
              <a:avLst/>
              <a:gdLst/>
              <a:ahLst/>
              <a:cxnLst/>
              <a:rect l="l" t="t" r="r" b="b"/>
              <a:pathLst>
                <a:path w="832" h="960" extrusionOk="0">
                  <a:moveTo>
                    <a:pt x="255" y="1"/>
                  </a:moveTo>
                  <a:cubicBezTo>
                    <a:pt x="222" y="1"/>
                    <a:pt x="189" y="6"/>
                    <a:pt x="156" y="15"/>
                  </a:cubicBezTo>
                  <a:cubicBezTo>
                    <a:pt x="146" y="15"/>
                    <a:pt x="125" y="25"/>
                    <a:pt x="114" y="25"/>
                  </a:cubicBezTo>
                  <a:cubicBezTo>
                    <a:pt x="94" y="36"/>
                    <a:pt x="84" y="46"/>
                    <a:pt x="73" y="57"/>
                  </a:cubicBezTo>
                  <a:cubicBezTo>
                    <a:pt x="52" y="67"/>
                    <a:pt x="42" y="78"/>
                    <a:pt x="31" y="88"/>
                  </a:cubicBezTo>
                  <a:lnTo>
                    <a:pt x="1" y="119"/>
                  </a:lnTo>
                  <a:lnTo>
                    <a:pt x="135" y="119"/>
                  </a:lnTo>
                  <a:cubicBezTo>
                    <a:pt x="146" y="119"/>
                    <a:pt x="156" y="129"/>
                    <a:pt x="167" y="129"/>
                  </a:cubicBezTo>
                  <a:cubicBezTo>
                    <a:pt x="208" y="140"/>
                    <a:pt x="250" y="161"/>
                    <a:pt x="281" y="192"/>
                  </a:cubicBezTo>
                  <a:cubicBezTo>
                    <a:pt x="333" y="244"/>
                    <a:pt x="384" y="327"/>
                    <a:pt x="437" y="420"/>
                  </a:cubicBezTo>
                  <a:cubicBezTo>
                    <a:pt x="488" y="503"/>
                    <a:pt x="541" y="597"/>
                    <a:pt x="603" y="701"/>
                  </a:cubicBezTo>
                  <a:cubicBezTo>
                    <a:pt x="634" y="742"/>
                    <a:pt x="665" y="794"/>
                    <a:pt x="707" y="835"/>
                  </a:cubicBezTo>
                  <a:cubicBezTo>
                    <a:pt x="727" y="856"/>
                    <a:pt x="748" y="877"/>
                    <a:pt x="758" y="898"/>
                  </a:cubicBezTo>
                  <a:cubicBezTo>
                    <a:pt x="779" y="929"/>
                    <a:pt x="811" y="950"/>
                    <a:pt x="831" y="960"/>
                  </a:cubicBezTo>
                  <a:cubicBezTo>
                    <a:pt x="831" y="929"/>
                    <a:pt x="831" y="908"/>
                    <a:pt x="821" y="877"/>
                  </a:cubicBezTo>
                  <a:cubicBezTo>
                    <a:pt x="821" y="846"/>
                    <a:pt x="821" y="815"/>
                    <a:pt x="811" y="784"/>
                  </a:cubicBezTo>
                  <a:cubicBezTo>
                    <a:pt x="811" y="731"/>
                    <a:pt x="800" y="680"/>
                    <a:pt x="779" y="618"/>
                  </a:cubicBezTo>
                  <a:cubicBezTo>
                    <a:pt x="748" y="503"/>
                    <a:pt x="707" y="399"/>
                    <a:pt x="654" y="295"/>
                  </a:cubicBezTo>
                  <a:cubicBezTo>
                    <a:pt x="624" y="244"/>
                    <a:pt x="582" y="192"/>
                    <a:pt x="541" y="140"/>
                  </a:cubicBezTo>
                  <a:cubicBezTo>
                    <a:pt x="488" y="99"/>
                    <a:pt x="437" y="57"/>
                    <a:pt x="374" y="25"/>
                  </a:cubicBezTo>
                  <a:cubicBezTo>
                    <a:pt x="334" y="9"/>
                    <a:pt x="294" y="1"/>
                    <a:pt x="255" y="1"/>
                  </a:cubicBezTo>
                  <a:close/>
                </a:path>
              </a:pathLst>
            </a:custGeom>
            <a:solidFill>
              <a:srgbClr val="604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23;p48">
              <a:extLst>
                <a:ext uri="{FF2B5EF4-FFF2-40B4-BE49-F238E27FC236}">
                  <a16:creationId xmlns:a16="http://schemas.microsoft.com/office/drawing/2014/main" id="{E1CDEBCC-5A11-E5ED-B7AF-764398D8F2E4}"/>
                </a:ext>
              </a:extLst>
            </p:cNvPr>
            <p:cNvSpPr/>
            <p:nvPr/>
          </p:nvSpPr>
          <p:spPr>
            <a:xfrm>
              <a:off x="6553813" y="3639088"/>
              <a:ext cx="12750" cy="19225"/>
            </a:xfrm>
            <a:custGeom>
              <a:avLst/>
              <a:gdLst/>
              <a:ahLst/>
              <a:cxnLst/>
              <a:rect l="l" t="t" r="r" b="b"/>
              <a:pathLst>
                <a:path w="510" h="769" extrusionOk="0">
                  <a:moveTo>
                    <a:pt x="104" y="0"/>
                  </a:moveTo>
                  <a:cubicBezTo>
                    <a:pt x="94" y="0"/>
                    <a:pt x="83" y="10"/>
                    <a:pt x="62" y="10"/>
                  </a:cubicBezTo>
                  <a:cubicBezTo>
                    <a:pt x="42" y="10"/>
                    <a:pt x="21" y="21"/>
                    <a:pt x="0" y="31"/>
                  </a:cubicBezTo>
                  <a:cubicBezTo>
                    <a:pt x="21" y="52"/>
                    <a:pt x="42" y="63"/>
                    <a:pt x="52" y="72"/>
                  </a:cubicBezTo>
                  <a:cubicBezTo>
                    <a:pt x="73" y="83"/>
                    <a:pt x="94" y="104"/>
                    <a:pt x="104" y="114"/>
                  </a:cubicBezTo>
                  <a:cubicBezTo>
                    <a:pt x="135" y="135"/>
                    <a:pt x="156" y="156"/>
                    <a:pt x="177" y="187"/>
                  </a:cubicBezTo>
                  <a:cubicBezTo>
                    <a:pt x="187" y="208"/>
                    <a:pt x="198" y="229"/>
                    <a:pt x="219" y="249"/>
                  </a:cubicBezTo>
                  <a:cubicBezTo>
                    <a:pt x="228" y="280"/>
                    <a:pt x="239" y="312"/>
                    <a:pt x="249" y="332"/>
                  </a:cubicBezTo>
                  <a:cubicBezTo>
                    <a:pt x="270" y="395"/>
                    <a:pt x="281" y="467"/>
                    <a:pt x="312" y="540"/>
                  </a:cubicBezTo>
                  <a:cubicBezTo>
                    <a:pt x="322" y="582"/>
                    <a:pt x="343" y="612"/>
                    <a:pt x="364" y="654"/>
                  </a:cubicBezTo>
                  <a:cubicBezTo>
                    <a:pt x="364" y="665"/>
                    <a:pt x="374" y="675"/>
                    <a:pt x="374" y="685"/>
                  </a:cubicBezTo>
                  <a:cubicBezTo>
                    <a:pt x="385" y="695"/>
                    <a:pt x="385" y="706"/>
                    <a:pt x="395" y="716"/>
                  </a:cubicBezTo>
                  <a:cubicBezTo>
                    <a:pt x="405" y="737"/>
                    <a:pt x="426" y="748"/>
                    <a:pt x="436" y="769"/>
                  </a:cubicBezTo>
                  <a:lnTo>
                    <a:pt x="457" y="706"/>
                  </a:lnTo>
                  <a:cubicBezTo>
                    <a:pt x="468" y="685"/>
                    <a:pt x="468" y="665"/>
                    <a:pt x="478" y="644"/>
                  </a:cubicBezTo>
                  <a:cubicBezTo>
                    <a:pt x="488" y="602"/>
                    <a:pt x="498" y="561"/>
                    <a:pt x="498" y="519"/>
                  </a:cubicBezTo>
                  <a:cubicBezTo>
                    <a:pt x="509" y="436"/>
                    <a:pt x="509" y="353"/>
                    <a:pt x="478" y="259"/>
                  </a:cubicBezTo>
                  <a:cubicBezTo>
                    <a:pt x="457" y="208"/>
                    <a:pt x="436" y="166"/>
                    <a:pt x="405" y="125"/>
                  </a:cubicBezTo>
                  <a:cubicBezTo>
                    <a:pt x="374" y="83"/>
                    <a:pt x="332" y="52"/>
                    <a:pt x="281" y="31"/>
                  </a:cubicBezTo>
                  <a:cubicBezTo>
                    <a:pt x="239" y="0"/>
                    <a:pt x="187" y="0"/>
                    <a:pt x="135" y="0"/>
                  </a:cubicBezTo>
                  <a:close/>
                </a:path>
              </a:pathLst>
            </a:custGeom>
            <a:solidFill>
              <a:srgbClr val="604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24;p48">
              <a:extLst>
                <a:ext uri="{FF2B5EF4-FFF2-40B4-BE49-F238E27FC236}">
                  <a16:creationId xmlns:a16="http://schemas.microsoft.com/office/drawing/2014/main" id="{F8407F44-5CFF-469C-0EEF-0FF99D84A8F3}"/>
                </a:ext>
              </a:extLst>
            </p:cNvPr>
            <p:cNvSpPr/>
            <p:nvPr/>
          </p:nvSpPr>
          <p:spPr>
            <a:xfrm>
              <a:off x="6229863" y="2037188"/>
              <a:ext cx="446225" cy="446525"/>
            </a:xfrm>
            <a:custGeom>
              <a:avLst/>
              <a:gdLst/>
              <a:ahLst/>
              <a:cxnLst/>
              <a:rect l="l" t="t" r="r" b="b"/>
              <a:pathLst>
                <a:path w="17849" h="17861" extrusionOk="0">
                  <a:moveTo>
                    <a:pt x="17165" y="1"/>
                  </a:moveTo>
                  <a:cubicBezTo>
                    <a:pt x="17051" y="1"/>
                    <a:pt x="16934" y="24"/>
                    <a:pt x="16820" y="56"/>
                  </a:cubicBezTo>
                  <a:cubicBezTo>
                    <a:pt x="15844" y="336"/>
                    <a:pt x="15087" y="1115"/>
                    <a:pt x="14578" y="1997"/>
                  </a:cubicBezTo>
                  <a:cubicBezTo>
                    <a:pt x="14069" y="2869"/>
                    <a:pt x="13768" y="3856"/>
                    <a:pt x="13384" y="4791"/>
                  </a:cubicBezTo>
                  <a:cubicBezTo>
                    <a:pt x="13332" y="4925"/>
                    <a:pt x="13280" y="5050"/>
                    <a:pt x="13228" y="5174"/>
                  </a:cubicBezTo>
                  <a:cubicBezTo>
                    <a:pt x="12450" y="7013"/>
                    <a:pt x="11494" y="8757"/>
                    <a:pt x="10591" y="10532"/>
                  </a:cubicBezTo>
                  <a:cubicBezTo>
                    <a:pt x="9760" y="12172"/>
                    <a:pt x="9106" y="13221"/>
                    <a:pt x="7404" y="14062"/>
                  </a:cubicBezTo>
                  <a:cubicBezTo>
                    <a:pt x="5223" y="15132"/>
                    <a:pt x="2845" y="16274"/>
                    <a:pt x="426" y="16627"/>
                  </a:cubicBezTo>
                  <a:cubicBezTo>
                    <a:pt x="0" y="16689"/>
                    <a:pt x="676" y="17654"/>
                    <a:pt x="873" y="17728"/>
                  </a:cubicBezTo>
                  <a:cubicBezTo>
                    <a:pt x="1170" y="17824"/>
                    <a:pt x="1519" y="17860"/>
                    <a:pt x="1881" y="17860"/>
                  </a:cubicBezTo>
                  <a:cubicBezTo>
                    <a:pt x="2494" y="17860"/>
                    <a:pt x="3146" y="17757"/>
                    <a:pt x="3655" y="17665"/>
                  </a:cubicBezTo>
                  <a:cubicBezTo>
                    <a:pt x="4787" y="17468"/>
                    <a:pt x="5919" y="17260"/>
                    <a:pt x="7051" y="17022"/>
                  </a:cubicBezTo>
                  <a:cubicBezTo>
                    <a:pt x="8452" y="16720"/>
                    <a:pt x="10445" y="16523"/>
                    <a:pt x="11681" y="15765"/>
                  </a:cubicBezTo>
                  <a:cubicBezTo>
                    <a:pt x="13643" y="14560"/>
                    <a:pt x="14059" y="11549"/>
                    <a:pt x="15325" y="9774"/>
                  </a:cubicBezTo>
                  <a:cubicBezTo>
                    <a:pt x="15606" y="9390"/>
                    <a:pt x="15876" y="9006"/>
                    <a:pt x="16052" y="8559"/>
                  </a:cubicBezTo>
                  <a:cubicBezTo>
                    <a:pt x="16374" y="7749"/>
                    <a:pt x="16312" y="6836"/>
                    <a:pt x="16354" y="5963"/>
                  </a:cubicBezTo>
                  <a:cubicBezTo>
                    <a:pt x="16416" y="4510"/>
                    <a:pt x="16800" y="3077"/>
                    <a:pt x="17464" y="1790"/>
                  </a:cubicBezTo>
                  <a:cubicBezTo>
                    <a:pt x="17620" y="1489"/>
                    <a:pt x="17786" y="1187"/>
                    <a:pt x="17817" y="855"/>
                  </a:cubicBezTo>
                  <a:cubicBezTo>
                    <a:pt x="17849" y="523"/>
                    <a:pt x="17693" y="149"/>
                    <a:pt x="17381" y="35"/>
                  </a:cubicBezTo>
                  <a:cubicBezTo>
                    <a:pt x="17312" y="11"/>
                    <a:pt x="17239" y="1"/>
                    <a:pt x="17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25;p48">
              <a:extLst>
                <a:ext uri="{FF2B5EF4-FFF2-40B4-BE49-F238E27FC236}">
                  <a16:creationId xmlns:a16="http://schemas.microsoft.com/office/drawing/2014/main" id="{E9E319A6-013F-A7C0-FA58-764ED1E927C3}"/>
                </a:ext>
              </a:extLst>
            </p:cNvPr>
            <p:cNvSpPr/>
            <p:nvPr/>
          </p:nvSpPr>
          <p:spPr>
            <a:xfrm>
              <a:off x="6602363" y="1925138"/>
              <a:ext cx="484900" cy="768500"/>
            </a:xfrm>
            <a:custGeom>
              <a:avLst/>
              <a:gdLst/>
              <a:ahLst/>
              <a:cxnLst/>
              <a:rect l="l" t="t" r="r" b="b"/>
              <a:pathLst>
                <a:path w="19396" h="30740" extrusionOk="0">
                  <a:moveTo>
                    <a:pt x="10633" y="1"/>
                  </a:moveTo>
                  <a:cubicBezTo>
                    <a:pt x="8568" y="1"/>
                    <a:pt x="6361" y="943"/>
                    <a:pt x="4568" y="1599"/>
                  </a:cubicBezTo>
                  <a:cubicBezTo>
                    <a:pt x="3270" y="2077"/>
                    <a:pt x="1775" y="2773"/>
                    <a:pt x="1516" y="4133"/>
                  </a:cubicBezTo>
                  <a:cubicBezTo>
                    <a:pt x="1433" y="4590"/>
                    <a:pt x="1505" y="5046"/>
                    <a:pt x="1495" y="5514"/>
                  </a:cubicBezTo>
                  <a:cubicBezTo>
                    <a:pt x="1484" y="6802"/>
                    <a:pt x="893" y="8006"/>
                    <a:pt x="508" y="9231"/>
                  </a:cubicBezTo>
                  <a:cubicBezTo>
                    <a:pt x="135" y="10466"/>
                    <a:pt x="0" y="11920"/>
                    <a:pt x="799" y="12937"/>
                  </a:cubicBezTo>
                  <a:cubicBezTo>
                    <a:pt x="1371" y="13664"/>
                    <a:pt x="2284" y="13996"/>
                    <a:pt x="3000" y="14578"/>
                  </a:cubicBezTo>
                  <a:cubicBezTo>
                    <a:pt x="4454" y="15761"/>
                    <a:pt x="4911" y="18025"/>
                    <a:pt x="5513" y="19707"/>
                  </a:cubicBezTo>
                  <a:cubicBezTo>
                    <a:pt x="5845" y="20662"/>
                    <a:pt x="6167" y="21649"/>
                    <a:pt x="6364" y="22646"/>
                  </a:cubicBezTo>
                  <a:cubicBezTo>
                    <a:pt x="6624" y="23933"/>
                    <a:pt x="6707" y="25241"/>
                    <a:pt x="6427" y="26539"/>
                  </a:cubicBezTo>
                  <a:cubicBezTo>
                    <a:pt x="6260" y="27276"/>
                    <a:pt x="5990" y="27982"/>
                    <a:pt x="5897" y="28730"/>
                  </a:cubicBezTo>
                  <a:cubicBezTo>
                    <a:pt x="5877" y="28896"/>
                    <a:pt x="5877" y="29072"/>
                    <a:pt x="5960" y="29208"/>
                  </a:cubicBezTo>
                  <a:cubicBezTo>
                    <a:pt x="6074" y="29384"/>
                    <a:pt x="6302" y="29436"/>
                    <a:pt x="6500" y="29487"/>
                  </a:cubicBezTo>
                  <a:lnTo>
                    <a:pt x="10081" y="30235"/>
                  </a:lnTo>
                  <a:cubicBezTo>
                    <a:pt x="11282" y="30483"/>
                    <a:pt x="12492" y="30740"/>
                    <a:pt x="13718" y="30740"/>
                  </a:cubicBezTo>
                  <a:cubicBezTo>
                    <a:pt x="13828" y="30740"/>
                    <a:pt x="13938" y="30738"/>
                    <a:pt x="14048" y="30733"/>
                  </a:cubicBezTo>
                  <a:cubicBezTo>
                    <a:pt x="15616" y="30661"/>
                    <a:pt x="17121" y="30142"/>
                    <a:pt x="18595" y="29623"/>
                  </a:cubicBezTo>
                  <a:cubicBezTo>
                    <a:pt x="18959" y="29498"/>
                    <a:pt x="19395" y="29259"/>
                    <a:pt x="19343" y="28885"/>
                  </a:cubicBezTo>
                  <a:cubicBezTo>
                    <a:pt x="19322" y="28719"/>
                    <a:pt x="19197" y="28585"/>
                    <a:pt x="19094" y="28449"/>
                  </a:cubicBezTo>
                  <a:cubicBezTo>
                    <a:pt x="17723" y="26809"/>
                    <a:pt x="17381" y="24566"/>
                    <a:pt x="17132" y="22438"/>
                  </a:cubicBezTo>
                  <a:cubicBezTo>
                    <a:pt x="16903" y="20507"/>
                    <a:pt x="16529" y="18451"/>
                    <a:pt x="16550" y="16499"/>
                  </a:cubicBezTo>
                  <a:cubicBezTo>
                    <a:pt x="16571" y="15076"/>
                    <a:pt x="16768" y="13664"/>
                    <a:pt x="16675" y="12221"/>
                  </a:cubicBezTo>
                  <a:cubicBezTo>
                    <a:pt x="16581" y="10747"/>
                    <a:pt x="16352" y="9273"/>
                    <a:pt x="15875" y="7881"/>
                  </a:cubicBezTo>
                  <a:cubicBezTo>
                    <a:pt x="15636" y="7206"/>
                    <a:pt x="15356" y="6552"/>
                    <a:pt x="14993" y="5939"/>
                  </a:cubicBezTo>
                  <a:cubicBezTo>
                    <a:pt x="14791" y="5619"/>
                    <a:pt x="13973" y="4875"/>
                    <a:pt x="13757" y="4471"/>
                  </a:cubicBezTo>
                  <a:lnTo>
                    <a:pt x="13757" y="4471"/>
                  </a:lnTo>
                  <a:cubicBezTo>
                    <a:pt x="13840" y="4598"/>
                    <a:pt x="14007" y="4675"/>
                    <a:pt x="14174" y="4675"/>
                  </a:cubicBezTo>
                  <a:cubicBezTo>
                    <a:pt x="14226" y="4675"/>
                    <a:pt x="14279" y="4668"/>
                    <a:pt x="14328" y="4652"/>
                  </a:cubicBezTo>
                  <a:cubicBezTo>
                    <a:pt x="14577" y="4559"/>
                    <a:pt x="14744" y="4320"/>
                    <a:pt x="14847" y="4070"/>
                  </a:cubicBezTo>
                  <a:cubicBezTo>
                    <a:pt x="15263" y="2981"/>
                    <a:pt x="14650" y="1724"/>
                    <a:pt x="13736" y="997"/>
                  </a:cubicBezTo>
                  <a:cubicBezTo>
                    <a:pt x="12799" y="270"/>
                    <a:pt x="11736" y="1"/>
                    <a:pt x="10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26;p48">
              <a:extLst>
                <a:ext uri="{FF2B5EF4-FFF2-40B4-BE49-F238E27FC236}">
                  <a16:creationId xmlns:a16="http://schemas.microsoft.com/office/drawing/2014/main" id="{18C8D295-47B5-406D-BFBC-C28655C5AB7F}"/>
                </a:ext>
              </a:extLst>
            </p:cNvPr>
            <p:cNvSpPr/>
            <p:nvPr/>
          </p:nvSpPr>
          <p:spPr>
            <a:xfrm>
              <a:off x="6490213" y="2053813"/>
              <a:ext cx="482850" cy="445650"/>
            </a:xfrm>
            <a:custGeom>
              <a:avLst/>
              <a:gdLst/>
              <a:ahLst/>
              <a:cxnLst/>
              <a:rect l="l" t="t" r="r" b="b"/>
              <a:pathLst>
                <a:path w="19314" h="17826" extrusionOk="0">
                  <a:moveTo>
                    <a:pt x="16997" y="0"/>
                  </a:moveTo>
                  <a:cubicBezTo>
                    <a:pt x="16795" y="0"/>
                    <a:pt x="16577" y="31"/>
                    <a:pt x="16343" y="97"/>
                  </a:cubicBezTo>
                  <a:cubicBezTo>
                    <a:pt x="15626" y="305"/>
                    <a:pt x="15097" y="928"/>
                    <a:pt x="14786" y="1602"/>
                  </a:cubicBezTo>
                  <a:cubicBezTo>
                    <a:pt x="14484" y="2287"/>
                    <a:pt x="14380" y="3035"/>
                    <a:pt x="14256" y="3762"/>
                  </a:cubicBezTo>
                  <a:cubicBezTo>
                    <a:pt x="13768" y="6544"/>
                    <a:pt x="13291" y="9628"/>
                    <a:pt x="11639" y="11996"/>
                  </a:cubicBezTo>
                  <a:cubicBezTo>
                    <a:pt x="11224" y="12608"/>
                    <a:pt x="10705" y="13127"/>
                    <a:pt x="10114" y="13574"/>
                  </a:cubicBezTo>
                  <a:cubicBezTo>
                    <a:pt x="8909" y="14488"/>
                    <a:pt x="7424" y="15173"/>
                    <a:pt x="5960" y="15547"/>
                  </a:cubicBezTo>
                  <a:cubicBezTo>
                    <a:pt x="4528" y="15910"/>
                    <a:pt x="2991" y="16304"/>
                    <a:pt x="1496" y="16387"/>
                  </a:cubicBezTo>
                  <a:cubicBezTo>
                    <a:pt x="1007" y="16408"/>
                    <a:pt x="458" y="16440"/>
                    <a:pt x="125" y="16803"/>
                  </a:cubicBezTo>
                  <a:cubicBezTo>
                    <a:pt x="63" y="16876"/>
                    <a:pt x="1" y="16969"/>
                    <a:pt x="42" y="17063"/>
                  </a:cubicBezTo>
                  <a:cubicBezTo>
                    <a:pt x="94" y="17187"/>
                    <a:pt x="250" y="17187"/>
                    <a:pt x="384" y="17187"/>
                  </a:cubicBezTo>
                  <a:cubicBezTo>
                    <a:pt x="758" y="17187"/>
                    <a:pt x="1132" y="17312"/>
                    <a:pt x="1423" y="17540"/>
                  </a:cubicBezTo>
                  <a:cubicBezTo>
                    <a:pt x="1506" y="17592"/>
                    <a:pt x="1589" y="17665"/>
                    <a:pt x="1693" y="17695"/>
                  </a:cubicBezTo>
                  <a:cubicBezTo>
                    <a:pt x="1715" y="17700"/>
                    <a:pt x="1738" y="17702"/>
                    <a:pt x="1761" y="17702"/>
                  </a:cubicBezTo>
                  <a:cubicBezTo>
                    <a:pt x="1839" y="17702"/>
                    <a:pt x="1922" y="17681"/>
                    <a:pt x="1994" y="17665"/>
                  </a:cubicBezTo>
                  <a:cubicBezTo>
                    <a:pt x="2127" y="17637"/>
                    <a:pt x="2254" y="17626"/>
                    <a:pt x="2379" y="17626"/>
                  </a:cubicBezTo>
                  <a:cubicBezTo>
                    <a:pt x="2634" y="17626"/>
                    <a:pt x="2878" y="17675"/>
                    <a:pt x="3136" y="17737"/>
                  </a:cubicBezTo>
                  <a:cubicBezTo>
                    <a:pt x="3404" y="17801"/>
                    <a:pt x="3609" y="17826"/>
                    <a:pt x="3846" y="17826"/>
                  </a:cubicBezTo>
                  <a:cubicBezTo>
                    <a:pt x="3959" y="17826"/>
                    <a:pt x="4079" y="17820"/>
                    <a:pt x="4216" y="17810"/>
                  </a:cubicBezTo>
                  <a:cubicBezTo>
                    <a:pt x="5169" y="17745"/>
                    <a:pt x="6078" y="17609"/>
                    <a:pt x="7007" y="17609"/>
                  </a:cubicBezTo>
                  <a:cubicBezTo>
                    <a:pt x="7262" y="17609"/>
                    <a:pt x="7518" y="17619"/>
                    <a:pt x="7777" y="17644"/>
                  </a:cubicBezTo>
                  <a:cubicBezTo>
                    <a:pt x="8226" y="17687"/>
                    <a:pt x="8679" y="17709"/>
                    <a:pt x="9133" y="17709"/>
                  </a:cubicBezTo>
                  <a:cubicBezTo>
                    <a:pt x="9980" y="17709"/>
                    <a:pt x="10829" y="17633"/>
                    <a:pt x="11660" y="17478"/>
                  </a:cubicBezTo>
                  <a:cubicBezTo>
                    <a:pt x="12356" y="17353"/>
                    <a:pt x="13051" y="17166"/>
                    <a:pt x="13633" y="16761"/>
                  </a:cubicBezTo>
                  <a:cubicBezTo>
                    <a:pt x="14090" y="16440"/>
                    <a:pt x="14453" y="15983"/>
                    <a:pt x="14931" y="15692"/>
                  </a:cubicBezTo>
                  <a:cubicBezTo>
                    <a:pt x="15128" y="15567"/>
                    <a:pt x="15356" y="15464"/>
                    <a:pt x="15513" y="15297"/>
                  </a:cubicBezTo>
                  <a:cubicBezTo>
                    <a:pt x="15762" y="15017"/>
                    <a:pt x="15803" y="14622"/>
                    <a:pt x="15855" y="14248"/>
                  </a:cubicBezTo>
                  <a:cubicBezTo>
                    <a:pt x="16187" y="12047"/>
                    <a:pt x="17412" y="10085"/>
                    <a:pt x="17942" y="7936"/>
                  </a:cubicBezTo>
                  <a:cubicBezTo>
                    <a:pt x="18108" y="7240"/>
                    <a:pt x="18201" y="6524"/>
                    <a:pt x="18409" y="5849"/>
                  </a:cubicBezTo>
                  <a:cubicBezTo>
                    <a:pt x="18617" y="5174"/>
                    <a:pt x="18928" y="4541"/>
                    <a:pt x="19053" y="3845"/>
                  </a:cubicBezTo>
                  <a:cubicBezTo>
                    <a:pt x="19314" y="2345"/>
                    <a:pt x="18764" y="0"/>
                    <a:pt x="16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27;p48">
              <a:extLst>
                <a:ext uri="{FF2B5EF4-FFF2-40B4-BE49-F238E27FC236}">
                  <a16:creationId xmlns:a16="http://schemas.microsoft.com/office/drawing/2014/main" id="{EDCE3638-F064-7212-C87F-862E698DDB0A}"/>
                </a:ext>
              </a:extLst>
            </p:cNvPr>
            <p:cNvSpPr/>
            <p:nvPr/>
          </p:nvSpPr>
          <p:spPr>
            <a:xfrm>
              <a:off x="6136938" y="2436688"/>
              <a:ext cx="122025" cy="95900"/>
            </a:xfrm>
            <a:custGeom>
              <a:avLst/>
              <a:gdLst/>
              <a:ahLst/>
              <a:cxnLst/>
              <a:rect l="l" t="t" r="r" b="b"/>
              <a:pathLst>
                <a:path w="4881" h="3836" extrusionOk="0">
                  <a:moveTo>
                    <a:pt x="3856" y="1"/>
                  </a:moveTo>
                  <a:cubicBezTo>
                    <a:pt x="3556" y="1"/>
                    <a:pt x="3251" y="285"/>
                    <a:pt x="2932" y="285"/>
                  </a:cubicBezTo>
                  <a:cubicBezTo>
                    <a:pt x="2883" y="285"/>
                    <a:pt x="2833" y="278"/>
                    <a:pt x="2783" y="262"/>
                  </a:cubicBezTo>
                  <a:cubicBezTo>
                    <a:pt x="2669" y="221"/>
                    <a:pt x="2596" y="117"/>
                    <a:pt x="2482" y="96"/>
                  </a:cubicBezTo>
                  <a:cubicBezTo>
                    <a:pt x="2469" y="94"/>
                    <a:pt x="2457" y="93"/>
                    <a:pt x="2444" y="93"/>
                  </a:cubicBezTo>
                  <a:cubicBezTo>
                    <a:pt x="2254" y="93"/>
                    <a:pt x="2097" y="300"/>
                    <a:pt x="1932" y="398"/>
                  </a:cubicBezTo>
                  <a:cubicBezTo>
                    <a:pt x="1867" y="441"/>
                    <a:pt x="1817" y="459"/>
                    <a:pt x="1761" y="459"/>
                  </a:cubicBezTo>
                  <a:cubicBezTo>
                    <a:pt x="1737" y="459"/>
                    <a:pt x="1711" y="456"/>
                    <a:pt x="1682" y="449"/>
                  </a:cubicBezTo>
                  <a:cubicBezTo>
                    <a:pt x="1558" y="419"/>
                    <a:pt x="1516" y="294"/>
                    <a:pt x="1402" y="252"/>
                  </a:cubicBezTo>
                  <a:cubicBezTo>
                    <a:pt x="1391" y="248"/>
                    <a:pt x="1380" y="246"/>
                    <a:pt x="1368" y="246"/>
                  </a:cubicBezTo>
                  <a:cubicBezTo>
                    <a:pt x="1294" y="246"/>
                    <a:pt x="1217" y="326"/>
                    <a:pt x="1163" y="398"/>
                  </a:cubicBezTo>
                  <a:cubicBezTo>
                    <a:pt x="1059" y="532"/>
                    <a:pt x="966" y="668"/>
                    <a:pt x="893" y="823"/>
                  </a:cubicBezTo>
                  <a:cubicBezTo>
                    <a:pt x="843" y="772"/>
                    <a:pt x="776" y="747"/>
                    <a:pt x="705" y="747"/>
                  </a:cubicBezTo>
                  <a:cubicBezTo>
                    <a:pt x="675" y="747"/>
                    <a:pt x="644" y="752"/>
                    <a:pt x="613" y="761"/>
                  </a:cubicBezTo>
                  <a:cubicBezTo>
                    <a:pt x="519" y="802"/>
                    <a:pt x="436" y="875"/>
                    <a:pt x="364" y="968"/>
                  </a:cubicBezTo>
                  <a:cubicBezTo>
                    <a:pt x="115" y="1280"/>
                    <a:pt x="42" y="1716"/>
                    <a:pt x="21" y="2121"/>
                  </a:cubicBezTo>
                  <a:cubicBezTo>
                    <a:pt x="0" y="2433"/>
                    <a:pt x="0" y="2744"/>
                    <a:pt x="94" y="3024"/>
                  </a:cubicBezTo>
                  <a:cubicBezTo>
                    <a:pt x="187" y="3305"/>
                    <a:pt x="374" y="3554"/>
                    <a:pt x="623" y="3606"/>
                  </a:cubicBezTo>
                  <a:cubicBezTo>
                    <a:pt x="650" y="3610"/>
                    <a:pt x="676" y="3612"/>
                    <a:pt x="700" y="3612"/>
                  </a:cubicBezTo>
                  <a:cubicBezTo>
                    <a:pt x="742" y="3612"/>
                    <a:pt x="782" y="3605"/>
                    <a:pt x="821" y="3585"/>
                  </a:cubicBezTo>
                  <a:cubicBezTo>
                    <a:pt x="910" y="3541"/>
                    <a:pt x="913" y="3508"/>
                    <a:pt x="931" y="3508"/>
                  </a:cubicBezTo>
                  <a:cubicBezTo>
                    <a:pt x="942" y="3508"/>
                    <a:pt x="959" y="3522"/>
                    <a:pt x="1008" y="3554"/>
                  </a:cubicBezTo>
                  <a:cubicBezTo>
                    <a:pt x="1101" y="3616"/>
                    <a:pt x="1163" y="3689"/>
                    <a:pt x="1278" y="3709"/>
                  </a:cubicBezTo>
                  <a:cubicBezTo>
                    <a:pt x="1299" y="3714"/>
                    <a:pt x="1319" y="3715"/>
                    <a:pt x="1339" y="3715"/>
                  </a:cubicBezTo>
                  <a:cubicBezTo>
                    <a:pt x="1471" y="3715"/>
                    <a:pt x="1568" y="3631"/>
                    <a:pt x="1703" y="3585"/>
                  </a:cubicBezTo>
                  <a:cubicBezTo>
                    <a:pt x="1728" y="3578"/>
                    <a:pt x="1750" y="3575"/>
                    <a:pt x="1770" y="3575"/>
                  </a:cubicBezTo>
                  <a:cubicBezTo>
                    <a:pt x="1877" y="3575"/>
                    <a:pt x="1930" y="3659"/>
                    <a:pt x="2035" y="3720"/>
                  </a:cubicBezTo>
                  <a:cubicBezTo>
                    <a:pt x="2177" y="3799"/>
                    <a:pt x="2342" y="3835"/>
                    <a:pt x="2508" y="3835"/>
                  </a:cubicBezTo>
                  <a:cubicBezTo>
                    <a:pt x="2562" y="3835"/>
                    <a:pt x="2616" y="3832"/>
                    <a:pt x="2669" y="3824"/>
                  </a:cubicBezTo>
                  <a:cubicBezTo>
                    <a:pt x="2741" y="3813"/>
                    <a:pt x="2824" y="3783"/>
                    <a:pt x="2887" y="3730"/>
                  </a:cubicBezTo>
                  <a:cubicBezTo>
                    <a:pt x="2949" y="3689"/>
                    <a:pt x="2991" y="3616"/>
                    <a:pt x="3032" y="3543"/>
                  </a:cubicBezTo>
                  <a:cubicBezTo>
                    <a:pt x="3354" y="3024"/>
                    <a:pt x="3188" y="2391"/>
                    <a:pt x="3468" y="1882"/>
                  </a:cubicBezTo>
                  <a:cubicBezTo>
                    <a:pt x="3489" y="1841"/>
                    <a:pt x="3520" y="1799"/>
                    <a:pt x="3551" y="1778"/>
                  </a:cubicBezTo>
                  <a:cubicBezTo>
                    <a:pt x="3593" y="1758"/>
                    <a:pt x="3624" y="1758"/>
                    <a:pt x="3666" y="1758"/>
                  </a:cubicBezTo>
                  <a:cubicBezTo>
                    <a:pt x="3853" y="1758"/>
                    <a:pt x="3987" y="1831"/>
                    <a:pt x="4164" y="1861"/>
                  </a:cubicBezTo>
                  <a:cubicBezTo>
                    <a:pt x="4244" y="1877"/>
                    <a:pt x="4327" y="1883"/>
                    <a:pt x="4411" y="1883"/>
                  </a:cubicBezTo>
                  <a:cubicBezTo>
                    <a:pt x="4555" y="1883"/>
                    <a:pt x="4701" y="1863"/>
                    <a:pt x="4839" y="1831"/>
                  </a:cubicBezTo>
                  <a:cubicBezTo>
                    <a:pt x="4880" y="1820"/>
                    <a:pt x="4382" y="387"/>
                    <a:pt x="4289" y="262"/>
                  </a:cubicBezTo>
                  <a:cubicBezTo>
                    <a:pt x="4145" y="67"/>
                    <a:pt x="4001" y="1"/>
                    <a:pt x="3856" y="1"/>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28;p48">
              <a:extLst>
                <a:ext uri="{FF2B5EF4-FFF2-40B4-BE49-F238E27FC236}">
                  <a16:creationId xmlns:a16="http://schemas.microsoft.com/office/drawing/2014/main" id="{05681ED5-403E-671C-DEB5-130FECF6E885}"/>
                </a:ext>
              </a:extLst>
            </p:cNvPr>
            <p:cNvSpPr/>
            <p:nvPr/>
          </p:nvSpPr>
          <p:spPr>
            <a:xfrm>
              <a:off x="6190663" y="2445588"/>
              <a:ext cx="24950" cy="80725"/>
            </a:xfrm>
            <a:custGeom>
              <a:avLst/>
              <a:gdLst/>
              <a:ahLst/>
              <a:cxnLst/>
              <a:rect l="l" t="t" r="r" b="b"/>
              <a:pathLst>
                <a:path w="998" h="3229" extrusionOk="0">
                  <a:moveTo>
                    <a:pt x="904" y="0"/>
                  </a:moveTo>
                  <a:lnTo>
                    <a:pt x="904" y="0"/>
                  </a:lnTo>
                  <a:cubicBezTo>
                    <a:pt x="883" y="21"/>
                    <a:pt x="873" y="31"/>
                    <a:pt x="852" y="42"/>
                  </a:cubicBezTo>
                  <a:cubicBezTo>
                    <a:pt x="842" y="63"/>
                    <a:pt x="821" y="73"/>
                    <a:pt x="800" y="83"/>
                  </a:cubicBezTo>
                  <a:cubicBezTo>
                    <a:pt x="779" y="114"/>
                    <a:pt x="749" y="146"/>
                    <a:pt x="717" y="176"/>
                  </a:cubicBezTo>
                  <a:lnTo>
                    <a:pt x="675" y="229"/>
                  </a:lnTo>
                  <a:lnTo>
                    <a:pt x="634" y="280"/>
                  </a:lnTo>
                  <a:cubicBezTo>
                    <a:pt x="603" y="312"/>
                    <a:pt x="582" y="342"/>
                    <a:pt x="551" y="384"/>
                  </a:cubicBezTo>
                  <a:cubicBezTo>
                    <a:pt x="447" y="519"/>
                    <a:pt x="364" y="665"/>
                    <a:pt x="292" y="820"/>
                  </a:cubicBezTo>
                  <a:cubicBezTo>
                    <a:pt x="219" y="976"/>
                    <a:pt x="156" y="1142"/>
                    <a:pt x="105" y="1308"/>
                  </a:cubicBezTo>
                  <a:cubicBezTo>
                    <a:pt x="94" y="1329"/>
                    <a:pt x="94" y="1350"/>
                    <a:pt x="84" y="1371"/>
                  </a:cubicBezTo>
                  <a:lnTo>
                    <a:pt x="73" y="1433"/>
                  </a:lnTo>
                  <a:lnTo>
                    <a:pt x="52" y="1495"/>
                  </a:lnTo>
                  <a:cubicBezTo>
                    <a:pt x="52" y="1516"/>
                    <a:pt x="52" y="1537"/>
                    <a:pt x="43" y="1558"/>
                  </a:cubicBezTo>
                  <a:cubicBezTo>
                    <a:pt x="22" y="1651"/>
                    <a:pt x="11" y="1734"/>
                    <a:pt x="11" y="1828"/>
                  </a:cubicBezTo>
                  <a:cubicBezTo>
                    <a:pt x="1" y="1911"/>
                    <a:pt x="1" y="1994"/>
                    <a:pt x="1" y="2087"/>
                  </a:cubicBezTo>
                  <a:cubicBezTo>
                    <a:pt x="11" y="2170"/>
                    <a:pt x="11" y="2264"/>
                    <a:pt x="22" y="2347"/>
                  </a:cubicBezTo>
                  <a:cubicBezTo>
                    <a:pt x="52" y="2523"/>
                    <a:pt x="84" y="2689"/>
                    <a:pt x="167" y="2855"/>
                  </a:cubicBezTo>
                  <a:cubicBezTo>
                    <a:pt x="198" y="2938"/>
                    <a:pt x="239" y="3011"/>
                    <a:pt x="302" y="3084"/>
                  </a:cubicBezTo>
                  <a:lnTo>
                    <a:pt x="333" y="3115"/>
                  </a:lnTo>
                  <a:lnTo>
                    <a:pt x="343" y="3125"/>
                  </a:lnTo>
                  <a:lnTo>
                    <a:pt x="354" y="3136"/>
                  </a:lnTo>
                  <a:cubicBezTo>
                    <a:pt x="375" y="3157"/>
                    <a:pt x="396" y="3167"/>
                    <a:pt x="416" y="3177"/>
                  </a:cubicBezTo>
                  <a:cubicBezTo>
                    <a:pt x="437" y="3187"/>
                    <a:pt x="458" y="3198"/>
                    <a:pt x="489" y="3208"/>
                  </a:cubicBezTo>
                  <a:cubicBezTo>
                    <a:pt x="509" y="3219"/>
                    <a:pt x="530" y="3219"/>
                    <a:pt x="551" y="3229"/>
                  </a:cubicBezTo>
                  <a:cubicBezTo>
                    <a:pt x="603" y="3229"/>
                    <a:pt x="645" y="3229"/>
                    <a:pt x="696" y="3219"/>
                  </a:cubicBezTo>
                  <a:cubicBezTo>
                    <a:pt x="738" y="3208"/>
                    <a:pt x="779" y="3198"/>
                    <a:pt x="821" y="3177"/>
                  </a:cubicBezTo>
                  <a:cubicBezTo>
                    <a:pt x="862" y="3157"/>
                    <a:pt x="894" y="3125"/>
                    <a:pt x="925" y="3094"/>
                  </a:cubicBezTo>
                  <a:cubicBezTo>
                    <a:pt x="956" y="3063"/>
                    <a:pt x="977" y="3021"/>
                    <a:pt x="998" y="2980"/>
                  </a:cubicBezTo>
                  <a:lnTo>
                    <a:pt x="998" y="2980"/>
                  </a:lnTo>
                  <a:cubicBezTo>
                    <a:pt x="966" y="3021"/>
                    <a:pt x="935" y="3053"/>
                    <a:pt x="904" y="3074"/>
                  </a:cubicBezTo>
                  <a:cubicBezTo>
                    <a:pt x="873" y="3094"/>
                    <a:pt x="842" y="3115"/>
                    <a:pt x="800" y="3125"/>
                  </a:cubicBezTo>
                  <a:cubicBezTo>
                    <a:pt x="760" y="3136"/>
                    <a:pt x="717" y="3145"/>
                    <a:pt x="674" y="3145"/>
                  </a:cubicBezTo>
                  <a:cubicBezTo>
                    <a:pt x="639" y="3145"/>
                    <a:pt x="604" y="3139"/>
                    <a:pt x="572" y="3125"/>
                  </a:cubicBezTo>
                  <a:cubicBezTo>
                    <a:pt x="562" y="3125"/>
                    <a:pt x="541" y="3115"/>
                    <a:pt x="520" y="3115"/>
                  </a:cubicBezTo>
                  <a:cubicBezTo>
                    <a:pt x="509" y="3104"/>
                    <a:pt x="489" y="3094"/>
                    <a:pt x="479" y="3084"/>
                  </a:cubicBezTo>
                  <a:cubicBezTo>
                    <a:pt x="468" y="3074"/>
                    <a:pt x="447" y="3063"/>
                    <a:pt x="437" y="3053"/>
                  </a:cubicBezTo>
                  <a:lnTo>
                    <a:pt x="437" y="3042"/>
                  </a:lnTo>
                  <a:lnTo>
                    <a:pt x="426" y="3032"/>
                  </a:lnTo>
                  <a:cubicBezTo>
                    <a:pt x="416" y="3021"/>
                    <a:pt x="416" y="3011"/>
                    <a:pt x="405" y="3011"/>
                  </a:cubicBezTo>
                  <a:cubicBezTo>
                    <a:pt x="385" y="2970"/>
                    <a:pt x="375" y="2938"/>
                    <a:pt x="354" y="2907"/>
                  </a:cubicBezTo>
                  <a:cubicBezTo>
                    <a:pt x="343" y="2866"/>
                    <a:pt x="322" y="2834"/>
                    <a:pt x="312" y="2793"/>
                  </a:cubicBezTo>
                  <a:cubicBezTo>
                    <a:pt x="292" y="2721"/>
                    <a:pt x="271" y="2647"/>
                    <a:pt x="260" y="2564"/>
                  </a:cubicBezTo>
                  <a:cubicBezTo>
                    <a:pt x="239" y="2481"/>
                    <a:pt x="239" y="2409"/>
                    <a:pt x="229" y="2326"/>
                  </a:cubicBezTo>
                  <a:cubicBezTo>
                    <a:pt x="219" y="2243"/>
                    <a:pt x="219" y="2160"/>
                    <a:pt x="229" y="2087"/>
                  </a:cubicBezTo>
                  <a:cubicBezTo>
                    <a:pt x="229" y="2004"/>
                    <a:pt x="229" y="1921"/>
                    <a:pt x="239" y="1848"/>
                  </a:cubicBezTo>
                  <a:cubicBezTo>
                    <a:pt x="250" y="1765"/>
                    <a:pt x="260" y="1682"/>
                    <a:pt x="281" y="1609"/>
                  </a:cubicBezTo>
                  <a:cubicBezTo>
                    <a:pt x="281" y="1588"/>
                    <a:pt x="292" y="1568"/>
                    <a:pt x="292" y="1547"/>
                  </a:cubicBezTo>
                  <a:lnTo>
                    <a:pt x="302" y="1495"/>
                  </a:lnTo>
                  <a:lnTo>
                    <a:pt x="343" y="1371"/>
                  </a:lnTo>
                  <a:cubicBezTo>
                    <a:pt x="385" y="1215"/>
                    <a:pt x="437" y="1059"/>
                    <a:pt x="489" y="914"/>
                  </a:cubicBezTo>
                  <a:cubicBezTo>
                    <a:pt x="551" y="758"/>
                    <a:pt x="613" y="602"/>
                    <a:pt x="675" y="457"/>
                  </a:cubicBezTo>
                  <a:cubicBezTo>
                    <a:pt x="696" y="416"/>
                    <a:pt x="717" y="374"/>
                    <a:pt x="728" y="342"/>
                  </a:cubicBezTo>
                  <a:lnTo>
                    <a:pt x="758" y="280"/>
                  </a:lnTo>
                  <a:lnTo>
                    <a:pt x="790" y="229"/>
                  </a:lnTo>
                  <a:cubicBezTo>
                    <a:pt x="821" y="156"/>
                    <a:pt x="862" y="83"/>
                    <a:pt x="904"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29;p48">
              <a:extLst>
                <a:ext uri="{FF2B5EF4-FFF2-40B4-BE49-F238E27FC236}">
                  <a16:creationId xmlns:a16="http://schemas.microsoft.com/office/drawing/2014/main" id="{064013D5-75C8-4C7F-1168-1CABAC90CF66}"/>
                </a:ext>
              </a:extLst>
            </p:cNvPr>
            <p:cNvSpPr/>
            <p:nvPr/>
          </p:nvSpPr>
          <p:spPr>
            <a:xfrm>
              <a:off x="6166013" y="2452338"/>
              <a:ext cx="16375" cy="74500"/>
            </a:xfrm>
            <a:custGeom>
              <a:avLst/>
              <a:gdLst/>
              <a:ahLst/>
              <a:cxnLst/>
              <a:rect l="l" t="t" r="r" b="b"/>
              <a:pathLst>
                <a:path w="655" h="2980" extrusionOk="0">
                  <a:moveTo>
                    <a:pt x="623" y="0"/>
                  </a:moveTo>
                  <a:cubicBezTo>
                    <a:pt x="572" y="52"/>
                    <a:pt x="530" y="104"/>
                    <a:pt x="478" y="156"/>
                  </a:cubicBezTo>
                  <a:cubicBezTo>
                    <a:pt x="436" y="218"/>
                    <a:pt x="406" y="270"/>
                    <a:pt x="364" y="332"/>
                  </a:cubicBezTo>
                  <a:cubicBezTo>
                    <a:pt x="291" y="457"/>
                    <a:pt x="229" y="582"/>
                    <a:pt x="187" y="716"/>
                  </a:cubicBezTo>
                  <a:cubicBezTo>
                    <a:pt x="156" y="779"/>
                    <a:pt x="136" y="852"/>
                    <a:pt x="115" y="914"/>
                  </a:cubicBezTo>
                  <a:cubicBezTo>
                    <a:pt x="104" y="955"/>
                    <a:pt x="104" y="986"/>
                    <a:pt x="94" y="1018"/>
                  </a:cubicBezTo>
                  <a:cubicBezTo>
                    <a:pt x="83" y="1048"/>
                    <a:pt x="73" y="1090"/>
                    <a:pt x="73" y="1122"/>
                  </a:cubicBezTo>
                  <a:cubicBezTo>
                    <a:pt x="42" y="1256"/>
                    <a:pt x="21" y="1401"/>
                    <a:pt x="11" y="1547"/>
                  </a:cubicBezTo>
                  <a:cubicBezTo>
                    <a:pt x="0" y="1828"/>
                    <a:pt x="21" y="2107"/>
                    <a:pt x="115" y="2388"/>
                  </a:cubicBezTo>
                  <a:cubicBezTo>
                    <a:pt x="156" y="2523"/>
                    <a:pt x="219" y="2658"/>
                    <a:pt x="291" y="2772"/>
                  </a:cubicBezTo>
                  <a:cubicBezTo>
                    <a:pt x="302" y="2793"/>
                    <a:pt x="312" y="2804"/>
                    <a:pt x="322" y="2824"/>
                  </a:cubicBezTo>
                  <a:lnTo>
                    <a:pt x="364" y="2866"/>
                  </a:lnTo>
                  <a:cubicBezTo>
                    <a:pt x="385" y="2897"/>
                    <a:pt x="416" y="2917"/>
                    <a:pt x="447" y="2938"/>
                  </a:cubicBezTo>
                  <a:cubicBezTo>
                    <a:pt x="478" y="2959"/>
                    <a:pt x="519" y="2980"/>
                    <a:pt x="561" y="2980"/>
                  </a:cubicBezTo>
                  <a:cubicBezTo>
                    <a:pt x="582" y="2980"/>
                    <a:pt x="602" y="2970"/>
                    <a:pt x="613" y="2970"/>
                  </a:cubicBezTo>
                  <a:cubicBezTo>
                    <a:pt x="634" y="2959"/>
                    <a:pt x="644" y="2938"/>
                    <a:pt x="655" y="2928"/>
                  </a:cubicBezTo>
                  <a:lnTo>
                    <a:pt x="655" y="2928"/>
                  </a:lnTo>
                  <a:cubicBezTo>
                    <a:pt x="644" y="2938"/>
                    <a:pt x="623" y="2938"/>
                    <a:pt x="613" y="2938"/>
                  </a:cubicBezTo>
                  <a:lnTo>
                    <a:pt x="572" y="2938"/>
                  </a:lnTo>
                  <a:cubicBezTo>
                    <a:pt x="540" y="2917"/>
                    <a:pt x="519" y="2897"/>
                    <a:pt x="499" y="2876"/>
                  </a:cubicBezTo>
                  <a:cubicBezTo>
                    <a:pt x="478" y="2855"/>
                    <a:pt x="468" y="2824"/>
                    <a:pt x="447" y="2804"/>
                  </a:cubicBezTo>
                  <a:lnTo>
                    <a:pt x="436" y="2762"/>
                  </a:lnTo>
                  <a:cubicBezTo>
                    <a:pt x="426" y="2741"/>
                    <a:pt x="416" y="2730"/>
                    <a:pt x="416" y="2710"/>
                  </a:cubicBezTo>
                  <a:cubicBezTo>
                    <a:pt x="364" y="2596"/>
                    <a:pt x="322" y="2461"/>
                    <a:pt x="302" y="2336"/>
                  </a:cubicBezTo>
                  <a:cubicBezTo>
                    <a:pt x="249" y="2077"/>
                    <a:pt x="239" y="1817"/>
                    <a:pt x="260" y="1558"/>
                  </a:cubicBezTo>
                  <a:cubicBezTo>
                    <a:pt x="270" y="1288"/>
                    <a:pt x="302" y="1028"/>
                    <a:pt x="364" y="769"/>
                  </a:cubicBezTo>
                  <a:cubicBezTo>
                    <a:pt x="426" y="509"/>
                    <a:pt x="509" y="259"/>
                    <a:pt x="623"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30;p48">
              <a:extLst>
                <a:ext uri="{FF2B5EF4-FFF2-40B4-BE49-F238E27FC236}">
                  <a16:creationId xmlns:a16="http://schemas.microsoft.com/office/drawing/2014/main" id="{7EBB92C2-2AF3-7C5A-01E3-3C6E510E09CC}"/>
                </a:ext>
              </a:extLst>
            </p:cNvPr>
            <p:cNvSpPr/>
            <p:nvPr/>
          </p:nvSpPr>
          <p:spPr>
            <a:xfrm>
              <a:off x="6148863" y="2462438"/>
              <a:ext cx="13025" cy="60775"/>
            </a:xfrm>
            <a:custGeom>
              <a:avLst/>
              <a:gdLst/>
              <a:ahLst/>
              <a:cxnLst/>
              <a:rect l="l" t="t" r="r" b="b"/>
              <a:pathLst>
                <a:path w="521" h="2431" extrusionOk="0">
                  <a:moveTo>
                    <a:pt x="406" y="1"/>
                  </a:moveTo>
                  <a:lnTo>
                    <a:pt x="406" y="1"/>
                  </a:lnTo>
                  <a:cubicBezTo>
                    <a:pt x="386" y="21"/>
                    <a:pt x="365" y="42"/>
                    <a:pt x="354" y="63"/>
                  </a:cubicBezTo>
                  <a:cubicBezTo>
                    <a:pt x="333" y="84"/>
                    <a:pt x="323" y="115"/>
                    <a:pt x="302" y="136"/>
                  </a:cubicBezTo>
                  <a:cubicBezTo>
                    <a:pt x="292" y="157"/>
                    <a:pt x="271" y="178"/>
                    <a:pt x="261" y="208"/>
                  </a:cubicBezTo>
                  <a:cubicBezTo>
                    <a:pt x="250" y="229"/>
                    <a:pt x="229" y="250"/>
                    <a:pt x="219" y="281"/>
                  </a:cubicBezTo>
                  <a:cubicBezTo>
                    <a:pt x="167" y="375"/>
                    <a:pt x="126" y="478"/>
                    <a:pt x="95" y="582"/>
                  </a:cubicBezTo>
                  <a:cubicBezTo>
                    <a:pt x="32" y="801"/>
                    <a:pt x="1" y="1018"/>
                    <a:pt x="1" y="1247"/>
                  </a:cubicBezTo>
                  <a:cubicBezTo>
                    <a:pt x="1" y="1465"/>
                    <a:pt x="32" y="1694"/>
                    <a:pt x="116" y="1901"/>
                  </a:cubicBezTo>
                  <a:cubicBezTo>
                    <a:pt x="157" y="2005"/>
                    <a:pt x="209" y="2109"/>
                    <a:pt x="282" y="2202"/>
                  </a:cubicBezTo>
                  <a:lnTo>
                    <a:pt x="302" y="2233"/>
                  </a:lnTo>
                  <a:lnTo>
                    <a:pt x="333" y="2264"/>
                  </a:lnTo>
                  <a:cubicBezTo>
                    <a:pt x="344" y="2275"/>
                    <a:pt x="344" y="2285"/>
                    <a:pt x="354" y="2296"/>
                  </a:cubicBezTo>
                  <a:lnTo>
                    <a:pt x="386" y="2326"/>
                  </a:lnTo>
                  <a:lnTo>
                    <a:pt x="448" y="2389"/>
                  </a:lnTo>
                  <a:cubicBezTo>
                    <a:pt x="458" y="2389"/>
                    <a:pt x="469" y="2400"/>
                    <a:pt x="489" y="2410"/>
                  </a:cubicBezTo>
                  <a:cubicBezTo>
                    <a:pt x="499" y="2420"/>
                    <a:pt x="510" y="2420"/>
                    <a:pt x="520" y="2430"/>
                  </a:cubicBezTo>
                  <a:cubicBezTo>
                    <a:pt x="458" y="2337"/>
                    <a:pt x="416" y="2243"/>
                    <a:pt x="386" y="2150"/>
                  </a:cubicBezTo>
                  <a:cubicBezTo>
                    <a:pt x="344" y="2047"/>
                    <a:pt x="323" y="1953"/>
                    <a:pt x="302" y="1849"/>
                  </a:cubicBezTo>
                  <a:cubicBezTo>
                    <a:pt x="261" y="1652"/>
                    <a:pt x="240" y="1444"/>
                    <a:pt x="240" y="1237"/>
                  </a:cubicBezTo>
                  <a:cubicBezTo>
                    <a:pt x="240" y="1039"/>
                    <a:pt x="250" y="831"/>
                    <a:pt x="282" y="624"/>
                  </a:cubicBezTo>
                  <a:cubicBezTo>
                    <a:pt x="292" y="520"/>
                    <a:pt x="312" y="416"/>
                    <a:pt x="333" y="312"/>
                  </a:cubicBezTo>
                  <a:lnTo>
                    <a:pt x="344" y="240"/>
                  </a:lnTo>
                  <a:cubicBezTo>
                    <a:pt x="354" y="208"/>
                    <a:pt x="365" y="188"/>
                    <a:pt x="365" y="157"/>
                  </a:cubicBezTo>
                  <a:cubicBezTo>
                    <a:pt x="375" y="136"/>
                    <a:pt x="375" y="105"/>
                    <a:pt x="386" y="84"/>
                  </a:cubicBezTo>
                  <a:cubicBezTo>
                    <a:pt x="395" y="53"/>
                    <a:pt x="395" y="32"/>
                    <a:pt x="406"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31;p48">
              <a:extLst>
                <a:ext uri="{FF2B5EF4-FFF2-40B4-BE49-F238E27FC236}">
                  <a16:creationId xmlns:a16="http://schemas.microsoft.com/office/drawing/2014/main" id="{263B50BC-1B0A-02EC-5578-B7F3311C1E64}"/>
                </a:ext>
              </a:extLst>
            </p:cNvPr>
            <p:cNvSpPr/>
            <p:nvPr/>
          </p:nvSpPr>
          <p:spPr>
            <a:xfrm>
              <a:off x="6403263" y="2458288"/>
              <a:ext cx="135775" cy="87700"/>
            </a:xfrm>
            <a:custGeom>
              <a:avLst/>
              <a:gdLst/>
              <a:ahLst/>
              <a:cxnLst/>
              <a:rect l="l" t="t" r="r" b="b"/>
              <a:pathLst>
                <a:path w="5431" h="3508" extrusionOk="0">
                  <a:moveTo>
                    <a:pt x="1402" y="1"/>
                  </a:moveTo>
                  <a:cubicBezTo>
                    <a:pt x="934" y="1"/>
                    <a:pt x="291" y="738"/>
                    <a:pt x="187" y="1122"/>
                  </a:cubicBezTo>
                  <a:cubicBezTo>
                    <a:pt x="0" y="1766"/>
                    <a:pt x="156" y="2503"/>
                    <a:pt x="602" y="3022"/>
                  </a:cubicBezTo>
                  <a:cubicBezTo>
                    <a:pt x="717" y="3157"/>
                    <a:pt x="862" y="3282"/>
                    <a:pt x="1038" y="3334"/>
                  </a:cubicBezTo>
                  <a:cubicBezTo>
                    <a:pt x="1083" y="3347"/>
                    <a:pt x="1130" y="3353"/>
                    <a:pt x="1178" y="3353"/>
                  </a:cubicBezTo>
                  <a:cubicBezTo>
                    <a:pt x="1318" y="3353"/>
                    <a:pt x="1459" y="3297"/>
                    <a:pt x="1537" y="3189"/>
                  </a:cubicBezTo>
                  <a:cubicBezTo>
                    <a:pt x="1658" y="3376"/>
                    <a:pt x="1895" y="3479"/>
                    <a:pt x="2130" y="3479"/>
                  </a:cubicBezTo>
                  <a:cubicBezTo>
                    <a:pt x="2298" y="3479"/>
                    <a:pt x="2464" y="3426"/>
                    <a:pt x="2586" y="3313"/>
                  </a:cubicBezTo>
                  <a:cubicBezTo>
                    <a:pt x="2690" y="3443"/>
                    <a:pt x="2867" y="3508"/>
                    <a:pt x="3045" y="3508"/>
                  </a:cubicBezTo>
                  <a:cubicBezTo>
                    <a:pt x="3235" y="3508"/>
                    <a:pt x="3426" y="3433"/>
                    <a:pt x="3528" y="3284"/>
                  </a:cubicBezTo>
                  <a:lnTo>
                    <a:pt x="3528" y="3284"/>
                  </a:lnTo>
                  <a:cubicBezTo>
                    <a:pt x="3444" y="3413"/>
                    <a:pt x="3948" y="3492"/>
                    <a:pt x="4112" y="3492"/>
                  </a:cubicBezTo>
                  <a:cubicBezTo>
                    <a:pt x="4130" y="3492"/>
                    <a:pt x="4145" y="3491"/>
                    <a:pt x="4153" y="3489"/>
                  </a:cubicBezTo>
                  <a:cubicBezTo>
                    <a:pt x="4496" y="3385"/>
                    <a:pt x="4455" y="3115"/>
                    <a:pt x="4485" y="2845"/>
                  </a:cubicBezTo>
                  <a:cubicBezTo>
                    <a:pt x="4527" y="2482"/>
                    <a:pt x="4662" y="2119"/>
                    <a:pt x="4880" y="1818"/>
                  </a:cubicBezTo>
                  <a:cubicBezTo>
                    <a:pt x="4932" y="1735"/>
                    <a:pt x="4984" y="1662"/>
                    <a:pt x="5067" y="1620"/>
                  </a:cubicBezTo>
                  <a:cubicBezTo>
                    <a:pt x="5285" y="1496"/>
                    <a:pt x="5431" y="1486"/>
                    <a:pt x="5265" y="1288"/>
                  </a:cubicBezTo>
                  <a:cubicBezTo>
                    <a:pt x="5129" y="1112"/>
                    <a:pt x="4912" y="935"/>
                    <a:pt x="4735" y="790"/>
                  </a:cubicBezTo>
                  <a:cubicBezTo>
                    <a:pt x="4487" y="587"/>
                    <a:pt x="4165" y="444"/>
                    <a:pt x="3831" y="444"/>
                  </a:cubicBezTo>
                  <a:cubicBezTo>
                    <a:pt x="3773" y="444"/>
                    <a:pt x="3714" y="448"/>
                    <a:pt x="3655" y="457"/>
                  </a:cubicBezTo>
                  <a:cubicBezTo>
                    <a:pt x="3565" y="467"/>
                    <a:pt x="3475" y="491"/>
                    <a:pt x="3386" y="491"/>
                  </a:cubicBezTo>
                  <a:cubicBezTo>
                    <a:pt x="3372" y="491"/>
                    <a:pt x="3357" y="490"/>
                    <a:pt x="3343" y="489"/>
                  </a:cubicBezTo>
                  <a:cubicBezTo>
                    <a:pt x="3167" y="457"/>
                    <a:pt x="3053" y="302"/>
                    <a:pt x="2897" y="229"/>
                  </a:cubicBezTo>
                  <a:cubicBezTo>
                    <a:pt x="2801" y="183"/>
                    <a:pt x="2697" y="169"/>
                    <a:pt x="2590" y="169"/>
                  </a:cubicBezTo>
                  <a:cubicBezTo>
                    <a:pt x="2421" y="169"/>
                    <a:pt x="2245" y="203"/>
                    <a:pt x="2076" y="203"/>
                  </a:cubicBezTo>
                  <a:cubicBezTo>
                    <a:pt x="1990" y="203"/>
                    <a:pt x="1907" y="194"/>
                    <a:pt x="1827" y="167"/>
                  </a:cubicBezTo>
                  <a:cubicBezTo>
                    <a:pt x="1755" y="136"/>
                    <a:pt x="1682" y="94"/>
                    <a:pt x="1620" y="63"/>
                  </a:cubicBezTo>
                  <a:cubicBezTo>
                    <a:pt x="1547" y="32"/>
                    <a:pt x="1474" y="1"/>
                    <a:pt x="1402" y="1"/>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32;p48">
              <a:extLst>
                <a:ext uri="{FF2B5EF4-FFF2-40B4-BE49-F238E27FC236}">
                  <a16:creationId xmlns:a16="http://schemas.microsoft.com/office/drawing/2014/main" id="{A8DC0E5C-FEAC-8A67-D9C0-7CB212D31A8B}"/>
                </a:ext>
              </a:extLst>
            </p:cNvPr>
            <p:cNvSpPr/>
            <p:nvPr/>
          </p:nvSpPr>
          <p:spPr>
            <a:xfrm>
              <a:off x="6427413" y="2479338"/>
              <a:ext cx="14025" cy="58150"/>
            </a:xfrm>
            <a:custGeom>
              <a:avLst/>
              <a:gdLst/>
              <a:ahLst/>
              <a:cxnLst/>
              <a:rect l="l" t="t" r="r" b="b"/>
              <a:pathLst>
                <a:path w="561" h="2326" extrusionOk="0">
                  <a:moveTo>
                    <a:pt x="488" y="0"/>
                  </a:moveTo>
                  <a:lnTo>
                    <a:pt x="488" y="0"/>
                  </a:lnTo>
                  <a:cubicBezTo>
                    <a:pt x="467" y="10"/>
                    <a:pt x="446" y="31"/>
                    <a:pt x="425" y="42"/>
                  </a:cubicBezTo>
                  <a:lnTo>
                    <a:pt x="363" y="104"/>
                  </a:lnTo>
                  <a:cubicBezTo>
                    <a:pt x="342" y="114"/>
                    <a:pt x="322" y="135"/>
                    <a:pt x="312" y="155"/>
                  </a:cubicBezTo>
                  <a:cubicBezTo>
                    <a:pt x="291" y="176"/>
                    <a:pt x="270" y="197"/>
                    <a:pt x="259" y="218"/>
                  </a:cubicBezTo>
                  <a:cubicBezTo>
                    <a:pt x="187" y="312"/>
                    <a:pt x="135" y="405"/>
                    <a:pt x="104" y="508"/>
                  </a:cubicBezTo>
                  <a:cubicBezTo>
                    <a:pt x="21" y="727"/>
                    <a:pt x="0" y="944"/>
                    <a:pt x="31" y="1173"/>
                  </a:cubicBezTo>
                  <a:cubicBezTo>
                    <a:pt x="52" y="1391"/>
                    <a:pt x="125" y="1599"/>
                    <a:pt x="208" y="1796"/>
                  </a:cubicBezTo>
                  <a:cubicBezTo>
                    <a:pt x="259" y="1890"/>
                    <a:pt x="312" y="1983"/>
                    <a:pt x="363" y="2066"/>
                  </a:cubicBezTo>
                  <a:cubicBezTo>
                    <a:pt x="384" y="2097"/>
                    <a:pt x="395" y="2118"/>
                    <a:pt x="415" y="2139"/>
                  </a:cubicBezTo>
                  <a:cubicBezTo>
                    <a:pt x="425" y="2160"/>
                    <a:pt x="446" y="2180"/>
                    <a:pt x="457" y="2201"/>
                  </a:cubicBezTo>
                  <a:cubicBezTo>
                    <a:pt x="488" y="2243"/>
                    <a:pt x="519" y="2284"/>
                    <a:pt x="561" y="2326"/>
                  </a:cubicBezTo>
                  <a:cubicBezTo>
                    <a:pt x="550" y="2273"/>
                    <a:pt x="529" y="2222"/>
                    <a:pt x="519" y="2170"/>
                  </a:cubicBezTo>
                  <a:cubicBezTo>
                    <a:pt x="508" y="2118"/>
                    <a:pt x="488" y="2066"/>
                    <a:pt x="478" y="2024"/>
                  </a:cubicBezTo>
                  <a:cubicBezTo>
                    <a:pt x="446" y="1920"/>
                    <a:pt x="415" y="1827"/>
                    <a:pt x="395" y="1724"/>
                  </a:cubicBezTo>
                  <a:cubicBezTo>
                    <a:pt x="332" y="1526"/>
                    <a:pt x="291" y="1339"/>
                    <a:pt x="270" y="1142"/>
                  </a:cubicBezTo>
                  <a:cubicBezTo>
                    <a:pt x="249" y="955"/>
                    <a:pt x="249" y="758"/>
                    <a:pt x="280" y="561"/>
                  </a:cubicBezTo>
                  <a:cubicBezTo>
                    <a:pt x="301" y="467"/>
                    <a:pt x="322" y="374"/>
                    <a:pt x="363" y="280"/>
                  </a:cubicBezTo>
                  <a:lnTo>
                    <a:pt x="384" y="208"/>
                  </a:lnTo>
                  <a:lnTo>
                    <a:pt x="415" y="135"/>
                  </a:lnTo>
                  <a:cubicBezTo>
                    <a:pt x="425" y="114"/>
                    <a:pt x="446" y="93"/>
                    <a:pt x="457" y="72"/>
                  </a:cubicBezTo>
                  <a:cubicBezTo>
                    <a:pt x="467" y="52"/>
                    <a:pt x="478" y="21"/>
                    <a:pt x="488"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33;p48">
              <a:extLst>
                <a:ext uri="{FF2B5EF4-FFF2-40B4-BE49-F238E27FC236}">
                  <a16:creationId xmlns:a16="http://schemas.microsoft.com/office/drawing/2014/main" id="{04337520-D091-8302-106B-28FC681B4E86}"/>
                </a:ext>
              </a:extLst>
            </p:cNvPr>
            <p:cNvSpPr/>
            <p:nvPr/>
          </p:nvSpPr>
          <p:spPr>
            <a:xfrm>
              <a:off x="6455438" y="2478013"/>
              <a:ext cx="13250" cy="62325"/>
            </a:xfrm>
            <a:custGeom>
              <a:avLst/>
              <a:gdLst/>
              <a:ahLst/>
              <a:cxnLst/>
              <a:rect l="l" t="t" r="r" b="b"/>
              <a:pathLst>
                <a:path w="530" h="2493" extrusionOk="0">
                  <a:moveTo>
                    <a:pt x="509" y="1"/>
                  </a:moveTo>
                  <a:cubicBezTo>
                    <a:pt x="478" y="11"/>
                    <a:pt x="457" y="32"/>
                    <a:pt x="436" y="53"/>
                  </a:cubicBezTo>
                  <a:cubicBezTo>
                    <a:pt x="416" y="63"/>
                    <a:pt x="395" y="84"/>
                    <a:pt x="374" y="105"/>
                  </a:cubicBezTo>
                  <a:lnTo>
                    <a:pt x="312" y="167"/>
                  </a:lnTo>
                  <a:cubicBezTo>
                    <a:pt x="301" y="188"/>
                    <a:pt x="280" y="219"/>
                    <a:pt x="260" y="240"/>
                  </a:cubicBezTo>
                  <a:cubicBezTo>
                    <a:pt x="197" y="333"/>
                    <a:pt x="146" y="437"/>
                    <a:pt x="104" y="551"/>
                  </a:cubicBezTo>
                  <a:cubicBezTo>
                    <a:pt x="21" y="769"/>
                    <a:pt x="0" y="1008"/>
                    <a:pt x="21" y="1247"/>
                  </a:cubicBezTo>
                  <a:cubicBezTo>
                    <a:pt x="52" y="1475"/>
                    <a:pt x="114" y="1703"/>
                    <a:pt x="197" y="1911"/>
                  </a:cubicBezTo>
                  <a:cubicBezTo>
                    <a:pt x="250" y="2015"/>
                    <a:pt x="291" y="2109"/>
                    <a:pt x="353" y="2213"/>
                  </a:cubicBezTo>
                  <a:cubicBezTo>
                    <a:pt x="363" y="2233"/>
                    <a:pt x="374" y="2264"/>
                    <a:pt x="395" y="2285"/>
                  </a:cubicBezTo>
                  <a:cubicBezTo>
                    <a:pt x="405" y="2306"/>
                    <a:pt x="426" y="2326"/>
                    <a:pt x="436" y="2358"/>
                  </a:cubicBezTo>
                  <a:cubicBezTo>
                    <a:pt x="467" y="2400"/>
                    <a:pt x="499" y="2451"/>
                    <a:pt x="530" y="2493"/>
                  </a:cubicBezTo>
                  <a:cubicBezTo>
                    <a:pt x="520" y="2441"/>
                    <a:pt x="509" y="2389"/>
                    <a:pt x="499" y="2326"/>
                  </a:cubicBezTo>
                  <a:cubicBezTo>
                    <a:pt x="488" y="2275"/>
                    <a:pt x="478" y="2223"/>
                    <a:pt x="457" y="2171"/>
                  </a:cubicBezTo>
                  <a:cubicBezTo>
                    <a:pt x="436" y="2056"/>
                    <a:pt x="405" y="1953"/>
                    <a:pt x="384" y="1849"/>
                  </a:cubicBezTo>
                  <a:cubicBezTo>
                    <a:pt x="333" y="1641"/>
                    <a:pt x="291" y="1434"/>
                    <a:pt x="270" y="1216"/>
                  </a:cubicBezTo>
                  <a:cubicBezTo>
                    <a:pt x="250" y="1018"/>
                    <a:pt x="250" y="801"/>
                    <a:pt x="291" y="603"/>
                  </a:cubicBezTo>
                  <a:cubicBezTo>
                    <a:pt x="301" y="499"/>
                    <a:pt x="333" y="395"/>
                    <a:pt x="363" y="291"/>
                  </a:cubicBezTo>
                  <a:lnTo>
                    <a:pt x="395" y="219"/>
                  </a:lnTo>
                  <a:lnTo>
                    <a:pt x="426" y="146"/>
                  </a:lnTo>
                  <a:cubicBezTo>
                    <a:pt x="436" y="125"/>
                    <a:pt x="457" y="95"/>
                    <a:pt x="467" y="74"/>
                  </a:cubicBezTo>
                  <a:cubicBezTo>
                    <a:pt x="478" y="42"/>
                    <a:pt x="488" y="21"/>
                    <a:pt x="509"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34;p48">
              <a:extLst>
                <a:ext uri="{FF2B5EF4-FFF2-40B4-BE49-F238E27FC236}">
                  <a16:creationId xmlns:a16="http://schemas.microsoft.com/office/drawing/2014/main" id="{F3D17749-655D-08E1-D668-055E05CACC4C}"/>
                </a:ext>
              </a:extLst>
            </p:cNvPr>
            <p:cNvSpPr/>
            <p:nvPr/>
          </p:nvSpPr>
          <p:spPr>
            <a:xfrm>
              <a:off x="6484238" y="2486838"/>
              <a:ext cx="9125" cy="54025"/>
            </a:xfrm>
            <a:custGeom>
              <a:avLst/>
              <a:gdLst/>
              <a:ahLst/>
              <a:cxnLst/>
              <a:rect l="l" t="t" r="r" b="b"/>
              <a:pathLst>
                <a:path w="365" h="2161" extrusionOk="0">
                  <a:moveTo>
                    <a:pt x="364" y="1"/>
                  </a:moveTo>
                  <a:cubicBezTo>
                    <a:pt x="353" y="21"/>
                    <a:pt x="333" y="42"/>
                    <a:pt x="312" y="53"/>
                  </a:cubicBezTo>
                  <a:cubicBezTo>
                    <a:pt x="302" y="74"/>
                    <a:pt x="281" y="95"/>
                    <a:pt x="270" y="115"/>
                  </a:cubicBezTo>
                  <a:cubicBezTo>
                    <a:pt x="260" y="125"/>
                    <a:pt x="240" y="146"/>
                    <a:pt x="229" y="167"/>
                  </a:cubicBezTo>
                  <a:cubicBezTo>
                    <a:pt x="219" y="188"/>
                    <a:pt x="198" y="208"/>
                    <a:pt x="187" y="229"/>
                  </a:cubicBezTo>
                  <a:cubicBezTo>
                    <a:pt x="136" y="312"/>
                    <a:pt x="104" y="406"/>
                    <a:pt x="74" y="499"/>
                  </a:cubicBezTo>
                  <a:cubicBezTo>
                    <a:pt x="21" y="686"/>
                    <a:pt x="0" y="884"/>
                    <a:pt x="11" y="1081"/>
                  </a:cubicBezTo>
                  <a:cubicBezTo>
                    <a:pt x="32" y="1278"/>
                    <a:pt x="74" y="1465"/>
                    <a:pt x="136" y="1641"/>
                  </a:cubicBezTo>
                  <a:cubicBezTo>
                    <a:pt x="157" y="1735"/>
                    <a:pt x="198" y="1818"/>
                    <a:pt x="240" y="1901"/>
                  </a:cubicBezTo>
                  <a:cubicBezTo>
                    <a:pt x="260" y="1953"/>
                    <a:pt x="270" y="1994"/>
                    <a:pt x="302" y="2036"/>
                  </a:cubicBezTo>
                  <a:lnTo>
                    <a:pt x="364" y="2160"/>
                  </a:lnTo>
                  <a:lnTo>
                    <a:pt x="364" y="2015"/>
                  </a:lnTo>
                  <a:cubicBezTo>
                    <a:pt x="364" y="1963"/>
                    <a:pt x="353" y="1922"/>
                    <a:pt x="353" y="1870"/>
                  </a:cubicBezTo>
                  <a:cubicBezTo>
                    <a:pt x="344" y="1777"/>
                    <a:pt x="323" y="1694"/>
                    <a:pt x="312" y="1600"/>
                  </a:cubicBezTo>
                  <a:cubicBezTo>
                    <a:pt x="291" y="1413"/>
                    <a:pt x="270" y="1237"/>
                    <a:pt x="260" y="1060"/>
                  </a:cubicBezTo>
                  <a:cubicBezTo>
                    <a:pt x="250" y="894"/>
                    <a:pt x="250" y="718"/>
                    <a:pt x="260" y="541"/>
                  </a:cubicBezTo>
                  <a:cubicBezTo>
                    <a:pt x="270" y="448"/>
                    <a:pt x="281" y="365"/>
                    <a:pt x="302" y="271"/>
                  </a:cubicBezTo>
                  <a:lnTo>
                    <a:pt x="312" y="208"/>
                  </a:lnTo>
                  <a:cubicBezTo>
                    <a:pt x="323" y="188"/>
                    <a:pt x="323" y="167"/>
                    <a:pt x="333" y="136"/>
                  </a:cubicBezTo>
                  <a:cubicBezTo>
                    <a:pt x="333" y="115"/>
                    <a:pt x="344" y="95"/>
                    <a:pt x="353" y="74"/>
                  </a:cubicBezTo>
                  <a:cubicBezTo>
                    <a:pt x="353" y="53"/>
                    <a:pt x="364" y="32"/>
                    <a:pt x="364"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35;p48">
              <a:extLst>
                <a:ext uri="{FF2B5EF4-FFF2-40B4-BE49-F238E27FC236}">
                  <a16:creationId xmlns:a16="http://schemas.microsoft.com/office/drawing/2014/main" id="{08C18D9D-48BE-8F54-3A40-1CF6FC7E953E}"/>
                </a:ext>
              </a:extLst>
            </p:cNvPr>
            <p:cNvSpPr/>
            <p:nvPr/>
          </p:nvSpPr>
          <p:spPr>
            <a:xfrm>
              <a:off x="6419088" y="2537563"/>
              <a:ext cx="52475" cy="24075"/>
            </a:xfrm>
            <a:custGeom>
              <a:avLst/>
              <a:gdLst/>
              <a:ahLst/>
              <a:cxnLst/>
              <a:rect l="l" t="t" r="r" b="b"/>
              <a:pathLst>
                <a:path w="2099" h="963" extrusionOk="0">
                  <a:moveTo>
                    <a:pt x="228" y="0"/>
                  </a:moveTo>
                  <a:cubicBezTo>
                    <a:pt x="199" y="0"/>
                    <a:pt x="171" y="5"/>
                    <a:pt x="146" y="18"/>
                  </a:cubicBezTo>
                  <a:cubicBezTo>
                    <a:pt x="115" y="38"/>
                    <a:pt x="94" y="69"/>
                    <a:pt x="84" y="101"/>
                  </a:cubicBezTo>
                  <a:cubicBezTo>
                    <a:pt x="1" y="297"/>
                    <a:pt x="63" y="537"/>
                    <a:pt x="218" y="692"/>
                  </a:cubicBezTo>
                  <a:cubicBezTo>
                    <a:pt x="422" y="890"/>
                    <a:pt x="771" y="962"/>
                    <a:pt x="1107" y="962"/>
                  </a:cubicBezTo>
                  <a:cubicBezTo>
                    <a:pt x="1317" y="962"/>
                    <a:pt x="1523" y="934"/>
                    <a:pt x="1683" y="890"/>
                  </a:cubicBezTo>
                  <a:cubicBezTo>
                    <a:pt x="1859" y="848"/>
                    <a:pt x="2036" y="754"/>
                    <a:pt x="2067" y="599"/>
                  </a:cubicBezTo>
                  <a:cubicBezTo>
                    <a:pt x="2098" y="401"/>
                    <a:pt x="1870" y="256"/>
                    <a:pt x="1662" y="204"/>
                  </a:cubicBezTo>
                  <a:cubicBezTo>
                    <a:pt x="1257" y="48"/>
                    <a:pt x="728" y="80"/>
                    <a:pt x="292" y="7"/>
                  </a:cubicBezTo>
                  <a:cubicBezTo>
                    <a:pt x="270" y="3"/>
                    <a:pt x="249" y="0"/>
                    <a:pt x="228" y="0"/>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36;p48">
              <a:extLst>
                <a:ext uri="{FF2B5EF4-FFF2-40B4-BE49-F238E27FC236}">
                  <a16:creationId xmlns:a16="http://schemas.microsoft.com/office/drawing/2014/main" id="{433F5B3A-32CD-21E3-ED7F-03A2B5DB1BBB}"/>
                </a:ext>
              </a:extLst>
            </p:cNvPr>
            <p:cNvSpPr/>
            <p:nvPr/>
          </p:nvSpPr>
          <p:spPr>
            <a:xfrm>
              <a:off x="6693438" y="1965188"/>
              <a:ext cx="217300" cy="182675"/>
            </a:xfrm>
            <a:custGeom>
              <a:avLst/>
              <a:gdLst/>
              <a:ahLst/>
              <a:cxnLst/>
              <a:rect l="l" t="t" r="r" b="b"/>
              <a:pathLst>
                <a:path w="8692" h="7307" extrusionOk="0">
                  <a:moveTo>
                    <a:pt x="5813" y="1"/>
                  </a:moveTo>
                  <a:cubicBezTo>
                    <a:pt x="4539" y="1"/>
                    <a:pt x="3218" y="656"/>
                    <a:pt x="2202" y="1389"/>
                  </a:cubicBezTo>
                  <a:cubicBezTo>
                    <a:pt x="1486" y="1908"/>
                    <a:pt x="635" y="2479"/>
                    <a:pt x="396" y="3351"/>
                  </a:cubicBezTo>
                  <a:cubicBezTo>
                    <a:pt x="43" y="4628"/>
                    <a:pt x="1" y="6009"/>
                    <a:pt x="219" y="7307"/>
                  </a:cubicBezTo>
                  <a:cubicBezTo>
                    <a:pt x="905" y="6072"/>
                    <a:pt x="2202" y="5303"/>
                    <a:pt x="3490" y="4732"/>
                  </a:cubicBezTo>
                  <a:cubicBezTo>
                    <a:pt x="4788" y="4150"/>
                    <a:pt x="6158" y="3704"/>
                    <a:pt x="7280" y="2853"/>
                  </a:cubicBezTo>
                  <a:cubicBezTo>
                    <a:pt x="7996" y="2323"/>
                    <a:pt x="8692" y="1379"/>
                    <a:pt x="7788" y="673"/>
                  </a:cubicBezTo>
                  <a:cubicBezTo>
                    <a:pt x="7181" y="194"/>
                    <a:pt x="6504" y="1"/>
                    <a:pt x="5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37;p48">
              <a:extLst>
                <a:ext uri="{FF2B5EF4-FFF2-40B4-BE49-F238E27FC236}">
                  <a16:creationId xmlns:a16="http://schemas.microsoft.com/office/drawing/2014/main" id="{9E20FD16-FC12-2711-DEBC-1ED393F001E1}"/>
                </a:ext>
              </a:extLst>
            </p:cNvPr>
            <p:cNvSpPr/>
            <p:nvPr/>
          </p:nvSpPr>
          <p:spPr>
            <a:xfrm>
              <a:off x="6535388" y="1700913"/>
              <a:ext cx="331475" cy="364750"/>
            </a:xfrm>
            <a:custGeom>
              <a:avLst/>
              <a:gdLst/>
              <a:ahLst/>
              <a:cxnLst/>
              <a:rect l="l" t="t" r="r" b="b"/>
              <a:pathLst>
                <a:path w="13259" h="14590" extrusionOk="0">
                  <a:moveTo>
                    <a:pt x="5507" y="1"/>
                  </a:moveTo>
                  <a:cubicBezTo>
                    <a:pt x="5048" y="1"/>
                    <a:pt x="4588" y="58"/>
                    <a:pt x="4143" y="176"/>
                  </a:cubicBezTo>
                  <a:cubicBezTo>
                    <a:pt x="2534" y="601"/>
                    <a:pt x="1152" y="1826"/>
                    <a:pt x="519" y="3373"/>
                  </a:cubicBezTo>
                  <a:cubicBezTo>
                    <a:pt x="52" y="4536"/>
                    <a:pt x="0" y="5834"/>
                    <a:pt x="0" y="7100"/>
                  </a:cubicBezTo>
                  <a:cubicBezTo>
                    <a:pt x="10" y="8990"/>
                    <a:pt x="166" y="11015"/>
                    <a:pt x="1381" y="12469"/>
                  </a:cubicBezTo>
                  <a:cubicBezTo>
                    <a:pt x="2194" y="13448"/>
                    <a:pt x="3541" y="13905"/>
                    <a:pt x="4897" y="13905"/>
                  </a:cubicBezTo>
                  <a:cubicBezTo>
                    <a:pt x="6086" y="13905"/>
                    <a:pt x="7281" y="13554"/>
                    <a:pt x="8130" y="12894"/>
                  </a:cubicBezTo>
                  <a:cubicBezTo>
                    <a:pt x="8130" y="12894"/>
                    <a:pt x="8130" y="12894"/>
                    <a:pt x="8131" y="12894"/>
                  </a:cubicBezTo>
                  <a:cubicBezTo>
                    <a:pt x="8170" y="12894"/>
                    <a:pt x="8619" y="14494"/>
                    <a:pt x="8763" y="14555"/>
                  </a:cubicBezTo>
                  <a:cubicBezTo>
                    <a:pt x="8810" y="14581"/>
                    <a:pt x="8859" y="14589"/>
                    <a:pt x="8910" y="14589"/>
                  </a:cubicBezTo>
                  <a:cubicBezTo>
                    <a:pt x="8960" y="14589"/>
                    <a:pt x="9012" y="14581"/>
                    <a:pt x="9064" y="14576"/>
                  </a:cubicBezTo>
                  <a:cubicBezTo>
                    <a:pt x="9687" y="14451"/>
                    <a:pt x="10258" y="14098"/>
                    <a:pt x="10632" y="13590"/>
                  </a:cubicBezTo>
                  <a:cubicBezTo>
                    <a:pt x="10642" y="13133"/>
                    <a:pt x="10944" y="13123"/>
                    <a:pt x="10736" y="12624"/>
                  </a:cubicBezTo>
                  <a:cubicBezTo>
                    <a:pt x="10559" y="12188"/>
                    <a:pt x="10321" y="11773"/>
                    <a:pt x="10123" y="11347"/>
                  </a:cubicBezTo>
                  <a:cubicBezTo>
                    <a:pt x="10102" y="11316"/>
                    <a:pt x="10092" y="11274"/>
                    <a:pt x="10092" y="11244"/>
                  </a:cubicBezTo>
                  <a:cubicBezTo>
                    <a:pt x="10102" y="11212"/>
                    <a:pt x="10123" y="11181"/>
                    <a:pt x="10144" y="11161"/>
                  </a:cubicBezTo>
                  <a:cubicBezTo>
                    <a:pt x="10372" y="10838"/>
                    <a:pt x="10559" y="10496"/>
                    <a:pt x="10695" y="10132"/>
                  </a:cubicBezTo>
                  <a:cubicBezTo>
                    <a:pt x="10746" y="9987"/>
                    <a:pt x="10778" y="9811"/>
                    <a:pt x="10819" y="9645"/>
                  </a:cubicBezTo>
                  <a:cubicBezTo>
                    <a:pt x="10850" y="9479"/>
                    <a:pt x="10902" y="9322"/>
                    <a:pt x="10985" y="9209"/>
                  </a:cubicBezTo>
                  <a:cubicBezTo>
                    <a:pt x="11265" y="8814"/>
                    <a:pt x="11940" y="8814"/>
                    <a:pt x="12314" y="8503"/>
                  </a:cubicBezTo>
                  <a:cubicBezTo>
                    <a:pt x="12667" y="8222"/>
                    <a:pt x="12875" y="7797"/>
                    <a:pt x="13009" y="7370"/>
                  </a:cubicBezTo>
                  <a:cubicBezTo>
                    <a:pt x="13238" y="6654"/>
                    <a:pt x="13259" y="5813"/>
                    <a:pt x="12854" y="5180"/>
                  </a:cubicBezTo>
                  <a:cubicBezTo>
                    <a:pt x="12566" y="4740"/>
                    <a:pt x="12031" y="4450"/>
                    <a:pt x="11519" y="4450"/>
                  </a:cubicBezTo>
                  <a:cubicBezTo>
                    <a:pt x="11295" y="4450"/>
                    <a:pt x="11075" y="4506"/>
                    <a:pt x="10881" y="4629"/>
                  </a:cubicBezTo>
                  <a:cubicBezTo>
                    <a:pt x="10954" y="3383"/>
                    <a:pt x="10518" y="2107"/>
                    <a:pt x="9698" y="1172"/>
                  </a:cubicBezTo>
                  <a:cubicBezTo>
                    <a:pt x="9612" y="1074"/>
                    <a:pt x="9511" y="1041"/>
                    <a:pt x="9399" y="1041"/>
                  </a:cubicBezTo>
                  <a:cubicBezTo>
                    <a:pt x="9240" y="1041"/>
                    <a:pt x="9060" y="1109"/>
                    <a:pt x="8877" y="1152"/>
                  </a:cubicBezTo>
                  <a:cubicBezTo>
                    <a:pt x="7922" y="399"/>
                    <a:pt x="6715" y="1"/>
                    <a:pt x="5507" y="1"/>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38;p48">
              <a:extLst>
                <a:ext uri="{FF2B5EF4-FFF2-40B4-BE49-F238E27FC236}">
                  <a16:creationId xmlns:a16="http://schemas.microsoft.com/office/drawing/2014/main" id="{725426BA-4AC3-3A74-80E5-91820BC6A7A3}"/>
                </a:ext>
              </a:extLst>
            </p:cNvPr>
            <p:cNvSpPr/>
            <p:nvPr/>
          </p:nvSpPr>
          <p:spPr>
            <a:xfrm>
              <a:off x="6528363" y="1676713"/>
              <a:ext cx="296975" cy="207950"/>
            </a:xfrm>
            <a:custGeom>
              <a:avLst/>
              <a:gdLst/>
              <a:ahLst/>
              <a:cxnLst/>
              <a:rect l="l" t="t" r="r" b="b"/>
              <a:pathLst>
                <a:path w="11879" h="8318" extrusionOk="0">
                  <a:moveTo>
                    <a:pt x="6781" y="0"/>
                  </a:moveTo>
                  <a:cubicBezTo>
                    <a:pt x="4583" y="0"/>
                    <a:pt x="2297" y="1002"/>
                    <a:pt x="1060" y="2722"/>
                  </a:cubicBezTo>
                  <a:cubicBezTo>
                    <a:pt x="582" y="3386"/>
                    <a:pt x="198" y="4092"/>
                    <a:pt x="146" y="4912"/>
                  </a:cubicBezTo>
                  <a:cubicBezTo>
                    <a:pt x="115" y="5297"/>
                    <a:pt x="32" y="5670"/>
                    <a:pt x="1" y="6054"/>
                  </a:cubicBezTo>
                  <a:cubicBezTo>
                    <a:pt x="1" y="6169"/>
                    <a:pt x="104" y="7332"/>
                    <a:pt x="115" y="7332"/>
                  </a:cubicBezTo>
                  <a:cubicBezTo>
                    <a:pt x="1008" y="6823"/>
                    <a:pt x="1890" y="6293"/>
                    <a:pt x="2721" y="5680"/>
                  </a:cubicBezTo>
                  <a:cubicBezTo>
                    <a:pt x="3521" y="5078"/>
                    <a:pt x="4091" y="4227"/>
                    <a:pt x="4870" y="3645"/>
                  </a:cubicBezTo>
                  <a:cubicBezTo>
                    <a:pt x="5778" y="5202"/>
                    <a:pt x="7569" y="6180"/>
                    <a:pt x="9369" y="6180"/>
                  </a:cubicBezTo>
                  <a:cubicBezTo>
                    <a:pt x="9671" y="6180"/>
                    <a:pt x="9972" y="6152"/>
                    <a:pt x="10270" y="6096"/>
                  </a:cubicBezTo>
                  <a:lnTo>
                    <a:pt x="10270" y="6096"/>
                  </a:lnTo>
                  <a:cubicBezTo>
                    <a:pt x="10187" y="6843"/>
                    <a:pt x="10279" y="7611"/>
                    <a:pt x="10539" y="8316"/>
                  </a:cubicBezTo>
                  <a:lnTo>
                    <a:pt x="10539" y="8316"/>
                  </a:lnTo>
                  <a:cubicBezTo>
                    <a:pt x="10491" y="8178"/>
                    <a:pt x="10997" y="7373"/>
                    <a:pt x="11069" y="7196"/>
                  </a:cubicBezTo>
                  <a:cubicBezTo>
                    <a:pt x="11245" y="6760"/>
                    <a:pt x="11401" y="6303"/>
                    <a:pt x="11515" y="5837"/>
                  </a:cubicBezTo>
                  <a:cubicBezTo>
                    <a:pt x="11567" y="5660"/>
                    <a:pt x="11608" y="5494"/>
                    <a:pt x="11661" y="5317"/>
                  </a:cubicBezTo>
                  <a:cubicBezTo>
                    <a:pt x="11785" y="4840"/>
                    <a:pt x="11878" y="4362"/>
                    <a:pt x="11848" y="3832"/>
                  </a:cubicBezTo>
                  <a:cubicBezTo>
                    <a:pt x="11754" y="2369"/>
                    <a:pt x="10840" y="1257"/>
                    <a:pt x="9553" y="614"/>
                  </a:cubicBezTo>
                  <a:cubicBezTo>
                    <a:pt x="8711" y="196"/>
                    <a:pt x="7755" y="0"/>
                    <a:pt x="6781" y="0"/>
                  </a:cubicBezTo>
                  <a:close/>
                  <a:moveTo>
                    <a:pt x="10539" y="8316"/>
                  </a:moveTo>
                  <a:lnTo>
                    <a:pt x="10539" y="8316"/>
                  </a:lnTo>
                  <a:cubicBezTo>
                    <a:pt x="10539" y="8317"/>
                    <a:pt x="10539" y="8317"/>
                    <a:pt x="10539" y="8318"/>
                  </a:cubicBezTo>
                  <a:cubicBezTo>
                    <a:pt x="10539" y="8317"/>
                    <a:pt x="10539" y="8317"/>
                    <a:pt x="10539" y="83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39;p48">
              <a:extLst>
                <a:ext uri="{FF2B5EF4-FFF2-40B4-BE49-F238E27FC236}">
                  <a16:creationId xmlns:a16="http://schemas.microsoft.com/office/drawing/2014/main" id="{A2967888-A146-B167-BE2E-1723211A2516}"/>
                </a:ext>
              </a:extLst>
            </p:cNvPr>
            <p:cNvSpPr/>
            <p:nvPr/>
          </p:nvSpPr>
          <p:spPr>
            <a:xfrm>
              <a:off x="6762763" y="1585563"/>
              <a:ext cx="185600" cy="187875"/>
            </a:xfrm>
            <a:custGeom>
              <a:avLst/>
              <a:gdLst/>
              <a:ahLst/>
              <a:cxnLst/>
              <a:rect l="l" t="t" r="r" b="b"/>
              <a:pathLst>
                <a:path w="7424" h="7515" extrusionOk="0">
                  <a:moveTo>
                    <a:pt x="4406" y="1"/>
                  </a:moveTo>
                  <a:cubicBezTo>
                    <a:pt x="3672" y="1"/>
                    <a:pt x="2957" y="318"/>
                    <a:pt x="2461" y="854"/>
                  </a:cubicBezTo>
                  <a:cubicBezTo>
                    <a:pt x="2274" y="1062"/>
                    <a:pt x="2108" y="1301"/>
                    <a:pt x="1911" y="1509"/>
                  </a:cubicBezTo>
                  <a:cubicBezTo>
                    <a:pt x="1277" y="2162"/>
                    <a:pt x="499" y="2464"/>
                    <a:pt x="218" y="3357"/>
                  </a:cubicBezTo>
                  <a:cubicBezTo>
                    <a:pt x="197" y="3408"/>
                    <a:pt x="187" y="3461"/>
                    <a:pt x="177" y="3523"/>
                  </a:cubicBezTo>
                  <a:cubicBezTo>
                    <a:pt x="1" y="4312"/>
                    <a:pt x="187" y="5454"/>
                    <a:pt x="977" y="5859"/>
                  </a:cubicBezTo>
                  <a:cubicBezTo>
                    <a:pt x="1423" y="6077"/>
                    <a:pt x="1776" y="6472"/>
                    <a:pt x="2170" y="6772"/>
                  </a:cubicBezTo>
                  <a:cubicBezTo>
                    <a:pt x="2576" y="7074"/>
                    <a:pt x="3032" y="7302"/>
                    <a:pt x="3510" y="7427"/>
                  </a:cubicBezTo>
                  <a:cubicBezTo>
                    <a:pt x="3721" y="7481"/>
                    <a:pt x="3939" y="7514"/>
                    <a:pt x="4156" y="7514"/>
                  </a:cubicBezTo>
                  <a:cubicBezTo>
                    <a:pt x="4313" y="7514"/>
                    <a:pt x="4468" y="7497"/>
                    <a:pt x="4621" y="7458"/>
                  </a:cubicBezTo>
                  <a:cubicBezTo>
                    <a:pt x="5347" y="7271"/>
                    <a:pt x="5898" y="6575"/>
                    <a:pt x="6344" y="5890"/>
                  </a:cubicBezTo>
                  <a:cubicBezTo>
                    <a:pt x="6905" y="5028"/>
                    <a:pt x="7424" y="4031"/>
                    <a:pt x="7352" y="2972"/>
                  </a:cubicBezTo>
                  <a:cubicBezTo>
                    <a:pt x="7248" y="1529"/>
                    <a:pt x="5981" y="44"/>
                    <a:pt x="4507" y="3"/>
                  </a:cubicBezTo>
                  <a:cubicBezTo>
                    <a:pt x="4473" y="1"/>
                    <a:pt x="4439" y="1"/>
                    <a:pt x="4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40;p48">
              <a:extLst>
                <a:ext uri="{FF2B5EF4-FFF2-40B4-BE49-F238E27FC236}">
                  <a16:creationId xmlns:a16="http://schemas.microsoft.com/office/drawing/2014/main" id="{23C46D55-A609-9D09-D27B-EE3C604B4B0B}"/>
                </a:ext>
              </a:extLst>
            </p:cNvPr>
            <p:cNvSpPr/>
            <p:nvPr/>
          </p:nvSpPr>
          <p:spPr>
            <a:xfrm>
              <a:off x="6544738" y="1535013"/>
              <a:ext cx="171575" cy="175750"/>
            </a:xfrm>
            <a:custGeom>
              <a:avLst/>
              <a:gdLst/>
              <a:ahLst/>
              <a:cxnLst/>
              <a:rect l="l" t="t" r="r" b="b"/>
              <a:pathLst>
                <a:path w="6863" h="7030" extrusionOk="0">
                  <a:moveTo>
                    <a:pt x="4091" y="1"/>
                  </a:moveTo>
                  <a:cubicBezTo>
                    <a:pt x="3463" y="1"/>
                    <a:pt x="2832" y="191"/>
                    <a:pt x="2305" y="540"/>
                  </a:cubicBezTo>
                  <a:cubicBezTo>
                    <a:pt x="1443" y="1101"/>
                    <a:pt x="872" y="2056"/>
                    <a:pt x="685" y="3063"/>
                  </a:cubicBezTo>
                  <a:cubicBezTo>
                    <a:pt x="644" y="3323"/>
                    <a:pt x="612" y="3582"/>
                    <a:pt x="519" y="3831"/>
                  </a:cubicBezTo>
                  <a:cubicBezTo>
                    <a:pt x="446" y="4018"/>
                    <a:pt x="342" y="4184"/>
                    <a:pt x="280" y="4371"/>
                  </a:cubicBezTo>
                  <a:cubicBezTo>
                    <a:pt x="0" y="5181"/>
                    <a:pt x="591" y="5991"/>
                    <a:pt x="1152" y="6635"/>
                  </a:cubicBezTo>
                  <a:cubicBezTo>
                    <a:pt x="1318" y="6822"/>
                    <a:pt x="1516" y="7029"/>
                    <a:pt x="1765" y="7029"/>
                  </a:cubicBezTo>
                  <a:cubicBezTo>
                    <a:pt x="1770" y="7029"/>
                    <a:pt x="1774" y="7029"/>
                    <a:pt x="1779" y="7029"/>
                  </a:cubicBezTo>
                  <a:cubicBezTo>
                    <a:pt x="2196" y="7029"/>
                    <a:pt x="2455" y="6541"/>
                    <a:pt x="2845" y="6459"/>
                  </a:cubicBezTo>
                  <a:cubicBezTo>
                    <a:pt x="2889" y="6451"/>
                    <a:pt x="2933" y="6448"/>
                    <a:pt x="2977" y="6448"/>
                  </a:cubicBezTo>
                  <a:cubicBezTo>
                    <a:pt x="3255" y="6448"/>
                    <a:pt x="3524" y="6580"/>
                    <a:pt x="3759" y="6580"/>
                  </a:cubicBezTo>
                  <a:cubicBezTo>
                    <a:pt x="3790" y="6580"/>
                    <a:pt x="3821" y="6578"/>
                    <a:pt x="3852" y="6572"/>
                  </a:cubicBezTo>
                  <a:cubicBezTo>
                    <a:pt x="4828" y="6406"/>
                    <a:pt x="5233" y="5919"/>
                    <a:pt x="5814" y="5036"/>
                  </a:cubicBezTo>
                  <a:cubicBezTo>
                    <a:pt x="6302" y="4320"/>
                    <a:pt x="6790" y="3541"/>
                    <a:pt x="6832" y="2679"/>
                  </a:cubicBezTo>
                  <a:cubicBezTo>
                    <a:pt x="6863" y="1651"/>
                    <a:pt x="6188" y="654"/>
                    <a:pt x="5254" y="239"/>
                  </a:cubicBezTo>
                  <a:cubicBezTo>
                    <a:pt x="4887" y="78"/>
                    <a:pt x="4490" y="1"/>
                    <a:pt x="4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41;p48">
              <a:extLst>
                <a:ext uri="{FF2B5EF4-FFF2-40B4-BE49-F238E27FC236}">
                  <a16:creationId xmlns:a16="http://schemas.microsoft.com/office/drawing/2014/main" id="{68345252-C6E9-FE1C-F000-70BE41FD4E9D}"/>
                </a:ext>
              </a:extLst>
            </p:cNvPr>
            <p:cNvSpPr/>
            <p:nvPr/>
          </p:nvSpPr>
          <p:spPr>
            <a:xfrm>
              <a:off x="6565488" y="1884913"/>
              <a:ext cx="17400" cy="23400"/>
            </a:xfrm>
            <a:custGeom>
              <a:avLst/>
              <a:gdLst/>
              <a:ahLst/>
              <a:cxnLst/>
              <a:rect l="l" t="t" r="r" b="b"/>
              <a:pathLst>
                <a:path w="696" h="936" extrusionOk="0">
                  <a:moveTo>
                    <a:pt x="361" y="0"/>
                  </a:moveTo>
                  <a:cubicBezTo>
                    <a:pt x="179" y="0"/>
                    <a:pt x="21" y="204"/>
                    <a:pt x="11" y="457"/>
                  </a:cubicBezTo>
                  <a:cubicBezTo>
                    <a:pt x="1" y="716"/>
                    <a:pt x="146" y="924"/>
                    <a:pt x="333" y="935"/>
                  </a:cubicBezTo>
                  <a:cubicBezTo>
                    <a:pt x="337" y="935"/>
                    <a:pt x="342" y="935"/>
                    <a:pt x="346" y="935"/>
                  </a:cubicBezTo>
                  <a:cubicBezTo>
                    <a:pt x="527" y="935"/>
                    <a:pt x="675" y="731"/>
                    <a:pt x="686" y="488"/>
                  </a:cubicBezTo>
                  <a:cubicBezTo>
                    <a:pt x="696" y="229"/>
                    <a:pt x="561" y="10"/>
                    <a:pt x="374" y="0"/>
                  </a:cubicBezTo>
                  <a:cubicBezTo>
                    <a:pt x="370" y="0"/>
                    <a:pt x="365"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42;p48">
              <a:extLst>
                <a:ext uri="{FF2B5EF4-FFF2-40B4-BE49-F238E27FC236}">
                  <a16:creationId xmlns:a16="http://schemas.microsoft.com/office/drawing/2014/main" id="{F03D17C6-3715-0143-10F8-6B42C97BE1EF}"/>
                </a:ext>
              </a:extLst>
            </p:cNvPr>
            <p:cNvSpPr/>
            <p:nvPr/>
          </p:nvSpPr>
          <p:spPr>
            <a:xfrm>
              <a:off x="6687738" y="1882038"/>
              <a:ext cx="18475" cy="24200"/>
            </a:xfrm>
            <a:custGeom>
              <a:avLst/>
              <a:gdLst/>
              <a:ahLst/>
              <a:cxnLst/>
              <a:rect l="l" t="t" r="r" b="b"/>
              <a:pathLst>
                <a:path w="739" h="968" extrusionOk="0">
                  <a:moveTo>
                    <a:pt x="381" y="1"/>
                  </a:moveTo>
                  <a:cubicBezTo>
                    <a:pt x="180" y="1"/>
                    <a:pt x="21" y="205"/>
                    <a:pt x="11" y="468"/>
                  </a:cubicBezTo>
                  <a:cubicBezTo>
                    <a:pt x="1" y="738"/>
                    <a:pt x="146" y="956"/>
                    <a:pt x="344" y="967"/>
                  </a:cubicBezTo>
                  <a:cubicBezTo>
                    <a:pt x="348" y="967"/>
                    <a:pt x="353" y="967"/>
                    <a:pt x="358" y="967"/>
                  </a:cubicBezTo>
                  <a:cubicBezTo>
                    <a:pt x="559" y="967"/>
                    <a:pt x="718" y="763"/>
                    <a:pt x="727" y="499"/>
                  </a:cubicBezTo>
                  <a:cubicBezTo>
                    <a:pt x="738" y="229"/>
                    <a:pt x="593" y="1"/>
                    <a:pt x="395" y="1"/>
                  </a:cubicBezTo>
                  <a:cubicBezTo>
                    <a:pt x="390" y="1"/>
                    <a:pt x="38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43;p48">
              <a:extLst>
                <a:ext uri="{FF2B5EF4-FFF2-40B4-BE49-F238E27FC236}">
                  <a16:creationId xmlns:a16="http://schemas.microsoft.com/office/drawing/2014/main" id="{B9BE91C0-8D62-B4B1-1E10-424ABEF43A6E}"/>
                </a:ext>
              </a:extLst>
            </p:cNvPr>
            <p:cNvSpPr/>
            <p:nvPr/>
          </p:nvSpPr>
          <p:spPr>
            <a:xfrm>
              <a:off x="6585738" y="1915263"/>
              <a:ext cx="43875" cy="70125"/>
            </a:xfrm>
            <a:custGeom>
              <a:avLst/>
              <a:gdLst/>
              <a:ahLst/>
              <a:cxnLst/>
              <a:rect l="l" t="t" r="r" b="b"/>
              <a:pathLst>
                <a:path w="1755" h="2805" extrusionOk="0">
                  <a:moveTo>
                    <a:pt x="1122" y="1"/>
                  </a:moveTo>
                  <a:cubicBezTo>
                    <a:pt x="1080" y="240"/>
                    <a:pt x="1039" y="478"/>
                    <a:pt x="977" y="707"/>
                  </a:cubicBezTo>
                  <a:cubicBezTo>
                    <a:pt x="914" y="935"/>
                    <a:pt x="852" y="1154"/>
                    <a:pt x="769" y="1371"/>
                  </a:cubicBezTo>
                  <a:cubicBezTo>
                    <a:pt x="686" y="1600"/>
                    <a:pt x="592" y="1807"/>
                    <a:pt x="478" y="2015"/>
                  </a:cubicBezTo>
                  <a:cubicBezTo>
                    <a:pt x="457" y="2067"/>
                    <a:pt x="426" y="2119"/>
                    <a:pt x="395" y="2171"/>
                  </a:cubicBezTo>
                  <a:lnTo>
                    <a:pt x="312" y="2317"/>
                  </a:lnTo>
                  <a:lnTo>
                    <a:pt x="218" y="2472"/>
                  </a:lnTo>
                  <a:cubicBezTo>
                    <a:pt x="187" y="2513"/>
                    <a:pt x="156" y="2566"/>
                    <a:pt x="125" y="2617"/>
                  </a:cubicBezTo>
                  <a:lnTo>
                    <a:pt x="1" y="2804"/>
                  </a:lnTo>
                  <a:lnTo>
                    <a:pt x="218" y="2794"/>
                  </a:lnTo>
                  <a:cubicBezTo>
                    <a:pt x="499" y="2783"/>
                    <a:pt x="790" y="2721"/>
                    <a:pt x="1049" y="2617"/>
                  </a:cubicBezTo>
                  <a:cubicBezTo>
                    <a:pt x="1184" y="2566"/>
                    <a:pt x="1309" y="2493"/>
                    <a:pt x="1423" y="2420"/>
                  </a:cubicBezTo>
                  <a:cubicBezTo>
                    <a:pt x="1547" y="2337"/>
                    <a:pt x="1651" y="2254"/>
                    <a:pt x="1755" y="2160"/>
                  </a:cubicBezTo>
                  <a:lnTo>
                    <a:pt x="1755" y="2160"/>
                  </a:lnTo>
                  <a:cubicBezTo>
                    <a:pt x="1630" y="2223"/>
                    <a:pt x="1506" y="2285"/>
                    <a:pt x="1381" y="2337"/>
                  </a:cubicBezTo>
                  <a:cubicBezTo>
                    <a:pt x="1256" y="2389"/>
                    <a:pt x="1132" y="2430"/>
                    <a:pt x="997" y="2462"/>
                  </a:cubicBezTo>
                  <a:cubicBezTo>
                    <a:pt x="813" y="2513"/>
                    <a:pt x="628" y="2549"/>
                    <a:pt x="441" y="2562"/>
                  </a:cubicBezTo>
                  <a:lnTo>
                    <a:pt x="441" y="2562"/>
                  </a:lnTo>
                  <a:lnTo>
                    <a:pt x="520" y="2451"/>
                  </a:lnTo>
                  <a:lnTo>
                    <a:pt x="613" y="2285"/>
                  </a:lnTo>
                  <a:cubicBezTo>
                    <a:pt x="633" y="2234"/>
                    <a:pt x="665" y="2181"/>
                    <a:pt x="696" y="2130"/>
                  </a:cubicBezTo>
                  <a:cubicBezTo>
                    <a:pt x="810" y="1911"/>
                    <a:pt x="893" y="1683"/>
                    <a:pt x="966" y="1444"/>
                  </a:cubicBezTo>
                  <a:cubicBezTo>
                    <a:pt x="1039" y="1216"/>
                    <a:pt x="1090" y="967"/>
                    <a:pt x="1111" y="728"/>
                  </a:cubicBezTo>
                  <a:cubicBezTo>
                    <a:pt x="1143" y="489"/>
                    <a:pt x="1143" y="240"/>
                    <a:pt x="1122" y="1"/>
                  </a:cubicBezTo>
                  <a:close/>
                </a:path>
              </a:pathLst>
            </a:custGeom>
            <a:solidFill>
              <a:srgbClr val="A54675"/>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44;p48">
              <a:extLst>
                <a:ext uri="{FF2B5EF4-FFF2-40B4-BE49-F238E27FC236}">
                  <a16:creationId xmlns:a16="http://schemas.microsoft.com/office/drawing/2014/main" id="{68EB9863-63C2-2C54-A196-A3202EAA4114}"/>
                </a:ext>
              </a:extLst>
            </p:cNvPr>
            <p:cNvSpPr/>
            <p:nvPr/>
          </p:nvSpPr>
          <p:spPr>
            <a:xfrm>
              <a:off x="6607013" y="1986913"/>
              <a:ext cx="62325" cy="48825"/>
            </a:xfrm>
            <a:custGeom>
              <a:avLst/>
              <a:gdLst/>
              <a:ahLst/>
              <a:cxnLst/>
              <a:rect l="l" t="t" r="r" b="b"/>
              <a:pathLst>
                <a:path w="2493" h="1953" extrusionOk="0">
                  <a:moveTo>
                    <a:pt x="2493" y="0"/>
                  </a:moveTo>
                  <a:lnTo>
                    <a:pt x="2368" y="94"/>
                  </a:lnTo>
                  <a:cubicBezTo>
                    <a:pt x="2347" y="104"/>
                    <a:pt x="2327" y="115"/>
                    <a:pt x="2306" y="136"/>
                  </a:cubicBezTo>
                  <a:cubicBezTo>
                    <a:pt x="2295" y="146"/>
                    <a:pt x="2274" y="157"/>
                    <a:pt x="2254" y="177"/>
                  </a:cubicBezTo>
                  <a:lnTo>
                    <a:pt x="2191" y="219"/>
                  </a:lnTo>
                  <a:cubicBezTo>
                    <a:pt x="2171" y="240"/>
                    <a:pt x="2150" y="250"/>
                    <a:pt x="2140" y="260"/>
                  </a:cubicBezTo>
                  <a:cubicBezTo>
                    <a:pt x="2098" y="291"/>
                    <a:pt x="2057" y="323"/>
                    <a:pt x="2025" y="354"/>
                  </a:cubicBezTo>
                  <a:cubicBezTo>
                    <a:pt x="1870" y="468"/>
                    <a:pt x="1724" y="593"/>
                    <a:pt x="1579" y="717"/>
                  </a:cubicBezTo>
                  <a:cubicBezTo>
                    <a:pt x="1444" y="842"/>
                    <a:pt x="1298" y="956"/>
                    <a:pt x="1164" y="1080"/>
                  </a:cubicBezTo>
                  <a:cubicBezTo>
                    <a:pt x="1072" y="1159"/>
                    <a:pt x="985" y="1237"/>
                    <a:pt x="896" y="1316"/>
                  </a:cubicBezTo>
                  <a:lnTo>
                    <a:pt x="896" y="1316"/>
                  </a:lnTo>
                  <a:cubicBezTo>
                    <a:pt x="789" y="1207"/>
                    <a:pt x="677" y="1100"/>
                    <a:pt x="562" y="997"/>
                  </a:cubicBezTo>
                  <a:cubicBezTo>
                    <a:pt x="479" y="914"/>
                    <a:pt x="385" y="842"/>
                    <a:pt x="292" y="769"/>
                  </a:cubicBezTo>
                  <a:cubicBezTo>
                    <a:pt x="198" y="697"/>
                    <a:pt x="105" y="623"/>
                    <a:pt x="1" y="561"/>
                  </a:cubicBezTo>
                  <a:lnTo>
                    <a:pt x="1" y="561"/>
                  </a:lnTo>
                  <a:cubicBezTo>
                    <a:pt x="42" y="676"/>
                    <a:pt x="94" y="790"/>
                    <a:pt x="146" y="893"/>
                  </a:cubicBezTo>
                  <a:cubicBezTo>
                    <a:pt x="198" y="997"/>
                    <a:pt x="260" y="1101"/>
                    <a:pt x="312" y="1205"/>
                  </a:cubicBezTo>
                  <a:cubicBezTo>
                    <a:pt x="437" y="1403"/>
                    <a:pt x="572" y="1589"/>
                    <a:pt x="707" y="1776"/>
                  </a:cubicBezTo>
                  <a:lnTo>
                    <a:pt x="832" y="1952"/>
                  </a:lnTo>
                  <a:lnTo>
                    <a:pt x="1028" y="1818"/>
                  </a:lnTo>
                  <a:cubicBezTo>
                    <a:pt x="1185" y="1703"/>
                    <a:pt x="1340" y="1579"/>
                    <a:pt x="1485" y="1444"/>
                  </a:cubicBezTo>
                  <a:cubicBezTo>
                    <a:pt x="1631" y="1309"/>
                    <a:pt x="1766" y="1163"/>
                    <a:pt x="1891" y="1018"/>
                  </a:cubicBezTo>
                  <a:cubicBezTo>
                    <a:pt x="2015" y="863"/>
                    <a:pt x="2129" y="707"/>
                    <a:pt x="2233" y="540"/>
                  </a:cubicBezTo>
                  <a:cubicBezTo>
                    <a:pt x="2254" y="499"/>
                    <a:pt x="2285" y="457"/>
                    <a:pt x="2306" y="416"/>
                  </a:cubicBezTo>
                  <a:cubicBezTo>
                    <a:pt x="2316" y="385"/>
                    <a:pt x="2327" y="364"/>
                    <a:pt x="2347" y="344"/>
                  </a:cubicBezTo>
                  <a:lnTo>
                    <a:pt x="2378" y="281"/>
                  </a:lnTo>
                  <a:cubicBezTo>
                    <a:pt x="2389" y="260"/>
                    <a:pt x="2399" y="240"/>
                    <a:pt x="2410" y="208"/>
                  </a:cubicBezTo>
                  <a:lnTo>
                    <a:pt x="2440" y="146"/>
                  </a:lnTo>
                  <a:cubicBezTo>
                    <a:pt x="2461" y="94"/>
                    <a:pt x="2482" y="53"/>
                    <a:pt x="2493" y="0"/>
                  </a:cubicBezTo>
                  <a:close/>
                </a:path>
              </a:pathLst>
            </a:custGeom>
            <a:solidFill>
              <a:srgbClr val="A54675"/>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45;p48">
              <a:extLst>
                <a:ext uri="{FF2B5EF4-FFF2-40B4-BE49-F238E27FC236}">
                  <a16:creationId xmlns:a16="http://schemas.microsoft.com/office/drawing/2014/main" id="{83221495-A48E-FC46-4CE3-10C35CDF3174}"/>
                </a:ext>
              </a:extLst>
            </p:cNvPr>
            <p:cNvSpPr/>
            <p:nvPr/>
          </p:nvSpPr>
          <p:spPr>
            <a:xfrm>
              <a:off x="6552513" y="1842338"/>
              <a:ext cx="42075" cy="28575"/>
            </a:xfrm>
            <a:custGeom>
              <a:avLst/>
              <a:gdLst/>
              <a:ahLst/>
              <a:cxnLst/>
              <a:rect l="l" t="t" r="r" b="b"/>
              <a:pathLst>
                <a:path w="1683" h="1143" extrusionOk="0">
                  <a:moveTo>
                    <a:pt x="966" y="1"/>
                  </a:moveTo>
                  <a:cubicBezTo>
                    <a:pt x="935" y="1"/>
                    <a:pt x="893" y="1"/>
                    <a:pt x="862" y="11"/>
                  </a:cubicBezTo>
                  <a:lnTo>
                    <a:pt x="810" y="11"/>
                  </a:lnTo>
                  <a:cubicBezTo>
                    <a:pt x="800" y="11"/>
                    <a:pt x="779" y="21"/>
                    <a:pt x="758" y="21"/>
                  </a:cubicBezTo>
                  <a:cubicBezTo>
                    <a:pt x="633" y="52"/>
                    <a:pt x="509" y="115"/>
                    <a:pt x="405" y="188"/>
                  </a:cubicBezTo>
                  <a:cubicBezTo>
                    <a:pt x="301" y="260"/>
                    <a:pt x="218" y="354"/>
                    <a:pt x="156" y="458"/>
                  </a:cubicBezTo>
                  <a:cubicBezTo>
                    <a:pt x="156" y="468"/>
                    <a:pt x="146" y="478"/>
                    <a:pt x="146" y="478"/>
                  </a:cubicBezTo>
                  <a:lnTo>
                    <a:pt x="135" y="499"/>
                  </a:lnTo>
                  <a:lnTo>
                    <a:pt x="114" y="541"/>
                  </a:lnTo>
                  <a:cubicBezTo>
                    <a:pt x="94" y="561"/>
                    <a:pt x="84" y="592"/>
                    <a:pt x="73" y="624"/>
                  </a:cubicBezTo>
                  <a:cubicBezTo>
                    <a:pt x="73" y="634"/>
                    <a:pt x="63" y="644"/>
                    <a:pt x="63" y="665"/>
                  </a:cubicBezTo>
                  <a:cubicBezTo>
                    <a:pt x="52" y="675"/>
                    <a:pt x="52" y="686"/>
                    <a:pt x="42" y="707"/>
                  </a:cubicBezTo>
                  <a:cubicBezTo>
                    <a:pt x="42" y="728"/>
                    <a:pt x="31" y="758"/>
                    <a:pt x="21" y="790"/>
                  </a:cubicBezTo>
                  <a:cubicBezTo>
                    <a:pt x="11" y="852"/>
                    <a:pt x="1" y="904"/>
                    <a:pt x="11" y="966"/>
                  </a:cubicBezTo>
                  <a:cubicBezTo>
                    <a:pt x="11" y="1028"/>
                    <a:pt x="31" y="1090"/>
                    <a:pt x="63" y="1143"/>
                  </a:cubicBezTo>
                  <a:cubicBezTo>
                    <a:pt x="84" y="1081"/>
                    <a:pt x="114" y="1039"/>
                    <a:pt x="135" y="997"/>
                  </a:cubicBezTo>
                  <a:cubicBezTo>
                    <a:pt x="167" y="966"/>
                    <a:pt x="197" y="924"/>
                    <a:pt x="239" y="894"/>
                  </a:cubicBezTo>
                  <a:cubicBezTo>
                    <a:pt x="250" y="873"/>
                    <a:pt x="271" y="862"/>
                    <a:pt x="291" y="841"/>
                  </a:cubicBezTo>
                  <a:cubicBezTo>
                    <a:pt x="301" y="831"/>
                    <a:pt x="322" y="811"/>
                    <a:pt x="343" y="800"/>
                  </a:cubicBezTo>
                  <a:cubicBezTo>
                    <a:pt x="354" y="779"/>
                    <a:pt x="374" y="769"/>
                    <a:pt x="395" y="748"/>
                  </a:cubicBezTo>
                  <a:cubicBezTo>
                    <a:pt x="405" y="737"/>
                    <a:pt x="426" y="728"/>
                    <a:pt x="447" y="707"/>
                  </a:cubicBezTo>
                  <a:cubicBezTo>
                    <a:pt x="582" y="603"/>
                    <a:pt x="727" y="520"/>
                    <a:pt x="862" y="499"/>
                  </a:cubicBezTo>
                  <a:cubicBezTo>
                    <a:pt x="873" y="499"/>
                    <a:pt x="883" y="488"/>
                    <a:pt x="893" y="488"/>
                  </a:cubicBezTo>
                  <a:lnTo>
                    <a:pt x="914" y="488"/>
                  </a:lnTo>
                  <a:cubicBezTo>
                    <a:pt x="935" y="488"/>
                    <a:pt x="956" y="488"/>
                    <a:pt x="966" y="478"/>
                  </a:cubicBezTo>
                  <a:lnTo>
                    <a:pt x="1039" y="478"/>
                  </a:lnTo>
                  <a:cubicBezTo>
                    <a:pt x="1039" y="478"/>
                    <a:pt x="1049" y="488"/>
                    <a:pt x="1060" y="488"/>
                  </a:cubicBezTo>
                  <a:cubicBezTo>
                    <a:pt x="1122" y="499"/>
                    <a:pt x="1194" y="520"/>
                    <a:pt x="1256" y="551"/>
                  </a:cubicBezTo>
                  <a:cubicBezTo>
                    <a:pt x="1330" y="592"/>
                    <a:pt x="1392" y="644"/>
                    <a:pt x="1443" y="707"/>
                  </a:cubicBezTo>
                  <a:cubicBezTo>
                    <a:pt x="1475" y="737"/>
                    <a:pt x="1496" y="779"/>
                    <a:pt x="1516" y="821"/>
                  </a:cubicBezTo>
                  <a:cubicBezTo>
                    <a:pt x="1537" y="862"/>
                    <a:pt x="1547" y="914"/>
                    <a:pt x="1558" y="966"/>
                  </a:cubicBezTo>
                  <a:cubicBezTo>
                    <a:pt x="1641" y="894"/>
                    <a:pt x="1683" y="758"/>
                    <a:pt x="1672" y="634"/>
                  </a:cubicBezTo>
                  <a:cubicBezTo>
                    <a:pt x="1662" y="561"/>
                    <a:pt x="1651" y="499"/>
                    <a:pt x="1620" y="437"/>
                  </a:cubicBezTo>
                  <a:cubicBezTo>
                    <a:pt x="1599" y="384"/>
                    <a:pt x="1558" y="322"/>
                    <a:pt x="1516" y="271"/>
                  </a:cubicBezTo>
                  <a:cubicBezTo>
                    <a:pt x="1433" y="167"/>
                    <a:pt x="1319" y="84"/>
                    <a:pt x="1184" y="42"/>
                  </a:cubicBezTo>
                  <a:cubicBezTo>
                    <a:pt x="1163" y="31"/>
                    <a:pt x="1143" y="31"/>
                    <a:pt x="1132" y="21"/>
                  </a:cubicBezTo>
                  <a:cubicBezTo>
                    <a:pt x="1111" y="21"/>
                    <a:pt x="1090" y="21"/>
                    <a:pt x="1080" y="11"/>
                  </a:cubicBezTo>
                  <a:lnTo>
                    <a:pt x="1018" y="11"/>
                  </a:lnTo>
                  <a:lnTo>
                    <a:pt x="9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46;p48">
              <a:extLst>
                <a:ext uri="{FF2B5EF4-FFF2-40B4-BE49-F238E27FC236}">
                  <a16:creationId xmlns:a16="http://schemas.microsoft.com/office/drawing/2014/main" id="{35424F04-EC7D-ABE0-A91A-03775DF29F21}"/>
                </a:ext>
              </a:extLst>
            </p:cNvPr>
            <p:cNvSpPr/>
            <p:nvPr/>
          </p:nvSpPr>
          <p:spPr>
            <a:xfrm>
              <a:off x="6677888" y="1836638"/>
              <a:ext cx="52200" cy="27275"/>
            </a:xfrm>
            <a:custGeom>
              <a:avLst/>
              <a:gdLst/>
              <a:ahLst/>
              <a:cxnLst/>
              <a:rect l="l" t="t" r="r" b="b"/>
              <a:pathLst>
                <a:path w="2088" h="1091" extrusionOk="0">
                  <a:moveTo>
                    <a:pt x="893" y="0"/>
                  </a:moveTo>
                  <a:cubicBezTo>
                    <a:pt x="821" y="10"/>
                    <a:pt x="738" y="21"/>
                    <a:pt x="665" y="42"/>
                  </a:cubicBezTo>
                  <a:lnTo>
                    <a:pt x="613" y="52"/>
                  </a:lnTo>
                  <a:lnTo>
                    <a:pt x="561" y="73"/>
                  </a:lnTo>
                  <a:cubicBezTo>
                    <a:pt x="551" y="83"/>
                    <a:pt x="530" y="93"/>
                    <a:pt x="509" y="104"/>
                  </a:cubicBezTo>
                  <a:cubicBezTo>
                    <a:pt x="498" y="114"/>
                    <a:pt x="478" y="114"/>
                    <a:pt x="468" y="125"/>
                  </a:cubicBezTo>
                  <a:cubicBezTo>
                    <a:pt x="447" y="135"/>
                    <a:pt x="436" y="146"/>
                    <a:pt x="415" y="156"/>
                  </a:cubicBezTo>
                  <a:cubicBezTo>
                    <a:pt x="405" y="166"/>
                    <a:pt x="395" y="176"/>
                    <a:pt x="374" y="187"/>
                  </a:cubicBezTo>
                  <a:cubicBezTo>
                    <a:pt x="364" y="197"/>
                    <a:pt x="353" y="218"/>
                    <a:pt x="343" y="229"/>
                  </a:cubicBezTo>
                  <a:cubicBezTo>
                    <a:pt x="322" y="239"/>
                    <a:pt x="311" y="249"/>
                    <a:pt x="302" y="259"/>
                  </a:cubicBezTo>
                  <a:cubicBezTo>
                    <a:pt x="208" y="363"/>
                    <a:pt x="135" y="478"/>
                    <a:pt x="94" y="592"/>
                  </a:cubicBezTo>
                  <a:cubicBezTo>
                    <a:pt x="62" y="644"/>
                    <a:pt x="52" y="706"/>
                    <a:pt x="32" y="758"/>
                  </a:cubicBezTo>
                  <a:lnTo>
                    <a:pt x="0" y="945"/>
                  </a:lnTo>
                  <a:cubicBezTo>
                    <a:pt x="52" y="903"/>
                    <a:pt x="104" y="872"/>
                    <a:pt x="145" y="831"/>
                  </a:cubicBezTo>
                  <a:lnTo>
                    <a:pt x="281" y="727"/>
                  </a:lnTo>
                  <a:cubicBezTo>
                    <a:pt x="374" y="665"/>
                    <a:pt x="457" y="602"/>
                    <a:pt x="540" y="561"/>
                  </a:cubicBezTo>
                  <a:cubicBezTo>
                    <a:pt x="623" y="519"/>
                    <a:pt x="696" y="499"/>
                    <a:pt x="768" y="488"/>
                  </a:cubicBezTo>
                  <a:cubicBezTo>
                    <a:pt x="796" y="488"/>
                    <a:pt x="824" y="483"/>
                    <a:pt x="851" y="483"/>
                  </a:cubicBezTo>
                  <a:cubicBezTo>
                    <a:pt x="865" y="483"/>
                    <a:pt x="879" y="485"/>
                    <a:pt x="893" y="488"/>
                  </a:cubicBezTo>
                  <a:lnTo>
                    <a:pt x="945" y="488"/>
                  </a:lnTo>
                  <a:cubicBezTo>
                    <a:pt x="955" y="488"/>
                    <a:pt x="966" y="488"/>
                    <a:pt x="976" y="499"/>
                  </a:cubicBezTo>
                  <a:lnTo>
                    <a:pt x="1008" y="499"/>
                  </a:lnTo>
                  <a:cubicBezTo>
                    <a:pt x="1018" y="499"/>
                    <a:pt x="1028" y="509"/>
                    <a:pt x="1038" y="509"/>
                  </a:cubicBezTo>
                  <a:lnTo>
                    <a:pt x="1070" y="509"/>
                  </a:lnTo>
                  <a:cubicBezTo>
                    <a:pt x="1080" y="519"/>
                    <a:pt x="1091" y="519"/>
                    <a:pt x="1101" y="519"/>
                  </a:cubicBezTo>
                  <a:cubicBezTo>
                    <a:pt x="1121" y="529"/>
                    <a:pt x="1132" y="529"/>
                    <a:pt x="1142" y="529"/>
                  </a:cubicBezTo>
                  <a:cubicBezTo>
                    <a:pt x="1184" y="550"/>
                    <a:pt x="1225" y="561"/>
                    <a:pt x="1267" y="582"/>
                  </a:cubicBezTo>
                  <a:cubicBezTo>
                    <a:pt x="1308" y="602"/>
                    <a:pt x="1350" y="612"/>
                    <a:pt x="1391" y="644"/>
                  </a:cubicBezTo>
                  <a:cubicBezTo>
                    <a:pt x="1433" y="665"/>
                    <a:pt x="1474" y="686"/>
                    <a:pt x="1516" y="716"/>
                  </a:cubicBezTo>
                  <a:cubicBezTo>
                    <a:pt x="1568" y="748"/>
                    <a:pt x="1610" y="779"/>
                    <a:pt x="1651" y="799"/>
                  </a:cubicBezTo>
                  <a:lnTo>
                    <a:pt x="1786" y="903"/>
                  </a:lnTo>
                  <a:cubicBezTo>
                    <a:pt x="1838" y="935"/>
                    <a:pt x="1880" y="965"/>
                    <a:pt x="1931" y="997"/>
                  </a:cubicBezTo>
                  <a:lnTo>
                    <a:pt x="2087" y="1090"/>
                  </a:lnTo>
                  <a:cubicBezTo>
                    <a:pt x="2077" y="1028"/>
                    <a:pt x="2056" y="965"/>
                    <a:pt x="2046" y="914"/>
                  </a:cubicBezTo>
                  <a:cubicBezTo>
                    <a:pt x="2025" y="852"/>
                    <a:pt x="1994" y="799"/>
                    <a:pt x="1973" y="748"/>
                  </a:cubicBezTo>
                  <a:cubicBezTo>
                    <a:pt x="1921" y="633"/>
                    <a:pt x="1859" y="529"/>
                    <a:pt x="1776" y="436"/>
                  </a:cubicBezTo>
                  <a:cubicBezTo>
                    <a:pt x="1734" y="384"/>
                    <a:pt x="1693" y="343"/>
                    <a:pt x="1640" y="291"/>
                  </a:cubicBezTo>
                  <a:lnTo>
                    <a:pt x="1610" y="259"/>
                  </a:lnTo>
                  <a:cubicBezTo>
                    <a:pt x="1599" y="249"/>
                    <a:pt x="1578" y="239"/>
                    <a:pt x="1568" y="229"/>
                  </a:cubicBezTo>
                  <a:lnTo>
                    <a:pt x="1547" y="218"/>
                  </a:lnTo>
                  <a:lnTo>
                    <a:pt x="1527" y="197"/>
                  </a:lnTo>
                  <a:cubicBezTo>
                    <a:pt x="1516" y="197"/>
                    <a:pt x="1495" y="187"/>
                    <a:pt x="1485" y="176"/>
                  </a:cubicBezTo>
                  <a:cubicBezTo>
                    <a:pt x="1433" y="135"/>
                    <a:pt x="1371" y="104"/>
                    <a:pt x="1298" y="83"/>
                  </a:cubicBezTo>
                  <a:lnTo>
                    <a:pt x="1257" y="63"/>
                  </a:lnTo>
                  <a:cubicBezTo>
                    <a:pt x="1236" y="63"/>
                    <a:pt x="1225" y="52"/>
                    <a:pt x="1204" y="52"/>
                  </a:cubicBezTo>
                  <a:lnTo>
                    <a:pt x="1184" y="42"/>
                  </a:lnTo>
                  <a:lnTo>
                    <a:pt x="1153" y="31"/>
                  </a:lnTo>
                  <a:cubicBezTo>
                    <a:pt x="1142" y="31"/>
                    <a:pt x="1121" y="21"/>
                    <a:pt x="1101" y="21"/>
                  </a:cubicBezTo>
                  <a:cubicBezTo>
                    <a:pt x="1028" y="10"/>
                    <a:pt x="966" y="0"/>
                    <a:pt x="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 name="Picture 58">
            <a:extLst>
              <a:ext uri="{FF2B5EF4-FFF2-40B4-BE49-F238E27FC236}">
                <a16:creationId xmlns:a16="http://schemas.microsoft.com/office/drawing/2014/main" id="{ECEB36AB-C78F-1EB4-823F-9826FD0FBA3E}"/>
              </a:ext>
            </a:extLst>
          </p:cNvPr>
          <p:cNvPicPr>
            <a:picLocks noChangeAspect="1"/>
          </p:cNvPicPr>
          <p:nvPr/>
        </p:nvPicPr>
        <p:blipFill>
          <a:blip r:embed="rId2"/>
          <a:stretch>
            <a:fillRect/>
          </a:stretch>
        </p:blipFill>
        <p:spPr>
          <a:xfrm>
            <a:off x="2647932" y="3162081"/>
            <a:ext cx="3656950" cy="1694387"/>
          </a:xfrm>
          <a:prstGeom prst="rect">
            <a:avLst/>
          </a:prstGeom>
        </p:spPr>
      </p:pic>
    </p:spTree>
    <p:extLst>
      <p:ext uri="{BB962C8B-B14F-4D97-AF65-F5344CB8AC3E}">
        <p14:creationId xmlns:p14="http://schemas.microsoft.com/office/powerpoint/2010/main" val="414866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c-systems">
            <a:extLst>
              <a:ext uri="{FF2B5EF4-FFF2-40B4-BE49-F238E27FC236}">
                <a16:creationId xmlns:a16="http://schemas.microsoft.com/office/drawing/2014/main" id="{F8074E2D-BA9E-DEB8-B708-F03A64B3B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525" y="696277"/>
            <a:ext cx="6953015" cy="3750945"/>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452;p44">
            <a:extLst>
              <a:ext uri="{FF2B5EF4-FFF2-40B4-BE49-F238E27FC236}">
                <a16:creationId xmlns:a16="http://schemas.microsoft.com/office/drawing/2014/main" id="{B5643670-7B14-1041-BBDE-903E1F6EA6AE}"/>
              </a:ext>
            </a:extLst>
          </p:cNvPr>
          <p:cNvSpPr/>
          <p:nvPr/>
        </p:nvSpPr>
        <p:spPr>
          <a:xfrm>
            <a:off x="7778335" y="4196425"/>
            <a:ext cx="823936" cy="702137"/>
          </a:xfrm>
          <a:custGeom>
            <a:avLst/>
            <a:gdLst/>
            <a:ahLst/>
            <a:cxnLst/>
            <a:rect l="l" t="t" r="r" b="b"/>
            <a:pathLst>
              <a:path w="18642" h="18642" extrusionOk="0">
                <a:moveTo>
                  <a:pt x="9321" y="1256"/>
                </a:moveTo>
                <a:cubicBezTo>
                  <a:pt x="10158" y="1256"/>
                  <a:pt x="10843" y="1978"/>
                  <a:pt x="10843" y="2777"/>
                </a:cubicBezTo>
                <a:cubicBezTo>
                  <a:pt x="10843" y="3614"/>
                  <a:pt x="10196" y="4337"/>
                  <a:pt x="9321" y="4337"/>
                </a:cubicBezTo>
                <a:cubicBezTo>
                  <a:pt x="8446" y="4337"/>
                  <a:pt x="7799" y="3614"/>
                  <a:pt x="7799" y="2777"/>
                </a:cubicBezTo>
                <a:cubicBezTo>
                  <a:pt x="7799" y="1902"/>
                  <a:pt x="8484" y="1256"/>
                  <a:pt x="9321" y="1256"/>
                </a:cubicBezTo>
                <a:close/>
                <a:moveTo>
                  <a:pt x="14689" y="4086"/>
                </a:moveTo>
                <a:cubicBezTo>
                  <a:pt x="15180" y="4086"/>
                  <a:pt x="15669" y="4312"/>
                  <a:pt x="15979" y="4718"/>
                </a:cubicBezTo>
                <a:cubicBezTo>
                  <a:pt x="16435" y="5440"/>
                  <a:pt x="16245" y="6392"/>
                  <a:pt x="15598" y="6848"/>
                </a:cubicBezTo>
                <a:cubicBezTo>
                  <a:pt x="15323" y="7037"/>
                  <a:pt x="15014" y="7126"/>
                  <a:pt x="14712" y="7126"/>
                </a:cubicBezTo>
                <a:cubicBezTo>
                  <a:pt x="14222" y="7126"/>
                  <a:pt x="13750" y="6891"/>
                  <a:pt x="13468" y="6468"/>
                </a:cubicBezTo>
                <a:cubicBezTo>
                  <a:pt x="12935" y="5821"/>
                  <a:pt x="13126" y="4870"/>
                  <a:pt x="13848" y="4337"/>
                </a:cubicBezTo>
                <a:cubicBezTo>
                  <a:pt x="14104" y="4167"/>
                  <a:pt x="14397" y="4086"/>
                  <a:pt x="14689" y="4086"/>
                </a:cubicBezTo>
                <a:close/>
                <a:moveTo>
                  <a:pt x="3908" y="4098"/>
                </a:moveTo>
                <a:cubicBezTo>
                  <a:pt x="4209" y="4098"/>
                  <a:pt x="4518" y="4187"/>
                  <a:pt x="4794" y="4375"/>
                </a:cubicBezTo>
                <a:cubicBezTo>
                  <a:pt x="5479" y="4870"/>
                  <a:pt x="5669" y="5821"/>
                  <a:pt x="5174" y="6544"/>
                </a:cubicBezTo>
                <a:cubicBezTo>
                  <a:pt x="4892" y="6967"/>
                  <a:pt x="4420" y="7202"/>
                  <a:pt x="3930" y="7202"/>
                </a:cubicBezTo>
                <a:cubicBezTo>
                  <a:pt x="3628" y="7202"/>
                  <a:pt x="3319" y="7113"/>
                  <a:pt x="3044" y="6924"/>
                </a:cubicBezTo>
                <a:cubicBezTo>
                  <a:pt x="2321" y="6430"/>
                  <a:pt x="2131" y="5479"/>
                  <a:pt x="2663" y="4756"/>
                </a:cubicBezTo>
                <a:cubicBezTo>
                  <a:pt x="2946" y="4332"/>
                  <a:pt x="3418" y="4098"/>
                  <a:pt x="3908" y="4098"/>
                </a:cubicBezTo>
                <a:close/>
                <a:moveTo>
                  <a:pt x="9321" y="7799"/>
                </a:moveTo>
                <a:cubicBezTo>
                  <a:pt x="10158" y="7799"/>
                  <a:pt x="10843" y="8522"/>
                  <a:pt x="10843" y="9397"/>
                </a:cubicBezTo>
                <a:cubicBezTo>
                  <a:pt x="10843" y="10196"/>
                  <a:pt x="10196" y="10919"/>
                  <a:pt x="9321" y="10919"/>
                </a:cubicBezTo>
                <a:cubicBezTo>
                  <a:pt x="8446" y="10919"/>
                  <a:pt x="7799" y="10196"/>
                  <a:pt x="7799" y="9397"/>
                </a:cubicBezTo>
                <a:cubicBezTo>
                  <a:pt x="7799" y="8522"/>
                  <a:pt x="8484" y="7799"/>
                  <a:pt x="9321" y="7799"/>
                </a:cubicBezTo>
                <a:close/>
                <a:moveTo>
                  <a:pt x="14696" y="11451"/>
                </a:moveTo>
                <a:cubicBezTo>
                  <a:pt x="15003" y="11451"/>
                  <a:pt x="15318" y="11549"/>
                  <a:pt x="15598" y="11756"/>
                </a:cubicBezTo>
                <a:cubicBezTo>
                  <a:pt x="16321" y="12288"/>
                  <a:pt x="16435" y="13239"/>
                  <a:pt x="15979" y="13886"/>
                </a:cubicBezTo>
                <a:cubicBezTo>
                  <a:pt x="15676" y="14328"/>
                  <a:pt x="15203" y="14571"/>
                  <a:pt x="14724" y="14571"/>
                </a:cubicBezTo>
                <a:cubicBezTo>
                  <a:pt x="14420" y="14571"/>
                  <a:pt x="14114" y="14473"/>
                  <a:pt x="13848" y="14267"/>
                </a:cubicBezTo>
                <a:cubicBezTo>
                  <a:pt x="13126" y="13810"/>
                  <a:pt x="12935" y="12859"/>
                  <a:pt x="13468" y="12136"/>
                </a:cubicBezTo>
                <a:cubicBezTo>
                  <a:pt x="13747" y="11694"/>
                  <a:pt x="14212" y="11451"/>
                  <a:pt x="14696" y="11451"/>
                </a:cubicBezTo>
                <a:close/>
                <a:moveTo>
                  <a:pt x="3912" y="11543"/>
                </a:moveTo>
                <a:cubicBezTo>
                  <a:pt x="4408" y="11543"/>
                  <a:pt x="4888" y="11769"/>
                  <a:pt x="5174" y="12174"/>
                </a:cubicBezTo>
                <a:cubicBezTo>
                  <a:pt x="5669" y="12897"/>
                  <a:pt x="5479" y="13848"/>
                  <a:pt x="4794" y="14343"/>
                </a:cubicBezTo>
                <a:cubicBezTo>
                  <a:pt x="4524" y="14513"/>
                  <a:pt x="4222" y="14594"/>
                  <a:pt x="3926" y="14594"/>
                </a:cubicBezTo>
                <a:cubicBezTo>
                  <a:pt x="3430" y="14594"/>
                  <a:pt x="2949" y="14368"/>
                  <a:pt x="2663" y="13962"/>
                </a:cubicBezTo>
                <a:cubicBezTo>
                  <a:pt x="2169" y="13239"/>
                  <a:pt x="2397" y="12288"/>
                  <a:pt x="3044" y="11794"/>
                </a:cubicBezTo>
                <a:cubicBezTo>
                  <a:pt x="3314" y="11623"/>
                  <a:pt x="3616" y="11543"/>
                  <a:pt x="3912" y="11543"/>
                </a:cubicBezTo>
                <a:close/>
                <a:moveTo>
                  <a:pt x="9321" y="14381"/>
                </a:moveTo>
                <a:cubicBezTo>
                  <a:pt x="10158" y="14381"/>
                  <a:pt x="10843" y="15028"/>
                  <a:pt x="10843" y="15903"/>
                </a:cubicBezTo>
                <a:cubicBezTo>
                  <a:pt x="10843" y="16740"/>
                  <a:pt x="10196" y="17424"/>
                  <a:pt x="9321" y="17424"/>
                </a:cubicBezTo>
                <a:cubicBezTo>
                  <a:pt x="8446" y="17424"/>
                  <a:pt x="7799" y="16740"/>
                  <a:pt x="7799" y="15903"/>
                </a:cubicBezTo>
                <a:cubicBezTo>
                  <a:pt x="7799" y="15028"/>
                  <a:pt x="8484" y="14381"/>
                  <a:pt x="9321" y="14381"/>
                </a:cubicBezTo>
                <a:close/>
                <a:moveTo>
                  <a:pt x="9321" y="0"/>
                </a:moveTo>
                <a:cubicBezTo>
                  <a:pt x="4185" y="0"/>
                  <a:pt x="0" y="4185"/>
                  <a:pt x="0" y="9321"/>
                </a:cubicBezTo>
                <a:cubicBezTo>
                  <a:pt x="0" y="14457"/>
                  <a:pt x="4185" y="18642"/>
                  <a:pt x="9321" y="18642"/>
                </a:cubicBezTo>
                <a:cubicBezTo>
                  <a:pt x="14457" y="18642"/>
                  <a:pt x="18642" y="14457"/>
                  <a:pt x="18642" y="9321"/>
                </a:cubicBezTo>
                <a:cubicBezTo>
                  <a:pt x="18642" y="4185"/>
                  <a:pt x="14457" y="0"/>
                  <a:pt x="9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65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9FEF-C085-8B0A-708D-0A1D64BEEDF7}"/>
              </a:ext>
            </a:extLst>
          </p:cNvPr>
          <p:cNvSpPr>
            <a:spLocks noGrp="1"/>
          </p:cNvSpPr>
          <p:nvPr>
            <p:ph type="title"/>
          </p:nvPr>
        </p:nvSpPr>
        <p:spPr>
          <a:xfrm>
            <a:off x="405901" y="79380"/>
            <a:ext cx="8332198" cy="572700"/>
          </a:xfrm>
        </p:spPr>
        <p:txBody>
          <a:bodyPr>
            <a:noAutofit/>
          </a:bodyPr>
          <a:lstStyle/>
          <a:p>
            <a:r>
              <a:rPr lang="en-US" sz="2800" b="0" dirty="0">
                <a:latin typeface="Algerian" panose="04020705040A02060702" pitchFamily="82" charset="0"/>
              </a:rPr>
              <a:t>Content-Based Recommendation Model</a:t>
            </a:r>
            <a:endParaRPr lang="en-IN" sz="2800" b="0" dirty="0">
              <a:latin typeface="Algerian" panose="04020705040A02060702" pitchFamily="82" charset="0"/>
            </a:endParaRPr>
          </a:p>
        </p:txBody>
      </p:sp>
      <p:sp>
        <p:nvSpPr>
          <p:cNvPr id="3" name="Text Placeholder 2">
            <a:extLst>
              <a:ext uri="{FF2B5EF4-FFF2-40B4-BE49-F238E27FC236}">
                <a16:creationId xmlns:a16="http://schemas.microsoft.com/office/drawing/2014/main" id="{ED98FF53-71BC-57FE-F95C-442AB0BC5888}"/>
              </a:ext>
            </a:extLst>
          </p:cNvPr>
          <p:cNvSpPr>
            <a:spLocks noGrp="1"/>
          </p:cNvSpPr>
          <p:nvPr>
            <p:ph type="body" idx="1"/>
          </p:nvPr>
        </p:nvSpPr>
        <p:spPr>
          <a:xfrm>
            <a:off x="336300" y="484796"/>
            <a:ext cx="8471399" cy="4464120"/>
          </a:xfrm>
        </p:spPr>
        <p:txBody>
          <a:bodyPr/>
          <a:lstStyle/>
          <a:p>
            <a:pPr marL="152400" indent="0" algn="just">
              <a:lnSpc>
                <a:spcPct val="150000"/>
              </a:lnSpc>
              <a:buNone/>
            </a:pPr>
            <a:r>
              <a:rPr lang="en-US" sz="1800" dirty="0">
                <a:latin typeface="Amasis MT Pro Light" panose="02040304050005020304" pitchFamily="18" charset="0"/>
              </a:rPr>
              <a:t>To determine the relative importance of a document / article / news item / movie etc., concepts used are:-</a:t>
            </a:r>
          </a:p>
          <a:p>
            <a:pPr marL="952500" lvl="1" indent="-342900" algn="just">
              <a:lnSpc>
                <a:spcPct val="150000"/>
              </a:lnSpc>
              <a:buClr>
                <a:schemeClr val="accent2"/>
              </a:buClr>
              <a:buFont typeface="Wingdings" panose="05000000000000000000" pitchFamily="2" charset="2"/>
              <a:buChar char="q"/>
            </a:pPr>
            <a:r>
              <a:rPr lang="en-US" sz="1800" b="1" dirty="0">
                <a:latin typeface="Amasis MT Pro Light" panose="02040304050005020304" pitchFamily="18" charset="0"/>
              </a:rPr>
              <a:t>Term Frequency (TF) </a:t>
            </a:r>
            <a:r>
              <a:rPr lang="en-US" sz="1800" dirty="0">
                <a:latin typeface="Amasis MT Pro Light" panose="02040304050005020304" pitchFamily="18" charset="0"/>
              </a:rPr>
              <a:t>- This is simply the frequency of a word in a document.</a:t>
            </a:r>
          </a:p>
          <a:p>
            <a:pPr marL="952500" lvl="1" indent="-342900" algn="just">
              <a:lnSpc>
                <a:spcPct val="150000"/>
              </a:lnSpc>
              <a:buClr>
                <a:schemeClr val="accent2"/>
              </a:buClr>
              <a:buFont typeface="Wingdings" panose="05000000000000000000" pitchFamily="2" charset="2"/>
              <a:buChar char="q"/>
            </a:pPr>
            <a:r>
              <a:rPr lang="en-US" sz="1800" b="1" dirty="0">
                <a:latin typeface="Amasis MT Pro Light" panose="02040304050005020304" pitchFamily="18" charset="0"/>
              </a:rPr>
              <a:t> Inverse Document Frequency (IDF) </a:t>
            </a:r>
            <a:r>
              <a:rPr lang="en-US" sz="1800" dirty="0">
                <a:latin typeface="Amasis MT Pro Light" panose="02040304050005020304" pitchFamily="18" charset="0"/>
              </a:rPr>
              <a:t>- This the inverse of the document frequency among the whole corpus of documents.</a:t>
            </a:r>
          </a:p>
          <a:p>
            <a:pPr marL="609600" lvl="1" indent="0" algn="just">
              <a:lnSpc>
                <a:spcPct val="150000"/>
              </a:lnSpc>
              <a:buClr>
                <a:schemeClr val="accent2"/>
              </a:buClr>
              <a:buNone/>
            </a:pPr>
            <a:r>
              <a:rPr lang="en-US" sz="1800" dirty="0">
                <a:latin typeface="Amasis MT Pro Light" panose="02040304050005020304" pitchFamily="18" charset="0"/>
              </a:rPr>
              <a:t>TF-IDF weighting negates the effect of high frequency words in determining the importance of an item (document).</a:t>
            </a:r>
          </a:p>
          <a:p>
            <a:pPr algn="just"/>
            <a:endParaRPr lang="en-IN" dirty="0"/>
          </a:p>
        </p:txBody>
      </p:sp>
      <p:pic>
        <p:nvPicPr>
          <p:cNvPr id="4" name="Picture 3">
            <a:extLst>
              <a:ext uri="{FF2B5EF4-FFF2-40B4-BE49-F238E27FC236}">
                <a16:creationId xmlns:a16="http://schemas.microsoft.com/office/drawing/2014/main" id="{1ADDC3E1-10EF-B8FA-3318-0ECA6A8694C7}"/>
              </a:ext>
            </a:extLst>
          </p:cNvPr>
          <p:cNvPicPr>
            <a:picLocks noChangeAspect="1"/>
          </p:cNvPicPr>
          <p:nvPr/>
        </p:nvPicPr>
        <p:blipFill>
          <a:blip r:embed="rId2"/>
          <a:stretch>
            <a:fillRect/>
          </a:stretch>
        </p:blipFill>
        <p:spPr>
          <a:xfrm>
            <a:off x="2500827" y="3527498"/>
            <a:ext cx="4525828" cy="1435475"/>
          </a:xfrm>
          <a:prstGeom prst="rect">
            <a:avLst/>
          </a:prstGeom>
        </p:spPr>
      </p:pic>
      <p:grpSp>
        <p:nvGrpSpPr>
          <p:cNvPr id="5" name="Google Shape;864;p33">
            <a:extLst>
              <a:ext uri="{FF2B5EF4-FFF2-40B4-BE49-F238E27FC236}">
                <a16:creationId xmlns:a16="http://schemas.microsoft.com/office/drawing/2014/main" id="{FEAE5A4D-AAA1-6300-99B6-A2196D0E6406}"/>
              </a:ext>
            </a:extLst>
          </p:cNvPr>
          <p:cNvGrpSpPr/>
          <p:nvPr/>
        </p:nvGrpSpPr>
        <p:grpSpPr>
          <a:xfrm>
            <a:off x="7536002" y="3173261"/>
            <a:ext cx="1508760" cy="1884237"/>
            <a:chOff x="1379425" y="238050"/>
            <a:chExt cx="2421300" cy="2591375"/>
          </a:xfrm>
        </p:grpSpPr>
        <p:sp>
          <p:nvSpPr>
            <p:cNvPr id="6" name="Google Shape;865;p33">
              <a:extLst>
                <a:ext uri="{FF2B5EF4-FFF2-40B4-BE49-F238E27FC236}">
                  <a16:creationId xmlns:a16="http://schemas.microsoft.com/office/drawing/2014/main" id="{87E984D7-6E8B-4EB4-D62F-A2D0E0585373}"/>
                </a:ext>
              </a:extLst>
            </p:cNvPr>
            <p:cNvSpPr/>
            <p:nvPr/>
          </p:nvSpPr>
          <p:spPr>
            <a:xfrm>
              <a:off x="1410825" y="2602025"/>
              <a:ext cx="2389900" cy="227400"/>
            </a:xfrm>
            <a:custGeom>
              <a:avLst/>
              <a:gdLst/>
              <a:ahLst/>
              <a:cxnLst/>
              <a:rect l="l" t="t" r="r" b="b"/>
              <a:pathLst>
                <a:path w="95596" h="9096" extrusionOk="0">
                  <a:moveTo>
                    <a:pt x="88836" y="0"/>
                  </a:moveTo>
                  <a:cubicBezTo>
                    <a:pt x="84226" y="0"/>
                    <a:pt x="79564" y="820"/>
                    <a:pt x="74975" y="1454"/>
                  </a:cubicBezTo>
                  <a:cubicBezTo>
                    <a:pt x="67250" y="2523"/>
                    <a:pt x="59452" y="3074"/>
                    <a:pt x="51655" y="3094"/>
                  </a:cubicBezTo>
                  <a:lnTo>
                    <a:pt x="51375" y="3094"/>
                  </a:lnTo>
                  <a:cubicBezTo>
                    <a:pt x="47782" y="3094"/>
                    <a:pt x="44190" y="2938"/>
                    <a:pt x="40597" y="2804"/>
                  </a:cubicBezTo>
                  <a:lnTo>
                    <a:pt x="40140" y="2804"/>
                  </a:lnTo>
                  <a:cubicBezTo>
                    <a:pt x="37597" y="2804"/>
                    <a:pt x="35064" y="3520"/>
                    <a:pt x="32561" y="3821"/>
                  </a:cubicBezTo>
                  <a:cubicBezTo>
                    <a:pt x="29301" y="4205"/>
                    <a:pt x="26072" y="4423"/>
                    <a:pt x="22791" y="4433"/>
                  </a:cubicBezTo>
                  <a:lnTo>
                    <a:pt x="22220" y="4433"/>
                  </a:lnTo>
                  <a:cubicBezTo>
                    <a:pt x="20403" y="4433"/>
                    <a:pt x="18576" y="4403"/>
                    <a:pt x="16758" y="4361"/>
                  </a:cubicBezTo>
                  <a:cubicBezTo>
                    <a:pt x="14931" y="4329"/>
                    <a:pt x="13115" y="4288"/>
                    <a:pt x="11287" y="4288"/>
                  </a:cubicBezTo>
                  <a:cubicBezTo>
                    <a:pt x="8556" y="4288"/>
                    <a:pt x="5826" y="4371"/>
                    <a:pt x="3095" y="4662"/>
                  </a:cubicBezTo>
                  <a:cubicBezTo>
                    <a:pt x="2534" y="4714"/>
                    <a:pt x="1943" y="4797"/>
                    <a:pt x="1465" y="5098"/>
                  </a:cubicBezTo>
                  <a:cubicBezTo>
                    <a:pt x="1" y="6064"/>
                    <a:pt x="1174" y="6832"/>
                    <a:pt x="2783" y="7372"/>
                  </a:cubicBezTo>
                  <a:cubicBezTo>
                    <a:pt x="4258" y="7880"/>
                    <a:pt x="6096" y="8192"/>
                    <a:pt x="6573" y="8286"/>
                  </a:cubicBezTo>
                  <a:cubicBezTo>
                    <a:pt x="9750" y="8898"/>
                    <a:pt x="13000" y="9085"/>
                    <a:pt x="16229" y="9096"/>
                  </a:cubicBezTo>
                  <a:lnTo>
                    <a:pt x="16645" y="9096"/>
                  </a:lnTo>
                  <a:cubicBezTo>
                    <a:pt x="22770" y="9096"/>
                    <a:pt x="28865" y="8420"/>
                    <a:pt x="34960" y="7808"/>
                  </a:cubicBezTo>
                  <a:cubicBezTo>
                    <a:pt x="36060" y="7693"/>
                    <a:pt x="37223" y="7538"/>
                    <a:pt x="38064" y="6821"/>
                  </a:cubicBezTo>
                  <a:cubicBezTo>
                    <a:pt x="38635" y="6334"/>
                    <a:pt x="38998" y="5638"/>
                    <a:pt x="39611" y="5222"/>
                  </a:cubicBezTo>
                  <a:cubicBezTo>
                    <a:pt x="40286" y="4766"/>
                    <a:pt x="41158" y="4735"/>
                    <a:pt x="41979" y="4724"/>
                  </a:cubicBezTo>
                  <a:cubicBezTo>
                    <a:pt x="42477" y="4714"/>
                    <a:pt x="42965" y="4714"/>
                    <a:pt x="43453" y="4714"/>
                  </a:cubicBezTo>
                  <a:cubicBezTo>
                    <a:pt x="47855" y="4714"/>
                    <a:pt x="52258" y="4922"/>
                    <a:pt x="56660" y="5129"/>
                  </a:cubicBezTo>
                  <a:cubicBezTo>
                    <a:pt x="61051" y="5347"/>
                    <a:pt x="65454" y="5555"/>
                    <a:pt x="69856" y="5555"/>
                  </a:cubicBezTo>
                  <a:lnTo>
                    <a:pt x="70386" y="5555"/>
                  </a:lnTo>
                  <a:cubicBezTo>
                    <a:pt x="75047" y="5534"/>
                    <a:pt x="79710" y="5275"/>
                    <a:pt x="84309" y="4496"/>
                  </a:cubicBezTo>
                  <a:cubicBezTo>
                    <a:pt x="86604" y="4101"/>
                    <a:pt x="88826" y="3510"/>
                    <a:pt x="91068" y="2917"/>
                  </a:cubicBezTo>
                  <a:cubicBezTo>
                    <a:pt x="91847" y="2710"/>
                    <a:pt x="92833" y="2585"/>
                    <a:pt x="93560" y="2274"/>
                  </a:cubicBezTo>
                  <a:cubicBezTo>
                    <a:pt x="93799" y="2170"/>
                    <a:pt x="95595" y="716"/>
                    <a:pt x="95501" y="696"/>
                  </a:cubicBezTo>
                  <a:cubicBezTo>
                    <a:pt x="93300" y="197"/>
                    <a:pt x="91078" y="0"/>
                    <a:pt x="88836" y="0"/>
                  </a:cubicBezTo>
                  <a:close/>
                </a:path>
              </a:pathLst>
            </a:custGeom>
            <a:solidFill>
              <a:srgbClr val="0C0C0C">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66;p33">
              <a:extLst>
                <a:ext uri="{FF2B5EF4-FFF2-40B4-BE49-F238E27FC236}">
                  <a16:creationId xmlns:a16="http://schemas.microsoft.com/office/drawing/2014/main" id="{9B767621-502A-642F-6CC3-8ECF45189ABA}"/>
                </a:ext>
              </a:extLst>
            </p:cNvPr>
            <p:cNvSpPr/>
            <p:nvPr/>
          </p:nvSpPr>
          <p:spPr>
            <a:xfrm>
              <a:off x="2432500" y="2084475"/>
              <a:ext cx="90625" cy="233200"/>
            </a:xfrm>
            <a:custGeom>
              <a:avLst/>
              <a:gdLst/>
              <a:ahLst/>
              <a:cxnLst/>
              <a:rect l="l" t="t" r="r" b="b"/>
              <a:pathLst>
                <a:path w="3625" h="9328" extrusionOk="0">
                  <a:moveTo>
                    <a:pt x="928" y="0"/>
                  </a:moveTo>
                  <a:cubicBezTo>
                    <a:pt x="855" y="0"/>
                    <a:pt x="781" y="10"/>
                    <a:pt x="706" y="30"/>
                  </a:cubicBezTo>
                  <a:cubicBezTo>
                    <a:pt x="281" y="134"/>
                    <a:pt x="0" y="528"/>
                    <a:pt x="94" y="913"/>
                  </a:cubicBezTo>
                  <a:lnTo>
                    <a:pt x="1984" y="8804"/>
                  </a:lnTo>
                  <a:cubicBezTo>
                    <a:pt x="2053" y="9116"/>
                    <a:pt x="2362" y="9327"/>
                    <a:pt x="2710" y="9327"/>
                  </a:cubicBezTo>
                  <a:cubicBezTo>
                    <a:pt x="2779" y="9327"/>
                    <a:pt x="2848" y="9319"/>
                    <a:pt x="2918" y="9302"/>
                  </a:cubicBezTo>
                  <a:cubicBezTo>
                    <a:pt x="3343" y="9187"/>
                    <a:pt x="3624" y="8793"/>
                    <a:pt x="3530" y="8409"/>
                  </a:cubicBezTo>
                  <a:lnTo>
                    <a:pt x="1652" y="518"/>
                  </a:lnTo>
                  <a:cubicBezTo>
                    <a:pt x="1574" y="210"/>
                    <a:pt x="1271" y="0"/>
                    <a:pt x="928" y="0"/>
                  </a:cubicBezTo>
                  <a:close/>
                </a:path>
              </a:pathLst>
            </a:custGeom>
            <a:solidFill>
              <a:srgbClr val="2F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67;p33">
              <a:extLst>
                <a:ext uri="{FF2B5EF4-FFF2-40B4-BE49-F238E27FC236}">
                  <a16:creationId xmlns:a16="http://schemas.microsoft.com/office/drawing/2014/main" id="{46124E6E-60DF-F5D1-7FEC-CCF08C78053B}"/>
                </a:ext>
              </a:extLst>
            </p:cNvPr>
            <p:cNvSpPr/>
            <p:nvPr/>
          </p:nvSpPr>
          <p:spPr>
            <a:xfrm>
              <a:off x="2298550" y="2074250"/>
              <a:ext cx="174200" cy="48925"/>
            </a:xfrm>
            <a:custGeom>
              <a:avLst/>
              <a:gdLst/>
              <a:ahLst/>
              <a:cxnLst/>
              <a:rect l="l" t="t" r="r" b="b"/>
              <a:pathLst>
                <a:path w="6968" h="1957" extrusionOk="0">
                  <a:moveTo>
                    <a:pt x="784" y="1"/>
                  </a:moveTo>
                  <a:cubicBezTo>
                    <a:pt x="394" y="1"/>
                    <a:pt x="72" y="291"/>
                    <a:pt x="42" y="657"/>
                  </a:cubicBezTo>
                  <a:lnTo>
                    <a:pt x="32" y="854"/>
                  </a:lnTo>
                  <a:cubicBezTo>
                    <a:pt x="1" y="1239"/>
                    <a:pt x="312" y="1581"/>
                    <a:pt x="718" y="1602"/>
                  </a:cubicBezTo>
                  <a:lnTo>
                    <a:pt x="6137" y="1955"/>
                  </a:lnTo>
                  <a:cubicBezTo>
                    <a:pt x="6157" y="1956"/>
                    <a:pt x="6176" y="1957"/>
                    <a:pt x="6196" y="1957"/>
                  </a:cubicBezTo>
                  <a:cubicBezTo>
                    <a:pt x="6576" y="1957"/>
                    <a:pt x="6907" y="1666"/>
                    <a:pt x="6926" y="1301"/>
                  </a:cubicBezTo>
                  <a:lnTo>
                    <a:pt x="6947" y="1103"/>
                  </a:lnTo>
                  <a:cubicBezTo>
                    <a:pt x="6968" y="720"/>
                    <a:pt x="6656" y="376"/>
                    <a:pt x="6251" y="356"/>
                  </a:cubicBezTo>
                  <a:lnTo>
                    <a:pt x="842" y="3"/>
                  </a:lnTo>
                  <a:cubicBezTo>
                    <a:pt x="823" y="1"/>
                    <a:pt x="803" y="1"/>
                    <a:pt x="784" y="1"/>
                  </a:cubicBezTo>
                  <a:close/>
                </a:path>
              </a:pathLst>
            </a:custGeom>
            <a:solidFill>
              <a:srgbClr val="2F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8;p33">
              <a:extLst>
                <a:ext uri="{FF2B5EF4-FFF2-40B4-BE49-F238E27FC236}">
                  <a16:creationId xmlns:a16="http://schemas.microsoft.com/office/drawing/2014/main" id="{467721EB-8C74-872C-2B56-E4F5E204E2A6}"/>
                </a:ext>
              </a:extLst>
            </p:cNvPr>
            <p:cNvSpPr/>
            <p:nvPr/>
          </p:nvSpPr>
          <p:spPr>
            <a:xfrm>
              <a:off x="2095325" y="1474325"/>
              <a:ext cx="663725" cy="680525"/>
            </a:xfrm>
            <a:custGeom>
              <a:avLst/>
              <a:gdLst/>
              <a:ahLst/>
              <a:cxnLst/>
              <a:rect l="l" t="t" r="r" b="b"/>
              <a:pathLst>
                <a:path w="26549" h="27221" extrusionOk="0">
                  <a:moveTo>
                    <a:pt x="20549" y="0"/>
                  </a:moveTo>
                  <a:cubicBezTo>
                    <a:pt x="16794" y="0"/>
                    <a:pt x="12127" y="1278"/>
                    <a:pt x="9729" y="1573"/>
                  </a:cubicBezTo>
                  <a:cubicBezTo>
                    <a:pt x="7569" y="1843"/>
                    <a:pt x="187" y="1698"/>
                    <a:pt x="63" y="4387"/>
                  </a:cubicBezTo>
                  <a:cubicBezTo>
                    <a:pt x="0" y="5622"/>
                    <a:pt x="820" y="6713"/>
                    <a:pt x="1579" y="7720"/>
                  </a:cubicBezTo>
                  <a:cubicBezTo>
                    <a:pt x="3572" y="10388"/>
                    <a:pt x="5368" y="13192"/>
                    <a:pt x="6957" y="16099"/>
                  </a:cubicBezTo>
                  <a:cubicBezTo>
                    <a:pt x="7818" y="17687"/>
                    <a:pt x="8628" y="19327"/>
                    <a:pt x="8950" y="21093"/>
                  </a:cubicBezTo>
                  <a:cubicBezTo>
                    <a:pt x="9002" y="21394"/>
                    <a:pt x="8732" y="22006"/>
                    <a:pt x="8317" y="22723"/>
                  </a:cubicBezTo>
                  <a:cubicBezTo>
                    <a:pt x="7329" y="24369"/>
                    <a:pt x="5486" y="26524"/>
                    <a:pt x="4785" y="26524"/>
                  </a:cubicBezTo>
                  <a:cubicBezTo>
                    <a:pt x="4779" y="26524"/>
                    <a:pt x="4772" y="26524"/>
                    <a:pt x="4766" y="26523"/>
                  </a:cubicBezTo>
                  <a:cubicBezTo>
                    <a:pt x="4652" y="26648"/>
                    <a:pt x="4527" y="26803"/>
                    <a:pt x="4569" y="26969"/>
                  </a:cubicBezTo>
                  <a:cubicBezTo>
                    <a:pt x="4614" y="27158"/>
                    <a:pt x="4829" y="27221"/>
                    <a:pt x="5051" y="27221"/>
                  </a:cubicBezTo>
                  <a:cubicBezTo>
                    <a:pt x="5135" y="27221"/>
                    <a:pt x="5219" y="27212"/>
                    <a:pt x="5296" y="27198"/>
                  </a:cubicBezTo>
                  <a:cubicBezTo>
                    <a:pt x="8120" y="26658"/>
                    <a:pt x="11006" y="25111"/>
                    <a:pt x="12875" y="23076"/>
                  </a:cubicBezTo>
                  <a:cubicBezTo>
                    <a:pt x="13010" y="22920"/>
                    <a:pt x="13155" y="22744"/>
                    <a:pt x="13113" y="22557"/>
                  </a:cubicBezTo>
                  <a:cubicBezTo>
                    <a:pt x="13062" y="22308"/>
                    <a:pt x="12771" y="22204"/>
                    <a:pt x="12522" y="22089"/>
                  </a:cubicBezTo>
                  <a:cubicBezTo>
                    <a:pt x="10808" y="21342"/>
                    <a:pt x="10725" y="19131"/>
                    <a:pt x="10705" y="17345"/>
                  </a:cubicBezTo>
                  <a:cubicBezTo>
                    <a:pt x="10653" y="13565"/>
                    <a:pt x="9407" y="9381"/>
                    <a:pt x="5939" y="7470"/>
                  </a:cubicBezTo>
                  <a:cubicBezTo>
                    <a:pt x="6897" y="7153"/>
                    <a:pt x="7845" y="7055"/>
                    <a:pt x="8798" y="7055"/>
                  </a:cubicBezTo>
                  <a:cubicBezTo>
                    <a:pt x="10149" y="7055"/>
                    <a:pt x="11510" y="7251"/>
                    <a:pt x="12917" y="7294"/>
                  </a:cubicBezTo>
                  <a:cubicBezTo>
                    <a:pt x="13421" y="7309"/>
                    <a:pt x="13927" y="7317"/>
                    <a:pt x="14432" y="7317"/>
                  </a:cubicBezTo>
                  <a:cubicBezTo>
                    <a:pt x="17792" y="7317"/>
                    <a:pt x="21157" y="6987"/>
                    <a:pt x="24451" y="6328"/>
                  </a:cubicBezTo>
                  <a:cubicBezTo>
                    <a:pt x="25282" y="6162"/>
                    <a:pt x="26248" y="5861"/>
                    <a:pt x="26476" y="5082"/>
                  </a:cubicBezTo>
                  <a:cubicBezTo>
                    <a:pt x="26549" y="4823"/>
                    <a:pt x="26528" y="4542"/>
                    <a:pt x="26486" y="4262"/>
                  </a:cubicBezTo>
                  <a:cubicBezTo>
                    <a:pt x="26331" y="3183"/>
                    <a:pt x="25988" y="2071"/>
                    <a:pt x="25168" y="1303"/>
                  </a:cubicBezTo>
                  <a:cubicBezTo>
                    <a:pt x="24150" y="334"/>
                    <a:pt x="22469" y="0"/>
                    <a:pt x="20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9;p33">
              <a:extLst>
                <a:ext uri="{FF2B5EF4-FFF2-40B4-BE49-F238E27FC236}">
                  <a16:creationId xmlns:a16="http://schemas.microsoft.com/office/drawing/2014/main" id="{0EB4EC54-8ED3-8896-F56D-F39B04525E8E}"/>
                </a:ext>
              </a:extLst>
            </p:cNvPr>
            <p:cNvSpPr/>
            <p:nvPr/>
          </p:nvSpPr>
          <p:spPr>
            <a:xfrm>
              <a:off x="2152675" y="1945550"/>
              <a:ext cx="282200" cy="215300"/>
            </a:xfrm>
            <a:custGeom>
              <a:avLst/>
              <a:gdLst/>
              <a:ahLst/>
              <a:cxnLst/>
              <a:rect l="l" t="t" r="r" b="b"/>
              <a:pathLst>
                <a:path w="11288" h="8612" extrusionOk="0">
                  <a:moveTo>
                    <a:pt x="9647" y="1"/>
                  </a:moveTo>
                  <a:lnTo>
                    <a:pt x="9647" y="1"/>
                  </a:lnTo>
                  <a:cubicBezTo>
                    <a:pt x="8401" y="333"/>
                    <a:pt x="7134" y="603"/>
                    <a:pt x="5856" y="811"/>
                  </a:cubicBezTo>
                  <a:cubicBezTo>
                    <a:pt x="5858" y="811"/>
                    <a:pt x="5859" y="810"/>
                    <a:pt x="5860" y="810"/>
                  </a:cubicBezTo>
                  <a:cubicBezTo>
                    <a:pt x="6018" y="810"/>
                    <a:pt x="6355" y="2069"/>
                    <a:pt x="6334" y="2223"/>
                  </a:cubicBezTo>
                  <a:cubicBezTo>
                    <a:pt x="6220" y="2783"/>
                    <a:pt x="5120" y="3573"/>
                    <a:pt x="4735" y="3978"/>
                  </a:cubicBezTo>
                  <a:cubicBezTo>
                    <a:pt x="4289" y="4455"/>
                    <a:pt x="3821" y="4933"/>
                    <a:pt x="3230" y="5182"/>
                  </a:cubicBezTo>
                  <a:cubicBezTo>
                    <a:pt x="2420" y="5515"/>
                    <a:pt x="1454" y="5379"/>
                    <a:pt x="676" y="5764"/>
                  </a:cubicBezTo>
                  <a:cubicBezTo>
                    <a:pt x="531" y="5826"/>
                    <a:pt x="395" y="5919"/>
                    <a:pt x="312" y="6044"/>
                  </a:cubicBezTo>
                  <a:cubicBezTo>
                    <a:pt x="208" y="6200"/>
                    <a:pt x="188" y="6387"/>
                    <a:pt x="178" y="6563"/>
                  </a:cubicBezTo>
                  <a:cubicBezTo>
                    <a:pt x="125" y="7134"/>
                    <a:pt x="63" y="7716"/>
                    <a:pt x="11" y="8286"/>
                  </a:cubicBezTo>
                  <a:cubicBezTo>
                    <a:pt x="11" y="8339"/>
                    <a:pt x="1" y="8390"/>
                    <a:pt x="32" y="8442"/>
                  </a:cubicBezTo>
                  <a:cubicBezTo>
                    <a:pt x="74" y="8505"/>
                    <a:pt x="146" y="8515"/>
                    <a:pt x="219" y="8526"/>
                  </a:cubicBezTo>
                  <a:cubicBezTo>
                    <a:pt x="613" y="8584"/>
                    <a:pt x="1008" y="8612"/>
                    <a:pt x="1404" y="8612"/>
                  </a:cubicBezTo>
                  <a:cubicBezTo>
                    <a:pt x="2958" y="8612"/>
                    <a:pt x="4512" y="8189"/>
                    <a:pt x="5960" y="7601"/>
                  </a:cubicBezTo>
                  <a:cubicBezTo>
                    <a:pt x="7227" y="7093"/>
                    <a:pt x="9096" y="6500"/>
                    <a:pt x="10155" y="5639"/>
                  </a:cubicBezTo>
                  <a:cubicBezTo>
                    <a:pt x="11287" y="4705"/>
                    <a:pt x="10643" y="4092"/>
                    <a:pt x="10124" y="2794"/>
                  </a:cubicBezTo>
                  <a:cubicBezTo>
                    <a:pt x="9605" y="1507"/>
                    <a:pt x="9148" y="136"/>
                    <a:pt x="9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0;p33">
              <a:extLst>
                <a:ext uri="{FF2B5EF4-FFF2-40B4-BE49-F238E27FC236}">
                  <a16:creationId xmlns:a16="http://schemas.microsoft.com/office/drawing/2014/main" id="{6148985C-AF35-4F78-EE44-979C88B24819}"/>
                </a:ext>
              </a:extLst>
            </p:cNvPr>
            <p:cNvSpPr/>
            <p:nvPr/>
          </p:nvSpPr>
          <p:spPr>
            <a:xfrm>
              <a:off x="2145925" y="2062375"/>
              <a:ext cx="288425" cy="106325"/>
            </a:xfrm>
            <a:custGeom>
              <a:avLst/>
              <a:gdLst/>
              <a:ahLst/>
              <a:cxnLst/>
              <a:rect l="l" t="t" r="r" b="b"/>
              <a:pathLst>
                <a:path w="11537" h="4253" extrusionOk="0">
                  <a:moveTo>
                    <a:pt x="11069" y="0"/>
                  </a:moveTo>
                  <a:cubicBezTo>
                    <a:pt x="10810" y="862"/>
                    <a:pt x="8743" y="1433"/>
                    <a:pt x="7975" y="1755"/>
                  </a:cubicBezTo>
                  <a:cubicBezTo>
                    <a:pt x="5650" y="2708"/>
                    <a:pt x="3509" y="3467"/>
                    <a:pt x="987" y="3467"/>
                  </a:cubicBezTo>
                  <a:cubicBezTo>
                    <a:pt x="705" y="3467"/>
                    <a:pt x="418" y="3457"/>
                    <a:pt x="125" y="3437"/>
                  </a:cubicBezTo>
                  <a:lnTo>
                    <a:pt x="125" y="3437"/>
                  </a:lnTo>
                  <a:cubicBezTo>
                    <a:pt x="1" y="3603"/>
                    <a:pt x="32" y="3853"/>
                    <a:pt x="188" y="4008"/>
                  </a:cubicBezTo>
                  <a:cubicBezTo>
                    <a:pt x="384" y="4192"/>
                    <a:pt x="778" y="4253"/>
                    <a:pt x="1223" y="4253"/>
                  </a:cubicBezTo>
                  <a:cubicBezTo>
                    <a:pt x="1931" y="4253"/>
                    <a:pt x="2769" y="4100"/>
                    <a:pt x="3157" y="4049"/>
                  </a:cubicBezTo>
                  <a:cubicBezTo>
                    <a:pt x="5888" y="3655"/>
                    <a:pt x="8618" y="2503"/>
                    <a:pt x="10934" y="1153"/>
                  </a:cubicBezTo>
                  <a:cubicBezTo>
                    <a:pt x="11193" y="997"/>
                    <a:pt x="11474" y="800"/>
                    <a:pt x="11505" y="519"/>
                  </a:cubicBezTo>
                  <a:cubicBezTo>
                    <a:pt x="11536" y="260"/>
                    <a:pt x="11329" y="32"/>
                    <a:pt x="11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1;p33">
              <a:extLst>
                <a:ext uri="{FF2B5EF4-FFF2-40B4-BE49-F238E27FC236}">
                  <a16:creationId xmlns:a16="http://schemas.microsoft.com/office/drawing/2014/main" id="{5F649502-6C70-0B51-D021-AA7FE4D9BE47}"/>
                </a:ext>
              </a:extLst>
            </p:cNvPr>
            <p:cNvSpPr/>
            <p:nvPr/>
          </p:nvSpPr>
          <p:spPr>
            <a:xfrm>
              <a:off x="2285050" y="2024175"/>
              <a:ext cx="39250" cy="22900"/>
            </a:xfrm>
            <a:custGeom>
              <a:avLst/>
              <a:gdLst/>
              <a:ahLst/>
              <a:cxnLst/>
              <a:rect l="l" t="t" r="r" b="b"/>
              <a:pathLst>
                <a:path w="1570" h="916" extrusionOk="0">
                  <a:moveTo>
                    <a:pt x="611" y="0"/>
                  </a:moveTo>
                  <a:cubicBezTo>
                    <a:pt x="563" y="0"/>
                    <a:pt x="516" y="4"/>
                    <a:pt x="468" y="12"/>
                  </a:cubicBezTo>
                  <a:cubicBezTo>
                    <a:pt x="375" y="33"/>
                    <a:pt x="292" y="54"/>
                    <a:pt x="208" y="95"/>
                  </a:cubicBezTo>
                  <a:cubicBezTo>
                    <a:pt x="188" y="106"/>
                    <a:pt x="167" y="127"/>
                    <a:pt x="157" y="137"/>
                  </a:cubicBezTo>
                  <a:cubicBezTo>
                    <a:pt x="136" y="148"/>
                    <a:pt x="115" y="158"/>
                    <a:pt x="95" y="178"/>
                  </a:cubicBezTo>
                  <a:lnTo>
                    <a:pt x="53" y="220"/>
                  </a:lnTo>
                  <a:lnTo>
                    <a:pt x="1" y="272"/>
                  </a:lnTo>
                  <a:cubicBezTo>
                    <a:pt x="32" y="282"/>
                    <a:pt x="53" y="282"/>
                    <a:pt x="74" y="293"/>
                  </a:cubicBezTo>
                  <a:cubicBezTo>
                    <a:pt x="95" y="293"/>
                    <a:pt x="115" y="303"/>
                    <a:pt x="136" y="303"/>
                  </a:cubicBezTo>
                  <a:cubicBezTo>
                    <a:pt x="157" y="314"/>
                    <a:pt x="167" y="314"/>
                    <a:pt x="188" y="324"/>
                  </a:cubicBezTo>
                  <a:cubicBezTo>
                    <a:pt x="208" y="324"/>
                    <a:pt x="229" y="334"/>
                    <a:pt x="250" y="334"/>
                  </a:cubicBezTo>
                  <a:cubicBezTo>
                    <a:pt x="323" y="355"/>
                    <a:pt x="385" y="376"/>
                    <a:pt x="448" y="397"/>
                  </a:cubicBezTo>
                  <a:cubicBezTo>
                    <a:pt x="582" y="438"/>
                    <a:pt x="697" y="480"/>
                    <a:pt x="811" y="531"/>
                  </a:cubicBezTo>
                  <a:cubicBezTo>
                    <a:pt x="935" y="573"/>
                    <a:pt x="1050" y="625"/>
                    <a:pt x="1164" y="688"/>
                  </a:cubicBezTo>
                  <a:cubicBezTo>
                    <a:pt x="1226" y="718"/>
                    <a:pt x="1288" y="750"/>
                    <a:pt x="1351" y="791"/>
                  </a:cubicBezTo>
                  <a:cubicBezTo>
                    <a:pt x="1371" y="791"/>
                    <a:pt x="1382" y="801"/>
                    <a:pt x="1403" y="812"/>
                  </a:cubicBezTo>
                  <a:cubicBezTo>
                    <a:pt x="1413" y="822"/>
                    <a:pt x="1434" y="833"/>
                    <a:pt x="1454" y="843"/>
                  </a:cubicBezTo>
                  <a:cubicBezTo>
                    <a:pt x="1465" y="864"/>
                    <a:pt x="1486" y="874"/>
                    <a:pt x="1507" y="884"/>
                  </a:cubicBezTo>
                  <a:cubicBezTo>
                    <a:pt x="1517" y="895"/>
                    <a:pt x="1537" y="905"/>
                    <a:pt x="1558" y="916"/>
                  </a:cubicBezTo>
                  <a:cubicBezTo>
                    <a:pt x="1569" y="895"/>
                    <a:pt x="1569" y="874"/>
                    <a:pt x="1569" y="854"/>
                  </a:cubicBezTo>
                  <a:lnTo>
                    <a:pt x="1569" y="781"/>
                  </a:lnTo>
                  <a:cubicBezTo>
                    <a:pt x="1569" y="760"/>
                    <a:pt x="1569" y="739"/>
                    <a:pt x="1558" y="718"/>
                  </a:cubicBezTo>
                  <a:cubicBezTo>
                    <a:pt x="1558" y="697"/>
                    <a:pt x="1548" y="667"/>
                    <a:pt x="1548" y="646"/>
                  </a:cubicBezTo>
                  <a:cubicBezTo>
                    <a:pt x="1517" y="563"/>
                    <a:pt x="1475" y="480"/>
                    <a:pt x="1424" y="407"/>
                  </a:cubicBezTo>
                  <a:cubicBezTo>
                    <a:pt x="1320" y="261"/>
                    <a:pt x="1164" y="148"/>
                    <a:pt x="998" y="75"/>
                  </a:cubicBezTo>
                  <a:cubicBezTo>
                    <a:pt x="876" y="29"/>
                    <a:pt x="743" y="0"/>
                    <a:pt x="611" y="0"/>
                  </a:cubicBezTo>
                  <a:close/>
                </a:path>
              </a:pathLst>
            </a:custGeom>
            <a:solidFill>
              <a:srgbClr val="604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2;p33">
              <a:extLst>
                <a:ext uri="{FF2B5EF4-FFF2-40B4-BE49-F238E27FC236}">
                  <a16:creationId xmlns:a16="http://schemas.microsoft.com/office/drawing/2014/main" id="{016A9A14-BE24-EABE-A603-038DD6129A81}"/>
                </a:ext>
              </a:extLst>
            </p:cNvPr>
            <p:cNvSpPr/>
            <p:nvPr/>
          </p:nvSpPr>
          <p:spPr>
            <a:xfrm>
              <a:off x="2264300" y="2049650"/>
              <a:ext cx="29100" cy="20800"/>
            </a:xfrm>
            <a:custGeom>
              <a:avLst/>
              <a:gdLst/>
              <a:ahLst/>
              <a:cxnLst/>
              <a:rect l="l" t="t" r="r" b="b"/>
              <a:pathLst>
                <a:path w="1164" h="832" extrusionOk="0">
                  <a:moveTo>
                    <a:pt x="406" y="1"/>
                  </a:moveTo>
                  <a:cubicBezTo>
                    <a:pt x="364" y="1"/>
                    <a:pt x="332" y="1"/>
                    <a:pt x="302" y="11"/>
                  </a:cubicBezTo>
                  <a:cubicBezTo>
                    <a:pt x="260" y="11"/>
                    <a:pt x="229" y="22"/>
                    <a:pt x="198" y="31"/>
                  </a:cubicBezTo>
                  <a:cubicBezTo>
                    <a:pt x="156" y="42"/>
                    <a:pt x="125" y="52"/>
                    <a:pt x="94" y="73"/>
                  </a:cubicBezTo>
                  <a:lnTo>
                    <a:pt x="0" y="135"/>
                  </a:lnTo>
                  <a:cubicBezTo>
                    <a:pt x="32" y="167"/>
                    <a:pt x="62" y="188"/>
                    <a:pt x="83" y="208"/>
                  </a:cubicBezTo>
                  <a:cubicBezTo>
                    <a:pt x="115" y="229"/>
                    <a:pt x="136" y="250"/>
                    <a:pt x="166" y="271"/>
                  </a:cubicBezTo>
                  <a:cubicBezTo>
                    <a:pt x="187" y="281"/>
                    <a:pt x="208" y="301"/>
                    <a:pt x="229" y="322"/>
                  </a:cubicBezTo>
                  <a:cubicBezTo>
                    <a:pt x="260" y="333"/>
                    <a:pt x="281" y="354"/>
                    <a:pt x="302" y="364"/>
                  </a:cubicBezTo>
                  <a:cubicBezTo>
                    <a:pt x="385" y="426"/>
                    <a:pt x="468" y="478"/>
                    <a:pt x="551" y="530"/>
                  </a:cubicBezTo>
                  <a:cubicBezTo>
                    <a:pt x="634" y="582"/>
                    <a:pt x="717" y="624"/>
                    <a:pt x="810" y="675"/>
                  </a:cubicBezTo>
                  <a:cubicBezTo>
                    <a:pt x="821" y="675"/>
                    <a:pt x="831" y="686"/>
                    <a:pt x="842" y="696"/>
                  </a:cubicBezTo>
                  <a:cubicBezTo>
                    <a:pt x="852" y="696"/>
                    <a:pt x="872" y="707"/>
                    <a:pt x="883" y="707"/>
                  </a:cubicBezTo>
                  <a:cubicBezTo>
                    <a:pt x="904" y="717"/>
                    <a:pt x="935" y="738"/>
                    <a:pt x="955" y="748"/>
                  </a:cubicBezTo>
                  <a:cubicBezTo>
                    <a:pt x="987" y="758"/>
                    <a:pt x="1018" y="779"/>
                    <a:pt x="1049" y="790"/>
                  </a:cubicBezTo>
                  <a:cubicBezTo>
                    <a:pt x="1080" y="800"/>
                    <a:pt x="1112" y="821"/>
                    <a:pt x="1142" y="831"/>
                  </a:cubicBezTo>
                  <a:cubicBezTo>
                    <a:pt x="1153" y="800"/>
                    <a:pt x="1163" y="758"/>
                    <a:pt x="1163" y="717"/>
                  </a:cubicBezTo>
                  <a:cubicBezTo>
                    <a:pt x="1163" y="686"/>
                    <a:pt x="1163" y="644"/>
                    <a:pt x="1153" y="613"/>
                  </a:cubicBezTo>
                  <a:cubicBezTo>
                    <a:pt x="1153" y="582"/>
                    <a:pt x="1142" y="541"/>
                    <a:pt x="1132" y="509"/>
                  </a:cubicBezTo>
                  <a:cubicBezTo>
                    <a:pt x="1122" y="478"/>
                    <a:pt x="1101" y="447"/>
                    <a:pt x="1091" y="416"/>
                  </a:cubicBezTo>
                  <a:cubicBezTo>
                    <a:pt x="1018" y="291"/>
                    <a:pt x="914" y="188"/>
                    <a:pt x="800" y="115"/>
                  </a:cubicBezTo>
                  <a:cubicBezTo>
                    <a:pt x="675" y="42"/>
                    <a:pt x="540" y="1"/>
                    <a:pt x="406" y="1"/>
                  </a:cubicBezTo>
                  <a:close/>
                </a:path>
              </a:pathLst>
            </a:custGeom>
            <a:solidFill>
              <a:srgbClr val="604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3;p33">
              <a:extLst>
                <a:ext uri="{FF2B5EF4-FFF2-40B4-BE49-F238E27FC236}">
                  <a16:creationId xmlns:a16="http://schemas.microsoft.com/office/drawing/2014/main" id="{0A536D6F-C6D2-48E5-5659-C3CA49E702CA}"/>
                </a:ext>
              </a:extLst>
            </p:cNvPr>
            <p:cNvSpPr/>
            <p:nvPr/>
          </p:nvSpPr>
          <p:spPr>
            <a:xfrm>
              <a:off x="1883775" y="695775"/>
              <a:ext cx="722400" cy="557275"/>
            </a:xfrm>
            <a:custGeom>
              <a:avLst/>
              <a:gdLst/>
              <a:ahLst/>
              <a:cxnLst/>
              <a:rect l="l" t="t" r="r" b="b"/>
              <a:pathLst>
                <a:path w="28896" h="22291" extrusionOk="0">
                  <a:moveTo>
                    <a:pt x="28595" y="0"/>
                  </a:moveTo>
                  <a:cubicBezTo>
                    <a:pt x="28551" y="0"/>
                    <a:pt x="28505" y="9"/>
                    <a:pt x="28460" y="20"/>
                  </a:cubicBezTo>
                  <a:cubicBezTo>
                    <a:pt x="28024" y="92"/>
                    <a:pt x="27577" y="165"/>
                    <a:pt x="27131" y="238"/>
                  </a:cubicBezTo>
                  <a:cubicBezTo>
                    <a:pt x="26788" y="290"/>
                    <a:pt x="26455" y="352"/>
                    <a:pt x="26123" y="456"/>
                  </a:cubicBezTo>
                  <a:cubicBezTo>
                    <a:pt x="24192" y="1047"/>
                    <a:pt x="23174" y="2729"/>
                    <a:pt x="22427" y="4381"/>
                  </a:cubicBezTo>
                  <a:cubicBezTo>
                    <a:pt x="22209" y="4838"/>
                    <a:pt x="22032" y="5315"/>
                    <a:pt x="21887" y="5803"/>
                  </a:cubicBezTo>
                  <a:cubicBezTo>
                    <a:pt x="21669" y="6530"/>
                    <a:pt x="21524" y="7298"/>
                    <a:pt x="21109" y="7952"/>
                  </a:cubicBezTo>
                  <a:cubicBezTo>
                    <a:pt x="20486" y="8949"/>
                    <a:pt x="19354" y="9531"/>
                    <a:pt x="18430" y="10267"/>
                  </a:cubicBezTo>
                  <a:cubicBezTo>
                    <a:pt x="16561" y="11762"/>
                    <a:pt x="15429" y="13984"/>
                    <a:pt x="13384" y="15251"/>
                  </a:cubicBezTo>
                  <a:cubicBezTo>
                    <a:pt x="12003" y="16123"/>
                    <a:pt x="10331" y="16466"/>
                    <a:pt x="8701" y="16788"/>
                  </a:cubicBezTo>
                  <a:cubicBezTo>
                    <a:pt x="6811" y="17162"/>
                    <a:pt x="4921" y="17525"/>
                    <a:pt x="3022" y="17847"/>
                  </a:cubicBezTo>
                  <a:cubicBezTo>
                    <a:pt x="1610" y="18075"/>
                    <a:pt x="0" y="18968"/>
                    <a:pt x="498" y="20661"/>
                  </a:cubicBezTo>
                  <a:cubicBezTo>
                    <a:pt x="738" y="21460"/>
                    <a:pt x="1557" y="22000"/>
                    <a:pt x="2409" y="22187"/>
                  </a:cubicBezTo>
                  <a:cubicBezTo>
                    <a:pt x="2756" y="22263"/>
                    <a:pt x="3110" y="22291"/>
                    <a:pt x="3466" y="22291"/>
                  </a:cubicBezTo>
                  <a:cubicBezTo>
                    <a:pt x="3985" y="22291"/>
                    <a:pt x="4509" y="22232"/>
                    <a:pt x="5025" y="22177"/>
                  </a:cubicBezTo>
                  <a:cubicBezTo>
                    <a:pt x="7725" y="21855"/>
                    <a:pt x="10653" y="21792"/>
                    <a:pt x="13311" y="21190"/>
                  </a:cubicBezTo>
                  <a:cubicBezTo>
                    <a:pt x="14194" y="20993"/>
                    <a:pt x="14775" y="20495"/>
                    <a:pt x="15616" y="20183"/>
                  </a:cubicBezTo>
                  <a:cubicBezTo>
                    <a:pt x="16416" y="19893"/>
                    <a:pt x="17381" y="19861"/>
                    <a:pt x="18149" y="19498"/>
                  </a:cubicBezTo>
                  <a:cubicBezTo>
                    <a:pt x="18700" y="19228"/>
                    <a:pt x="18907" y="18751"/>
                    <a:pt x="19312" y="18314"/>
                  </a:cubicBezTo>
                  <a:cubicBezTo>
                    <a:pt x="20579" y="16985"/>
                    <a:pt x="22178" y="15926"/>
                    <a:pt x="23610" y="14764"/>
                  </a:cubicBezTo>
                  <a:cubicBezTo>
                    <a:pt x="24867" y="13735"/>
                    <a:pt x="26082" y="12614"/>
                    <a:pt x="26954" y="11254"/>
                  </a:cubicBezTo>
                  <a:cubicBezTo>
                    <a:pt x="27318" y="10683"/>
                    <a:pt x="27837" y="9935"/>
                    <a:pt x="27930" y="9271"/>
                  </a:cubicBezTo>
                  <a:cubicBezTo>
                    <a:pt x="28044" y="8492"/>
                    <a:pt x="27546" y="7745"/>
                    <a:pt x="27411" y="6997"/>
                  </a:cubicBezTo>
                  <a:cubicBezTo>
                    <a:pt x="27182" y="5793"/>
                    <a:pt x="27214" y="4557"/>
                    <a:pt x="27494" y="3373"/>
                  </a:cubicBezTo>
                  <a:cubicBezTo>
                    <a:pt x="27629" y="2761"/>
                    <a:pt x="27837" y="2169"/>
                    <a:pt x="28096" y="1587"/>
                  </a:cubicBezTo>
                  <a:cubicBezTo>
                    <a:pt x="28283" y="1193"/>
                    <a:pt x="28771" y="757"/>
                    <a:pt x="28864" y="362"/>
                  </a:cubicBezTo>
                  <a:cubicBezTo>
                    <a:pt x="28896" y="228"/>
                    <a:pt x="28843" y="62"/>
                    <a:pt x="28698" y="20"/>
                  </a:cubicBezTo>
                  <a:cubicBezTo>
                    <a:pt x="28666" y="6"/>
                    <a:pt x="28631" y="0"/>
                    <a:pt x="28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74;p33">
              <a:extLst>
                <a:ext uri="{FF2B5EF4-FFF2-40B4-BE49-F238E27FC236}">
                  <a16:creationId xmlns:a16="http://schemas.microsoft.com/office/drawing/2014/main" id="{F6A8F24F-3940-2A97-34F1-316C466F0DC6}"/>
                </a:ext>
              </a:extLst>
            </p:cNvPr>
            <p:cNvSpPr/>
            <p:nvPr/>
          </p:nvSpPr>
          <p:spPr>
            <a:xfrm>
              <a:off x="2535800" y="663550"/>
              <a:ext cx="554475" cy="832975"/>
            </a:xfrm>
            <a:custGeom>
              <a:avLst/>
              <a:gdLst/>
              <a:ahLst/>
              <a:cxnLst/>
              <a:rect l="l" t="t" r="r" b="b"/>
              <a:pathLst>
                <a:path w="22179" h="33319" extrusionOk="0">
                  <a:moveTo>
                    <a:pt x="7061" y="1"/>
                  </a:moveTo>
                  <a:cubicBezTo>
                    <a:pt x="7040" y="1"/>
                    <a:pt x="7019" y="1"/>
                    <a:pt x="6999" y="1"/>
                  </a:cubicBezTo>
                  <a:cubicBezTo>
                    <a:pt x="5888" y="1"/>
                    <a:pt x="4621" y="385"/>
                    <a:pt x="3583" y="769"/>
                  </a:cubicBezTo>
                  <a:cubicBezTo>
                    <a:pt x="1433" y="1568"/>
                    <a:pt x="1" y="2846"/>
                    <a:pt x="32" y="5109"/>
                  </a:cubicBezTo>
                  <a:cubicBezTo>
                    <a:pt x="74" y="7933"/>
                    <a:pt x="1143" y="11048"/>
                    <a:pt x="2929" y="13321"/>
                  </a:cubicBezTo>
                  <a:cubicBezTo>
                    <a:pt x="3666" y="14256"/>
                    <a:pt x="4839" y="15222"/>
                    <a:pt x="5016" y="16395"/>
                  </a:cubicBezTo>
                  <a:cubicBezTo>
                    <a:pt x="5233" y="17797"/>
                    <a:pt x="5348" y="19572"/>
                    <a:pt x="5150" y="20984"/>
                  </a:cubicBezTo>
                  <a:cubicBezTo>
                    <a:pt x="4984" y="22126"/>
                    <a:pt x="4476" y="23206"/>
                    <a:pt x="3978" y="24265"/>
                  </a:cubicBezTo>
                  <a:cubicBezTo>
                    <a:pt x="3136" y="26041"/>
                    <a:pt x="2306" y="27816"/>
                    <a:pt x="1288" y="29498"/>
                  </a:cubicBezTo>
                  <a:cubicBezTo>
                    <a:pt x="1195" y="29654"/>
                    <a:pt x="1091" y="29820"/>
                    <a:pt x="1112" y="30007"/>
                  </a:cubicBezTo>
                  <a:cubicBezTo>
                    <a:pt x="1153" y="30318"/>
                    <a:pt x="1506" y="30443"/>
                    <a:pt x="1869" y="30474"/>
                  </a:cubicBezTo>
                  <a:cubicBezTo>
                    <a:pt x="1932" y="30479"/>
                    <a:pt x="1994" y="30482"/>
                    <a:pt x="2055" y="30482"/>
                  </a:cubicBezTo>
                  <a:cubicBezTo>
                    <a:pt x="2116" y="30482"/>
                    <a:pt x="2176" y="30479"/>
                    <a:pt x="2233" y="30474"/>
                  </a:cubicBezTo>
                  <a:cubicBezTo>
                    <a:pt x="2734" y="30445"/>
                    <a:pt x="3243" y="30428"/>
                    <a:pt x="3753" y="30428"/>
                  </a:cubicBezTo>
                  <a:cubicBezTo>
                    <a:pt x="4722" y="30428"/>
                    <a:pt x="5697" y="30491"/>
                    <a:pt x="6636" y="30661"/>
                  </a:cubicBezTo>
                  <a:cubicBezTo>
                    <a:pt x="7798" y="30868"/>
                    <a:pt x="8982" y="30889"/>
                    <a:pt x="10145" y="31170"/>
                  </a:cubicBezTo>
                  <a:cubicBezTo>
                    <a:pt x="12688" y="31761"/>
                    <a:pt x="15056" y="33039"/>
                    <a:pt x="17704" y="33277"/>
                  </a:cubicBezTo>
                  <a:cubicBezTo>
                    <a:pt x="17946" y="33299"/>
                    <a:pt x="18281" y="33319"/>
                    <a:pt x="18651" y="33319"/>
                  </a:cubicBezTo>
                  <a:cubicBezTo>
                    <a:pt x="19660" y="33319"/>
                    <a:pt x="20939" y="33176"/>
                    <a:pt x="21379" y="32561"/>
                  </a:cubicBezTo>
                  <a:cubicBezTo>
                    <a:pt x="21742" y="32052"/>
                    <a:pt x="21192" y="31616"/>
                    <a:pt x="21140" y="31087"/>
                  </a:cubicBezTo>
                  <a:cubicBezTo>
                    <a:pt x="21078" y="30402"/>
                    <a:pt x="21566" y="29799"/>
                    <a:pt x="21763" y="29166"/>
                  </a:cubicBezTo>
                  <a:cubicBezTo>
                    <a:pt x="22178" y="27878"/>
                    <a:pt x="21441" y="26611"/>
                    <a:pt x="21192" y="25355"/>
                  </a:cubicBezTo>
                  <a:cubicBezTo>
                    <a:pt x="20911" y="23964"/>
                    <a:pt x="20818" y="22521"/>
                    <a:pt x="20756" y="21088"/>
                  </a:cubicBezTo>
                  <a:cubicBezTo>
                    <a:pt x="20579" y="17101"/>
                    <a:pt x="19873" y="13125"/>
                    <a:pt x="18648" y="9304"/>
                  </a:cubicBezTo>
                  <a:cubicBezTo>
                    <a:pt x="17714" y="6407"/>
                    <a:pt x="16977" y="2202"/>
                    <a:pt x="13394" y="1288"/>
                  </a:cubicBezTo>
                  <a:lnTo>
                    <a:pt x="10996" y="665"/>
                  </a:lnTo>
                  <a:cubicBezTo>
                    <a:pt x="9718" y="338"/>
                    <a:pt x="8400" y="1"/>
                    <a:pt x="7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5;p33">
              <a:extLst>
                <a:ext uri="{FF2B5EF4-FFF2-40B4-BE49-F238E27FC236}">
                  <a16:creationId xmlns:a16="http://schemas.microsoft.com/office/drawing/2014/main" id="{33C3E347-AF03-9562-FEAB-6DC29A7CA36B}"/>
                </a:ext>
              </a:extLst>
            </p:cNvPr>
            <p:cNvSpPr/>
            <p:nvPr/>
          </p:nvSpPr>
          <p:spPr>
            <a:xfrm>
              <a:off x="1837825" y="1227750"/>
              <a:ext cx="105675" cy="60900"/>
            </a:xfrm>
            <a:custGeom>
              <a:avLst/>
              <a:gdLst/>
              <a:ahLst/>
              <a:cxnLst/>
              <a:rect l="l" t="t" r="r" b="b"/>
              <a:pathLst>
                <a:path w="4227" h="2436" extrusionOk="0">
                  <a:moveTo>
                    <a:pt x="2959" y="1"/>
                  </a:moveTo>
                  <a:cubicBezTo>
                    <a:pt x="2924" y="1"/>
                    <a:pt x="2889" y="7"/>
                    <a:pt x="2856" y="26"/>
                  </a:cubicBezTo>
                  <a:cubicBezTo>
                    <a:pt x="2783" y="67"/>
                    <a:pt x="2731" y="171"/>
                    <a:pt x="2679" y="254"/>
                  </a:cubicBezTo>
                  <a:cubicBezTo>
                    <a:pt x="2363" y="796"/>
                    <a:pt x="1904" y="829"/>
                    <a:pt x="1432" y="829"/>
                  </a:cubicBezTo>
                  <a:cubicBezTo>
                    <a:pt x="1368" y="829"/>
                    <a:pt x="1304" y="828"/>
                    <a:pt x="1240" y="828"/>
                  </a:cubicBezTo>
                  <a:cubicBezTo>
                    <a:pt x="953" y="828"/>
                    <a:pt x="669" y="840"/>
                    <a:pt x="416" y="970"/>
                  </a:cubicBezTo>
                  <a:cubicBezTo>
                    <a:pt x="188" y="1085"/>
                    <a:pt x="42" y="1385"/>
                    <a:pt x="11" y="1666"/>
                  </a:cubicBezTo>
                  <a:cubicBezTo>
                    <a:pt x="1" y="1780"/>
                    <a:pt x="1" y="1884"/>
                    <a:pt x="42" y="1978"/>
                  </a:cubicBezTo>
                  <a:cubicBezTo>
                    <a:pt x="177" y="2331"/>
                    <a:pt x="686" y="2320"/>
                    <a:pt x="977" y="2372"/>
                  </a:cubicBezTo>
                  <a:cubicBezTo>
                    <a:pt x="1225" y="2412"/>
                    <a:pt x="1473" y="2435"/>
                    <a:pt x="1724" y="2435"/>
                  </a:cubicBezTo>
                  <a:cubicBezTo>
                    <a:pt x="1861" y="2435"/>
                    <a:pt x="2000" y="2428"/>
                    <a:pt x="2140" y="2414"/>
                  </a:cubicBezTo>
                  <a:cubicBezTo>
                    <a:pt x="2908" y="2320"/>
                    <a:pt x="3655" y="1967"/>
                    <a:pt x="4226" y="1302"/>
                  </a:cubicBezTo>
                  <a:cubicBezTo>
                    <a:pt x="4154" y="1002"/>
                    <a:pt x="4081" y="690"/>
                    <a:pt x="3998" y="389"/>
                  </a:cubicBezTo>
                  <a:cubicBezTo>
                    <a:pt x="3988" y="337"/>
                    <a:pt x="3977" y="285"/>
                    <a:pt x="3946" y="243"/>
                  </a:cubicBezTo>
                  <a:cubicBezTo>
                    <a:pt x="3905" y="202"/>
                    <a:pt x="3852" y="192"/>
                    <a:pt x="3801" y="181"/>
                  </a:cubicBezTo>
                  <a:cubicBezTo>
                    <a:pt x="3562" y="119"/>
                    <a:pt x="3323" y="67"/>
                    <a:pt x="3084" y="15"/>
                  </a:cubicBezTo>
                  <a:cubicBezTo>
                    <a:pt x="3045" y="9"/>
                    <a:pt x="3002" y="1"/>
                    <a:pt x="2959" y="1"/>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6;p33">
              <a:extLst>
                <a:ext uri="{FF2B5EF4-FFF2-40B4-BE49-F238E27FC236}">
                  <a16:creationId xmlns:a16="http://schemas.microsoft.com/office/drawing/2014/main" id="{6C4CA4AC-0B7D-AF3B-07E1-C21051102140}"/>
                </a:ext>
              </a:extLst>
            </p:cNvPr>
            <p:cNvSpPr/>
            <p:nvPr/>
          </p:nvSpPr>
          <p:spPr>
            <a:xfrm>
              <a:off x="2533475" y="709525"/>
              <a:ext cx="539925" cy="623475"/>
            </a:xfrm>
            <a:custGeom>
              <a:avLst/>
              <a:gdLst/>
              <a:ahLst/>
              <a:cxnLst/>
              <a:rect l="l" t="t" r="r" b="b"/>
              <a:pathLst>
                <a:path w="21597" h="24939" extrusionOk="0">
                  <a:moveTo>
                    <a:pt x="13904" y="1"/>
                  </a:moveTo>
                  <a:cubicBezTo>
                    <a:pt x="13698" y="1"/>
                    <a:pt x="13492" y="23"/>
                    <a:pt x="13290" y="72"/>
                  </a:cubicBezTo>
                  <a:cubicBezTo>
                    <a:pt x="9366" y="1007"/>
                    <a:pt x="10642" y="5783"/>
                    <a:pt x="12408" y="7869"/>
                  </a:cubicBezTo>
                  <a:cubicBezTo>
                    <a:pt x="12730" y="8243"/>
                    <a:pt x="13083" y="8617"/>
                    <a:pt x="13259" y="9074"/>
                  </a:cubicBezTo>
                  <a:cubicBezTo>
                    <a:pt x="13508" y="9749"/>
                    <a:pt x="13342" y="10559"/>
                    <a:pt x="13768" y="11161"/>
                  </a:cubicBezTo>
                  <a:cubicBezTo>
                    <a:pt x="13976" y="11462"/>
                    <a:pt x="14318" y="11680"/>
                    <a:pt x="14422" y="12033"/>
                  </a:cubicBezTo>
                  <a:cubicBezTo>
                    <a:pt x="14484" y="12230"/>
                    <a:pt x="14453" y="12458"/>
                    <a:pt x="14422" y="12666"/>
                  </a:cubicBezTo>
                  <a:cubicBezTo>
                    <a:pt x="14318" y="13404"/>
                    <a:pt x="14204" y="14130"/>
                    <a:pt x="14090" y="14857"/>
                  </a:cubicBezTo>
                  <a:cubicBezTo>
                    <a:pt x="14027" y="15283"/>
                    <a:pt x="13965" y="15719"/>
                    <a:pt x="13706" y="16062"/>
                  </a:cubicBezTo>
                  <a:cubicBezTo>
                    <a:pt x="13487" y="16373"/>
                    <a:pt x="13145" y="16581"/>
                    <a:pt x="12813" y="16778"/>
                  </a:cubicBezTo>
                  <a:cubicBezTo>
                    <a:pt x="9853" y="18512"/>
                    <a:pt x="7289" y="19830"/>
                    <a:pt x="3769" y="20111"/>
                  </a:cubicBezTo>
                  <a:cubicBezTo>
                    <a:pt x="3157" y="20152"/>
                    <a:pt x="2555" y="20370"/>
                    <a:pt x="2066" y="20723"/>
                  </a:cubicBezTo>
                  <a:cubicBezTo>
                    <a:pt x="1" y="22208"/>
                    <a:pt x="3063" y="24389"/>
                    <a:pt x="4620" y="24772"/>
                  </a:cubicBezTo>
                  <a:cubicBezTo>
                    <a:pt x="5124" y="24896"/>
                    <a:pt x="5641" y="24939"/>
                    <a:pt x="6161" y="24939"/>
                  </a:cubicBezTo>
                  <a:cubicBezTo>
                    <a:pt x="6649" y="24939"/>
                    <a:pt x="7139" y="24901"/>
                    <a:pt x="7621" y="24855"/>
                  </a:cubicBezTo>
                  <a:cubicBezTo>
                    <a:pt x="12802" y="24389"/>
                    <a:pt x="16789" y="22737"/>
                    <a:pt x="20600" y="19405"/>
                  </a:cubicBezTo>
                  <a:cubicBezTo>
                    <a:pt x="20838" y="19207"/>
                    <a:pt x="21067" y="19000"/>
                    <a:pt x="21212" y="18730"/>
                  </a:cubicBezTo>
                  <a:cubicBezTo>
                    <a:pt x="21597" y="18044"/>
                    <a:pt x="21244" y="17214"/>
                    <a:pt x="21057" y="16456"/>
                  </a:cubicBezTo>
                  <a:cubicBezTo>
                    <a:pt x="20808" y="15449"/>
                    <a:pt x="20838" y="14410"/>
                    <a:pt x="20808" y="13372"/>
                  </a:cubicBezTo>
                  <a:cubicBezTo>
                    <a:pt x="20735" y="11109"/>
                    <a:pt x="20298" y="8845"/>
                    <a:pt x="19530" y="6696"/>
                  </a:cubicBezTo>
                  <a:cubicBezTo>
                    <a:pt x="19063" y="5398"/>
                    <a:pt x="18482" y="4131"/>
                    <a:pt x="17776" y="2938"/>
                  </a:cubicBezTo>
                  <a:cubicBezTo>
                    <a:pt x="17308" y="2128"/>
                    <a:pt x="16779" y="1339"/>
                    <a:pt x="16021" y="757"/>
                  </a:cubicBezTo>
                  <a:cubicBezTo>
                    <a:pt x="15425" y="308"/>
                    <a:pt x="14662" y="1"/>
                    <a:pt x="13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7;p33">
              <a:extLst>
                <a:ext uri="{FF2B5EF4-FFF2-40B4-BE49-F238E27FC236}">
                  <a16:creationId xmlns:a16="http://schemas.microsoft.com/office/drawing/2014/main" id="{8B94DA68-A3EC-7DD2-D4FD-5760AF8B6FA6}"/>
                </a:ext>
              </a:extLst>
            </p:cNvPr>
            <p:cNvSpPr/>
            <p:nvPr/>
          </p:nvSpPr>
          <p:spPr>
            <a:xfrm>
              <a:off x="2621725" y="714525"/>
              <a:ext cx="111375" cy="78650"/>
            </a:xfrm>
            <a:custGeom>
              <a:avLst/>
              <a:gdLst/>
              <a:ahLst/>
              <a:cxnLst/>
              <a:rect l="l" t="t" r="r" b="b"/>
              <a:pathLst>
                <a:path w="4455" h="3146" extrusionOk="0">
                  <a:moveTo>
                    <a:pt x="3142" y="1"/>
                  </a:moveTo>
                  <a:cubicBezTo>
                    <a:pt x="2196" y="1"/>
                    <a:pt x="987" y="598"/>
                    <a:pt x="571" y="1097"/>
                  </a:cubicBezTo>
                  <a:cubicBezTo>
                    <a:pt x="177" y="1585"/>
                    <a:pt x="1" y="2302"/>
                    <a:pt x="437" y="2759"/>
                  </a:cubicBezTo>
                  <a:cubicBezTo>
                    <a:pt x="665" y="2987"/>
                    <a:pt x="1018" y="3112"/>
                    <a:pt x="1360" y="3142"/>
                  </a:cubicBezTo>
                  <a:cubicBezTo>
                    <a:pt x="1396" y="3145"/>
                    <a:pt x="1432" y="3146"/>
                    <a:pt x="1468" y="3146"/>
                  </a:cubicBezTo>
                  <a:cubicBezTo>
                    <a:pt x="1777" y="3146"/>
                    <a:pt x="2090" y="3069"/>
                    <a:pt x="2378" y="2976"/>
                  </a:cubicBezTo>
                  <a:cubicBezTo>
                    <a:pt x="2866" y="2800"/>
                    <a:pt x="3323" y="2540"/>
                    <a:pt x="3697" y="2219"/>
                  </a:cubicBezTo>
                  <a:cubicBezTo>
                    <a:pt x="4122" y="1845"/>
                    <a:pt x="4454" y="1315"/>
                    <a:pt x="4330" y="796"/>
                  </a:cubicBezTo>
                  <a:cubicBezTo>
                    <a:pt x="4182" y="216"/>
                    <a:pt x="3710" y="1"/>
                    <a:pt x="3142" y="1"/>
                  </a:cubicBezTo>
                  <a:close/>
                </a:path>
              </a:pathLst>
            </a:custGeom>
            <a:solidFill>
              <a:srgbClr val="9373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8;p33">
              <a:extLst>
                <a:ext uri="{FF2B5EF4-FFF2-40B4-BE49-F238E27FC236}">
                  <a16:creationId xmlns:a16="http://schemas.microsoft.com/office/drawing/2014/main" id="{DA584ADA-7662-407E-0BEF-620ADA8EE805}"/>
                </a:ext>
              </a:extLst>
            </p:cNvPr>
            <p:cNvSpPr/>
            <p:nvPr/>
          </p:nvSpPr>
          <p:spPr>
            <a:xfrm>
              <a:off x="2620175" y="708450"/>
              <a:ext cx="116550" cy="90625"/>
            </a:xfrm>
            <a:custGeom>
              <a:avLst/>
              <a:gdLst/>
              <a:ahLst/>
              <a:cxnLst/>
              <a:rect l="l" t="t" r="r" b="b"/>
              <a:pathLst>
                <a:path w="4662" h="3625" extrusionOk="0">
                  <a:moveTo>
                    <a:pt x="3208" y="489"/>
                  </a:moveTo>
                  <a:cubicBezTo>
                    <a:pt x="3333" y="489"/>
                    <a:pt x="3447" y="499"/>
                    <a:pt x="3551" y="520"/>
                  </a:cubicBezTo>
                  <a:cubicBezTo>
                    <a:pt x="3634" y="540"/>
                    <a:pt x="3707" y="572"/>
                    <a:pt x="3769" y="603"/>
                  </a:cubicBezTo>
                  <a:cubicBezTo>
                    <a:pt x="3810" y="624"/>
                    <a:pt x="3863" y="644"/>
                    <a:pt x="3894" y="676"/>
                  </a:cubicBezTo>
                  <a:cubicBezTo>
                    <a:pt x="3956" y="727"/>
                    <a:pt x="4008" y="780"/>
                    <a:pt x="4050" y="852"/>
                  </a:cubicBezTo>
                  <a:cubicBezTo>
                    <a:pt x="4091" y="914"/>
                    <a:pt x="4133" y="997"/>
                    <a:pt x="4153" y="1101"/>
                  </a:cubicBezTo>
                  <a:cubicBezTo>
                    <a:pt x="4174" y="1163"/>
                    <a:pt x="4174" y="1216"/>
                    <a:pt x="4174" y="1267"/>
                  </a:cubicBezTo>
                  <a:cubicBezTo>
                    <a:pt x="4174" y="1350"/>
                    <a:pt x="4163" y="1433"/>
                    <a:pt x="4133" y="1527"/>
                  </a:cubicBezTo>
                  <a:cubicBezTo>
                    <a:pt x="4091" y="1652"/>
                    <a:pt x="4018" y="1786"/>
                    <a:pt x="3925" y="1911"/>
                  </a:cubicBezTo>
                  <a:cubicBezTo>
                    <a:pt x="3831" y="2046"/>
                    <a:pt x="3717" y="2171"/>
                    <a:pt x="3593" y="2275"/>
                  </a:cubicBezTo>
                  <a:cubicBezTo>
                    <a:pt x="3250" y="2576"/>
                    <a:pt x="2825" y="2825"/>
                    <a:pt x="2357" y="2981"/>
                  </a:cubicBezTo>
                  <a:cubicBezTo>
                    <a:pt x="2222" y="3032"/>
                    <a:pt x="2087" y="3074"/>
                    <a:pt x="1952" y="3095"/>
                  </a:cubicBezTo>
                  <a:cubicBezTo>
                    <a:pt x="1817" y="3126"/>
                    <a:pt x="1672" y="3136"/>
                    <a:pt x="1537" y="3136"/>
                  </a:cubicBezTo>
                  <a:lnTo>
                    <a:pt x="1433" y="3136"/>
                  </a:lnTo>
                  <a:cubicBezTo>
                    <a:pt x="1288" y="3126"/>
                    <a:pt x="1142" y="3095"/>
                    <a:pt x="1007" y="3043"/>
                  </a:cubicBezTo>
                  <a:cubicBezTo>
                    <a:pt x="945" y="3022"/>
                    <a:pt x="883" y="2991"/>
                    <a:pt x="820" y="2949"/>
                  </a:cubicBezTo>
                  <a:cubicBezTo>
                    <a:pt x="769" y="2919"/>
                    <a:pt x="716" y="2877"/>
                    <a:pt x="675" y="2835"/>
                  </a:cubicBezTo>
                  <a:cubicBezTo>
                    <a:pt x="613" y="2762"/>
                    <a:pt x="561" y="2690"/>
                    <a:pt x="529" y="2607"/>
                  </a:cubicBezTo>
                  <a:cubicBezTo>
                    <a:pt x="499" y="2524"/>
                    <a:pt x="488" y="2430"/>
                    <a:pt x="488" y="2337"/>
                  </a:cubicBezTo>
                  <a:cubicBezTo>
                    <a:pt x="488" y="2202"/>
                    <a:pt x="520" y="2056"/>
                    <a:pt x="582" y="1911"/>
                  </a:cubicBezTo>
                  <a:cubicBezTo>
                    <a:pt x="633" y="1766"/>
                    <a:pt x="716" y="1620"/>
                    <a:pt x="820" y="1496"/>
                  </a:cubicBezTo>
                  <a:cubicBezTo>
                    <a:pt x="862" y="1454"/>
                    <a:pt x="914" y="1392"/>
                    <a:pt x="986" y="1340"/>
                  </a:cubicBezTo>
                  <a:cubicBezTo>
                    <a:pt x="1101" y="1237"/>
                    <a:pt x="1246" y="1133"/>
                    <a:pt x="1422" y="1029"/>
                  </a:cubicBezTo>
                  <a:cubicBezTo>
                    <a:pt x="1682" y="884"/>
                    <a:pt x="1983" y="748"/>
                    <a:pt x="2295" y="644"/>
                  </a:cubicBezTo>
                  <a:cubicBezTo>
                    <a:pt x="2451" y="593"/>
                    <a:pt x="2606" y="551"/>
                    <a:pt x="2762" y="531"/>
                  </a:cubicBezTo>
                  <a:cubicBezTo>
                    <a:pt x="2918" y="499"/>
                    <a:pt x="3063" y="489"/>
                    <a:pt x="3208" y="489"/>
                  </a:cubicBezTo>
                  <a:close/>
                  <a:moveTo>
                    <a:pt x="3208" y="1"/>
                  </a:moveTo>
                  <a:cubicBezTo>
                    <a:pt x="2938" y="1"/>
                    <a:pt x="2668" y="42"/>
                    <a:pt x="2398" y="115"/>
                  </a:cubicBezTo>
                  <a:cubicBezTo>
                    <a:pt x="2004" y="208"/>
                    <a:pt x="1599" y="374"/>
                    <a:pt x="1267" y="561"/>
                  </a:cubicBezTo>
                  <a:cubicBezTo>
                    <a:pt x="1090" y="655"/>
                    <a:pt x="935" y="759"/>
                    <a:pt x="799" y="863"/>
                  </a:cubicBezTo>
                  <a:cubicBezTo>
                    <a:pt x="654" y="967"/>
                    <a:pt x="540" y="1080"/>
                    <a:pt x="446" y="1195"/>
                  </a:cubicBezTo>
                  <a:cubicBezTo>
                    <a:pt x="312" y="1350"/>
                    <a:pt x="208" y="1537"/>
                    <a:pt x="125" y="1724"/>
                  </a:cubicBezTo>
                  <a:cubicBezTo>
                    <a:pt x="52" y="1922"/>
                    <a:pt x="0" y="2129"/>
                    <a:pt x="0" y="2337"/>
                  </a:cubicBezTo>
                  <a:cubicBezTo>
                    <a:pt x="0" y="2482"/>
                    <a:pt x="31" y="2628"/>
                    <a:pt x="83" y="2773"/>
                  </a:cubicBezTo>
                  <a:cubicBezTo>
                    <a:pt x="135" y="2919"/>
                    <a:pt x="218" y="3053"/>
                    <a:pt x="333" y="3168"/>
                  </a:cubicBezTo>
                  <a:cubicBezTo>
                    <a:pt x="395" y="3240"/>
                    <a:pt x="478" y="3302"/>
                    <a:pt x="561" y="3355"/>
                  </a:cubicBezTo>
                  <a:cubicBezTo>
                    <a:pt x="686" y="3438"/>
                    <a:pt x="820" y="3500"/>
                    <a:pt x="966" y="3542"/>
                  </a:cubicBezTo>
                  <a:cubicBezTo>
                    <a:pt x="1111" y="3583"/>
                    <a:pt x="1256" y="3614"/>
                    <a:pt x="1412" y="3625"/>
                  </a:cubicBezTo>
                  <a:lnTo>
                    <a:pt x="1537" y="3625"/>
                  </a:lnTo>
                  <a:cubicBezTo>
                    <a:pt x="1713" y="3625"/>
                    <a:pt x="1879" y="3604"/>
                    <a:pt x="2045" y="3572"/>
                  </a:cubicBezTo>
                  <a:cubicBezTo>
                    <a:pt x="2212" y="3542"/>
                    <a:pt x="2368" y="3500"/>
                    <a:pt x="2523" y="3448"/>
                  </a:cubicBezTo>
                  <a:cubicBezTo>
                    <a:pt x="3042" y="3261"/>
                    <a:pt x="3520" y="2991"/>
                    <a:pt x="3914" y="2638"/>
                  </a:cubicBezTo>
                  <a:cubicBezTo>
                    <a:pt x="4008" y="2555"/>
                    <a:pt x="4112" y="2462"/>
                    <a:pt x="4195" y="2358"/>
                  </a:cubicBezTo>
                  <a:cubicBezTo>
                    <a:pt x="4330" y="2213"/>
                    <a:pt x="4444" y="2036"/>
                    <a:pt x="4527" y="1860"/>
                  </a:cubicBezTo>
                  <a:cubicBezTo>
                    <a:pt x="4569" y="1766"/>
                    <a:pt x="4600" y="1673"/>
                    <a:pt x="4620" y="1579"/>
                  </a:cubicBezTo>
                  <a:cubicBezTo>
                    <a:pt x="4652" y="1475"/>
                    <a:pt x="4662" y="1371"/>
                    <a:pt x="4662" y="1267"/>
                  </a:cubicBezTo>
                  <a:cubicBezTo>
                    <a:pt x="4662" y="1174"/>
                    <a:pt x="4652" y="1080"/>
                    <a:pt x="4620" y="987"/>
                  </a:cubicBezTo>
                  <a:cubicBezTo>
                    <a:pt x="4579" y="810"/>
                    <a:pt x="4516" y="655"/>
                    <a:pt x="4423" y="531"/>
                  </a:cubicBezTo>
                  <a:cubicBezTo>
                    <a:pt x="4350" y="437"/>
                    <a:pt x="4267" y="354"/>
                    <a:pt x="4174" y="281"/>
                  </a:cubicBezTo>
                  <a:cubicBezTo>
                    <a:pt x="4101" y="229"/>
                    <a:pt x="4029" y="187"/>
                    <a:pt x="3956" y="146"/>
                  </a:cubicBezTo>
                  <a:cubicBezTo>
                    <a:pt x="3842" y="94"/>
                    <a:pt x="3717" y="63"/>
                    <a:pt x="3593" y="32"/>
                  </a:cubicBezTo>
                  <a:cubicBezTo>
                    <a:pt x="3468" y="11"/>
                    <a:pt x="3333" y="1"/>
                    <a:pt x="3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9;p33">
              <a:extLst>
                <a:ext uri="{FF2B5EF4-FFF2-40B4-BE49-F238E27FC236}">
                  <a16:creationId xmlns:a16="http://schemas.microsoft.com/office/drawing/2014/main" id="{DBA31C78-BF71-2D6E-9F5F-805657D16E68}"/>
                </a:ext>
              </a:extLst>
            </p:cNvPr>
            <p:cNvSpPr/>
            <p:nvPr/>
          </p:nvSpPr>
          <p:spPr>
            <a:xfrm>
              <a:off x="1781775" y="1568925"/>
              <a:ext cx="296450" cy="695500"/>
            </a:xfrm>
            <a:custGeom>
              <a:avLst/>
              <a:gdLst/>
              <a:ahLst/>
              <a:cxnLst/>
              <a:rect l="l" t="t" r="r" b="b"/>
              <a:pathLst>
                <a:path w="11858" h="27820" extrusionOk="0">
                  <a:moveTo>
                    <a:pt x="9874" y="1"/>
                  </a:moveTo>
                  <a:lnTo>
                    <a:pt x="0" y="26736"/>
                  </a:lnTo>
                  <a:cubicBezTo>
                    <a:pt x="0" y="26736"/>
                    <a:pt x="153" y="27819"/>
                    <a:pt x="858" y="27819"/>
                  </a:cubicBezTo>
                  <a:cubicBezTo>
                    <a:pt x="1053" y="27819"/>
                    <a:pt x="1290" y="27737"/>
                    <a:pt x="1578" y="27525"/>
                  </a:cubicBezTo>
                  <a:lnTo>
                    <a:pt x="11857" y="125"/>
                  </a:lnTo>
                  <a:lnTo>
                    <a:pt x="9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0;p33">
              <a:extLst>
                <a:ext uri="{FF2B5EF4-FFF2-40B4-BE49-F238E27FC236}">
                  <a16:creationId xmlns:a16="http://schemas.microsoft.com/office/drawing/2014/main" id="{F85B16F6-CBC2-343A-F6D0-2B9C0DE0FD2F}"/>
                </a:ext>
              </a:extLst>
            </p:cNvPr>
            <p:cNvSpPr/>
            <p:nvPr/>
          </p:nvSpPr>
          <p:spPr>
            <a:xfrm>
              <a:off x="1713475" y="1201350"/>
              <a:ext cx="1035200" cy="407675"/>
            </a:xfrm>
            <a:custGeom>
              <a:avLst/>
              <a:gdLst/>
              <a:ahLst/>
              <a:cxnLst/>
              <a:rect l="l" t="t" r="r" b="b"/>
              <a:pathLst>
                <a:path w="41408" h="16307" extrusionOk="0">
                  <a:moveTo>
                    <a:pt x="1211" y="1"/>
                  </a:moveTo>
                  <a:cubicBezTo>
                    <a:pt x="699" y="1"/>
                    <a:pt x="237" y="328"/>
                    <a:pt x="126" y="801"/>
                  </a:cubicBezTo>
                  <a:lnTo>
                    <a:pt x="126" y="842"/>
                  </a:lnTo>
                  <a:cubicBezTo>
                    <a:pt x="1" y="1445"/>
                    <a:pt x="541" y="2005"/>
                    <a:pt x="1195" y="2016"/>
                  </a:cubicBezTo>
                  <a:cubicBezTo>
                    <a:pt x="1412" y="2020"/>
                    <a:pt x="1629" y="2022"/>
                    <a:pt x="1846" y="2022"/>
                  </a:cubicBezTo>
                  <a:cubicBezTo>
                    <a:pt x="3352" y="2022"/>
                    <a:pt x="4859" y="1938"/>
                    <a:pt x="6366" y="1901"/>
                  </a:cubicBezTo>
                  <a:cubicBezTo>
                    <a:pt x="6693" y="1897"/>
                    <a:pt x="7017" y="1892"/>
                    <a:pt x="7340" y="1892"/>
                  </a:cubicBezTo>
                  <a:cubicBezTo>
                    <a:pt x="7816" y="1892"/>
                    <a:pt x="8292" y="1904"/>
                    <a:pt x="8775" y="1954"/>
                  </a:cubicBezTo>
                  <a:cubicBezTo>
                    <a:pt x="9553" y="2047"/>
                    <a:pt x="10384" y="2058"/>
                    <a:pt x="11101" y="2390"/>
                  </a:cubicBezTo>
                  <a:cubicBezTo>
                    <a:pt x="11952" y="2774"/>
                    <a:pt x="11920" y="3957"/>
                    <a:pt x="12149" y="4705"/>
                  </a:cubicBezTo>
                  <a:cubicBezTo>
                    <a:pt x="12356" y="5411"/>
                    <a:pt x="12783" y="6138"/>
                    <a:pt x="13509" y="6377"/>
                  </a:cubicBezTo>
                  <a:cubicBezTo>
                    <a:pt x="13987" y="6532"/>
                    <a:pt x="14475" y="6439"/>
                    <a:pt x="14859" y="6792"/>
                  </a:cubicBezTo>
                  <a:cubicBezTo>
                    <a:pt x="15160" y="7072"/>
                    <a:pt x="15264" y="7498"/>
                    <a:pt x="15129" y="7872"/>
                  </a:cubicBezTo>
                  <a:lnTo>
                    <a:pt x="12606" y="14704"/>
                  </a:lnTo>
                  <a:cubicBezTo>
                    <a:pt x="12367" y="15358"/>
                    <a:pt x="12845" y="16043"/>
                    <a:pt x="13582" y="16084"/>
                  </a:cubicBezTo>
                  <a:lnTo>
                    <a:pt x="16956" y="16303"/>
                  </a:lnTo>
                  <a:cubicBezTo>
                    <a:pt x="16988" y="16305"/>
                    <a:pt x="17020" y="16307"/>
                    <a:pt x="17051" y="16307"/>
                  </a:cubicBezTo>
                  <a:cubicBezTo>
                    <a:pt x="17513" y="16307"/>
                    <a:pt x="17932" y="16025"/>
                    <a:pt x="18078" y="15597"/>
                  </a:cubicBezTo>
                  <a:lnTo>
                    <a:pt x="20808" y="8059"/>
                  </a:lnTo>
                  <a:cubicBezTo>
                    <a:pt x="20959" y="7637"/>
                    <a:pt x="21371" y="7352"/>
                    <a:pt x="21839" y="7352"/>
                  </a:cubicBezTo>
                  <a:cubicBezTo>
                    <a:pt x="21855" y="7352"/>
                    <a:pt x="21871" y="7352"/>
                    <a:pt x="21888" y="7353"/>
                  </a:cubicBezTo>
                  <a:cubicBezTo>
                    <a:pt x="22066" y="7357"/>
                    <a:pt x="22264" y="7360"/>
                    <a:pt x="22471" y="7360"/>
                  </a:cubicBezTo>
                  <a:cubicBezTo>
                    <a:pt x="23244" y="7360"/>
                    <a:pt x="24146" y="7319"/>
                    <a:pt x="24629" y="7155"/>
                  </a:cubicBezTo>
                  <a:cubicBezTo>
                    <a:pt x="25568" y="6846"/>
                    <a:pt x="26332" y="4601"/>
                    <a:pt x="27685" y="4601"/>
                  </a:cubicBezTo>
                  <a:cubicBezTo>
                    <a:pt x="27695" y="4601"/>
                    <a:pt x="27704" y="4601"/>
                    <a:pt x="27713" y="4601"/>
                  </a:cubicBezTo>
                  <a:cubicBezTo>
                    <a:pt x="28990" y="4643"/>
                    <a:pt x="37660" y="5245"/>
                    <a:pt x="38978" y="5339"/>
                  </a:cubicBezTo>
                  <a:cubicBezTo>
                    <a:pt x="39001" y="5340"/>
                    <a:pt x="39024" y="5341"/>
                    <a:pt x="39046" y="5341"/>
                  </a:cubicBezTo>
                  <a:cubicBezTo>
                    <a:pt x="39153" y="5341"/>
                    <a:pt x="39249" y="5323"/>
                    <a:pt x="39352" y="5297"/>
                  </a:cubicBezTo>
                  <a:cubicBezTo>
                    <a:pt x="39923" y="5152"/>
                    <a:pt x="41407" y="4633"/>
                    <a:pt x="40048" y="3387"/>
                  </a:cubicBezTo>
                  <a:cubicBezTo>
                    <a:pt x="39861" y="3221"/>
                    <a:pt x="39612" y="3117"/>
                    <a:pt x="39352" y="3096"/>
                  </a:cubicBezTo>
                  <a:lnTo>
                    <a:pt x="27993" y="2286"/>
                  </a:lnTo>
                  <a:cubicBezTo>
                    <a:pt x="27966" y="2284"/>
                    <a:pt x="27939" y="2283"/>
                    <a:pt x="27912" y="2283"/>
                  </a:cubicBezTo>
                  <a:cubicBezTo>
                    <a:pt x="27620" y="2283"/>
                    <a:pt x="27341" y="2387"/>
                    <a:pt x="27132" y="2577"/>
                  </a:cubicBezTo>
                  <a:cubicBezTo>
                    <a:pt x="26415" y="3241"/>
                    <a:pt x="24837" y="4695"/>
                    <a:pt x="24577" y="4954"/>
                  </a:cubicBezTo>
                  <a:cubicBezTo>
                    <a:pt x="24528" y="5005"/>
                    <a:pt x="24271" y="5027"/>
                    <a:pt x="23870" y="5027"/>
                  </a:cubicBezTo>
                  <a:cubicBezTo>
                    <a:pt x="22000" y="5027"/>
                    <a:pt x="16995" y="4552"/>
                    <a:pt x="15191" y="4373"/>
                  </a:cubicBezTo>
                  <a:cubicBezTo>
                    <a:pt x="14454" y="4300"/>
                    <a:pt x="14101" y="3438"/>
                    <a:pt x="13872" y="2868"/>
                  </a:cubicBezTo>
                  <a:cubicBezTo>
                    <a:pt x="13759" y="2577"/>
                    <a:pt x="13655" y="2275"/>
                    <a:pt x="13561" y="1975"/>
                  </a:cubicBezTo>
                  <a:cubicBezTo>
                    <a:pt x="13406" y="1497"/>
                    <a:pt x="13270" y="842"/>
                    <a:pt x="12730" y="614"/>
                  </a:cubicBezTo>
                  <a:cubicBezTo>
                    <a:pt x="12346" y="459"/>
                    <a:pt x="11941" y="344"/>
                    <a:pt x="11516" y="293"/>
                  </a:cubicBezTo>
                  <a:cubicBezTo>
                    <a:pt x="11152" y="240"/>
                    <a:pt x="10768" y="230"/>
                    <a:pt x="10395" y="230"/>
                  </a:cubicBezTo>
                  <a:cubicBezTo>
                    <a:pt x="7342" y="178"/>
                    <a:pt x="4310" y="136"/>
                    <a:pt x="1258" y="2"/>
                  </a:cubicBezTo>
                  <a:cubicBezTo>
                    <a:pt x="1242" y="1"/>
                    <a:pt x="1226" y="1"/>
                    <a:pt x="1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1;p33">
              <a:extLst>
                <a:ext uri="{FF2B5EF4-FFF2-40B4-BE49-F238E27FC236}">
                  <a16:creationId xmlns:a16="http://schemas.microsoft.com/office/drawing/2014/main" id="{3C5ECF7A-DBE3-4F45-99CE-753DDD257296}"/>
                </a:ext>
              </a:extLst>
            </p:cNvPr>
            <p:cNvSpPr/>
            <p:nvPr/>
          </p:nvSpPr>
          <p:spPr>
            <a:xfrm>
              <a:off x="2070125" y="1402400"/>
              <a:ext cx="103100" cy="122825"/>
            </a:xfrm>
            <a:custGeom>
              <a:avLst/>
              <a:gdLst/>
              <a:ahLst/>
              <a:cxnLst/>
              <a:rect l="l" t="t" r="r" b="b"/>
              <a:pathLst>
                <a:path w="4124" h="4913" extrusionOk="0">
                  <a:moveTo>
                    <a:pt x="2375" y="0"/>
                  </a:moveTo>
                  <a:cubicBezTo>
                    <a:pt x="1500" y="0"/>
                    <a:pt x="615" y="867"/>
                    <a:pt x="323" y="2093"/>
                  </a:cubicBezTo>
                  <a:cubicBezTo>
                    <a:pt x="1" y="3432"/>
                    <a:pt x="520" y="4678"/>
                    <a:pt x="1486" y="4886"/>
                  </a:cubicBezTo>
                  <a:cubicBezTo>
                    <a:pt x="1573" y="4904"/>
                    <a:pt x="1660" y="4913"/>
                    <a:pt x="1747" y="4913"/>
                  </a:cubicBezTo>
                  <a:cubicBezTo>
                    <a:pt x="2624" y="4913"/>
                    <a:pt x="3509" y="4038"/>
                    <a:pt x="3801" y="2820"/>
                  </a:cubicBezTo>
                  <a:cubicBezTo>
                    <a:pt x="4123" y="1480"/>
                    <a:pt x="3604" y="235"/>
                    <a:pt x="2638" y="27"/>
                  </a:cubicBezTo>
                  <a:cubicBezTo>
                    <a:pt x="2551" y="9"/>
                    <a:pt x="2463"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2;p33">
              <a:extLst>
                <a:ext uri="{FF2B5EF4-FFF2-40B4-BE49-F238E27FC236}">
                  <a16:creationId xmlns:a16="http://schemas.microsoft.com/office/drawing/2014/main" id="{BEDF26CF-169F-C1F0-C129-C7569FCCEEE6}"/>
                </a:ext>
              </a:extLst>
            </p:cNvPr>
            <p:cNvSpPr/>
            <p:nvPr/>
          </p:nvSpPr>
          <p:spPr>
            <a:xfrm>
              <a:off x="2069625" y="1396300"/>
              <a:ext cx="103850" cy="135000"/>
            </a:xfrm>
            <a:custGeom>
              <a:avLst/>
              <a:gdLst/>
              <a:ahLst/>
              <a:cxnLst/>
              <a:rect l="l" t="t" r="r" b="b"/>
              <a:pathLst>
                <a:path w="4154" h="5400" extrusionOk="0">
                  <a:moveTo>
                    <a:pt x="2388" y="489"/>
                  </a:moveTo>
                  <a:cubicBezTo>
                    <a:pt x="2461" y="489"/>
                    <a:pt x="2534" y="499"/>
                    <a:pt x="2607" y="510"/>
                  </a:cubicBezTo>
                  <a:cubicBezTo>
                    <a:pt x="2762" y="541"/>
                    <a:pt x="2907" y="614"/>
                    <a:pt x="3032" y="707"/>
                  </a:cubicBezTo>
                  <a:cubicBezTo>
                    <a:pt x="3126" y="780"/>
                    <a:pt x="3219" y="873"/>
                    <a:pt x="3292" y="977"/>
                  </a:cubicBezTo>
                  <a:cubicBezTo>
                    <a:pt x="3416" y="1133"/>
                    <a:pt x="3510" y="1330"/>
                    <a:pt x="3572" y="1548"/>
                  </a:cubicBezTo>
                  <a:cubicBezTo>
                    <a:pt x="3634" y="1777"/>
                    <a:pt x="3676" y="2015"/>
                    <a:pt x="3676" y="2285"/>
                  </a:cubicBezTo>
                  <a:cubicBezTo>
                    <a:pt x="3676" y="2514"/>
                    <a:pt x="3645" y="2763"/>
                    <a:pt x="3583" y="3012"/>
                  </a:cubicBezTo>
                  <a:cubicBezTo>
                    <a:pt x="3520" y="3293"/>
                    <a:pt x="3416" y="3563"/>
                    <a:pt x="3292" y="3791"/>
                  </a:cubicBezTo>
                  <a:cubicBezTo>
                    <a:pt x="3198" y="3967"/>
                    <a:pt x="3084" y="4123"/>
                    <a:pt x="2970" y="4269"/>
                  </a:cubicBezTo>
                  <a:cubicBezTo>
                    <a:pt x="2794" y="4476"/>
                    <a:pt x="2586" y="4632"/>
                    <a:pt x="2388" y="4746"/>
                  </a:cubicBezTo>
                  <a:cubicBezTo>
                    <a:pt x="2284" y="4798"/>
                    <a:pt x="2181" y="4839"/>
                    <a:pt x="2077" y="4871"/>
                  </a:cubicBezTo>
                  <a:cubicBezTo>
                    <a:pt x="1973" y="4902"/>
                    <a:pt x="1869" y="4912"/>
                    <a:pt x="1776" y="4912"/>
                  </a:cubicBezTo>
                  <a:cubicBezTo>
                    <a:pt x="1703" y="4912"/>
                    <a:pt x="1631" y="4902"/>
                    <a:pt x="1558" y="4892"/>
                  </a:cubicBezTo>
                  <a:cubicBezTo>
                    <a:pt x="1391" y="4860"/>
                    <a:pt x="1257" y="4788"/>
                    <a:pt x="1132" y="4694"/>
                  </a:cubicBezTo>
                  <a:cubicBezTo>
                    <a:pt x="1028" y="4622"/>
                    <a:pt x="945" y="4528"/>
                    <a:pt x="872" y="4424"/>
                  </a:cubicBezTo>
                  <a:cubicBezTo>
                    <a:pt x="748" y="4269"/>
                    <a:pt x="655" y="4071"/>
                    <a:pt x="592" y="3853"/>
                  </a:cubicBezTo>
                  <a:cubicBezTo>
                    <a:pt x="530" y="3625"/>
                    <a:pt x="489" y="3376"/>
                    <a:pt x="489" y="3116"/>
                  </a:cubicBezTo>
                  <a:cubicBezTo>
                    <a:pt x="489" y="2887"/>
                    <a:pt x="519" y="2638"/>
                    <a:pt x="582" y="2389"/>
                  </a:cubicBezTo>
                  <a:cubicBezTo>
                    <a:pt x="644" y="2109"/>
                    <a:pt x="748" y="1839"/>
                    <a:pt x="872" y="1611"/>
                  </a:cubicBezTo>
                  <a:cubicBezTo>
                    <a:pt x="966" y="1434"/>
                    <a:pt x="1080" y="1278"/>
                    <a:pt x="1195" y="1133"/>
                  </a:cubicBezTo>
                  <a:cubicBezTo>
                    <a:pt x="1371" y="925"/>
                    <a:pt x="1568" y="759"/>
                    <a:pt x="1776" y="655"/>
                  </a:cubicBezTo>
                  <a:cubicBezTo>
                    <a:pt x="1880" y="603"/>
                    <a:pt x="1984" y="562"/>
                    <a:pt x="2087" y="531"/>
                  </a:cubicBezTo>
                  <a:cubicBezTo>
                    <a:pt x="2191" y="499"/>
                    <a:pt x="2284" y="489"/>
                    <a:pt x="2388" y="489"/>
                  </a:cubicBezTo>
                  <a:close/>
                  <a:moveTo>
                    <a:pt x="2388" y="1"/>
                  </a:moveTo>
                  <a:cubicBezTo>
                    <a:pt x="2129" y="1"/>
                    <a:pt x="1869" y="63"/>
                    <a:pt x="1631" y="178"/>
                  </a:cubicBezTo>
                  <a:cubicBezTo>
                    <a:pt x="1454" y="271"/>
                    <a:pt x="1288" y="385"/>
                    <a:pt x="1121" y="520"/>
                  </a:cubicBezTo>
                  <a:cubicBezTo>
                    <a:pt x="893" y="728"/>
                    <a:pt x="675" y="977"/>
                    <a:pt x="498" y="1278"/>
                  </a:cubicBezTo>
                  <a:cubicBezTo>
                    <a:pt x="332" y="1579"/>
                    <a:pt x="187" y="1911"/>
                    <a:pt x="104" y="2275"/>
                  </a:cubicBezTo>
                  <a:cubicBezTo>
                    <a:pt x="32" y="2566"/>
                    <a:pt x="0" y="2846"/>
                    <a:pt x="0" y="3116"/>
                  </a:cubicBezTo>
                  <a:cubicBezTo>
                    <a:pt x="0" y="3386"/>
                    <a:pt x="42" y="3656"/>
                    <a:pt x="104" y="3895"/>
                  </a:cubicBezTo>
                  <a:cubicBezTo>
                    <a:pt x="145" y="4082"/>
                    <a:pt x="208" y="4258"/>
                    <a:pt x="291" y="4414"/>
                  </a:cubicBezTo>
                  <a:cubicBezTo>
                    <a:pt x="415" y="4652"/>
                    <a:pt x="572" y="4860"/>
                    <a:pt x="768" y="5026"/>
                  </a:cubicBezTo>
                  <a:cubicBezTo>
                    <a:pt x="862" y="5109"/>
                    <a:pt x="976" y="5182"/>
                    <a:pt x="1091" y="5234"/>
                  </a:cubicBezTo>
                  <a:cubicBezTo>
                    <a:pt x="1205" y="5296"/>
                    <a:pt x="1319" y="5338"/>
                    <a:pt x="1454" y="5369"/>
                  </a:cubicBezTo>
                  <a:cubicBezTo>
                    <a:pt x="1558" y="5390"/>
                    <a:pt x="1661" y="5400"/>
                    <a:pt x="1776" y="5400"/>
                  </a:cubicBezTo>
                  <a:cubicBezTo>
                    <a:pt x="2035" y="5400"/>
                    <a:pt x="2284" y="5338"/>
                    <a:pt x="2524" y="5224"/>
                  </a:cubicBezTo>
                  <a:cubicBezTo>
                    <a:pt x="2710" y="5130"/>
                    <a:pt x="2877" y="5016"/>
                    <a:pt x="3032" y="4881"/>
                  </a:cubicBezTo>
                  <a:cubicBezTo>
                    <a:pt x="3271" y="4673"/>
                    <a:pt x="3489" y="4424"/>
                    <a:pt x="3655" y="4123"/>
                  </a:cubicBezTo>
                  <a:cubicBezTo>
                    <a:pt x="3832" y="3822"/>
                    <a:pt x="3966" y="3490"/>
                    <a:pt x="4060" y="3127"/>
                  </a:cubicBezTo>
                  <a:cubicBezTo>
                    <a:pt x="4123" y="2836"/>
                    <a:pt x="4153" y="2555"/>
                    <a:pt x="4153" y="2285"/>
                  </a:cubicBezTo>
                  <a:cubicBezTo>
                    <a:pt x="4153" y="2015"/>
                    <a:pt x="4123" y="1745"/>
                    <a:pt x="4060" y="1507"/>
                  </a:cubicBezTo>
                  <a:cubicBezTo>
                    <a:pt x="4019" y="1320"/>
                    <a:pt x="3946" y="1143"/>
                    <a:pt x="3873" y="988"/>
                  </a:cubicBezTo>
                  <a:cubicBezTo>
                    <a:pt x="3749" y="748"/>
                    <a:pt x="3593" y="541"/>
                    <a:pt x="3396" y="375"/>
                  </a:cubicBezTo>
                  <a:cubicBezTo>
                    <a:pt x="3292" y="292"/>
                    <a:pt x="3188" y="219"/>
                    <a:pt x="3073" y="167"/>
                  </a:cubicBezTo>
                  <a:cubicBezTo>
                    <a:pt x="2960" y="105"/>
                    <a:pt x="2835" y="63"/>
                    <a:pt x="2710" y="32"/>
                  </a:cubicBezTo>
                  <a:cubicBezTo>
                    <a:pt x="2607" y="12"/>
                    <a:pt x="2492" y="1"/>
                    <a:pt x="2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3;p33">
              <a:extLst>
                <a:ext uri="{FF2B5EF4-FFF2-40B4-BE49-F238E27FC236}">
                  <a16:creationId xmlns:a16="http://schemas.microsoft.com/office/drawing/2014/main" id="{2C7FAF3C-41A3-0C4B-776F-9E4725D6A780}"/>
                </a:ext>
              </a:extLst>
            </p:cNvPr>
            <p:cNvSpPr/>
            <p:nvPr/>
          </p:nvSpPr>
          <p:spPr>
            <a:xfrm>
              <a:off x="1694275" y="1182425"/>
              <a:ext cx="267375" cy="75600"/>
            </a:xfrm>
            <a:custGeom>
              <a:avLst/>
              <a:gdLst/>
              <a:ahLst/>
              <a:cxnLst/>
              <a:rect l="l" t="t" r="r" b="b"/>
              <a:pathLst>
                <a:path w="10695" h="3024" extrusionOk="0">
                  <a:moveTo>
                    <a:pt x="889" y="1"/>
                  </a:moveTo>
                  <a:cubicBezTo>
                    <a:pt x="643" y="1"/>
                    <a:pt x="411" y="195"/>
                    <a:pt x="291" y="406"/>
                  </a:cubicBezTo>
                  <a:cubicBezTo>
                    <a:pt x="1" y="893"/>
                    <a:pt x="63" y="1506"/>
                    <a:pt x="208" y="2056"/>
                  </a:cubicBezTo>
                  <a:cubicBezTo>
                    <a:pt x="261" y="2264"/>
                    <a:pt x="333" y="2472"/>
                    <a:pt x="499" y="2596"/>
                  </a:cubicBezTo>
                  <a:cubicBezTo>
                    <a:pt x="676" y="2732"/>
                    <a:pt x="904" y="2742"/>
                    <a:pt x="1122" y="2742"/>
                  </a:cubicBezTo>
                  <a:cubicBezTo>
                    <a:pt x="2742" y="2794"/>
                    <a:pt x="4361" y="2835"/>
                    <a:pt x="5981" y="2887"/>
                  </a:cubicBezTo>
                  <a:cubicBezTo>
                    <a:pt x="6802" y="2908"/>
                    <a:pt x="7612" y="2928"/>
                    <a:pt x="8421" y="2960"/>
                  </a:cubicBezTo>
                  <a:cubicBezTo>
                    <a:pt x="8468" y="2961"/>
                    <a:pt x="8515" y="2962"/>
                    <a:pt x="8562" y="2962"/>
                  </a:cubicBezTo>
                  <a:cubicBezTo>
                    <a:pt x="8735" y="2962"/>
                    <a:pt x="8913" y="2956"/>
                    <a:pt x="9089" y="2956"/>
                  </a:cubicBezTo>
                  <a:cubicBezTo>
                    <a:pt x="9276" y="2956"/>
                    <a:pt x="9461" y="2962"/>
                    <a:pt x="9636" y="2991"/>
                  </a:cubicBezTo>
                  <a:cubicBezTo>
                    <a:pt x="9719" y="3002"/>
                    <a:pt x="9792" y="3012"/>
                    <a:pt x="9854" y="3022"/>
                  </a:cubicBezTo>
                  <a:cubicBezTo>
                    <a:pt x="9873" y="3023"/>
                    <a:pt x="9892" y="3024"/>
                    <a:pt x="9910" y="3024"/>
                  </a:cubicBezTo>
                  <a:cubicBezTo>
                    <a:pt x="10110" y="3024"/>
                    <a:pt x="10255" y="2966"/>
                    <a:pt x="10321" y="2690"/>
                  </a:cubicBezTo>
                  <a:cubicBezTo>
                    <a:pt x="10353" y="2565"/>
                    <a:pt x="10332" y="2430"/>
                    <a:pt x="10332" y="2305"/>
                  </a:cubicBezTo>
                  <a:cubicBezTo>
                    <a:pt x="10321" y="1932"/>
                    <a:pt x="10404" y="1558"/>
                    <a:pt x="10570" y="1226"/>
                  </a:cubicBezTo>
                  <a:cubicBezTo>
                    <a:pt x="10633" y="1112"/>
                    <a:pt x="10695" y="956"/>
                    <a:pt x="10591" y="873"/>
                  </a:cubicBezTo>
                  <a:cubicBezTo>
                    <a:pt x="10540" y="831"/>
                    <a:pt x="10477" y="821"/>
                    <a:pt x="10415" y="810"/>
                  </a:cubicBezTo>
                  <a:cubicBezTo>
                    <a:pt x="9578" y="732"/>
                    <a:pt x="8695" y="560"/>
                    <a:pt x="7862" y="560"/>
                  </a:cubicBezTo>
                  <a:cubicBezTo>
                    <a:pt x="7816" y="560"/>
                    <a:pt x="7771" y="560"/>
                    <a:pt x="7725" y="561"/>
                  </a:cubicBezTo>
                  <a:cubicBezTo>
                    <a:pt x="6864" y="582"/>
                    <a:pt x="6002" y="655"/>
                    <a:pt x="5141" y="727"/>
                  </a:cubicBezTo>
                  <a:cubicBezTo>
                    <a:pt x="4724" y="763"/>
                    <a:pt x="4274" y="794"/>
                    <a:pt x="3822" y="794"/>
                  </a:cubicBezTo>
                  <a:cubicBezTo>
                    <a:pt x="2943" y="794"/>
                    <a:pt x="2057" y="675"/>
                    <a:pt x="1392" y="229"/>
                  </a:cubicBezTo>
                  <a:cubicBezTo>
                    <a:pt x="1257" y="146"/>
                    <a:pt x="1133" y="42"/>
                    <a:pt x="987" y="11"/>
                  </a:cubicBezTo>
                  <a:cubicBezTo>
                    <a:pt x="954" y="4"/>
                    <a:pt x="921" y="1"/>
                    <a:pt x="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4;p33">
              <a:extLst>
                <a:ext uri="{FF2B5EF4-FFF2-40B4-BE49-F238E27FC236}">
                  <a16:creationId xmlns:a16="http://schemas.microsoft.com/office/drawing/2014/main" id="{255AA9D2-0F15-B53C-DF08-DD6C4FB954E1}"/>
                </a:ext>
              </a:extLst>
            </p:cNvPr>
            <p:cNvSpPr/>
            <p:nvPr/>
          </p:nvSpPr>
          <p:spPr>
            <a:xfrm>
              <a:off x="2408375" y="1253700"/>
              <a:ext cx="345700" cy="84125"/>
            </a:xfrm>
            <a:custGeom>
              <a:avLst/>
              <a:gdLst/>
              <a:ahLst/>
              <a:cxnLst/>
              <a:rect l="l" t="t" r="r" b="b"/>
              <a:pathLst>
                <a:path w="13828" h="3365" extrusionOk="0">
                  <a:moveTo>
                    <a:pt x="1424" y="1"/>
                  </a:moveTo>
                  <a:cubicBezTo>
                    <a:pt x="1335" y="1"/>
                    <a:pt x="1247" y="11"/>
                    <a:pt x="1163" y="36"/>
                  </a:cubicBezTo>
                  <a:cubicBezTo>
                    <a:pt x="799" y="151"/>
                    <a:pt x="425" y="649"/>
                    <a:pt x="218" y="1178"/>
                  </a:cubicBezTo>
                  <a:cubicBezTo>
                    <a:pt x="42" y="1656"/>
                    <a:pt x="0" y="2165"/>
                    <a:pt x="280" y="2414"/>
                  </a:cubicBezTo>
                  <a:cubicBezTo>
                    <a:pt x="654" y="2756"/>
                    <a:pt x="1225" y="2809"/>
                    <a:pt x="1744" y="2839"/>
                  </a:cubicBezTo>
                  <a:cubicBezTo>
                    <a:pt x="2772" y="2902"/>
                    <a:pt x="3800" y="2964"/>
                    <a:pt x="4838" y="3026"/>
                  </a:cubicBezTo>
                  <a:cubicBezTo>
                    <a:pt x="6541" y="3130"/>
                    <a:pt x="8244" y="3234"/>
                    <a:pt x="9957" y="3338"/>
                  </a:cubicBezTo>
                  <a:cubicBezTo>
                    <a:pt x="10182" y="3352"/>
                    <a:pt x="10411" y="3365"/>
                    <a:pt x="10639" y="3365"/>
                  </a:cubicBezTo>
                  <a:cubicBezTo>
                    <a:pt x="11083" y="3365"/>
                    <a:pt x="11521" y="3316"/>
                    <a:pt x="11919" y="3130"/>
                  </a:cubicBezTo>
                  <a:cubicBezTo>
                    <a:pt x="13078" y="2598"/>
                    <a:pt x="13827" y="817"/>
                    <a:pt x="12313" y="817"/>
                  </a:cubicBezTo>
                  <a:cubicBezTo>
                    <a:pt x="12171" y="817"/>
                    <a:pt x="12009" y="833"/>
                    <a:pt x="11826" y="867"/>
                  </a:cubicBezTo>
                  <a:cubicBezTo>
                    <a:pt x="11461" y="938"/>
                    <a:pt x="11092" y="964"/>
                    <a:pt x="10721" y="964"/>
                  </a:cubicBezTo>
                  <a:cubicBezTo>
                    <a:pt x="10280" y="964"/>
                    <a:pt x="9836" y="927"/>
                    <a:pt x="9396" y="887"/>
                  </a:cubicBezTo>
                  <a:cubicBezTo>
                    <a:pt x="6853" y="680"/>
                    <a:pt x="4340" y="483"/>
                    <a:pt x="1827" y="47"/>
                  </a:cubicBezTo>
                  <a:cubicBezTo>
                    <a:pt x="1692" y="22"/>
                    <a:pt x="1556" y="1"/>
                    <a:pt x="1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5;p33">
              <a:extLst>
                <a:ext uri="{FF2B5EF4-FFF2-40B4-BE49-F238E27FC236}">
                  <a16:creationId xmlns:a16="http://schemas.microsoft.com/office/drawing/2014/main" id="{E2C7E150-A8E0-8C58-7D98-4ABE9F23F93A}"/>
                </a:ext>
              </a:extLst>
            </p:cNvPr>
            <p:cNvSpPr/>
            <p:nvPr/>
          </p:nvSpPr>
          <p:spPr>
            <a:xfrm>
              <a:off x="1379425" y="1759450"/>
              <a:ext cx="987950" cy="992100"/>
            </a:xfrm>
            <a:custGeom>
              <a:avLst/>
              <a:gdLst/>
              <a:ahLst/>
              <a:cxnLst/>
              <a:rect l="l" t="t" r="r" b="b"/>
              <a:pathLst>
                <a:path w="39518" h="39684" extrusionOk="0">
                  <a:moveTo>
                    <a:pt x="19904" y="2908"/>
                  </a:moveTo>
                  <a:cubicBezTo>
                    <a:pt x="20268" y="2908"/>
                    <a:pt x="20631" y="2918"/>
                    <a:pt x="21005" y="2950"/>
                  </a:cubicBezTo>
                  <a:cubicBezTo>
                    <a:pt x="23227" y="3084"/>
                    <a:pt x="25303" y="3656"/>
                    <a:pt x="27172" y="4558"/>
                  </a:cubicBezTo>
                  <a:cubicBezTo>
                    <a:pt x="29986" y="5919"/>
                    <a:pt x="32343" y="8047"/>
                    <a:pt x="33994" y="10664"/>
                  </a:cubicBezTo>
                  <a:cubicBezTo>
                    <a:pt x="34825" y="11962"/>
                    <a:pt x="35478" y="13384"/>
                    <a:pt x="35914" y="14900"/>
                  </a:cubicBezTo>
                  <a:cubicBezTo>
                    <a:pt x="36361" y="16406"/>
                    <a:pt x="36600" y="18005"/>
                    <a:pt x="36600" y="19655"/>
                  </a:cubicBezTo>
                  <a:cubicBezTo>
                    <a:pt x="36600" y="20070"/>
                    <a:pt x="36590" y="20496"/>
                    <a:pt x="36558" y="20922"/>
                  </a:cubicBezTo>
                  <a:cubicBezTo>
                    <a:pt x="36392" y="23164"/>
                    <a:pt x="35801" y="25272"/>
                    <a:pt x="34866" y="27172"/>
                  </a:cubicBezTo>
                  <a:cubicBezTo>
                    <a:pt x="33475" y="30038"/>
                    <a:pt x="31304" y="32437"/>
                    <a:pt x="28667" y="34119"/>
                  </a:cubicBezTo>
                  <a:cubicBezTo>
                    <a:pt x="27338" y="34959"/>
                    <a:pt x="25905" y="35624"/>
                    <a:pt x="24380" y="36071"/>
                  </a:cubicBezTo>
                  <a:cubicBezTo>
                    <a:pt x="22864" y="36527"/>
                    <a:pt x="21265" y="36766"/>
                    <a:pt x="19603" y="36766"/>
                  </a:cubicBezTo>
                  <a:cubicBezTo>
                    <a:pt x="19240" y="36766"/>
                    <a:pt x="18877" y="36756"/>
                    <a:pt x="18503" y="36735"/>
                  </a:cubicBezTo>
                  <a:cubicBezTo>
                    <a:pt x="16291" y="36590"/>
                    <a:pt x="14214" y="36018"/>
                    <a:pt x="12335" y="35115"/>
                  </a:cubicBezTo>
                  <a:cubicBezTo>
                    <a:pt x="9521" y="33755"/>
                    <a:pt x="7165" y="31627"/>
                    <a:pt x="5514" y="29020"/>
                  </a:cubicBezTo>
                  <a:cubicBezTo>
                    <a:pt x="4683" y="27712"/>
                    <a:pt x="4039" y="26290"/>
                    <a:pt x="3593" y="24774"/>
                  </a:cubicBezTo>
                  <a:cubicBezTo>
                    <a:pt x="3146" y="23268"/>
                    <a:pt x="2908" y="21669"/>
                    <a:pt x="2908" y="20019"/>
                  </a:cubicBezTo>
                  <a:cubicBezTo>
                    <a:pt x="2908" y="19603"/>
                    <a:pt x="2929" y="19177"/>
                    <a:pt x="2959" y="18762"/>
                  </a:cubicBezTo>
                  <a:cubicBezTo>
                    <a:pt x="3126" y="16509"/>
                    <a:pt x="3707" y="14401"/>
                    <a:pt x="4641" y="12502"/>
                  </a:cubicBezTo>
                  <a:cubicBezTo>
                    <a:pt x="6044" y="9636"/>
                    <a:pt x="8203" y="7237"/>
                    <a:pt x="10850" y="5555"/>
                  </a:cubicBezTo>
                  <a:cubicBezTo>
                    <a:pt x="12169" y="4715"/>
                    <a:pt x="13602" y="4050"/>
                    <a:pt x="15128" y="3603"/>
                  </a:cubicBezTo>
                  <a:cubicBezTo>
                    <a:pt x="16644" y="3146"/>
                    <a:pt x="18254" y="2908"/>
                    <a:pt x="19904" y="2908"/>
                  </a:cubicBezTo>
                  <a:close/>
                  <a:moveTo>
                    <a:pt x="19904" y="1"/>
                  </a:moveTo>
                  <a:cubicBezTo>
                    <a:pt x="17319" y="1"/>
                    <a:pt x="14837" y="499"/>
                    <a:pt x="12543" y="1423"/>
                  </a:cubicBezTo>
                  <a:cubicBezTo>
                    <a:pt x="9117" y="2804"/>
                    <a:pt x="6147" y="5109"/>
                    <a:pt x="3946" y="8068"/>
                  </a:cubicBezTo>
                  <a:cubicBezTo>
                    <a:pt x="2846" y="9542"/>
                    <a:pt x="1953" y="11173"/>
                    <a:pt x="1288" y="12938"/>
                  </a:cubicBezTo>
                  <a:cubicBezTo>
                    <a:pt x="624" y="14692"/>
                    <a:pt x="198" y="16582"/>
                    <a:pt x="52" y="18544"/>
                  </a:cubicBezTo>
                  <a:cubicBezTo>
                    <a:pt x="11" y="19043"/>
                    <a:pt x="1" y="19530"/>
                    <a:pt x="1" y="20019"/>
                  </a:cubicBezTo>
                  <a:cubicBezTo>
                    <a:pt x="1" y="22594"/>
                    <a:pt x="488" y="25065"/>
                    <a:pt x="1402" y="27338"/>
                  </a:cubicBezTo>
                  <a:cubicBezTo>
                    <a:pt x="2752" y="30744"/>
                    <a:pt x="5036" y="33683"/>
                    <a:pt x="7954" y="35852"/>
                  </a:cubicBezTo>
                  <a:cubicBezTo>
                    <a:pt x="9408" y="36932"/>
                    <a:pt x="11027" y="37815"/>
                    <a:pt x="12761" y="38459"/>
                  </a:cubicBezTo>
                  <a:cubicBezTo>
                    <a:pt x="14505" y="39102"/>
                    <a:pt x="16374" y="39507"/>
                    <a:pt x="18316" y="39631"/>
                  </a:cubicBezTo>
                  <a:cubicBezTo>
                    <a:pt x="18752" y="39663"/>
                    <a:pt x="19177" y="39684"/>
                    <a:pt x="19603" y="39684"/>
                  </a:cubicBezTo>
                  <a:cubicBezTo>
                    <a:pt x="22188" y="39684"/>
                    <a:pt x="24680" y="39175"/>
                    <a:pt x="26964" y="38251"/>
                  </a:cubicBezTo>
                  <a:cubicBezTo>
                    <a:pt x="30391" y="36870"/>
                    <a:pt x="33371" y="34565"/>
                    <a:pt x="35561" y="31606"/>
                  </a:cubicBezTo>
                  <a:cubicBezTo>
                    <a:pt x="36662" y="30132"/>
                    <a:pt x="37566" y="28501"/>
                    <a:pt x="38230" y="26736"/>
                  </a:cubicBezTo>
                  <a:cubicBezTo>
                    <a:pt x="38884" y="24982"/>
                    <a:pt x="39310" y="23092"/>
                    <a:pt x="39455" y="21129"/>
                  </a:cubicBezTo>
                  <a:cubicBezTo>
                    <a:pt x="39497" y="20631"/>
                    <a:pt x="39518" y="20143"/>
                    <a:pt x="39518" y="19655"/>
                  </a:cubicBezTo>
                  <a:cubicBezTo>
                    <a:pt x="39518" y="17080"/>
                    <a:pt x="39019" y="14609"/>
                    <a:pt x="38115" y="12336"/>
                  </a:cubicBezTo>
                  <a:cubicBezTo>
                    <a:pt x="36756" y="8940"/>
                    <a:pt x="34482" y="5991"/>
                    <a:pt x="31564" y="3832"/>
                  </a:cubicBezTo>
                  <a:cubicBezTo>
                    <a:pt x="30100" y="2752"/>
                    <a:pt x="28480" y="1859"/>
                    <a:pt x="26747" y="1215"/>
                  </a:cubicBezTo>
                  <a:cubicBezTo>
                    <a:pt x="25002" y="571"/>
                    <a:pt x="23144" y="167"/>
                    <a:pt x="21192" y="42"/>
                  </a:cubicBezTo>
                  <a:cubicBezTo>
                    <a:pt x="20766" y="11"/>
                    <a:pt x="20330" y="1"/>
                    <a:pt x="19904"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6;p33">
              <a:extLst>
                <a:ext uri="{FF2B5EF4-FFF2-40B4-BE49-F238E27FC236}">
                  <a16:creationId xmlns:a16="http://schemas.microsoft.com/office/drawing/2014/main" id="{3A6D99D4-0FFA-2CD8-F3CA-E202D5C53CD6}"/>
                </a:ext>
              </a:extLst>
            </p:cNvPr>
            <p:cNvSpPr/>
            <p:nvPr/>
          </p:nvSpPr>
          <p:spPr>
            <a:xfrm>
              <a:off x="1766200" y="2131650"/>
              <a:ext cx="272800" cy="267675"/>
            </a:xfrm>
            <a:custGeom>
              <a:avLst/>
              <a:gdLst/>
              <a:ahLst/>
              <a:cxnLst/>
              <a:rect l="l" t="t" r="r" b="b"/>
              <a:pathLst>
                <a:path w="10912" h="10707" extrusionOk="0">
                  <a:moveTo>
                    <a:pt x="5507" y="1"/>
                  </a:moveTo>
                  <a:cubicBezTo>
                    <a:pt x="2755" y="1"/>
                    <a:pt x="417" y="2173"/>
                    <a:pt x="208" y="5016"/>
                  </a:cubicBezTo>
                  <a:cubicBezTo>
                    <a:pt x="0" y="7965"/>
                    <a:pt x="2170" y="10509"/>
                    <a:pt x="5056" y="10696"/>
                  </a:cubicBezTo>
                  <a:cubicBezTo>
                    <a:pt x="5169" y="10703"/>
                    <a:pt x="5281" y="10707"/>
                    <a:pt x="5393" y="10707"/>
                  </a:cubicBezTo>
                  <a:cubicBezTo>
                    <a:pt x="8147" y="10707"/>
                    <a:pt x="10484" y="8525"/>
                    <a:pt x="10694" y="5691"/>
                  </a:cubicBezTo>
                  <a:cubicBezTo>
                    <a:pt x="10912" y="2743"/>
                    <a:pt x="8742" y="199"/>
                    <a:pt x="5845" y="12"/>
                  </a:cubicBezTo>
                  <a:cubicBezTo>
                    <a:pt x="5732" y="4"/>
                    <a:pt x="5619" y="1"/>
                    <a:pt x="5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7;p33">
              <a:extLst>
                <a:ext uri="{FF2B5EF4-FFF2-40B4-BE49-F238E27FC236}">
                  <a16:creationId xmlns:a16="http://schemas.microsoft.com/office/drawing/2014/main" id="{9A776F15-D370-FB82-A85A-D710CDF89930}"/>
                </a:ext>
              </a:extLst>
            </p:cNvPr>
            <p:cNvSpPr/>
            <p:nvPr/>
          </p:nvSpPr>
          <p:spPr>
            <a:xfrm>
              <a:off x="2853775" y="1737650"/>
              <a:ext cx="908250" cy="911875"/>
            </a:xfrm>
            <a:custGeom>
              <a:avLst/>
              <a:gdLst/>
              <a:ahLst/>
              <a:cxnLst/>
              <a:rect l="l" t="t" r="r" b="b"/>
              <a:pathLst>
                <a:path w="36330" h="36475" extrusionOk="0">
                  <a:moveTo>
                    <a:pt x="18295" y="2918"/>
                  </a:moveTo>
                  <a:cubicBezTo>
                    <a:pt x="18628" y="2918"/>
                    <a:pt x="18960" y="2929"/>
                    <a:pt x="19292" y="2949"/>
                  </a:cubicBezTo>
                  <a:cubicBezTo>
                    <a:pt x="21306" y="3084"/>
                    <a:pt x="23185" y="3593"/>
                    <a:pt x="24878" y="4413"/>
                  </a:cubicBezTo>
                  <a:cubicBezTo>
                    <a:pt x="27421" y="5649"/>
                    <a:pt x="29560" y="7569"/>
                    <a:pt x="31055" y="9937"/>
                  </a:cubicBezTo>
                  <a:cubicBezTo>
                    <a:pt x="31803" y="11110"/>
                    <a:pt x="32395" y="12408"/>
                    <a:pt x="32800" y="13768"/>
                  </a:cubicBezTo>
                  <a:cubicBezTo>
                    <a:pt x="33194" y="15139"/>
                    <a:pt x="33413" y="16582"/>
                    <a:pt x="33413" y="18077"/>
                  </a:cubicBezTo>
                  <a:cubicBezTo>
                    <a:pt x="33413" y="18450"/>
                    <a:pt x="33402" y="18835"/>
                    <a:pt x="33371" y="19219"/>
                  </a:cubicBezTo>
                  <a:cubicBezTo>
                    <a:pt x="33226" y="21254"/>
                    <a:pt x="32686" y="23154"/>
                    <a:pt x="31844" y="24888"/>
                  </a:cubicBezTo>
                  <a:cubicBezTo>
                    <a:pt x="30578" y="27473"/>
                    <a:pt x="28616" y="29643"/>
                    <a:pt x="26228" y="31170"/>
                  </a:cubicBezTo>
                  <a:cubicBezTo>
                    <a:pt x="25033" y="31927"/>
                    <a:pt x="23725" y="32529"/>
                    <a:pt x="22355" y="32935"/>
                  </a:cubicBezTo>
                  <a:cubicBezTo>
                    <a:pt x="20974" y="33350"/>
                    <a:pt x="19520" y="33568"/>
                    <a:pt x="18025" y="33568"/>
                  </a:cubicBezTo>
                  <a:cubicBezTo>
                    <a:pt x="17693" y="33568"/>
                    <a:pt x="17361" y="33558"/>
                    <a:pt x="17029" y="33537"/>
                  </a:cubicBezTo>
                  <a:cubicBezTo>
                    <a:pt x="15024" y="33402"/>
                    <a:pt x="13145" y="32893"/>
                    <a:pt x="11443" y="32073"/>
                  </a:cubicBezTo>
                  <a:cubicBezTo>
                    <a:pt x="8898" y="30837"/>
                    <a:pt x="6760" y="28916"/>
                    <a:pt x="5265" y="26549"/>
                  </a:cubicBezTo>
                  <a:cubicBezTo>
                    <a:pt x="4517" y="25365"/>
                    <a:pt x="3926" y="24078"/>
                    <a:pt x="3531" y="22707"/>
                  </a:cubicBezTo>
                  <a:cubicBezTo>
                    <a:pt x="3126" y="21348"/>
                    <a:pt x="2908" y="19904"/>
                    <a:pt x="2908" y="18409"/>
                  </a:cubicBezTo>
                  <a:cubicBezTo>
                    <a:pt x="2908" y="18035"/>
                    <a:pt x="2929" y="17651"/>
                    <a:pt x="2950" y="17267"/>
                  </a:cubicBezTo>
                  <a:cubicBezTo>
                    <a:pt x="3105" y="15232"/>
                    <a:pt x="3635" y="13321"/>
                    <a:pt x="4475" y="11598"/>
                  </a:cubicBezTo>
                  <a:cubicBezTo>
                    <a:pt x="5742" y="9013"/>
                    <a:pt x="7705" y="6842"/>
                    <a:pt x="10093" y="5317"/>
                  </a:cubicBezTo>
                  <a:cubicBezTo>
                    <a:pt x="11297" y="4558"/>
                    <a:pt x="12595" y="3956"/>
                    <a:pt x="13976" y="3541"/>
                  </a:cubicBezTo>
                  <a:cubicBezTo>
                    <a:pt x="15347" y="3136"/>
                    <a:pt x="16800" y="2918"/>
                    <a:pt x="18295" y="2918"/>
                  </a:cubicBezTo>
                  <a:close/>
                  <a:moveTo>
                    <a:pt x="18295" y="1"/>
                  </a:moveTo>
                  <a:cubicBezTo>
                    <a:pt x="15917" y="1"/>
                    <a:pt x="13633" y="467"/>
                    <a:pt x="11536" y="1319"/>
                  </a:cubicBezTo>
                  <a:cubicBezTo>
                    <a:pt x="8379" y="2586"/>
                    <a:pt x="5649" y="4704"/>
                    <a:pt x="3624" y="7424"/>
                  </a:cubicBezTo>
                  <a:cubicBezTo>
                    <a:pt x="2617" y="8774"/>
                    <a:pt x="1787" y="10280"/>
                    <a:pt x="1185" y="11899"/>
                  </a:cubicBezTo>
                  <a:cubicBezTo>
                    <a:pt x="572" y="13519"/>
                    <a:pt x="177" y="15243"/>
                    <a:pt x="52" y="17049"/>
                  </a:cubicBezTo>
                  <a:cubicBezTo>
                    <a:pt x="11" y="17506"/>
                    <a:pt x="1" y="17963"/>
                    <a:pt x="1" y="18409"/>
                  </a:cubicBezTo>
                  <a:cubicBezTo>
                    <a:pt x="1" y="20776"/>
                    <a:pt x="458" y="23050"/>
                    <a:pt x="1288" y="25127"/>
                  </a:cubicBezTo>
                  <a:cubicBezTo>
                    <a:pt x="2534" y="28263"/>
                    <a:pt x="4632" y="30972"/>
                    <a:pt x="7310" y="32956"/>
                  </a:cubicBezTo>
                  <a:cubicBezTo>
                    <a:pt x="8649" y="33952"/>
                    <a:pt x="10134" y="34762"/>
                    <a:pt x="11733" y="35354"/>
                  </a:cubicBezTo>
                  <a:cubicBezTo>
                    <a:pt x="13332" y="35946"/>
                    <a:pt x="15056" y="36320"/>
                    <a:pt x="16842" y="36444"/>
                  </a:cubicBezTo>
                  <a:cubicBezTo>
                    <a:pt x="17236" y="36465"/>
                    <a:pt x="17631" y="36475"/>
                    <a:pt x="18025" y="36475"/>
                  </a:cubicBezTo>
                  <a:cubicBezTo>
                    <a:pt x="20403" y="36475"/>
                    <a:pt x="22687" y="36018"/>
                    <a:pt x="24784" y="35167"/>
                  </a:cubicBezTo>
                  <a:cubicBezTo>
                    <a:pt x="27940" y="33900"/>
                    <a:pt x="30682" y="31772"/>
                    <a:pt x="32696" y="29062"/>
                  </a:cubicBezTo>
                  <a:cubicBezTo>
                    <a:pt x="33703" y="27702"/>
                    <a:pt x="34534" y="26207"/>
                    <a:pt x="35146" y="24587"/>
                  </a:cubicBezTo>
                  <a:cubicBezTo>
                    <a:pt x="35748" y="22967"/>
                    <a:pt x="36143" y="21233"/>
                    <a:pt x="36278" y="19426"/>
                  </a:cubicBezTo>
                  <a:cubicBezTo>
                    <a:pt x="36309" y="18980"/>
                    <a:pt x="36330" y="18524"/>
                    <a:pt x="36330" y="18077"/>
                  </a:cubicBezTo>
                  <a:cubicBezTo>
                    <a:pt x="36330" y="15709"/>
                    <a:pt x="35873" y="13436"/>
                    <a:pt x="35042" y="11349"/>
                  </a:cubicBezTo>
                  <a:cubicBezTo>
                    <a:pt x="33786" y="8224"/>
                    <a:pt x="31699" y="5514"/>
                    <a:pt x="29010" y="3531"/>
                  </a:cubicBezTo>
                  <a:cubicBezTo>
                    <a:pt x="27671" y="2534"/>
                    <a:pt x="26186" y="1724"/>
                    <a:pt x="24587" y="1132"/>
                  </a:cubicBezTo>
                  <a:cubicBezTo>
                    <a:pt x="22988" y="530"/>
                    <a:pt x="21275" y="156"/>
                    <a:pt x="19489" y="42"/>
                  </a:cubicBezTo>
                  <a:cubicBezTo>
                    <a:pt x="19084" y="21"/>
                    <a:pt x="18690" y="1"/>
                    <a:pt x="18295"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8;p33">
              <a:extLst>
                <a:ext uri="{FF2B5EF4-FFF2-40B4-BE49-F238E27FC236}">
                  <a16:creationId xmlns:a16="http://schemas.microsoft.com/office/drawing/2014/main" id="{1FAF538D-9DBA-369D-41B0-C75DF512F53A}"/>
                </a:ext>
              </a:extLst>
            </p:cNvPr>
            <p:cNvSpPr/>
            <p:nvPr/>
          </p:nvSpPr>
          <p:spPr>
            <a:xfrm>
              <a:off x="1883775" y="1591775"/>
              <a:ext cx="282950" cy="688200"/>
            </a:xfrm>
            <a:custGeom>
              <a:avLst/>
              <a:gdLst/>
              <a:ahLst/>
              <a:cxnLst/>
              <a:rect l="l" t="t" r="r" b="b"/>
              <a:pathLst>
                <a:path w="11318" h="27528" extrusionOk="0">
                  <a:moveTo>
                    <a:pt x="9054" y="1"/>
                  </a:moveTo>
                  <a:lnTo>
                    <a:pt x="0" y="26580"/>
                  </a:lnTo>
                  <a:cubicBezTo>
                    <a:pt x="285" y="27312"/>
                    <a:pt x="624" y="27528"/>
                    <a:pt x="925" y="27528"/>
                  </a:cubicBezTo>
                  <a:cubicBezTo>
                    <a:pt x="1359" y="27528"/>
                    <a:pt x="1714" y="27079"/>
                    <a:pt x="1714" y="27079"/>
                  </a:cubicBezTo>
                  <a:lnTo>
                    <a:pt x="11317" y="478"/>
                  </a:lnTo>
                  <a:lnTo>
                    <a:pt x="90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9;p33">
              <a:extLst>
                <a:ext uri="{FF2B5EF4-FFF2-40B4-BE49-F238E27FC236}">
                  <a16:creationId xmlns:a16="http://schemas.microsoft.com/office/drawing/2014/main" id="{BE3F3E99-98A7-C720-CCD5-3DDB7827A43A}"/>
                </a:ext>
              </a:extLst>
            </p:cNvPr>
            <p:cNvSpPr/>
            <p:nvPr/>
          </p:nvSpPr>
          <p:spPr>
            <a:xfrm>
              <a:off x="2439250" y="2171625"/>
              <a:ext cx="262175" cy="270775"/>
            </a:xfrm>
            <a:custGeom>
              <a:avLst/>
              <a:gdLst/>
              <a:ahLst/>
              <a:cxnLst/>
              <a:rect l="l" t="t" r="r" b="b"/>
              <a:pathLst>
                <a:path w="10487" h="10831" extrusionOk="0">
                  <a:moveTo>
                    <a:pt x="5320" y="1"/>
                  </a:moveTo>
                  <a:cubicBezTo>
                    <a:pt x="2682" y="1"/>
                    <a:pt x="428" y="2214"/>
                    <a:pt x="219" y="5089"/>
                  </a:cubicBezTo>
                  <a:cubicBezTo>
                    <a:pt x="0" y="8069"/>
                    <a:pt x="2077" y="10644"/>
                    <a:pt x="4849" y="10820"/>
                  </a:cubicBezTo>
                  <a:cubicBezTo>
                    <a:pt x="4950" y="10827"/>
                    <a:pt x="5051" y="10830"/>
                    <a:pt x="5151" y="10830"/>
                  </a:cubicBezTo>
                  <a:cubicBezTo>
                    <a:pt x="7795" y="10830"/>
                    <a:pt x="10059" y="8615"/>
                    <a:pt x="10269" y="5743"/>
                  </a:cubicBezTo>
                  <a:cubicBezTo>
                    <a:pt x="10487" y="2753"/>
                    <a:pt x="8421" y="189"/>
                    <a:pt x="5638" y="12"/>
                  </a:cubicBezTo>
                  <a:cubicBezTo>
                    <a:pt x="5532" y="4"/>
                    <a:pt x="5425" y="1"/>
                    <a:pt x="5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90;p33">
              <a:extLst>
                <a:ext uri="{FF2B5EF4-FFF2-40B4-BE49-F238E27FC236}">
                  <a16:creationId xmlns:a16="http://schemas.microsoft.com/office/drawing/2014/main" id="{661E2D63-C7EB-1481-B388-4CBCE3A9590E}"/>
                </a:ext>
              </a:extLst>
            </p:cNvPr>
            <p:cNvSpPr/>
            <p:nvPr/>
          </p:nvSpPr>
          <p:spPr>
            <a:xfrm>
              <a:off x="2041850" y="1507675"/>
              <a:ext cx="1304350" cy="834275"/>
            </a:xfrm>
            <a:custGeom>
              <a:avLst/>
              <a:gdLst/>
              <a:ahLst/>
              <a:cxnLst/>
              <a:rect l="l" t="t" r="r" b="b"/>
              <a:pathLst>
                <a:path w="52174" h="33371" extrusionOk="0">
                  <a:moveTo>
                    <a:pt x="11289" y="5792"/>
                  </a:moveTo>
                  <a:cubicBezTo>
                    <a:pt x="11369" y="5792"/>
                    <a:pt x="11452" y="5799"/>
                    <a:pt x="11535" y="5815"/>
                  </a:cubicBezTo>
                  <a:lnTo>
                    <a:pt x="36942" y="10487"/>
                  </a:lnTo>
                  <a:cubicBezTo>
                    <a:pt x="37762" y="10632"/>
                    <a:pt x="38479" y="11110"/>
                    <a:pt x="38925" y="11805"/>
                  </a:cubicBezTo>
                  <a:lnTo>
                    <a:pt x="47107" y="24472"/>
                  </a:lnTo>
                  <a:cubicBezTo>
                    <a:pt x="47211" y="24628"/>
                    <a:pt x="47408" y="24888"/>
                    <a:pt x="47647" y="25189"/>
                  </a:cubicBezTo>
                  <a:cubicBezTo>
                    <a:pt x="48343" y="26061"/>
                    <a:pt x="48955" y="27930"/>
                    <a:pt x="47813" y="28138"/>
                  </a:cubicBezTo>
                  <a:cubicBezTo>
                    <a:pt x="42642" y="29072"/>
                    <a:pt x="29954" y="30557"/>
                    <a:pt x="26954" y="31087"/>
                  </a:cubicBezTo>
                  <a:cubicBezTo>
                    <a:pt x="26622" y="31145"/>
                    <a:pt x="26305" y="31172"/>
                    <a:pt x="26005" y="31172"/>
                  </a:cubicBezTo>
                  <a:cubicBezTo>
                    <a:pt x="22837" y="31172"/>
                    <a:pt x="21399" y="28210"/>
                    <a:pt x="21399" y="28210"/>
                  </a:cubicBezTo>
                  <a:lnTo>
                    <a:pt x="10144" y="7684"/>
                  </a:lnTo>
                  <a:cubicBezTo>
                    <a:pt x="9666" y="6813"/>
                    <a:pt x="10343" y="5792"/>
                    <a:pt x="11289" y="5792"/>
                  </a:cubicBezTo>
                  <a:close/>
                  <a:moveTo>
                    <a:pt x="37111" y="0"/>
                  </a:moveTo>
                  <a:cubicBezTo>
                    <a:pt x="36725" y="0"/>
                    <a:pt x="36328" y="29"/>
                    <a:pt x="35925" y="94"/>
                  </a:cubicBezTo>
                  <a:cubicBezTo>
                    <a:pt x="32488" y="644"/>
                    <a:pt x="28086" y="945"/>
                    <a:pt x="27525" y="1589"/>
                  </a:cubicBezTo>
                  <a:cubicBezTo>
                    <a:pt x="26994" y="2210"/>
                    <a:pt x="25912" y="3963"/>
                    <a:pt x="27918" y="3963"/>
                  </a:cubicBezTo>
                  <a:cubicBezTo>
                    <a:pt x="27990" y="3963"/>
                    <a:pt x="28067" y="3961"/>
                    <a:pt x="28148" y="3956"/>
                  </a:cubicBezTo>
                  <a:cubicBezTo>
                    <a:pt x="28311" y="3946"/>
                    <a:pt x="28478" y="3941"/>
                    <a:pt x="28647" y="3941"/>
                  </a:cubicBezTo>
                  <a:cubicBezTo>
                    <a:pt x="29823" y="3941"/>
                    <a:pt x="31109" y="4176"/>
                    <a:pt x="32063" y="4403"/>
                  </a:cubicBezTo>
                  <a:cubicBezTo>
                    <a:pt x="32862" y="4590"/>
                    <a:pt x="33371" y="5347"/>
                    <a:pt x="33215" y="6116"/>
                  </a:cubicBezTo>
                  <a:cubicBezTo>
                    <a:pt x="33071" y="6825"/>
                    <a:pt x="32416" y="7316"/>
                    <a:pt x="31685" y="7316"/>
                  </a:cubicBezTo>
                  <a:cubicBezTo>
                    <a:pt x="31570" y="7316"/>
                    <a:pt x="31453" y="7304"/>
                    <a:pt x="31336" y="7278"/>
                  </a:cubicBezTo>
                  <a:lnTo>
                    <a:pt x="6386" y="2108"/>
                  </a:lnTo>
                  <a:cubicBezTo>
                    <a:pt x="5722" y="1965"/>
                    <a:pt x="3379" y="884"/>
                    <a:pt x="2399" y="884"/>
                  </a:cubicBezTo>
                  <a:cubicBezTo>
                    <a:pt x="2168" y="884"/>
                    <a:pt x="2013" y="944"/>
                    <a:pt x="1973" y="1090"/>
                  </a:cubicBezTo>
                  <a:lnTo>
                    <a:pt x="104" y="3644"/>
                  </a:lnTo>
                  <a:cubicBezTo>
                    <a:pt x="1" y="4008"/>
                    <a:pt x="4258" y="5005"/>
                    <a:pt x="4454" y="5337"/>
                  </a:cubicBezTo>
                  <a:lnTo>
                    <a:pt x="19229" y="29695"/>
                  </a:lnTo>
                  <a:cubicBezTo>
                    <a:pt x="19260" y="29726"/>
                    <a:pt x="19281" y="29768"/>
                    <a:pt x="19302" y="29809"/>
                  </a:cubicBezTo>
                  <a:cubicBezTo>
                    <a:pt x="19522" y="30282"/>
                    <a:pt x="21180" y="33371"/>
                    <a:pt x="25604" y="33371"/>
                  </a:cubicBezTo>
                  <a:cubicBezTo>
                    <a:pt x="26614" y="33371"/>
                    <a:pt x="27768" y="33210"/>
                    <a:pt x="29082" y="32820"/>
                  </a:cubicBezTo>
                  <a:cubicBezTo>
                    <a:pt x="29145" y="32799"/>
                    <a:pt x="29207" y="32779"/>
                    <a:pt x="29280" y="32769"/>
                  </a:cubicBezTo>
                  <a:lnTo>
                    <a:pt x="50482" y="29518"/>
                  </a:lnTo>
                  <a:cubicBezTo>
                    <a:pt x="51624" y="29342"/>
                    <a:pt x="52174" y="28117"/>
                    <a:pt x="51520" y="27224"/>
                  </a:cubicBezTo>
                  <a:cubicBezTo>
                    <a:pt x="51022" y="26539"/>
                    <a:pt x="50502" y="25801"/>
                    <a:pt x="50170" y="25272"/>
                  </a:cubicBezTo>
                  <a:cubicBezTo>
                    <a:pt x="49619" y="24359"/>
                    <a:pt x="44324" y="17184"/>
                    <a:pt x="41936" y="12470"/>
                  </a:cubicBezTo>
                  <a:cubicBezTo>
                    <a:pt x="40784" y="10196"/>
                    <a:pt x="39912" y="9179"/>
                    <a:pt x="37285" y="8535"/>
                  </a:cubicBezTo>
                  <a:cubicBezTo>
                    <a:pt x="36465" y="8328"/>
                    <a:pt x="35946" y="7569"/>
                    <a:pt x="36122" y="6780"/>
                  </a:cubicBezTo>
                  <a:lnTo>
                    <a:pt x="36246" y="6251"/>
                  </a:lnTo>
                  <a:cubicBezTo>
                    <a:pt x="36361" y="5742"/>
                    <a:pt x="36756" y="5326"/>
                    <a:pt x="37285" y="5160"/>
                  </a:cubicBezTo>
                  <a:cubicBezTo>
                    <a:pt x="38145" y="4895"/>
                    <a:pt x="39450" y="4523"/>
                    <a:pt x="40176" y="4523"/>
                  </a:cubicBezTo>
                  <a:cubicBezTo>
                    <a:pt x="40301" y="4523"/>
                    <a:pt x="40408" y="4534"/>
                    <a:pt x="40493" y="4558"/>
                  </a:cubicBezTo>
                  <a:cubicBezTo>
                    <a:pt x="40541" y="4572"/>
                    <a:pt x="40589" y="4579"/>
                    <a:pt x="40638" y="4579"/>
                  </a:cubicBezTo>
                  <a:cubicBezTo>
                    <a:pt x="41488" y="4579"/>
                    <a:pt x="42442" y="2528"/>
                    <a:pt x="42383" y="2066"/>
                  </a:cubicBezTo>
                  <a:cubicBezTo>
                    <a:pt x="42319" y="1636"/>
                    <a:pt x="40014" y="0"/>
                    <a:pt x="37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1;p33">
              <a:extLst>
                <a:ext uri="{FF2B5EF4-FFF2-40B4-BE49-F238E27FC236}">
                  <a16:creationId xmlns:a16="http://schemas.microsoft.com/office/drawing/2014/main" id="{8B97C5C4-D372-514B-1976-D31F997EE2B7}"/>
                </a:ext>
              </a:extLst>
            </p:cNvPr>
            <p:cNvSpPr/>
            <p:nvPr/>
          </p:nvSpPr>
          <p:spPr>
            <a:xfrm>
              <a:off x="2661175" y="1503750"/>
              <a:ext cx="499700" cy="132175"/>
            </a:xfrm>
            <a:custGeom>
              <a:avLst/>
              <a:gdLst/>
              <a:ahLst/>
              <a:cxnLst/>
              <a:rect l="l" t="t" r="r" b="b"/>
              <a:pathLst>
                <a:path w="19988" h="5287" extrusionOk="0">
                  <a:moveTo>
                    <a:pt x="11419" y="0"/>
                  </a:moveTo>
                  <a:cubicBezTo>
                    <a:pt x="7882" y="0"/>
                    <a:pt x="3986" y="868"/>
                    <a:pt x="1039" y="2639"/>
                  </a:cubicBezTo>
                  <a:cubicBezTo>
                    <a:pt x="624" y="2888"/>
                    <a:pt x="188" y="3210"/>
                    <a:pt x="105" y="3667"/>
                  </a:cubicBezTo>
                  <a:cubicBezTo>
                    <a:pt x="1" y="4217"/>
                    <a:pt x="478" y="4736"/>
                    <a:pt x="1028" y="4934"/>
                  </a:cubicBezTo>
                  <a:cubicBezTo>
                    <a:pt x="1328" y="5041"/>
                    <a:pt x="1645" y="5074"/>
                    <a:pt x="1968" y="5074"/>
                  </a:cubicBezTo>
                  <a:cubicBezTo>
                    <a:pt x="2239" y="5074"/>
                    <a:pt x="2513" y="5051"/>
                    <a:pt x="2783" y="5027"/>
                  </a:cubicBezTo>
                  <a:cubicBezTo>
                    <a:pt x="4509" y="4895"/>
                    <a:pt x="6243" y="4827"/>
                    <a:pt x="7977" y="4827"/>
                  </a:cubicBezTo>
                  <a:cubicBezTo>
                    <a:pt x="9101" y="4827"/>
                    <a:pt x="10226" y="4856"/>
                    <a:pt x="11349" y="4913"/>
                  </a:cubicBezTo>
                  <a:cubicBezTo>
                    <a:pt x="12282" y="4967"/>
                    <a:pt x="13662" y="5286"/>
                    <a:pt x="14901" y="5286"/>
                  </a:cubicBezTo>
                  <a:cubicBezTo>
                    <a:pt x="15800" y="5286"/>
                    <a:pt x="16625" y="5118"/>
                    <a:pt x="17153" y="4560"/>
                  </a:cubicBezTo>
                  <a:cubicBezTo>
                    <a:pt x="19987" y="1570"/>
                    <a:pt x="14173" y="74"/>
                    <a:pt x="12128" y="12"/>
                  </a:cubicBezTo>
                  <a:cubicBezTo>
                    <a:pt x="11893" y="4"/>
                    <a:pt x="11657" y="0"/>
                    <a:pt x="11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92;p33">
              <a:extLst>
                <a:ext uri="{FF2B5EF4-FFF2-40B4-BE49-F238E27FC236}">
                  <a16:creationId xmlns:a16="http://schemas.microsoft.com/office/drawing/2014/main" id="{717EE176-3EA0-10D4-A365-3773972C970F}"/>
                </a:ext>
              </a:extLst>
            </p:cNvPr>
            <p:cNvSpPr/>
            <p:nvPr/>
          </p:nvSpPr>
          <p:spPr>
            <a:xfrm>
              <a:off x="3222900" y="2097750"/>
              <a:ext cx="199100" cy="200525"/>
            </a:xfrm>
            <a:custGeom>
              <a:avLst/>
              <a:gdLst/>
              <a:ahLst/>
              <a:cxnLst/>
              <a:rect l="l" t="t" r="r" b="b"/>
              <a:pathLst>
                <a:path w="7964" h="8021" extrusionOk="0">
                  <a:moveTo>
                    <a:pt x="4039" y="0"/>
                  </a:moveTo>
                  <a:cubicBezTo>
                    <a:pt x="2023" y="0"/>
                    <a:pt x="315" y="1638"/>
                    <a:pt x="156" y="3767"/>
                  </a:cubicBezTo>
                  <a:cubicBezTo>
                    <a:pt x="0" y="5968"/>
                    <a:pt x="1578" y="7878"/>
                    <a:pt x="3686" y="8013"/>
                  </a:cubicBezTo>
                  <a:cubicBezTo>
                    <a:pt x="3765" y="8018"/>
                    <a:pt x="3844" y="8020"/>
                    <a:pt x="3923" y="8020"/>
                  </a:cubicBezTo>
                  <a:cubicBezTo>
                    <a:pt x="5931" y="8020"/>
                    <a:pt x="7648" y="6383"/>
                    <a:pt x="7797" y="4254"/>
                  </a:cubicBezTo>
                  <a:cubicBezTo>
                    <a:pt x="7963" y="2053"/>
                    <a:pt x="6385" y="143"/>
                    <a:pt x="4278" y="8"/>
                  </a:cubicBezTo>
                  <a:cubicBezTo>
                    <a:pt x="4198" y="3"/>
                    <a:pt x="4118" y="0"/>
                    <a:pt x="4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93;p33">
              <a:extLst>
                <a:ext uri="{FF2B5EF4-FFF2-40B4-BE49-F238E27FC236}">
                  <a16:creationId xmlns:a16="http://schemas.microsoft.com/office/drawing/2014/main" id="{0516F01A-F49E-878B-FD2D-9D26554D7238}"/>
                </a:ext>
              </a:extLst>
            </p:cNvPr>
            <p:cNvSpPr/>
            <p:nvPr/>
          </p:nvSpPr>
          <p:spPr>
            <a:xfrm>
              <a:off x="2535550" y="2175525"/>
              <a:ext cx="286075" cy="291550"/>
            </a:xfrm>
            <a:custGeom>
              <a:avLst/>
              <a:gdLst/>
              <a:ahLst/>
              <a:cxnLst/>
              <a:rect l="l" t="t" r="r" b="b"/>
              <a:pathLst>
                <a:path w="11443" h="11662" extrusionOk="0">
                  <a:moveTo>
                    <a:pt x="5806" y="1"/>
                  </a:moveTo>
                  <a:cubicBezTo>
                    <a:pt x="2929" y="1"/>
                    <a:pt x="469" y="2386"/>
                    <a:pt x="239" y="5473"/>
                  </a:cubicBezTo>
                  <a:cubicBezTo>
                    <a:pt x="1" y="8692"/>
                    <a:pt x="2264" y="11454"/>
                    <a:pt x="5296" y="11650"/>
                  </a:cubicBezTo>
                  <a:cubicBezTo>
                    <a:pt x="5411" y="11658"/>
                    <a:pt x="5525" y="11662"/>
                    <a:pt x="5638" y="11662"/>
                  </a:cubicBezTo>
                  <a:cubicBezTo>
                    <a:pt x="8524" y="11662"/>
                    <a:pt x="10984" y="9276"/>
                    <a:pt x="11214" y="6189"/>
                  </a:cubicBezTo>
                  <a:cubicBezTo>
                    <a:pt x="11442" y="2970"/>
                    <a:pt x="9179" y="209"/>
                    <a:pt x="6147" y="12"/>
                  </a:cubicBezTo>
                  <a:cubicBezTo>
                    <a:pt x="6033" y="4"/>
                    <a:pt x="5919" y="1"/>
                    <a:pt x="5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94;p33">
              <a:extLst>
                <a:ext uri="{FF2B5EF4-FFF2-40B4-BE49-F238E27FC236}">
                  <a16:creationId xmlns:a16="http://schemas.microsoft.com/office/drawing/2014/main" id="{B80A04A6-9810-F447-0398-F476FCBE8E9D}"/>
                </a:ext>
              </a:extLst>
            </p:cNvPr>
            <p:cNvSpPr/>
            <p:nvPr/>
          </p:nvSpPr>
          <p:spPr>
            <a:xfrm>
              <a:off x="2535025" y="2169575"/>
              <a:ext cx="287375" cy="303725"/>
            </a:xfrm>
            <a:custGeom>
              <a:avLst/>
              <a:gdLst/>
              <a:ahLst/>
              <a:cxnLst/>
              <a:rect l="l" t="t" r="r" b="b"/>
              <a:pathLst>
                <a:path w="11495" h="12149" extrusionOk="0">
                  <a:moveTo>
                    <a:pt x="5825" y="478"/>
                  </a:moveTo>
                  <a:cubicBezTo>
                    <a:pt x="5940" y="478"/>
                    <a:pt x="6044" y="488"/>
                    <a:pt x="6157" y="488"/>
                  </a:cubicBezTo>
                  <a:cubicBezTo>
                    <a:pt x="6843" y="540"/>
                    <a:pt x="7486" y="717"/>
                    <a:pt x="8068" y="1018"/>
                  </a:cubicBezTo>
                  <a:cubicBezTo>
                    <a:pt x="8951" y="1454"/>
                    <a:pt x="9678" y="2149"/>
                    <a:pt x="10197" y="3012"/>
                  </a:cubicBezTo>
                  <a:cubicBezTo>
                    <a:pt x="10705" y="3863"/>
                    <a:pt x="11007" y="4880"/>
                    <a:pt x="11007" y="5970"/>
                  </a:cubicBezTo>
                  <a:cubicBezTo>
                    <a:pt x="11007" y="6116"/>
                    <a:pt x="10996" y="6261"/>
                    <a:pt x="10986" y="6406"/>
                  </a:cubicBezTo>
                  <a:cubicBezTo>
                    <a:pt x="10933" y="7154"/>
                    <a:pt x="10747" y="7850"/>
                    <a:pt x="10446" y="8483"/>
                  </a:cubicBezTo>
                  <a:cubicBezTo>
                    <a:pt x="10010" y="9428"/>
                    <a:pt x="9325" y="10227"/>
                    <a:pt x="8494" y="10778"/>
                  </a:cubicBezTo>
                  <a:cubicBezTo>
                    <a:pt x="8079" y="11058"/>
                    <a:pt x="7632" y="11276"/>
                    <a:pt x="7154" y="11432"/>
                  </a:cubicBezTo>
                  <a:cubicBezTo>
                    <a:pt x="6677" y="11577"/>
                    <a:pt x="6178" y="11660"/>
                    <a:pt x="5659" y="11660"/>
                  </a:cubicBezTo>
                  <a:cubicBezTo>
                    <a:pt x="5555" y="11660"/>
                    <a:pt x="5441" y="11650"/>
                    <a:pt x="5338" y="11650"/>
                  </a:cubicBezTo>
                  <a:cubicBezTo>
                    <a:pt x="4642" y="11598"/>
                    <a:pt x="3998" y="11422"/>
                    <a:pt x="3416" y="11120"/>
                  </a:cubicBezTo>
                  <a:cubicBezTo>
                    <a:pt x="2544" y="10684"/>
                    <a:pt x="1807" y="9989"/>
                    <a:pt x="1298" y="9127"/>
                  </a:cubicBezTo>
                  <a:cubicBezTo>
                    <a:pt x="779" y="8275"/>
                    <a:pt x="488" y="7258"/>
                    <a:pt x="488" y="6168"/>
                  </a:cubicBezTo>
                  <a:cubicBezTo>
                    <a:pt x="488" y="6023"/>
                    <a:pt x="488" y="5877"/>
                    <a:pt x="499" y="5732"/>
                  </a:cubicBezTo>
                  <a:cubicBezTo>
                    <a:pt x="551" y="4984"/>
                    <a:pt x="748" y="4288"/>
                    <a:pt x="1039" y="3655"/>
                  </a:cubicBezTo>
                  <a:cubicBezTo>
                    <a:pt x="1485" y="2710"/>
                    <a:pt x="2170" y="1911"/>
                    <a:pt x="2991" y="1360"/>
                  </a:cubicBezTo>
                  <a:cubicBezTo>
                    <a:pt x="3406" y="1080"/>
                    <a:pt x="3863" y="862"/>
                    <a:pt x="4341" y="717"/>
                  </a:cubicBezTo>
                  <a:cubicBezTo>
                    <a:pt x="4818" y="561"/>
                    <a:pt x="5317" y="478"/>
                    <a:pt x="5825" y="478"/>
                  </a:cubicBezTo>
                  <a:close/>
                  <a:moveTo>
                    <a:pt x="5825" y="1"/>
                  </a:moveTo>
                  <a:cubicBezTo>
                    <a:pt x="5078" y="1"/>
                    <a:pt x="4351" y="156"/>
                    <a:pt x="3676" y="437"/>
                  </a:cubicBezTo>
                  <a:cubicBezTo>
                    <a:pt x="2680" y="862"/>
                    <a:pt x="1807" y="1579"/>
                    <a:pt x="1164" y="2482"/>
                  </a:cubicBezTo>
                  <a:cubicBezTo>
                    <a:pt x="520" y="3385"/>
                    <a:pt x="105" y="4496"/>
                    <a:pt x="22" y="5700"/>
                  </a:cubicBezTo>
                  <a:cubicBezTo>
                    <a:pt x="1" y="5856"/>
                    <a:pt x="1" y="6012"/>
                    <a:pt x="1" y="6168"/>
                  </a:cubicBezTo>
                  <a:cubicBezTo>
                    <a:pt x="1" y="7735"/>
                    <a:pt x="571" y="9179"/>
                    <a:pt x="1517" y="10248"/>
                  </a:cubicBezTo>
                  <a:cubicBezTo>
                    <a:pt x="1994" y="10788"/>
                    <a:pt x="2555" y="11235"/>
                    <a:pt x="3199" y="11556"/>
                  </a:cubicBezTo>
                  <a:cubicBezTo>
                    <a:pt x="3842" y="11878"/>
                    <a:pt x="4548" y="12086"/>
                    <a:pt x="5306" y="12128"/>
                  </a:cubicBezTo>
                  <a:cubicBezTo>
                    <a:pt x="5421" y="12138"/>
                    <a:pt x="5545" y="12148"/>
                    <a:pt x="5659" y="12148"/>
                  </a:cubicBezTo>
                  <a:cubicBezTo>
                    <a:pt x="6417" y="12148"/>
                    <a:pt x="7144" y="11982"/>
                    <a:pt x="7809" y="11702"/>
                  </a:cubicBezTo>
                  <a:cubicBezTo>
                    <a:pt x="8815" y="11276"/>
                    <a:pt x="9688" y="10570"/>
                    <a:pt x="10331" y="9657"/>
                  </a:cubicBezTo>
                  <a:cubicBezTo>
                    <a:pt x="10965" y="8753"/>
                    <a:pt x="11380" y="7652"/>
                    <a:pt x="11473" y="6448"/>
                  </a:cubicBezTo>
                  <a:cubicBezTo>
                    <a:pt x="11484" y="6282"/>
                    <a:pt x="11494" y="6126"/>
                    <a:pt x="11494" y="5970"/>
                  </a:cubicBezTo>
                  <a:cubicBezTo>
                    <a:pt x="11494" y="4403"/>
                    <a:pt x="10924" y="2959"/>
                    <a:pt x="9968" y="1890"/>
                  </a:cubicBezTo>
                  <a:cubicBezTo>
                    <a:pt x="9501" y="1350"/>
                    <a:pt x="8930" y="903"/>
                    <a:pt x="8286" y="582"/>
                  </a:cubicBezTo>
                  <a:cubicBezTo>
                    <a:pt x="7653" y="260"/>
                    <a:pt x="6946" y="63"/>
                    <a:pt x="6189" y="11"/>
                  </a:cubicBezTo>
                  <a:cubicBezTo>
                    <a:pt x="6064" y="1"/>
                    <a:pt x="5950" y="1"/>
                    <a:pt x="5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95;p33">
              <a:extLst>
                <a:ext uri="{FF2B5EF4-FFF2-40B4-BE49-F238E27FC236}">
                  <a16:creationId xmlns:a16="http://schemas.microsoft.com/office/drawing/2014/main" id="{B43C0BAA-10E2-0828-4773-30ED74971A75}"/>
                </a:ext>
              </a:extLst>
            </p:cNvPr>
            <p:cNvSpPr/>
            <p:nvPr/>
          </p:nvSpPr>
          <p:spPr>
            <a:xfrm>
              <a:off x="2625875" y="2262400"/>
              <a:ext cx="120475" cy="125875"/>
            </a:xfrm>
            <a:custGeom>
              <a:avLst/>
              <a:gdLst/>
              <a:ahLst/>
              <a:cxnLst/>
              <a:rect l="l" t="t" r="r" b="b"/>
              <a:pathLst>
                <a:path w="4819" h="5035" extrusionOk="0">
                  <a:moveTo>
                    <a:pt x="2456" y="0"/>
                  </a:moveTo>
                  <a:cubicBezTo>
                    <a:pt x="1238" y="0"/>
                    <a:pt x="194" y="1031"/>
                    <a:pt x="105" y="2361"/>
                  </a:cubicBezTo>
                  <a:cubicBezTo>
                    <a:pt x="1" y="3752"/>
                    <a:pt x="945" y="4947"/>
                    <a:pt x="2223" y="5030"/>
                  </a:cubicBezTo>
                  <a:cubicBezTo>
                    <a:pt x="2270" y="5033"/>
                    <a:pt x="2317" y="5034"/>
                    <a:pt x="2363" y="5034"/>
                  </a:cubicBezTo>
                  <a:cubicBezTo>
                    <a:pt x="3580" y="5034"/>
                    <a:pt x="4615" y="4003"/>
                    <a:pt x="4715" y="2663"/>
                  </a:cubicBezTo>
                  <a:cubicBezTo>
                    <a:pt x="4818" y="1281"/>
                    <a:pt x="3863" y="88"/>
                    <a:pt x="2597" y="5"/>
                  </a:cubicBezTo>
                  <a:cubicBezTo>
                    <a:pt x="2549" y="2"/>
                    <a:pt x="2503" y="0"/>
                    <a:pt x="2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96;p33">
              <a:extLst>
                <a:ext uri="{FF2B5EF4-FFF2-40B4-BE49-F238E27FC236}">
                  <a16:creationId xmlns:a16="http://schemas.microsoft.com/office/drawing/2014/main" id="{F86CE628-4C40-18B6-141C-E7A0DEB41A5C}"/>
                </a:ext>
              </a:extLst>
            </p:cNvPr>
            <p:cNvSpPr/>
            <p:nvPr/>
          </p:nvSpPr>
          <p:spPr>
            <a:xfrm>
              <a:off x="2667675" y="2310400"/>
              <a:ext cx="89300" cy="254350"/>
            </a:xfrm>
            <a:custGeom>
              <a:avLst/>
              <a:gdLst/>
              <a:ahLst/>
              <a:cxnLst/>
              <a:rect l="l" t="t" r="r" b="b"/>
              <a:pathLst>
                <a:path w="3572" h="10174" extrusionOk="0">
                  <a:moveTo>
                    <a:pt x="889" y="1"/>
                  </a:moveTo>
                  <a:cubicBezTo>
                    <a:pt x="836" y="1"/>
                    <a:pt x="781" y="6"/>
                    <a:pt x="727" y="16"/>
                  </a:cubicBezTo>
                  <a:cubicBezTo>
                    <a:pt x="291" y="88"/>
                    <a:pt x="0" y="503"/>
                    <a:pt x="83" y="919"/>
                  </a:cubicBezTo>
                  <a:lnTo>
                    <a:pt x="1890" y="9547"/>
                  </a:lnTo>
                  <a:cubicBezTo>
                    <a:pt x="1963" y="9913"/>
                    <a:pt x="2302" y="10174"/>
                    <a:pt x="2687" y="10174"/>
                  </a:cubicBezTo>
                  <a:cubicBezTo>
                    <a:pt x="2739" y="10174"/>
                    <a:pt x="2792" y="10169"/>
                    <a:pt x="2845" y="10159"/>
                  </a:cubicBezTo>
                  <a:cubicBezTo>
                    <a:pt x="3281" y="10076"/>
                    <a:pt x="3572" y="9672"/>
                    <a:pt x="3489" y="9256"/>
                  </a:cubicBezTo>
                  <a:lnTo>
                    <a:pt x="1693" y="618"/>
                  </a:lnTo>
                  <a:cubicBezTo>
                    <a:pt x="1610" y="253"/>
                    <a:pt x="1273" y="1"/>
                    <a:pt x="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97;p33">
              <a:extLst>
                <a:ext uri="{FF2B5EF4-FFF2-40B4-BE49-F238E27FC236}">
                  <a16:creationId xmlns:a16="http://schemas.microsoft.com/office/drawing/2014/main" id="{EEB3CE1F-2F39-6BBE-67BA-86DA3D2A50B0}"/>
                </a:ext>
              </a:extLst>
            </p:cNvPr>
            <p:cNvSpPr/>
            <p:nvPr/>
          </p:nvSpPr>
          <p:spPr>
            <a:xfrm>
              <a:off x="2709200" y="2532650"/>
              <a:ext cx="176800" cy="52850"/>
            </a:xfrm>
            <a:custGeom>
              <a:avLst/>
              <a:gdLst/>
              <a:ahLst/>
              <a:cxnLst/>
              <a:rect l="l" t="t" r="r" b="b"/>
              <a:pathLst>
                <a:path w="7072" h="2114" extrusionOk="0">
                  <a:moveTo>
                    <a:pt x="795" y="1"/>
                  </a:moveTo>
                  <a:cubicBezTo>
                    <a:pt x="414" y="1"/>
                    <a:pt x="82" y="291"/>
                    <a:pt x="53" y="657"/>
                  </a:cubicBezTo>
                  <a:lnTo>
                    <a:pt x="32" y="1010"/>
                  </a:lnTo>
                  <a:cubicBezTo>
                    <a:pt x="0" y="1394"/>
                    <a:pt x="312" y="1726"/>
                    <a:pt x="727" y="1758"/>
                  </a:cubicBezTo>
                  <a:lnTo>
                    <a:pt x="6220" y="2111"/>
                  </a:lnTo>
                  <a:cubicBezTo>
                    <a:pt x="6240" y="2112"/>
                    <a:pt x="6259" y="2113"/>
                    <a:pt x="6279" y="2113"/>
                  </a:cubicBezTo>
                  <a:cubicBezTo>
                    <a:pt x="6659" y="2113"/>
                    <a:pt x="6989" y="1832"/>
                    <a:pt x="7009" y="1456"/>
                  </a:cubicBezTo>
                  <a:lnTo>
                    <a:pt x="7040" y="1103"/>
                  </a:lnTo>
                  <a:cubicBezTo>
                    <a:pt x="7071" y="719"/>
                    <a:pt x="6760" y="387"/>
                    <a:pt x="6345" y="356"/>
                  </a:cubicBezTo>
                  <a:lnTo>
                    <a:pt x="852" y="3"/>
                  </a:lnTo>
                  <a:cubicBezTo>
                    <a:pt x="833" y="1"/>
                    <a:pt x="814" y="1"/>
                    <a:pt x="7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8;p33">
              <a:extLst>
                <a:ext uri="{FF2B5EF4-FFF2-40B4-BE49-F238E27FC236}">
                  <a16:creationId xmlns:a16="http://schemas.microsoft.com/office/drawing/2014/main" id="{44C84E6E-E431-BE1D-F76E-10DF0F82102E}"/>
                </a:ext>
              </a:extLst>
            </p:cNvPr>
            <p:cNvSpPr/>
            <p:nvPr/>
          </p:nvSpPr>
          <p:spPr>
            <a:xfrm>
              <a:off x="1741525" y="1133900"/>
              <a:ext cx="211575" cy="136525"/>
            </a:xfrm>
            <a:custGeom>
              <a:avLst/>
              <a:gdLst/>
              <a:ahLst/>
              <a:cxnLst/>
              <a:rect l="l" t="t" r="r" b="b"/>
              <a:pathLst>
                <a:path w="8463" h="5461" extrusionOk="0">
                  <a:moveTo>
                    <a:pt x="6438" y="0"/>
                  </a:moveTo>
                  <a:cubicBezTo>
                    <a:pt x="5914" y="0"/>
                    <a:pt x="5422" y="409"/>
                    <a:pt x="4858" y="409"/>
                  </a:cubicBezTo>
                  <a:cubicBezTo>
                    <a:pt x="4767" y="409"/>
                    <a:pt x="4674" y="399"/>
                    <a:pt x="4580" y="374"/>
                  </a:cubicBezTo>
                  <a:cubicBezTo>
                    <a:pt x="4393" y="322"/>
                    <a:pt x="4236" y="166"/>
                    <a:pt x="4029" y="146"/>
                  </a:cubicBezTo>
                  <a:cubicBezTo>
                    <a:pt x="4008" y="143"/>
                    <a:pt x="3987" y="142"/>
                    <a:pt x="3966" y="142"/>
                  </a:cubicBezTo>
                  <a:cubicBezTo>
                    <a:pt x="3643" y="142"/>
                    <a:pt x="3389" y="435"/>
                    <a:pt x="3126" y="582"/>
                  </a:cubicBezTo>
                  <a:cubicBezTo>
                    <a:pt x="3016" y="640"/>
                    <a:pt x="2926" y="668"/>
                    <a:pt x="2821" y="668"/>
                  </a:cubicBezTo>
                  <a:cubicBezTo>
                    <a:pt x="2777" y="668"/>
                    <a:pt x="2731" y="663"/>
                    <a:pt x="2679" y="654"/>
                  </a:cubicBezTo>
                  <a:cubicBezTo>
                    <a:pt x="2461" y="613"/>
                    <a:pt x="2378" y="436"/>
                    <a:pt x="2181" y="374"/>
                  </a:cubicBezTo>
                  <a:cubicBezTo>
                    <a:pt x="2160" y="369"/>
                    <a:pt x="2139" y="366"/>
                    <a:pt x="2118" y="366"/>
                  </a:cubicBezTo>
                  <a:cubicBezTo>
                    <a:pt x="1984" y="366"/>
                    <a:pt x="1855" y="474"/>
                    <a:pt x="1765" y="582"/>
                  </a:cubicBezTo>
                  <a:cubicBezTo>
                    <a:pt x="1610" y="769"/>
                    <a:pt x="1465" y="976"/>
                    <a:pt x="1350" y="1194"/>
                  </a:cubicBezTo>
                  <a:cubicBezTo>
                    <a:pt x="1268" y="1119"/>
                    <a:pt x="1154" y="1084"/>
                    <a:pt x="1038" y="1084"/>
                  </a:cubicBezTo>
                  <a:cubicBezTo>
                    <a:pt x="979" y="1084"/>
                    <a:pt x="919" y="1093"/>
                    <a:pt x="862" y="1111"/>
                  </a:cubicBezTo>
                  <a:cubicBezTo>
                    <a:pt x="696" y="1163"/>
                    <a:pt x="561" y="1277"/>
                    <a:pt x="447" y="1402"/>
                  </a:cubicBezTo>
                  <a:cubicBezTo>
                    <a:pt x="73" y="1848"/>
                    <a:pt x="0" y="2461"/>
                    <a:pt x="11" y="3032"/>
                  </a:cubicBezTo>
                  <a:cubicBezTo>
                    <a:pt x="11" y="3478"/>
                    <a:pt x="63" y="3935"/>
                    <a:pt x="260" y="4330"/>
                  </a:cubicBezTo>
                  <a:cubicBezTo>
                    <a:pt x="457" y="4735"/>
                    <a:pt x="821" y="5067"/>
                    <a:pt x="1267" y="5139"/>
                  </a:cubicBezTo>
                  <a:cubicBezTo>
                    <a:pt x="1314" y="5148"/>
                    <a:pt x="1364" y="5153"/>
                    <a:pt x="1412" y="5153"/>
                  </a:cubicBezTo>
                  <a:cubicBezTo>
                    <a:pt x="1481" y="5153"/>
                    <a:pt x="1549" y="5143"/>
                    <a:pt x="1610" y="5119"/>
                  </a:cubicBezTo>
                  <a:cubicBezTo>
                    <a:pt x="1752" y="5051"/>
                    <a:pt x="1758" y="5005"/>
                    <a:pt x="1787" y="5005"/>
                  </a:cubicBezTo>
                  <a:cubicBezTo>
                    <a:pt x="1808" y="5005"/>
                    <a:pt x="1839" y="5027"/>
                    <a:pt x="1932" y="5077"/>
                  </a:cubicBezTo>
                  <a:cubicBezTo>
                    <a:pt x="2108" y="5160"/>
                    <a:pt x="2222" y="5264"/>
                    <a:pt x="2430" y="5296"/>
                  </a:cubicBezTo>
                  <a:cubicBezTo>
                    <a:pt x="2466" y="5301"/>
                    <a:pt x="2501" y="5303"/>
                    <a:pt x="2534" y="5303"/>
                  </a:cubicBezTo>
                  <a:cubicBezTo>
                    <a:pt x="2771" y="5303"/>
                    <a:pt x="2918" y="5183"/>
                    <a:pt x="3147" y="5119"/>
                  </a:cubicBezTo>
                  <a:cubicBezTo>
                    <a:pt x="3193" y="5106"/>
                    <a:pt x="3235" y="5100"/>
                    <a:pt x="3274" y="5100"/>
                  </a:cubicBezTo>
                  <a:cubicBezTo>
                    <a:pt x="3451" y="5100"/>
                    <a:pt x="3561" y="5219"/>
                    <a:pt x="3749" y="5296"/>
                  </a:cubicBezTo>
                  <a:cubicBezTo>
                    <a:pt x="4013" y="5404"/>
                    <a:pt x="4294" y="5460"/>
                    <a:pt x="4579" y="5460"/>
                  </a:cubicBezTo>
                  <a:cubicBezTo>
                    <a:pt x="4676" y="5460"/>
                    <a:pt x="4773" y="5454"/>
                    <a:pt x="4870" y="5441"/>
                  </a:cubicBezTo>
                  <a:cubicBezTo>
                    <a:pt x="4995" y="5430"/>
                    <a:pt x="5129" y="5389"/>
                    <a:pt x="5233" y="5316"/>
                  </a:cubicBezTo>
                  <a:cubicBezTo>
                    <a:pt x="5337" y="5243"/>
                    <a:pt x="5399" y="5150"/>
                    <a:pt x="5472" y="5046"/>
                  </a:cubicBezTo>
                  <a:cubicBezTo>
                    <a:pt x="5960" y="4309"/>
                    <a:pt x="5576" y="3406"/>
                    <a:pt x="6002" y="2679"/>
                  </a:cubicBezTo>
                  <a:cubicBezTo>
                    <a:pt x="6033" y="2617"/>
                    <a:pt x="6075" y="2564"/>
                    <a:pt x="6137" y="2534"/>
                  </a:cubicBezTo>
                  <a:cubicBezTo>
                    <a:pt x="6199" y="2502"/>
                    <a:pt x="6262" y="2502"/>
                    <a:pt x="6334" y="2502"/>
                  </a:cubicBezTo>
                  <a:cubicBezTo>
                    <a:pt x="6656" y="2502"/>
                    <a:pt x="6905" y="2606"/>
                    <a:pt x="7217" y="2658"/>
                  </a:cubicBezTo>
                  <a:cubicBezTo>
                    <a:pt x="7348" y="2676"/>
                    <a:pt x="7482" y="2684"/>
                    <a:pt x="7618" y="2684"/>
                  </a:cubicBezTo>
                  <a:cubicBezTo>
                    <a:pt x="7879" y="2684"/>
                    <a:pt x="8143" y="2654"/>
                    <a:pt x="8390" y="2606"/>
                  </a:cubicBezTo>
                  <a:cubicBezTo>
                    <a:pt x="8463" y="2585"/>
                    <a:pt x="7393" y="540"/>
                    <a:pt x="7217" y="363"/>
                  </a:cubicBezTo>
                  <a:cubicBezTo>
                    <a:pt x="6943" y="92"/>
                    <a:pt x="6687" y="0"/>
                    <a:pt x="6438" y="0"/>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99;p33">
              <a:extLst>
                <a:ext uri="{FF2B5EF4-FFF2-40B4-BE49-F238E27FC236}">
                  <a16:creationId xmlns:a16="http://schemas.microsoft.com/office/drawing/2014/main" id="{7AB90598-EB97-D011-67A5-19B9E58220F8}"/>
                </a:ext>
              </a:extLst>
            </p:cNvPr>
            <p:cNvSpPr/>
            <p:nvPr/>
          </p:nvSpPr>
          <p:spPr>
            <a:xfrm>
              <a:off x="1837550" y="1146875"/>
              <a:ext cx="44675" cy="114225"/>
            </a:xfrm>
            <a:custGeom>
              <a:avLst/>
              <a:gdLst/>
              <a:ahLst/>
              <a:cxnLst/>
              <a:rect l="l" t="t" r="r" b="b"/>
              <a:pathLst>
                <a:path w="1787" h="4569" extrusionOk="0">
                  <a:moveTo>
                    <a:pt x="1226" y="0"/>
                  </a:moveTo>
                  <a:cubicBezTo>
                    <a:pt x="1133" y="73"/>
                    <a:pt x="1039" y="167"/>
                    <a:pt x="956" y="260"/>
                  </a:cubicBezTo>
                  <a:cubicBezTo>
                    <a:pt x="863" y="354"/>
                    <a:pt x="790" y="457"/>
                    <a:pt x="718" y="561"/>
                  </a:cubicBezTo>
                  <a:cubicBezTo>
                    <a:pt x="562" y="769"/>
                    <a:pt x="437" y="986"/>
                    <a:pt x="333" y="1226"/>
                  </a:cubicBezTo>
                  <a:cubicBezTo>
                    <a:pt x="229" y="1454"/>
                    <a:pt x="146" y="1692"/>
                    <a:pt x="84" y="1952"/>
                  </a:cubicBezTo>
                  <a:cubicBezTo>
                    <a:pt x="74" y="2015"/>
                    <a:pt x="53" y="2077"/>
                    <a:pt x="42" y="2139"/>
                  </a:cubicBezTo>
                  <a:lnTo>
                    <a:pt x="12" y="2326"/>
                  </a:lnTo>
                  <a:cubicBezTo>
                    <a:pt x="1" y="2461"/>
                    <a:pt x="1" y="2596"/>
                    <a:pt x="1" y="2721"/>
                  </a:cubicBezTo>
                  <a:cubicBezTo>
                    <a:pt x="12" y="2980"/>
                    <a:pt x="53" y="3240"/>
                    <a:pt x="126" y="3489"/>
                  </a:cubicBezTo>
                  <a:cubicBezTo>
                    <a:pt x="167" y="3614"/>
                    <a:pt x="209" y="3727"/>
                    <a:pt x="261" y="3852"/>
                  </a:cubicBezTo>
                  <a:cubicBezTo>
                    <a:pt x="323" y="3967"/>
                    <a:pt x="386" y="4080"/>
                    <a:pt x="458" y="4184"/>
                  </a:cubicBezTo>
                  <a:cubicBezTo>
                    <a:pt x="499" y="4237"/>
                    <a:pt x="541" y="4288"/>
                    <a:pt x="593" y="4330"/>
                  </a:cubicBezTo>
                  <a:cubicBezTo>
                    <a:pt x="614" y="4361"/>
                    <a:pt x="645" y="4382"/>
                    <a:pt x="665" y="4403"/>
                  </a:cubicBezTo>
                  <a:cubicBezTo>
                    <a:pt x="697" y="4424"/>
                    <a:pt x="718" y="4444"/>
                    <a:pt x="748" y="4465"/>
                  </a:cubicBezTo>
                  <a:cubicBezTo>
                    <a:pt x="811" y="4496"/>
                    <a:pt x="873" y="4527"/>
                    <a:pt x="935" y="4537"/>
                  </a:cubicBezTo>
                  <a:cubicBezTo>
                    <a:pt x="1008" y="4558"/>
                    <a:pt x="1071" y="4569"/>
                    <a:pt x="1133" y="4569"/>
                  </a:cubicBezTo>
                  <a:cubicBezTo>
                    <a:pt x="1268" y="4569"/>
                    <a:pt x="1403" y="4548"/>
                    <a:pt x="1517" y="4496"/>
                  </a:cubicBezTo>
                  <a:cubicBezTo>
                    <a:pt x="1631" y="4444"/>
                    <a:pt x="1735" y="4350"/>
                    <a:pt x="1787" y="4237"/>
                  </a:cubicBezTo>
                  <a:lnTo>
                    <a:pt x="1787" y="4237"/>
                  </a:lnTo>
                  <a:cubicBezTo>
                    <a:pt x="1756" y="4288"/>
                    <a:pt x="1715" y="4330"/>
                    <a:pt x="1662" y="4361"/>
                  </a:cubicBezTo>
                  <a:cubicBezTo>
                    <a:pt x="1611" y="4403"/>
                    <a:pt x="1558" y="4424"/>
                    <a:pt x="1496" y="4444"/>
                  </a:cubicBezTo>
                  <a:cubicBezTo>
                    <a:pt x="1421" y="4472"/>
                    <a:pt x="1340" y="4486"/>
                    <a:pt x="1261" y="4486"/>
                  </a:cubicBezTo>
                  <a:cubicBezTo>
                    <a:pt x="1221" y="4486"/>
                    <a:pt x="1182" y="4482"/>
                    <a:pt x="1143" y="4475"/>
                  </a:cubicBezTo>
                  <a:cubicBezTo>
                    <a:pt x="1029" y="4465"/>
                    <a:pt x="915" y="4424"/>
                    <a:pt x="822" y="4350"/>
                  </a:cubicBezTo>
                  <a:cubicBezTo>
                    <a:pt x="801" y="4340"/>
                    <a:pt x="780" y="4320"/>
                    <a:pt x="759" y="4299"/>
                  </a:cubicBezTo>
                  <a:lnTo>
                    <a:pt x="697" y="4237"/>
                  </a:lnTo>
                  <a:cubicBezTo>
                    <a:pt x="655" y="4195"/>
                    <a:pt x="624" y="4143"/>
                    <a:pt x="593" y="4091"/>
                  </a:cubicBezTo>
                  <a:cubicBezTo>
                    <a:pt x="531" y="3997"/>
                    <a:pt x="479" y="3884"/>
                    <a:pt x="427" y="3780"/>
                  </a:cubicBezTo>
                  <a:cubicBezTo>
                    <a:pt x="386" y="3665"/>
                    <a:pt x="354" y="3551"/>
                    <a:pt x="323" y="3437"/>
                  </a:cubicBezTo>
                  <a:cubicBezTo>
                    <a:pt x="292" y="3312"/>
                    <a:pt x="271" y="3198"/>
                    <a:pt x="261" y="3074"/>
                  </a:cubicBezTo>
                  <a:cubicBezTo>
                    <a:pt x="240" y="2959"/>
                    <a:pt x="229" y="2835"/>
                    <a:pt x="229" y="2721"/>
                  </a:cubicBezTo>
                  <a:cubicBezTo>
                    <a:pt x="229" y="2596"/>
                    <a:pt x="240" y="2472"/>
                    <a:pt x="250" y="2357"/>
                  </a:cubicBezTo>
                  <a:cubicBezTo>
                    <a:pt x="250" y="2326"/>
                    <a:pt x="261" y="2295"/>
                    <a:pt x="261" y="2274"/>
                  </a:cubicBezTo>
                  <a:cubicBezTo>
                    <a:pt x="271" y="2243"/>
                    <a:pt x="271" y="2212"/>
                    <a:pt x="282" y="2181"/>
                  </a:cubicBezTo>
                  <a:cubicBezTo>
                    <a:pt x="292" y="2119"/>
                    <a:pt x="302" y="2066"/>
                    <a:pt x="323" y="2004"/>
                  </a:cubicBezTo>
                  <a:cubicBezTo>
                    <a:pt x="375" y="1766"/>
                    <a:pt x="448" y="1537"/>
                    <a:pt x="541" y="1309"/>
                  </a:cubicBezTo>
                  <a:cubicBezTo>
                    <a:pt x="624" y="1080"/>
                    <a:pt x="728" y="852"/>
                    <a:pt x="842" y="633"/>
                  </a:cubicBezTo>
                  <a:cubicBezTo>
                    <a:pt x="863" y="582"/>
                    <a:pt x="894" y="530"/>
                    <a:pt x="925" y="478"/>
                  </a:cubicBezTo>
                  <a:cubicBezTo>
                    <a:pt x="946" y="447"/>
                    <a:pt x="956" y="416"/>
                    <a:pt x="977" y="395"/>
                  </a:cubicBezTo>
                  <a:lnTo>
                    <a:pt x="1018" y="312"/>
                  </a:lnTo>
                  <a:cubicBezTo>
                    <a:pt x="1092" y="208"/>
                    <a:pt x="1154" y="104"/>
                    <a:pt x="1226"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00;p33">
              <a:extLst>
                <a:ext uri="{FF2B5EF4-FFF2-40B4-BE49-F238E27FC236}">
                  <a16:creationId xmlns:a16="http://schemas.microsoft.com/office/drawing/2014/main" id="{3CACFA58-0092-1D88-E6FE-1F1CE493DFB3}"/>
                </a:ext>
              </a:extLst>
            </p:cNvPr>
            <p:cNvSpPr/>
            <p:nvPr/>
          </p:nvSpPr>
          <p:spPr>
            <a:xfrm>
              <a:off x="1794225" y="1156750"/>
              <a:ext cx="31175" cy="105400"/>
            </a:xfrm>
            <a:custGeom>
              <a:avLst/>
              <a:gdLst/>
              <a:ahLst/>
              <a:cxnLst/>
              <a:rect l="l" t="t" r="r" b="b"/>
              <a:pathLst>
                <a:path w="1247" h="4216" extrusionOk="0">
                  <a:moveTo>
                    <a:pt x="779" y="0"/>
                  </a:moveTo>
                  <a:cubicBezTo>
                    <a:pt x="706" y="62"/>
                    <a:pt x="644" y="145"/>
                    <a:pt x="582" y="228"/>
                  </a:cubicBezTo>
                  <a:cubicBezTo>
                    <a:pt x="520" y="312"/>
                    <a:pt x="467" y="395"/>
                    <a:pt x="416" y="488"/>
                  </a:cubicBezTo>
                  <a:cubicBezTo>
                    <a:pt x="312" y="665"/>
                    <a:pt x="239" y="861"/>
                    <a:pt x="177" y="1059"/>
                  </a:cubicBezTo>
                  <a:cubicBezTo>
                    <a:pt x="52" y="1454"/>
                    <a:pt x="0" y="1869"/>
                    <a:pt x="21" y="2284"/>
                  </a:cubicBezTo>
                  <a:lnTo>
                    <a:pt x="52" y="2596"/>
                  </a:lnTo>
                  <a:cubicBezTo>
                    <a:pt x="73" y="2689"/>
                    <a:pt x="93" y="2793"/>
                    <a:pt x="114" y="2896"/>
                  </a:cubicBezTo>
                  <a:cubicBezTo>
                    <a:pt x="167" y="3094"/>
                    <a:pt x="239" y="3302"/>
                    <a:pt x="333" y="3478"/>
                  </a:cubicBezTo>
                  <a:cubicBezTo>
                    <a:pt x="426" y="3665"/>
                    <a:pt x="540" y="3842"/>
                    <a:pt x="686" y="3997"/>
                  </a:cubicBezTo>
                  <a:lnTo>
                    <a:pt x="716" y="4018"/>
                  </a:lnTo>
                  <a:lnTo>
                    <a:pt x="748" y="4049"/>
                  </a:lnTo>
                  <a:cubicBezTo>
                    <a:pt x="769" y="4070"/>
                    <a:pt x="790" y="4080"/>
                    <a:pt x="810" y="4101"/>
                  </a:cubicBezTo>
                  <a:cubicBezTo>
                    <a:pt x="852" y="4132"/>
                    <a:pt x="893" y="4163"/>
                    <a:pt x="945" y="4184"/>
                  </a:cubicBezTo>
                  <a:cubicBezTo>
                    <a:pt x="997" y="4205"/>
                    <a:pt x="1049" y="4215"/>
                    <a:pt x="1101" y="4215"/>
                  </a:cubicBezTo>
                  <a:cubicBezTo>
                    <a:pt x="1152" y="4215"/>
                    <a:pt x="1215" y="4195"/>
                    <a:pt x="1246" y="4153"/>
                  </a:cubicBezTo>
                  <a:lnTo>
                    <a:pt x="1246" y="4153"/>
                  </a:lnTo>
                  <a:cubicBezTo>
                    <a:pt x="1226" y="4163"/>
                    <a:pt x="1205" y="4174"/>
                    <a:pt x="1173" y="4174"/>
                  </a:cubicBezTo>
                  <a:cubicBezTo>
                    <a:pt x="1163" y="4179"/>
                    <a:pt x="1152" y="4181"/>
                    <a:pt x="1141" y="4181"/>
                  </a:cubicBezTo>
                  <a:cubicBezTo>
                    <a:pt x="1129" y="4181"/>
                    <a:pt x="1116" y="4179"/>
                    <a:pt x="1101" y="4174"/>
                  </a:cubicBezTo>
                  <a:cubicBezTo>
                    <a:pt x="1059" y="4163"/>
                    <a:pt x="1018" y="4142"/>
                    <a:pt x="976" y="4122"/>
                  </a:cubicBezTo>
                  <a:cubicBezTo>
                    <a:pt x="935" y="4091"/>
                    <a:pt x="903" y="4059"/>
                    <a:pt x="873" y="4029"/>
                  </a:cubicBezTo>
                  <a:cubicBezTo>
                    <a:pt x="852" y="4008"/>
                    <a:pt x="841" y="3987"/>
                    <a:pt x="820" y="3976"/>
                  </a:cubicBezTo>
                  <a:cubicBezTo>
                    <a:pt x="810" y="3955"/>
                    <a:pt x="799" y="3935"/>
                    <a:pt x="779" y="3914"/>
                  </a:cubicBezTo>
                  <a:cubicBezTo>
                    <a:pt x="665" y="3759"/>
                    <a:pt x="582" y="3582"/>
                    <a:pt x="509" y="3406"/>
                  </a:cubicBezTo>
                  <a:cubicBezTo>
                    <a:pt x="488" y="3353"/>
                    <a:pt x="467" y="3312"/>
                    <a:pt x="457" y="3270"/>
                  </a:cubicBezTo>
                  <a:cubicBezTo>
                    <a:pt x="446" y="3239"/>
                    <a:pt x="437" y="3219"/>
                    <a:pt x="426" y="3198"/>
                  </a:cubicBezTo>
                  <a:lnTo>
                    <a:pt x="405" y="3125"/>
                  </a:lnTo>
                  <a:lnTo>
                    <a:pt x="343" y="2845"/>
                  </a:lnTo>
                  <a:cubicBezTo>
                    <a:pt x="322" y="2751"/>
                    <a:pt x="301" y="2658"/>
                    <a:pt x="291" y="2554"/>
                  </a:cubicBezTo>
                  <a:cubicBezTo>
                    <a:pt x="280" y="2460"/>
                    <a:pt x="270" y="2367"/>
                    <a:pt x="270" y="2263"/>
                  </a:cubicBezTo>
                  <a:cubicBezTo>
                    <a:pt x="250" y="1879"/>
                    <a:pt x="280" y="1484"/>
                    <a:pt x="363" y="1101"/>
                  </a:cubicBezTo>
                  <a:cubicBezTo>
                    <a:pt x="437" y="716"/>
                    <a:pt x="571" y="342"/>
                    <a:pt x="779" y="0"/>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1;p33">
              <a:extLst>
                <a:ext uri="{FF2B5EF4-FFF2-40B4-BE49-F238E27FC236}">
                  <a16:creationId xmlns:a16="http://schemas.microsoft.com/office/drawing/2014/main" id="{5E50B5EB-E3C2-8B7E-C93B-A36AA4FBE4BF}"/>
                </a:ext>
              </a:extLst>
            </p:cNvPr>
            <p:cNvSpPr/>
            <p:nvPr/>
          </p:nvSpPr>
          <p:spPr>
            <a:xfrm>
              <a:off x="1763600" y="1171000"/>
              <a:ext cx="25450" cy="86475"/>
            </a:xfrm>
            <a:custGeom>
              <a:avLst/>
              <a:gdLst/>
              <a:ahLst/>
              <a:cxnLst/>
              <a:rect l="l" t="t" r="r" b="b"/>
              <a:pathLst>
                <a:path w="1018" h="3459" extrusionOk="0">
                  <a:moveTo>
                    <a:pt x="488" y="1"/>
                  </a:moveTo>
                  <a:lnTo>
                    <a:pt x="488" y="1"/>
                  </a:lnTo>
                  <a:cubicBezTo>
                    <a:pt x="457" y="32"/>
                    <a:pt x="436" y="74"/>
                    <a:pt x="416" y="104"/>
                  </a:cubicBezTo>
                  <a:lnTo>
                    <a:pt x="353" y="198"/>
                  </a:lnTo>
                  <a:cubicBezTo>
                    <a:pt x="333" y="240"/>
                    <a:pt x="312" y="271"/>
                    <a:pt x="291" y="312"/>
                  </a:cubicBezTo>
                  <a:cubicBezTo>
                    <a:pt x="270" y="344"/>
                    <a:pt x="259" y="385"/>
                    <a:pt x="239" y="416"/>
                  </a:cubicBezTo>
                  <a:cubicBezTo>
                    <a:pt x="176" y="561"/>
                    <a:pt x="125" y="717"/>
                    <a:pt x="83" y="873"/>
                  </a:cubicBezTo>
                  <a:cubicBezTo>
                    <a:pt x="21" y="1195"/>
                    <a:pt x="0" y="1527"/>
                    <a:pt x="42" y="1849"/>
                  </a:cubicBezTo>
                  <a:cubicBezTo>
                    <a:pt x="83" y="2171"/>
                    <a:pt x="176" y="2493"/>
                    <a:pt x="342" y="2773"/>
                  </a:cubicBezTo>
                  <a:cubicBezTo>
                    <a:pt x="426" y="2919"/>
                    <a:pt x="519" y="3053"/>
                    <a:pt x="633" y="3168"/>
                  </a:cubicBezTo>
                  <a:cubicBezTo>
                    <a:pt x="748" y="3282"/>
                    <a:pt x="872" y="3385"/>
                    <a:pt x="1018" y="3459"/>
                  </a:cubicBezTo>
                  <a:cubicBezTo>
                    <a:pt x="789" y="3230"/>
                    <a:pt x="633" y="2970"/>
                    <a:pt x="509" y="2690"/>
                  </a:cubicBezTo>
                  <a:cubicBezTo>
                    <a:pt x="395" y="2409"/>
                    <a:pt x="322" y="2119"/>
                    <a:pt x="280" y="1818"/>
                  </a:cubicBezTo>
                  <a:cubicBezTo>
                    <a:pt x="249" y="1517"/>
                    <a:pt x="239" y="1216"/>
                    <a:pt x="280" y="904"/>
                  </a:cubicBezTo>
                  <a:cubicBezTo>
                    <a:pt x="312" y="603"/>
                    <a:pt x="374" y="302"/>
                    <a:pt x="488"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2;p33">
              <a:extLst>
                <a:ext uri="{FF2B5EF4-FFF2-40B4-BE49-F238E27FC236}">
                  <a16:creationId xmlns:a16="http://schemas.microsoft.com/office/drawing/2014/main" id="{1382E1FC-A6C4-7CA6-6450-1594168E76E5}"/>
                </a:ext>
              </a:extLst>
            </p:cNvPr>
            <p:cNvSpPr/>
            <p:nvPr/>
          </p:nvSpPr>
          <p:spPr>
            <a:xfrm>
              <a:off x="2431725" y="1222675"/>
              <a:ext cx="221950" cy="141525"/>
            </a:xfrm>
            <a:custGeom>
              <a:avLst/>
              <a:gdLst/>
              <a:ahLst/>
              <a:cxnLst/>
              <a:rect l="l" t="t" r="r" b="b"/>
              <a:pathLst>
                <a:path w="8878" h="5661" extrusionOk="0">
                  <a:moveTo>
                    <a:pt x="2139" y="0"/>
                  </a:moveTo>
                  <a:cubicBezTo>
                    <a:pt x="1371" y="21"/>
                    <a:pt x="384" y="1267"/>
                    <a:pt x="239" y="1911"/>
                  </a:cubicBezTo>
                  <a:cubicBezTo>
                    <a:pt x="1" y="2980"/>
                    <a:pt x="312" y="4174"/>
                    <a:pt x="1090" y="5005"/>
                  </a:cubicBezTo>
                  <a:cubicBezTo>
                    <a:pt x="1288" y="5212"/>
                    <a:pt x="1537" y="5420"/>
                    <a:pt x="1828" y="5482"/>
                  </a:cubicBezTo>
                  <a:cubicBezTo>
                    <a:pt x="1897" y="5499"/>
                    <a:pt x="1969" y="5507"/>
                    <a:pt x="2041" y="5507"/>
                  </a:cubicBezTo>
                  <a:cubicBezTo>
                    <a:pt x="2280" y="5507"/>
                    <a:pt x="2515" y="5414"/>
                    <a:pt x="2627" y="5222"/>
                  </a:cubicBezTo>
                  <a:cubicBezTo>
                    <a:pt x="2834" y="5510"/>
                    <a:pt x="3206" y="5660"/>
                    <a:pt x="3572" y="5660"/>
                  </a:cubicBezTo>
                  <a:cubicBezTo>
                    <a:pt x="3869" y="5660"/>
                    <a:pt x="4162" y="5562"/>
                    <a:pt x="4361" y="5358"/>
                  </a:cubicBezTo>
                  <a:cubicBezTo>
                    <a:pt x="4536" y="5561"/>
                    <a:pt x="4810" y="5659"/>
                    <a:pt x="5087" y="5659"/>
                  </a:cubicBezTo>
                  <a:cubicBezTo>
                    <a:pt x="5416" y="5659"/>
                    <a:pt x="5747" y="5520"/>
                    <a:pt x="5917" y="5256"/>
                  </a:cubicBezTo>
                  <a:lnTo>
                    <a:pt x="5917" y="5256"/>
                  </a:lnTo>
                  <a:cubicBezTo>
                    <a:pt x="5790" y="5459"/>
                    <a:pt x="6536" y="5564"/>
                    <a:pt x="6838" y="5564"/>
                  </a:cubicBezTo>
                  <a:cubicBezTo>
                    <a:pt x="6889" y="5564"/>
                    <a:pt x="6927" y="5561"/>
                    <a:pt x="6946" y="5555"/>
                  </a:cubicBezTo>
                  <a:cubicBezTo>
                    <a:pt x="7497" y="5358"/>
                    <a:pt x="7414" y="4932"/>
                    <a:pt x="7435" y="4486"/>
                  </a:cubicBezTo>
                  <a:cubicBezTo>
                    <a:pt x="7476" y="3883"/>
                    <a:pt x="7673" y="3291"/>
                    <a:pt x="7984" y="2772"/>
                  </a:cubicBezTo>
                  <a:cubicBezTo>
                    <a:pt x="8067" y="2637"/>
                    <a:pt x="8151" y="2513"/>
                    <a:pt x="8286" y="2430"/>
                  </a:cubicBezTo>
                  <a:cubicBezTo>
                    <a:pt x="8628" y="2232"/>
                    <a:pt x="8877" y="2201"/>
                    <a:pt x="8587" y="1879"/>
                  </a:cubicBezTo>
                  <a:cubicBezTo>
                    <a:pt x="8337" y="1599"/>
                    <a:pt x="7974" y="1329"/>
                    <a:pt x="7663" y="1101"/>
                  </a:cubicBezTo>
                  <a:cubicBezTo>
                    <a:pt x="7255" y="795"/>
                    <a:pt x="6736" y="579"/>
                    <a:pt x="6219" y="579"/>
                  </a:cubicBezTo>
                  <a:cubicBezTo>
                    <a:pt x="6105" y="579"/>
                    <a:pt x="5990" y="590"/>
                    <a:pt x="5877" y="612"/>
                  </a:cubicBezTo>
                  <a:cubicBezTo>
                    <a:pt x="5725" y="640"/>
                    <a:pt x="5580" y="690"/>
                    <a:pt x="5430" y="690"/>
                  </a:cubicBezTo>
                  <a:cubicBezTo>
                    <a:pt x="5406" y="690"/>
                    <a:pt x="5382" y="688"/>
                    <a:pt x="5358" y="686"/>
                  </a:cubicBezTo>
                  <a:cubicBezTo>
                    <a:pt x="5077" y="644"/>
                    <a:pt x="4880" y="405"/>
                    <a:pt x="4610" y="291"/>
                  </a:cubicBezTo>
                  <a:cubicBezTo>
                    <a:pt x="4470" y="229"/>
                    <a:pt x="4322" y="208"/>
                    <a:pt x="4170" y="208"/>
                  </a:cubicBezTo>
                  <a:cubicBezTo>
                    <a:pt x="3862" y="208"/>
                    <a:pt x="3537" y="293"/>
                    <a:pt x="3223" y="293"/>
                  </a:cubicBezTo>
                  <a:cubicBezTo>
                    <a:pt x="3095" y="293"/>
                    <a:pt x="2968" y="279"/>
                    <a:pt x="2845" y="239"/>
                  </a:cubicBezTo>
                  <a:cubicBezTo>
                    <a:pt x="2721" y="208"/>
                    <a:pt x="2617" y="146"/>
                    <a:pt x="2502" y="93"/>
                  </a:cubicBezTo>
                  <a:cubicBezTo>
                    <a:pt x="2378" y="42"/>
                    <a:pt x="2264" y="0"/>
                    <a:pt x="2139" y="0"/>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3;p33">
              <a:extLst>
                <a:ext uri="{FF2B5EF4-FFF2-40B4-BE49-F238E27FC236}">
                  <a16:creationId xmlns:a16="http://schemas.microsoft.com/office/drawing/2014/main" id="{7FFE4C87-430D-D354-1E54-BCB370F5B34A}"/>
                </a:ext>
              </a:extLst>
            </p:cNvPr>
            <p:cNvSpPr/>
            <p:nvPr/>
          </p:nvSpPr>
          <p:spPr>
            <a:xfrm>
              <a:off x="2473250" y="1257175"/>
              <a:ext cx="23900" cy="95300"/>
            </a:xfrm>
            <a:custGeom>
              <a:avLst/>
              <a:gdLst/>
              <a:ahLst/>
              <a:cxnLst/>
              <a:rect l="l" t="t" r="r" b="b"/>
              <a:pathLst>
                <a:path w="956" h="3812" extrusionOk="0">
                  <a:moveTo>
                    <a:pt x="644" y="1"/>
                  </a:moveTo>
                  <a:lnTo>
                    <a:pt x="644" y="1"/>
                  </a:lnTo>
                  <a:cubicBezTo>
                    <a:pt x="509" y="105"/>
                    <a:pt x="395" y="250"/>
                    <a:pt x="312" y="395"/>
                  </a:cubicBezTo>
                  <a:cubicBezTo>
                    <a:pt x="218" y="551"/>
                    <a:pt x="146" y="718"/>
                    <a:pt x="105" y="884"/>
                  </a:cubicBezTo>
                  <a:cubicBezTo>
                    <a:pt x="11" y="1226"/>
                    <a:pt x="1" y="1590"/>
                    <a:pt x="63" y="1943"/>
                  </a:cubicBezTo>
                  <a:cubicBezTo>
                    <a:pt x="125" y="2296"/>
                    <a:pt x="239" y="2628"/>
                    <a:pt x="395" y="2939"/>
                  </a:cubicBezTo>
                  <a:cubicBezTo>
                    <a:pt x="478" y="3095"/>
                    <a:pt x="561" y="3240"/>
                    <a:pt x="654" y="3386"/>
                  </a:cubicBezTo>
                  <a:cubicBezTo>
                    <a:pt x="675" y="3417"/>
                    <a:pt x="707" y="3459"/>
                    <a:pt x="728" y="3489"/>
                  </a:cubicBezTo>
                  <a:cubicBezTo>
                    <a:pt x="748" y="3531"/>
                    <a:pt x="779" y="3562"/>
                    <a:pt x="800" y="3604"/>
                  </a:cubicBezTo>
                  <a:cubicBezTo>
                    <a:pt x="821" y="3635"/>
                    <a:pt x="852" y="3666"/>
                    <a:pt x="873" y="3708"/>
                  </a:cubicBezTo>
                  <a:cubicBezTo>
                    <a:pt x="904" y="3739"/>
                    <a:pt x="924" y="3770"/>
                    <a:pt x="956" y="3812"/>
                  </a:cubicBezTo>
                  <a:cubicBezTo>
                    <a:pt x="924" y="3729"/>
                    <a:pt x="894" y="3646"/>
                    <a:pt x="862" y="3572"/>
                  </a:cubicBezTo>
                  <a:lnTo>
                    <a:pt x="758" y="3334"/>
                  </a:lnTo>
                  <a:cubicBezTo>
                    <a:pt x="696" y="3178"/>
                    <a:pt x="634" y="3012"/>
                    <a:pt x="571" y="2856"/>
                  </a:cubicBezTo>
                  <a:cubicBezTo>
                    <a:pt x="458" y="2545"/>
                    <a:pt x="354" y="2223"/>
                    <a:pt x="301" y="1901"/>
                  </a:cubicBezTo>
                  <a:cubicBezTo>
                    <a:pt x="250" y="1579"/>
                    <a:pt x="239" y="1247"/>
                    <a:pt x="291" y="925"/>
                  </a:cubicBezTo>
                  <a:cubicBezTo>
                    <a:pt x="312" y="769"/>
                    <a:pt x="354" y="603"/>
                    <a:pt x="416" y="448"/>
                  </a:cubicBezTo>
                  <a:lnTo>
                    <a:pt x="468" y="333"/>
                  </a:lnTo>
                  <a:lnTo>
                    <a:pt x="520" y="219"/>
                  </a:lnTo>
                  <a:cubicBezTo>
                    <a:pt x="541" y="188"/>
                    <a:pt x="561" y="146"/>
                    <a:pt x="582" y="105"/>
                  </a:cubicBezTo>
                  <a:cubicBezTo>
                    <a:pt x="603" y="74"/>
                    <a:pt x="624" y="32"/>
                    <a:pt x="644"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4;p33">
              <a:extLst>
                <a:ext uri="{FF2B5EF4-FFF2-40B4-BE49-F238E27FC236}">
                  <a16:creationId xmlns:a16="http://schemas.microsoft.com/office/drawing/2014/main" id="{70D5D299-0317-E920-8CC0-F4D49E0EFC38}"/>
                </a:ext>
              </a:extLst>
            </p:cNvPr>
            <p:cNvSpPr/>
            <p:nvPr/>
          </p:nvSpPr>
          <p:spPr>
            <a:xfrm>
              <a:off x="2519200" y="1253025"/>
              <a:ext cx="22850" cy="102575"/>
            </a:xfrm>
            <a:custGeom>
              <a:avLst/>
              <a:gdLst/>
              <a:ahLst/>
              <a:cxnLst/>
              <a:rect l="l" t="t" r="r" b="b"/>
              <a:pathLst>
                <a:path w="914" h="4103" extrusionOk="0">
                  <a:moveTo>
                    <a:pt x="655" y="1"/>
                  </a:moveTo>
                  <a:lnTo>
                    <a:pt x="655" y="1"/>
                  </a:lnTo>
                  <a:cubicBezTo>
                    <a:pt x="519" y="125"/>
                    <a:pt x="405" y="281"/>
                    <a:pt x="312" y="437"/>
                  </a:cubicBezTo>
                  <a:cubicBezTo>
                    <a:pt x="219" y="603"/>
                    <a:pt x="156" y="780"/>
                    <a:pt x="104" y="956"/>
                  </a:cubicBezTo>
                  <a:cubicBezTo>
                    <a:pt x="11" y="1330"/>
                    <a:pt x="0" y="1714"/>
                    <a:pt x="62" y="2077"/>
                  </a:cubicBezTo>
                  <a:cubicBezTo>
                    <a:pt x="115" y="2451"/>
                    <a:pt x="239" y="2804"/>
                    <a:pt x="385" y="3147"/>
                  </a:cubicBezTo>
                  <a:cubicBezTo>
                    <a:pt x="457" y="3313"/>
                    <a:pt x="540" y="3468"/>
                    <a:pt x="634" y="3635"/>
                  </a:cubicBezTo>
                  <a:lnTo>
                    <a:pt x="696" y="3749"/>
                  </a:lnTo>
                  <a:cubicBezTo>
                    <a:pt x="727" y="3791"/>
                    <a:pt x="748" y="3832"/>
                    <a:pt x="768" y="3874"/>
                  </a:cubicBezTo>
                  <a:cubicBezTo>
                    <a:pt x="789" y="3905"/>
                    <a:pt x="821" y="3946"/>
                    <a:pt x="841" y="3988"/>
                  </a:cubicBezTo>
                  <a:cubicBezTo>
                    <a:pt x="872" y="4029"/>
                    <a:pt x="893" y="4061"/>
                    <a:pt x="914" y="4102"/>
                  </a:cubicBezTo>
                  <a:cubicBezTo>
                    <a:pt x="893" y="4008"/>
                    <a:pt x="862" y="3925"/>
                    <a:pt x="831" y="3842"/>
                  </a:cubicBezTo>
                  <a:cubicBezTo>
                    <a:pt x="800" y="3759"/>
                    <a:pt x="768" y="3666"/>
                    <a:pt x="738" y="3583"/>
                  </a:cubicBezTo>
                  <a:cubicBezTo>
                    <a:pt x="675" y="3417"/>
                    <a:pt x="613" y="3240"/>
                    <a:pt x="561" y="3074"/>
                  </a:cubicBezTo>
                  <a:cubicBezTo>
                    <a:pt x="447" y="2732"/>
                    <a:pt x="353" y="2389"/>
                    <a:pt x="302" y="2046"/>
                  </a:cubicBezTo>
                  <a:cubicBezTo>
                    <a:pt x="249" y="1693"/>
                    <a:pt x="239" y="1340"/>
                    <a:pt x="291" y="997"/>
                  </a:cubicBezTo>
                  <a:cubicBezTo>
                    <a:pt x="322" y="831"/>
                    <a:pt x="364" y="655"/>
                    <a:pt x="426" y="489"/>
                  </a:cubicBezTo>
                  <a:lnTo>
                    <a:pt x="468" y="364"/>
                  </a:lnTo>
                  <a:lnTo>
                    <a:pt x="530" y="240"/>
                  </a:lnTo>
                  <a:lnTo>
                    <a:pt x="592" y="125"/>
                  </a:lnTo>
                  <a:lnTo>
                    <a:pt x="655" y="1"/>
                  </a:ln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5;p33">
              <a:extLst>
                <a:ext uri="{FF2B5EF4-FFF2-40B4-BE49-F238E27FC236}">
                  <a16:creationId xmlns:a16="http://schemas.microsoft.com/office/drawing/2014/main" id="{85CA1F2E-C089-05EB-D33E-78745BEF4540}"/>
                </a:ext>
              </a:extLst>
            </p:cNvPr>
            <p:cNvSpPr/>
            <p:nvPr/>
          </p:nvSpPr>
          <p:spPr>
            <a:xfrm>
              <a:off x="2566950" y="1266525"/>
              <a:ext cx="15600" cy="88275"/>
            </a:xfrm>
            <a:custGeom>
              <a:avLst/>
              <a:gdLst/>
              <a:ahLst/>
              <a:cxnLst/>
              <a:rect l="l" t="t" r="r" b="b"/>
              <a:pathLst>
                <a:path w="624" h="3531" extrusionOk="0">
                  <a:moveTo>
                    <a:pt x="447" y="1"/>
                  </a:moveTo>
                  <a:cubicBezTo>
                    <a:pt x="344" y="115"/>
                    <a:pt x="270" y="250"/>
                    <a:pt x="208" y="395"/>
                  </a:cubicBezTo>
                  <a:cubicBezTo>
                    <a:pt x="146" y="540"/>
                    <a:pt x="94" y="686"/>
                    <a:pt x="63" y="842"/>
                  </a:cubicBezTo>
                  <a:cubicBezTo>
                    <a:pt x="1" y="1153"/>
                    <a:pt x="1" y="1475"/>
                    <a:pt x="32" y="1786"/>
                  </a:cubicBezTo>
                  <a:cubicBezTo>
                    <a:pt x="74" y="2098"/>
                    <a:pt x="157" y="2399"/>
                    <a:pt x="250" y="2690"/>
                  </a:cubicBezTo>
                  <a:cubicBezTo>
                    <a:pt x="302" y="2835"/>
                    <a:pt x="364" y="2970"/>
                    <a:pt x="427" y="3115"/>
                  </a:cubicBezTo>
                  <a:cubicBezTo>
                    <a:pt x="457" y="3188"/>
                    <a:pt x="489" y="3251"/>
                    <a:pt x="520" y="3323"/>
                  </a:cubicBezTo>
                  <a:cubicBezTo>
                    <a:pt x="551" y="3396"/>
                    <a:pt x="593" y="3458"/>
                    <a:pt x="623" y="3531"/>
                  </a:cubicBezTo>
                  <a:cubicBezTo>
                    <a:pt x="614" y="3448"/>
                    <a:pt x="603" y="3375"/>
                    <a:pt x="582" y="3302"/>
                  </a:cubicBezTo>
                  <a:cubicBezTo>
                    <a:pt x="572" y="3230"/>
                    <a:pt x="551" y="3147"/>
                    <a:pt x="540" y="3074"/>
                  </a:cubicBezTo>
                  <a:lnTo>
                    <a:pt x="437" y="2638"/>
                  </a:lnTo>
                  <a:cubicBezTo>
                    <a:pt x="374" y="2337"/>
                    <a:pt x="312" y="2046"/>
                    <a:pt x="281" y="1756"/>
                  </a:cubicBezTo>
                  <a:cubicBezTo>
                    <a:pt x="240" y="1465"/>
                    <a:pt x="229" y="1163"/>
                    <a:pt x="250" y="873"/>
                  </a:cubicBezTo>
                  <a:cubicBezTo>
                    <a:pt x="260" y="727"/>
                    <a:pt x="281" y="582"/>
                    <a:pt x="323" y="437"/>
                  </a:cubicBezTo>
                  <a:lnTo>
                    <a:pt x="344" y="323"/>
                  </a:lnTo>
                  <a:cubicBezTo>
                    <a:pt x="354" y="291"/>
                    <a:pt x="364" y="250"/>
                    <a:pt x="374" y="219"/>
                  </a:cubicBezTo>
                  <a:cubicBezTo>
                    <a:pt x="385" y="177"/>
                    <a:pt x="395" y="146"/>
                    <a:pt x="406" y="104"/>
                  </a:cubicBezTo>
                  <a:cubicBezTo>
                    <a:pt x="416" y="74"/>
                    <a:pt x="427" y="32"/>
                    <a:pt x="447" y="1"/>
                  </a:cubicBezTo>
                  <a:close/>
                </a:path>
              </a:pathLst>
            </a:custGeom>
            <a:solidFill>
              <a:srgbClr val="0C0C0C">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06;p33">
              <a:extLst>
                <a:ext uri="{FF2B5EF4-FFF2-40B4-BE49-F238E27FC236}">
                  <a16:creationId xmlns:a16="http://schemas.microsoft.com/office/drawing/2014/main" id="{F9C8E505-CECE-C655-ABB9-9DBDF895561C}"/>
                </a:ext>
              </a:extLst>
            </p:cNvPr>
            <p:cNvSpPr/>
            <p:nvPr/>
          </p:nvSpPr>
          <p:spPr>
            <a:xfrm>
              <a:off x="2461325" y="1353525"/>
              <a:ext cx="85925" cy="38125"/>
            </a:xfrm>
            <a:custGeom>
              <a:avLst/>
              <a:gdLst/>
              <a:ahLst/>
              <a:cxnLst/>
              <a:rect l="l" t="t" r="r" b="b"/>
              <a:pathLst>
                <a:path w="3437" h="1525" extrusionOk="0">
                  <a:moveTo>
                    <a:pt x="341" y="0"/>
                  </a:moveTo>
                  <a:cubicBezTo>
                    <a:pt x="296" y="0"/>
                    <a:pt x="252" y="7"/>
                    <a:pt x="218" y="30"/>
                  </a:cubicBezTo>
                  <a:cubicBezTo>
                    <a:pt x="166" y="61"/>
                    <a:pt x="135" y="113"/>
                    <a:pt x="114" y="175"/>
                  </a:cubicBezTo>
                  <a:cubicBezTo>
                    <a:pt x="0" y="498"/>
                    <a:pt x="125" y="881"/>
                    <a:pt x="395" y="1130"/>
                  </a:cubicBezTo>
                  <a:cubicBezTo>
                    <a:pt x="714" y="1420"/>
                    <a:pt x="1231" y="1525"/>
                    <a:pt x="1744" y="1525"/>
                  </a:cubicBezTo>
                  <a:cubicBezTo>
                    <a:pt x="2132" y="1525"/>
                    <a:pt x="2518" y="1465"/>
                    <a:pt x="2813" y="1380"/>
                  </a:cubicBezTo>
                  <a:cubicBezTo>
                    <a:pt x="3083" y="1297"/>
                    <a:pt x="3374" y="1141"/>
                    <a:pt x="3406" y="871"/>
                  </a:cubicBezTo>
                  <a:cubicBezTo>
                    <a:pt x="3436" y="539"/>
                    <a:pt x="3053" y="331"/>
                    <a:pt x="2710" y="238"/>
                  </a:cubicBezTo>
                  <a:cubicBezTo>
                    <a:pt x="2035" y="20"/>
                    <a:pt x="1163" y="92"/>
                    <a:pt x="446" y="9"/>
                  </a:cubicBezTo>
                  <a:cubicBezTo>
                    <a:pt x="414" y="5"/>
                    <a:pt x="377" y="0"/>
                    <a:pt x="341" y="0"/>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07;p33">
              <a:extLst>
                <a:ext uri="{FF2B5EF4-FFF2-40B4-BE49-F238E27FC236}">
                  <a16:creationId xmlns:a16="http://schemas.microsoft.com/office/drawing/2014/main" id="{AE5C80E6-0663-5A6E-0C39-9A1D5930E6B8}"/>
                </a:ext>
              </a:extLst>
            </p:cNvPr>
            <p:cNvSpPr/>
            <p:nvPr/>
          </p:nvSpPr>
          <p:spPr>
            <a:xfrm>
              <a:off x="2496875" y="1418625"/>
              <a:ext cx="564600" cy="1204950"/>
            </a:xfrm>
            <a:custGeom>
              <a:avLst/>
              <a:gdLst/>
              <a:ahLst/>
              <a:cxnLst/>
              <a:rect l="l" t="t" r="r" b="b"/>
              <a:pathLst>
                <a:path w="22584" h="48198" extrusionOk="0">
                  <a:moveTo>
                    <a:pt x="5403" y="1"/>
                  </a:moveTo>
                  <a:cubicBezTo>
                    <a:pt x="5020" y="1"/>
                    <a:pt x="4640" y="34"/>
                    <a:pt x="4268" y="125"/>
                  </a:cubicBezTo>
                  <a:cubicBezTo>
                    <a:pt x="2835" y="478"/>
                    <a:pt x="2794" y="1569"/>
                    <a:pt x="1952" y="2400"/>
                  </a:cubicBezTo>
                  <a:cubicBezTo>
                    <a:pt x="1298" y="3043"/>
                    <a:pt x="0" y="3479"/>
                    <a:pt x="1038" y="4486"/>
                  </a:cubicBezTo>
                  <a:cubicBezTo>
                    <a:pt x="1589" y="5005"/>
                    <a:pt x="2544" y="5919"/>
                    <a:pt x="3230" y="6262"/>
                  </a:cubicBezTo>
                  <a:cubicBezTo>
                    <a:pt x="3449" y="6377"/>
                    <a:pt x="3683" y="6419"/>
                    <a:pt x="3925" y="6419"/>
                  </a:cubicBezTo>
                  <a:cubicBezTo>
                    <a:pt x="4119" y="6419"/>
                    <a:pt x="4318" y="6392"/>
                    <a:pt x="4517" y="6355"/>
                  </a:cubicBezTo>
                  <a:cubicBezTo>
                    <a:pt x="4797" y="6314"/>
                    <a:pt x="5088" y="6241"/>
                    <a:pt x="5358" y="6200"/>
                  </a:cubicBezTo>
                  <a:cubicBezTo>
                    <a:pt x="5782" y="6131"/>
                    <a:pt x="6177" y="6099"/>
                    <a:pt x="6543" y="6099"/>
                  </a:cubicBezTo>
                  <a:cubicBezTo>
                    <a:pt x="11416" y="6099"/>
                    <a:pt x="11315" y="11821"/>
                    <a:pt x="9480" y="15046"/>
                  </a:cubicBezTo>
                  <a:cubicBezTo>
                    <a:pt x="8327" y="17070"/>
                    <a:pt x="6822" y="18960"/>
                    <a:pt x="6209" y="21192"/>
                  </a:cubicBezTo>
                  <a:cubicBezTo>
                    <a:pt x="5265" y="24660"/>
                    <a:pt x="6656" y="28263"/>
                    <a:pt x="8026" y="31606"/>
                  </a:cubicBezTo>
                  <a:cubicBezTo>
                    <a:pt x="9480" y="35168"/>
                    <a:pt x="13924" y="41594"/>
                    <a:pt x="11079" y="45249"/>
                  </a:cubicBezTo>
                  <a:cubicBezTo>
                    <a:pt x="10092" y="46516"/>
                    <a:pt x="8639" y="47367"/>
                    <a:pt x="7227" y="48198"/>
                  </a:cubicBezTo>
                  <a:cubicBezTo>
                    <a:pt x="9833" y="47523"/>
                    <a:pt x="12335" y="46495"/>
                    <a:pt x="14651" y="45177"/>
                  </a:cubicBezTo>
                  <a:cubicBezTo>
                    <a:pt x="15066" y="44937"/>
                    <a:pt x="15523" y="44626"/>
                    <a:pt x="15564" y="44169"/>
                  </a:cubicBezTo>
                  <a:cubicBezTo>
                    <a:pt x="15616" y="43682"/>
                    <a:pt x="15180" y="43287"/>
                    <a:pt x="14806" y="42923"/>
                  </a:cubicBezTo>
                  <a:cubicBezTo>
                    <a:pt x="13809" y="41937"/>
                    <a:pt x="14702" y="38366"/>
                    <a:pt x="14598" y="36870"/>
                  </a:cubicBezTo>
                  <a:cubicBezTo>
                    <a:pt x="14432" y="34555"/>
                    <a:pt x="13903" y="32261"/>
                    <a:pt x="13020" y="30090"/>
                  </a:cubicBezTo>
                  <a:cubicBezTo>
                    <a:pt x="12356" y="28470"/>
                    <a:pt x="10871" y="27048"/>
                    <a:pt x="10768" y="25366"/>
                  </a:cubicBezTo>
                  <a:cubicBezTo>
                    <a:pt x="10622" y="23092"/>
                    <a:pt x="12761" y="20683"/>
                    <a:pt x="14132" y="19012"/>
                  </a:cubicBezTo>
                  <a:cubicBezTo>
                    <a:pt x="16270" y="16396"/>
                    <a:pt x="18638" y="13883"/>
                    <a:pt x="20496" y="11080"/>
                  </a:cubicBezTo>
                  <a:cubicBezTo>
                    <a:pt x="21358" y="9781"/>
                    <a:pt x="21970" y="8349"/>
                    <a:pt x="22323" y="6864"/>
                  </a:cubicBezTo>
                  <a:cubicBezTo>
                    <a:pt x="22417" y="6459"/>
                    <a:pt x="22583" y="2524"/>
                    <a:pt x="22572" y="2524"/>
                  </a:cubicBezTo>
                  <a:lnTo>
                    <a:pt x="22572" y="2524"/>
                  </a:lnTo>
                  <a:cubicBezTo>
                    <a:pt x="21796" y="2875"/>
                    <a:pt x="20947" y="3016"/>
                    <a:pt x="20086" y="3016"/>
                  </a:cubicBezTo>
                  <a:cubicBezTo>
                    <a:pt x="19264" y="3016"/>
                    <a:pt x="18432" y="2888"/>
                    <a:pt x="17641" y="2690"/>
                  </a:cubicBezTo>
                  <a:cubicBezTo>
                    <a:pt x="16021" y="2275"/>
                    <a:pt x="14495" y="1590"/>
                    <a:pt x="12886" y="1122"/>
                  </a:cubicBezTo>
                  <a:cubicBezTo>
                    <a:pt x="10934" y="561"/>
                    <a:pt x="8888" y="333"/>
                    <a:pt x="6853" y="105"/>
                  </a:cubicBezTo>
                  <a:cubicBezTo>
                    <a:pt x="6373" y="53"/>
                    <a:pt x="5886" y="1"/>
                    <a:pt x="5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08;p33">
              <a:extLst>
                <a:ext uri="{FF2B5EF4-FFF2-40B4-BE49-F238E27FC236}">
                  <a16:creationId xmlns:a16="http://schemas.microsoft.com/office/drawing/2014/main" id="{3EFDC897-EF83-56E3-7D9B-BBBD5AADE292}"/>
                </a:ext>
              </a:extLst>
            </p:cNvPr>
            <p:cNvSpPr/>
            <p:nvPr/>
          </p:nvSpPr>
          <p:spPr>
            <a:xfrm>
              <a:off x="2632625" y="2407075"/>
              <a:ext cx="281925" cy="215425"/>
            </a:xfrm>
            <a:custGeom>
              <a:avLst/>
              <a:gdLst/>
              <a:ahLst/>
              <a:cxnLst/>
              <a:rect l="l" t="t" r="r" b="b"/>
              <a:pathLst>
                <a:path w="11277" h="8617" extrusionOk="0">
                  <a:moveTo>
                    <a:pt x="9646" y="0"/>
                  </a:moveTo>
                  <a:cubicBezTo>
                    <a:pt x="9645" y="1"/>
                    <a:pt x="9645" y="1"/>
                    <a:pt x="9644" y="1"/>
                  </a:cubicBezTo>
                  <a:lnTo>
                    <a:pt x="9644" y="1"/>
                  </a:lnTo>
                  <a:cubicBezTo>
                    <a:pt x="9645" y="1"/>
                    <a:pt x="9645" y="1"/>
                    <a:pt x="9646" y="0"/>
                  </a:cubicBezTo>
                  <a:close/>
                  <a:moveTo>
                    <a:pt x="9644" y="1"/>
                  </a:moveTo>
                  <a:cubicBezTo>
                    <a:pt x="8399" y="344"/>
                    <a:pt x="7133" y="614"/>
                    <a:pt x="5857" y="810"/>
                  </a:cubicBezTo>
                  <a:cubicBezTo>
                    <a:pt x="5857" y="810"/>
                    <a:pt x="5858" y="810"/>
                    <a:pt x="5858" y="810"/>
                  </a:cubicBezTo>
                  <a:cubicBezTo>
                    <a:pt x="6015" y="810"/>
                    <a:pt x="6355" y="2078"/>
                    <a:pt x="6334" y="2222"/>
                  </a:cubicBezTo>
                  <a:cubicBezTo>
                    <a:pt x="6220" y="2794"/>
                    <a:pt x="5119" y="3572"/>
                    <a:pt x="4735" y="3987"/>
                  </a:cubicBezTo>
                  <a:cubicBezTo>
                    <a:pt x="4288" y="4455"/>
                    <a:pt x="3822" y="4943"/>
                    <a:pt x="3229" y="5182"/>
                  </a:cubicBezTo>
                  <a:cubicBezTo>
                    <a:pt x="2420" y="5524"/>
                    <a:pt x="1454" y="5379"/>
                    <a:pt x="675" y="5763"/>
                  </a:cubicBezTo>
                  <a:cubicBezTo>
                    <a:pt x="530" y="5836"/>
                    <a:pt x="395" y="5919"/>
                    <a:pt x="312" y="6054"/>
                  </a:cubicBezTo>
                  <a:cubicBezTo>
                    <a:pt x="208" y="6199"/>
                    <a:pt x="188" y="6386"/>
                    <a:pt x="177" y="6573"/>
                  </a:cubicBezTo>
                  <a:cubicBezTo>
                    <a:pt x="125" y="7144"/>
                    <a:pt x="63" y="7715"/>
                    <a:pt x="11" y="8286"/>
                  </a:cubicBezTo>
                  <a:cubicBezTo>
                    <a:pt x="11" y="8338"/>
                    <a:pt x="1" y="8400"/>
                    <a:pt x="31" y="8442"/>
                  </a:cubicBezTo>
                  <a:cubicBezTo>
                    <a:pt x="73" y="8504"/>
                    <a:pt x="146" y="8525"/>
                    <a:pt x="218" y="8535"/>
                  </a:cubicBezTo>
                  <a:cubicBezTo>
                    <a:pt x="603" y="8591"/>
                    <a:pt x="990" y="8617"/>
                    <a:pt x="1377" y="8617"/>
                  </a:cubicBezTo>
                  <a:cubicBezTo>
                    <a:pt x="2940" y="8617"/>
                    <a:pt x="4503" y="8194"/>
                    <a:pt x="5960" y="7611"/>
                  </a:cubicBezTo>
                  <a:cubicBezTo>
                    <a:pt x="7227" y="7092"/>
                    <a:pt x="9096" y="6511"/>
                    <a:pt x="10155" y="5639"/>
                  </a:cubicBezTo>
                  <a:cubicBezTo>
                    <a:pt x="11276" y="4714"/>
                    <a:pt x="10643" y="4091"/>
                    <a:pt x="10124" y="2794"/>
                  </a:cubicBezTo>
                  <a:cubicBezTo>
                    <a:pt x="9605" y="1518"/>
                    <a:pt x="9149" y="139"/>
                    <a:pt x="96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09;p33">
              <a:extLst>
                <a:ext uri="{FF2B5EF4-FFF2-40B4-BE49-F238E27FC236}">
                  <a16:creationId xmlns:a16="http://schemas.microsoft.com/office/drawing/2014/main" id="{CCA1C515-320E-EDC1-ADCC-1E7CCBCB9EE2}"/>
                </a:ext>
              </a:extLst>
            </p:cNvPr>
            <p:cNvSpPr/>
            <p:nvPr/>
          </p:nvSpPr>
          <p:spPr>
            <a:xfrm>
              <a:off x="2625875" y="2523875"/>
              <a:ext cx="288400" cy="106550"/>
            </a:xfrm>
            <a:custGeom>
              <a:avLst/>
              <a:gdLst/>
              <a:ahLst/>
              <a:cxnLst/>
              <a:rect l="l" t="t" r="r" b="b"/>
              <a:pathLst>
                <a:path w="11536" h="4262" extrusionOk="0">
                  <a:moveTo>
                    <a:pt x="11069" y="1"/>
                  </a:moveTo>
                  <a:cubicBezTo>
                    <a:pt x="10809" y="863"/>
                    <a:pt x="8743" y="1433"/>
                    <a:pt x="7975" y="1756"/>
                  </a:cubicBezTo>
                  <a:cubicBezTo>
                    <a:pt x="5652" y="2716"/>
                    <a:pt x="3514" y="3467"/>
                    <a:pt x="995" y="3467"/>
                  </a:cubicBezTo>
                  <a:cubicBezTo>
                    <a:pt x="710" y="3467"/>
                    <a:pt x="421" y="3458"/>
                    <a:pt x="125" y="3438"/>
                  </a:cubicBezTo>
                  <a:lnTo>
                    <a:pt x="125" y="3438"/>
                  </a:lnTo>
                  <a:cubicBezTo>
                    <a:pt x="1" y="3614"/>
                    <a:pt x="32" y="3863"/>
                    <a:pt x="188" y="4008"/>
                  </a:cubicBezTo>
                  <a:cubicBezTo>
                    <a:pt x="386" y="4199"/>
                    <a:pt x="784" y="4261"/>
                    <a:pt x="1233" y="4261"/>
                  </a:cubicBezTo>
                  <a:cubicBezTo>
                    <a:pt x="1938" y="4261"/>
                    <a:pt x="2770" y="4107"/>
                    <a:pt x="3157" y="4050"/>
                  </a:cubicBezTo>
                  <a:cubicBezTo>
                    <a:pt x="5887" y="3666"/>
                    <a:pt x="8619" y="2503"/>
                    <a:pt x="10933" y="1154"/>
                  </a:cubicBezTo>
                  <a:cubicBezTo>
                    <a:pt x="11193" y="997"/>
                    <a:pt x="11473" y="801"/>
                    <a:pt x="11505" y="520"/>
                  </a:cubicBezTo>
                  <a:cubicBezTo>
                    <a:pt x="11536" y="271"/>
                    <a:pt x="11328" y="32"/>
                    <a:pt x="110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0;p33">
              <a:extLst>
                <a:ext uri="{FF2B5EF4-FFF2-40B4-BE49-F238E27FC236}">
                  <a16:creationId xmlns:a16="http://schemas.microsoft.com/office/drawing/2014/main" id="{9F570DE2-096D-A3B4-7C13-CA4C946CFF0B}"/>
                </a:ext>
              </a:extLst>
            </p:cNvPr>
            <p:cNvSpPr/>
            <p:nvPr/>
          </p:nvSpPr>
          <p:spPr>
            <a:xfrm>
              <a:off x="2765000" y="2485900"/>
              <a:ext cx="39225" cy="22950"/>
            </a:xfrm>
            <a:custGeom>
              <a:avLst/>
              <a:gdLst/>
              <a:ahLst/>
              <a:cxnLst/>
              <a:rect l="l" t="t" r="r" b="b"/>
              <a:pathLst>
                <a:path w="1569" h="918" extrusionOk="0">
                  <a:moveTo>
                    <a:pt x="630" y="0"/>
                  </a:moveTo>
                  <a:cubicBezTo>
                    <a:pt x="575" y="0"/>
                    <a:pt x="521" y="5"/>
                    <a:pt x="468" y="15"/>
                  </a:cubicBezTo>
                  <a:cubicBezTo>
                    <a:pt x="375" y="25"/>
                    <a:pt x="292" y="56"/>
                    <a:pt x="209" y="98"/>
                  </a:cubicBezTo>
                  <a:cubicBezTo>
                    <a:pt x="188" y="108"/>
                    <a:pt x="167" y="118"/>
                    <a:pt x="156" y="128"/>
                  </a:cubicBezTo>
                  <a:cubicBezTo>
                    <a:pt x="136" y="139"/>
                    <a:pt x="115" y="160"/>
                    <a:pt x="94" y="170"/>
                  </a:cubicBezTo>
                  <a:cubicBezTo>
                    <a:pt x="84" y="191"/>
                    <a:pt x="63" y="201"/>
                    <a:pt x="52" y="222"/>
                  </a:cubicBezTo>
                  <a:cubicBezTo>
                    <a:pt x="32" y="232"/>
                    <a:pt x="22" y="253"/>
                    <a:pt x="1" y="274"/>
                  </a:cubicBezTo>
                  <a:cubicBezTo>
                    <a:pt x="32" y="274"/>
                    <a:pt x="52" y="285"/>
                    <a:pt x="73" y="285"/>
                  </a:cubicBezTo>
                  <a:cubicBezTo>
                    <a:pt x="94" y="294"/>
                    <a:pt x="115" y="294"/>
                    <a:pt x="136" y="305"/>
                  </a:cubicBezTo>
                  <a:cubicBezTo>
                    <a:pt x="156" y="305"/>
                    <a:pt x="167" y="315"/>
                    <a:pt x="188" y="315"/>
                  </a:cubicBezTo>
                  <a:cubicBezTo>
                    <a:pt x="209" y="326"/>
                    <a:pt x="229" y="326"/>
                    <a:pt x="250" y="326"/>
                  </a:cubicBezTo>
                  <a:cubicBezTo>
                    <a:pt x="322" y="347"/>
                    <a:pt x="385" y="368"/>
                    <a:pt x="447" y="388"/>
                  </a:cubicBezTo>
                  <a:cubicBezTo>
                    <a:pt x="582" y="430"/>
                    <a:pt x="696" y="471"/>
                    <a:pt x="811" y="523"/>
                  </a:cubicBezTo>
                  <a:cubicBezTo>
                    <a:pt x="935" y="575"/>
                    <a:pt x="1049" y="617"/>
                    <a:pt x="1164" y="679"/>
                  </a:cubicBezTo>
                  <a:cubicBezTo>
                    <a:pt x="1226" y="710"/>
                    <a:pt x="1288" y="741"/>
                    <a:pt x="1351" y="783"/>
                  </a:cubicBezTo>
                  <a:cubicBezTo>
                    <a:pt x="1372" y="793"/>
                    <a:pt x="1381" y="804"/>
                    <a:pt x="1402" y="814"/>
                  </a:cubicBezTo>
                  <a:cubicBezTo>
                    <a:pt x="1413" y="824"/>
                    <a:pt x="1434" y="834"/>
                    <a:pt x="1455" y="845"/>
                  </a:cubicBezTo>
                  <a:cubicBezTo>
                    <a:pt x="1465" y="855"/>
                    <a:pt x="1485" y="866"/>
                    <a:pt x="1506" y="876"/>
                  </a:cubicBezTo>
                  <a:cubicBezTo>
                    <a:pt x="1517" y="887"/>
                    <a:pt x="1538" y="907"/>
                    <a:pt x="1558" y="917"/>
                  </a:cubicBezTo>
                  <a:cubicBezTo>
                    <a:pt x="1568" y="897"/>
                    <a:pt x="1568" y="866"/>
                    <a:pt x="1568" y="845"/>
                  </a:cubicBezTo>
                  <a:lnTo>
                    <a:pt x="1568" y="783"/>
                  </a:lnTo>
                  <a:cubicBezTo>
                    <a:pt x="1568" y="751"/>
                    <a:pt x="1568" y="731"/>
                    <a:pt x="1558" y="710"/>
                  </a:cubicBezTo>
                  <a:cubicBezTo>
                    <a:pt x="1558" y="689"/>
                    <a:pt x="1548" y="668"/>
                    <a:pt x="1548" y="648"/>
                  </a:cubicBezTo>
                  <a:cubicBezTo>
                    <a:pt x="1517" y="554"/>
                    <a:pt x="1475" y="471"/>
                    <a:pt x="1423" y="398"/>
                  </a:cubicBezTo>
                  <a:cubicBezTo>
                    <a:pt x="1319" y="253"/>
                    <a:pt x="1164" y="139"/>
                    <a:pt x="998" y="77"/>
                  </a:cubicBezTo>
                  <a:cubicBezTo>
                    <a:pt x="882" y="26"/>
                    <a:pt x="756"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11;p33">
              <a:extLst>
                <a:ext uri="{FF2B5EF4-FFF2-40B4-BE49-F238E27FC236}">
                  <a16:creationId xmlns:a16="http://schemas.microsoft.com/office/drawing/2014/main" id="{0399F210-486B-9BBD-984A-7C08DF64CD18}"/>
                </a:ext>
              </a:extLst>
            </p:cNvPr>
            <p:cNvSpPr/>
            <p:nvPr/>
          </p:nvSpPr>
          <p:spPr>
            <a:xfrm>
              <a:off x="2744250" y="2511175"/>
              <a:ext cx="29100" cy="21025"/>
            </a:xfrm>
            <a:custGeom>
              <a:avLst/>
              <a:gdLst/>
              <a:ahLst/>
              <a:cxnLst/>
              <a:rect l="l" t="t" r="r" b="b"/>
              <a:pathLst>
                <a:path w="1164" h="841" extrusionOk="0">
                  <a:moveTo>
                    <a:pt x="405" y="0"/>
                  </a:moveTo>
                  <a:cubicBezTo>
                    <a:pt x="363" y="0"/>
                    <a:pt x="333" y="10"/>
                    <a:pt x="301" y="10"/>
                  </a:cubicBezTo>
                  <a:cubicBezTo>
                    <a:pt x="260" y="21"/>
                    <a:pt x="229" y="21"/>
                    <a:pt x="197" y="31"/>
                  </a:cubicBezTo>
                  <a:cubicBezTo>
                    <a:pt x="156" y="52"/>
                    <a:pt x="125" y="63"/>
                    <a:pt x="93" y="73"/>
                  </a:cubicBezTo>
                  <a:cubicBezTo>
                    <a:pt x="63" y="93"/>
                    <a:pt x="31" y="114"/>
                    <a:pt x="0" y="146"/>
                  </a:cubicBezTo>
                  <a:cubicBezTo>
                    <a:pt x="31" y="166"/>
                    <a:pt x="63" y="187"/>
                    <a:pt x="83" y="208"/>
                  </a:cubicBezTo>
                  <a:cubicBezTo>
                    <a:pt x="114" y="229"/>
                    <a:pt x="135" y="250"/>
                    <a:pt x="166" y="270"/>
                  </a:cubicBezTo>
                  <a:cubicBezTo>
                    <a:pt x="187" y="291"/>
                    <a:pt x="208" y="312"/>
                    <a:pt x="229" y="322"/>
                  </a:cubicBezTo>
                  <a:cubicBezTo>
                    <a:pt x="260" y="343"/>
                    <a:pt x="280" y="353"/>
                    <a:pt x="301" y="374"/>
                  </a:cubicBezTo>
                  <a:cubicBezTo>
                    <a:pt x="384" y="436"/>
                    <a:pt x="467" y="488"/>
                    <a:pt x="550" y="529"/>
                  </a:cubicBezTo>
                  <a:cubicBezTo>
                    <a:pt x="633" y="582"/>
                    <a:pt x="716" y="633"/>
                    <a:pt x="810" y="675"/>
                  </a:cubicBezTo>
                  <a:cubicBezTo>
                    <a:pt x="820" y="686"/>
                    <a:pt x="831" y="686"/>
                    <a:pt x="841" y="696"/>
                  </a:cubicBezTo>
                  <a:cubicBezTo>
                    <a:pt x="852" y="706"/>
                    <a:pt x="873" y="706"/>
                    <a:pt x="882" y="716"/>
                  </a:cubicBezTo>
                  <a:cubicBezTo>
                    <a:pt x="903" y="727"/>
                    <a:pt x="935" y="737"/>
                    <a:pt x="956" y="748"/>
                  </a:cubicBezTo>
                  <a:cubicBezTo>
                    <a:pt x="986" y="769"/>
                    <a:pt x="1018" y="779"/>
                    <a:pt x="1049" y="789"/>
                  </a:cubicBezTo>
                  <a:cubicBezTo>
                    <a:pt x="1080" y="810"/>
                    <a:pt x="1111" y="820"/>
                    <a:pt x="1142" y="841"/>
                  </a:cubicBezTo>
                  <a:cubicBezTo>
                    <a:pt x="1152" y="799"/>
                    <a:pt x="1163" y="758"/>
                    <a:pt x="1163" y="727"/>
                  </a:cubicBezTo>
                  <a:cubicBezTo>
                    <a:pt x="1163" y="686"/>
                    <a:pt x="1163" y="654"/>
                    <a:pt x="1152" y="612"/>
                  </a:cubicBezTo>
                  <a:cubicBezTo>
                    <a:pt x="1152" y="582"/>
                    <a:pt x="1142" y="550"/>
                    <a:pt x="1132" y="509"/>
                  </a:cubicBezTo>
                  <a:cubicBezTo>
                    <a:pt x="1122" y="478"/>
                    <a:pt x="1101" y="446"/>
                    <a:pt x="1090" y="416"/>
                  </a:cubicBezTo>
                  <a:cubicBezTo>
                    <a:pt x="1018" y="291"/>
                    <a:pt x="914" y="187"/>
                    <a:pt x="799" y="114"/>
                  </a:cubicBezTo>
                  <a:cubicBezTo>
                    <a:pt x="675" y="52"/>
                    <a:pt x="540" y="10"/>
                    <a:pt x="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12;p33">
              <a:extLst>
                <a:ext uri="{FF2B5EF4-FFF2-40B4-BE49-F238E27FC236}">
                  <a16:creationId xmlns:a16="http://schemas.microsoft.com/office/drawing/2014/main" id="{B990595B-16EA-C995-8BEB-2E9BB1D8F44E}"/>
                </a:ext>
              </a:extLst>
            </p:cNvPr>
            <p:cNvSpPr/>
            <p:nvPr/>
          </p:nvSpPr>
          <p:spPr>
            <a:xfrm>
              <a:off x="2640150" y="1442775"/>
              <a:ext cx="84925" cy="139925"/>
            </a:xfrm>
            <a:custGeom>
              <a:avLst/>
              <a:gdLst/>
              <a:ahLst/>
              <a:cxnLst/>
              <a:rect l="l" t="t" r="r" b="b"/>
              <a:pathLst>
                <a:path w="3397" h="5597" extrusionOk="0">
                  <a:moveTo>
                    <a:pt x="1516" y="1"/>
                  </a:moveTo>
                  <a:cubicBezTo>
                    <a:pt x="1246" y="655"/>
                    <a:pt x="1008" y="1309"/>
                    <a:pt x="769" y="1963"/>
                  </a:cubicBezTo>
                  <a:lnTo>
                    <a:pt x="582" y="2461"/>
                  </a:lnTo>
                  <a:cubicBezTo>
                    <a:pt x="530" y="2627"/>
                    <a:pt x="468" y="2793"/>
                    <a:pt x="416" y="2960"/>
                  </a:cubicBezTo>
                  <a:cubicBezTo>
                    <a:pt x="353" y="3126"/>
                    <a:pt x="302" y="3292"/>
                    <a:pt x="240" y="3448"/>
                  </a:cubicBezTo>
                  <a:lnTo>
                    <a:pt x="157" y="3697"/>
                  </a:lnTo>
                  <a:lnTo>
                    <a:pt x="115" y="3822"/>
                  </a:lnTo>
                  <a:cubicBezTo>
                    <a:pt x="104" y="3863"/>
                    <a:pt x="84" y="3915"/>
                    <a:pt x="74" y="3956"/>
                  </a:cubicBezTo>
                  <a:cubicBezTo>
                    <a:pt x="53" y="4039"/>
                    <a:pt x="21" y="4133"/>
                    <a:pt x="11" y="4226"/>
                  </a:cubicBezTo>
                  <a:cubicBezTo>
                    <a:pt x="11" y="4258"/>
                    <a:pt x="11" y="4279"/>
                    <a:pt x="0" y="4299"/>
                  </a:cubicBezTo>
                  <a:lnTo>
                    <a:pt x="0" y="4382"/>
                  </a:lnTo>
                  <a:cubicBezTo>
                    <a:pt x="0" y="4434"/>
                    <a:pt x="11" y="4475"/>
                    <a:pt x="21" y="4528"/>
                  </a:cubicBezTo>
                  <a:lnTo>
                    <a:pt x="32" y="4569"/>
                  </a:lnTo>
                  <a:cubicBezTo>
                    <a:pt x="32" y="4579"/>
                    <a:pt x="42" y="4590"/>
                    <a:pt x="42" y="4611"/>
                  </a:cubicBezTo>
                  <a:lnTo>
                    <a:pt x="53" y="4632"/>
                  </a:lnTo>
                  <a:lnTo>
                    <a:pt x="53" y="4642"/>
                  </a:lnTo>
                  <a:cubicBezTo>
                    <a:pt x="63" y="4652"/>
                    <a:pt x="63" y="4673"/>
                    <a:pt x="74" y="4683"/>
                  </a:cubicBezTo>
                  <a:cubicBezTo>
                    <a:pt x="94" y="4725"/>
                    <a:pt x="125" y="4777"/>
                    <a:pt x="157" y="4818"/>
                  </a:cubicBezTo>
                  <a:cubicBezTo>
                    <a:pt x="219" y="4902"/>
                    <a:pt x="302" y="4964"/>
                    <a:pt x="385" y="5015"/>
                  </a:cubicBezTo>
                  <a:cubicBezTo>
                    <a:pt x="551" y="5119"/>
                    <a:pt x="738" y="5171"/>
                    <a:pt x="925" y="5192"/>
                  </a:cubicBezTo>
                  <a:cubicBezTo>
                    <a:pt x="966" y="5192"/>
                    <a:pt x="1018" y="5202"/>
                    <a:pt x="1059" y="5202"/>
                  </a:cubicBezTo>
                  <a:lnTo>
                    <a:pt x="1205" y="5202"/>
                  </a:lnTo>
                  <a:cubicBezTo>
                    <a:pt x="1288" y="5192"/>
                    <a:pt x="1382" y="5181"/>
                    <a:pt x="1475" y="5181"/>
                  </a:cubicBezTo>
                  <a:cubicBezTo>
                    <a:pt x="1558" y="5171"/>
                    <a:pt x="1641" y="5151"/>
                    <a:pt x="1735" y="5140"/>
                  </a:cubicBezTo>
                  <a:cubicBezTo>
                    <a:pt x="1818" y="5130"/>
                    <a:pt x="1901" y="5119"/>
                    <a:pt x="1994" y="5109"/>
                  </a:cubicBezTo>
                  <a:cubicBezTo>
                    <a:pt x="2055" y="5105"/>
                    <a:pt x="2117" y="5103"/>
                    <a:pt x="2178" y="5103"/>
                  </a:cubicBezTo>
                  <a:cubicBezTo>
                    <a:pt x="2283" y="5103"/>
                    <a:pt x="2387" y="5110"/>
                    <a:pt x="2492" y="5130"/>
                  </a:cubicBezTo>
                  <a:cubicBezTo>
                    <a:pt x="2658" y="5161"/>
                    <a:pt x="2825" y="5213"/>
                    <a:pt x="2981" y="5296"/>
                  </a:cubicBezTo>
                  <a:cubicBezTo>
                    <a:pt x="3053" y="5327"/>
                    <a:pt x="3126" y="5379"/>
                    <a:pt x="3198" y="5431"/>
                  </a:cubicBezTo>
                  <a:cubicBezTo>
                    <a:pt x="3261" y="5483"/>
                    <a:pt x="3334" y="5534"/>
                    <a:pt x="3396" y="5597"/>
                  </a:cubicBezTo>
                  <a:cubicBezTo>
                    <a:pt x="3344" y="5534"/>
                    <a:pt x="3281" y="5462"/>
                    <a:pt x="3219" y="5400"/>
                  </a:cubicBezTo>
                  <a:cubicBezTo>
                    <a:pt x="3157" y="5338"/>
                    <a:pt x="3085" y="5285"/>
                    <a:pt x="3011" y="5234"/>
                  </a:cubicBezTo>
                  <a:cubicBezTo>
                    <a:pt x="2939" y="5181"/>
                    <a:pt x="2856" y="5140"/>
                    <a:pt x="2773" y="5109"/>
                  </a:cubicBezTo>
                  <a:cubicBezTo>
                    <a:pt x="2690" y="5068"/>
                    <a:pt x="2607" y="5036"/>
                    <a:pt x="2524" y="5015"/>
                  </a:cubicBezTo>
                  <a:cubicBezTo>
                    <a:pt x="2430" y="4985"/>
                    <a:pt x="2347" y="4974"/>
                    <a:pt x="2254" y="4964"/>
                  </a:cubicBezTo>
                  <a:cubicBezTo>
                    <a:pt x="2160" y="4953"/>
                    <a:pt x="2067" y="4953"/>
                    <a:pt x="1984" y="4953"/>
                  </a:cubicBezTo>
                  <a:cubicBezTo>
                    <a:pt x="1890" y="4953"/>
                    <a:pt x="1807" y="4964"/>
                    <a:pt x="1714" y="4964"/>
                  </a:cubicBezTo>
                  <a:lnTo>
                    <a:pt x="1454" y="4985"/>
                  </a:lnTo>
                  <a:cubicBezTo>
                    <a:pt x="1371" y="4995"/>
                    <a:pt x="1278" y="4995"/>
                    <a:pt x="1195" y="4995"/>
                  </a:cubicBezTo>
                  <a:lnTo>
                    <a:pt x="1070" y="4995"/>
                  </a:lnTo>
                  <a:cubicBezTo>
                    <a:pt x="1029" y="4985"/>
                    <a:pt x="997" y="4985"/>
                    <a:pt x="956" y="4974"/>
                  </a:cubicBezTo>
                  <a:cubicBezTo>
                    <a:pt x="873" y="4964"/>
                    <a:pt x="790" y="4943"/>
                    <a:pt x="717" y="4922"/>
                  </a:cubicBezTo>
                  <a:cubicBezTo>
                    <a:pt x="644" y="4891"/>
                    <a:pt x="572" y="4860"/>
                    <a:pt x="510" y="4818"/>
                  </a:cubicBezTo>
                  <a:cubicBezTo>
                    <a:pt x="437" y="4777"/>
                    <a:pt x="385" y="4725"/>
                    <a:pt x="343" y="4673"/>
                  </a:cubicBezTo>
                  <a:cubicBezTo>
                    <a:pt x="302" y="4611"/>
                    <a:pt x="270" y="4548"/>
                    <a:pt x="260" y="4486"/>
                  </a:cubicBezTo>
                  <a:cubicBezTo>
                    <a:pt x="250" y="4445"/>
                    <a:pt x="250" y="4413"/>
                    <a:pt x="250" y="4372"/>
                  </a:cubicBezTo>
                  <a:cubicBezTo>
                    <a:pt x="240" y="4351"/>
                    <a:pt x="250" y="4341"/>
                    <a:pt x="250" y="4320"/>
                  </a:cubicBezTo>
                  <a:lnTo>
                    <a:pt x="250" y="4258"/>
                  </a:lnTo>
                  <a:cubicBezTo>
                    <a:pt x="260" y="4185"/>
                    <a:pt x="281" y="4102"/>
                    <a:pt x="302" y="4029"/>
                  </a:cubicBezTo>
                  <a:cubicBezTo>
                    <a:pt x="323" y="3988"/>
                    <a:pt x="333" y="3946"/>
                    <a:pt x="343" y="3905"/>
                  </a:cubicBezTo>
                  <a:lnTo>
                    <a:pt x="385" y="3780"/>
                  </a:lnTo>
                  <a:lnTo>
                    <a:pt x="468" y="3531"/>
                  </a:lnTo>
                  <a:cubicBezTo>
                    <a:pt x="520" y="3365"/>
                    <a:pt x="582" y="3199"/>
                    <a:pt x="634" y="3033"/>
                  </a:cubicBezTo>
                  <a:cubicBezTo>
                    <a:pt x="686" y="2866"/>
                    <a:pt x="738" y="2700"/>
                    <a:pt x="790" y="2523"/>
                  </a:cubicBezTo>
                  <a:lnTo>
                    <a:pt x="946" y="2025"/>
                  </a:lnTo>
                  <a:cubicBezTo>
                    <a:pt x="1153" y="1361"/>
                    <a:pt x="1350" y="686"/>
                    <a:pt x="1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13;p33">
              <a:extLst>
                <a:ext uri="{FF2B5EF4-FFF2-40B4-BE49-F238E27FC236}">
                  <a16:creationId xmlns:a16="http://schemas.microsoft.com/office/drawing/2014/main" id="{01E38FF9-55DE-765A-7BAC-9045848F6145}"/>
                </a:ext>
              </a:extLst>
            </p:cNvPr>
            <p:cNvSpPr/>
            <p:nvPr/>
          </p:nvSpPr>
          <p:spPr>
            <a:xfrm>
              <a:off x="2911400" y="1482750"/>
              <a:ext cx="113975" cy="158375"/>
            </a:xfrm>
            <a:custGeom>
              <a:avLst/>
              <a:gdLst/>
              <a:ahLst/>
              <a:cxnLst/>
              <a:rect l="l" t="t" r="r" b="b"/>
              <a:pathLst>
                <a:path w="4559" h="6335" extrusionOk="0">
                  <a:moveTo>
                    <a:pt x="624" y="1"/>
                  </a:moveTo>
                  <a:cubicBezTo>
                    <a:pt x="405" y="312"/>
                    <a:pt x="250" y="654"/>
                    <a:pt x="156" y="998"/>
                  </a:cubicBezTo>
                  <a:cubicBezTo>
                    <a:pt x="52" y="1351"/>
                    <a:pt x="1" y="1714"/>
                    <a:pt x="1" y="2077"/>
                  </a:cubicBezTo>
                  <a:cubicBezTo>
                    <a:pt x="1" y="2576"/>
                    <a:pt x="94" y="3074"/>
                    <a:pt x="260" y="3552"/>
                  </a:cubicBezTo>
                  <a:cubicBezTo>
                    <a:pt x="426" y="4029"/>
                    <a:pt x="675" y="4475"/>
                    <a:pt x="998" y="4870"/>
                  </a:cubicBezTo>
                  <a:cubicBezTo>
                    <a:pt x="1319" y="5285"/>
                    <a:pt x="1734" y="5638"/>
                    <a:pt x="2212" y="5908"/>
                  </a:cubicBezTo>
                  <a:cubicBezTo>
                    <a:pt x="2451" y="6033"/>
                    <a:pt x="2700" y="6137"/>
                    <a:pt x="2950" y="6220"/>
                  </a:cubicBezTo>
                  <a:cubicBezTo>
                    <a:pt x="3209" y="6293"/>
                    <a:pt x="3479" y="6334"/>
                    <a:pt x="3739" y="6334"/>
                  </a:cubicBezTo>
                  <a:cubicBezTo>
                    <a:pt x="4019" y="6334"/>
                    <a:pt x="4289" y="6282"/>
                    <a:pt x="4558" y="6189"/>
                  </a:cubicBezTo>
                  <a:lnTo>
                    <a:pt x="4445" y="5846"/>
                  </a:lnTo>
                  <a:cubicBezTo>
                    <a:pt x="4216" y="5929"/>
                    <a:pt x="3977" y="5970"/>
                    <a:pt x="3739" y="5970"/>
                  </a:cubicBezTo>
                  <a:cubicBezTo>
                    <a:pt x="3510" y="5970"/>
                    <a:pt x="3282" y="5929"/>
                    <a:pt x="3053" y="5867"/>
                  </a:cubicBezTo>
                  <a:cubicBezTo>
                    <a:pt x="2710" y="5763"/>
                    <a:pt x="2378" y="5597"/>
                    <a:pt x="2077" y="5389"/>
                  </a:cubicBezTo>
                  <a:cubicBezTo>
                    <a:pt x="1776" y="5181"/>
                    <a:pt x="1496" y="4922"/>
                    <a:pt x="1278" y="4641"/>
                  </a:cubicBezTo>
                  <a:cubicBezTo>
                    <a:pt x="987" y="4278"/>
                    <a:pt x="758" y="3863"/>
                    <a:pt x="603" y="3427"/>
                  </a:cubicBezTo>
                  <a:cubicBezTo>
                    <a:pt x="447" y="2991"/>
                    <a:pt x="364" y="2534"/>
                    <a:pt x="364" y="2077"/>
                  </a:cubicBezTo>
                  <a:cubicBezTo>
                    <a:pt x="364" y="1745"/>
                    <a:pt x="416" y="1413"/>
                    <a:pt x="499" y="1101"/>
                  </a:cubicBezTo>
                  <a:cubicBezTo>
                    <a:pt x="592" y="790"/>
                    <a:pt x="728" y="488"/>
                    <a:pt x="925" y="208"/>
                  </a:cubicBezTo>
                  <a:lnTo>
                    <a:pt x="6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14;p33">
              <a:extLst>
                <a:ext uri="{FF2B5EF4-FFF2-40B4-BE49-F238E27FC236}">
                  <a16:creationId xmlns:a16="http://schemas.microsoft.com/office/drawing/2014/main" id="{6B82287E-F474-237F-1077-6238CBF1773D}"/>
                </a:ext>
              </a:extLst>
            </p:cNvPr>
            <p:cNvSpPr/>
            <p:nvPr/>
          </p:nvSpPr>
          <p:spPr>
            <a:xfrm>
              <a:off x="2707625" y="1630200"/>
              <a:ext cx="266100" cy="782350"/>
            </a:xfrm>
            <a:custGeom>
              <a:avLst/>
              <a:gdLst/>
              <a:ahLst/>
              <a:cxnLst/>
              <a:rect l="l" t="t" r="r" b="b"/>
              <a:pathLst>
                <a:path w="10644" h="31294" extrusionOk="0">
                  <a:moveTo>
                    <a:pt x="10425" y="0"/>
                  </a:moveTo>
                  <a:cubicBezTo>
                    <a:pt x="8286" y="4039"/>
                    <a:pt x="5494" y="7776"/>
                    <a:pt x="2161" y="11027"/>
                  </a:cubicBezTo>
                  <a:cubicBezTo>
                    <a:pt x="1683" y="11504"/>
                    <a:pt x="1164" y="12003"/>
                    <a:pt x="749" y="12553"/>
                  </a:cubicBezTo>
                  <a:cubicBezTo>
                    <a:pt x="552" y="12833"/>
                    <a:pt x="375" y="13124"/>
                    <a:pt x="240" y="13425"/>
                  </a:cubicBezTo>
                  <a:cubicBezTo>
                    <a:pt x="105" y="13736"/>
                    <a:pt x="22" y="14068"/>
                    <a:pt x="1" y="14411"/>
                  </a:cubicBezTo>
                  <a:lnTo>
                    <a:pt x="1" y="14546"/>
                  </a:lnTo>
                  <a:cubicBezTo>
                    <a:pt x="1" y="14774"/>
                    <a:pt x="22" y="14982"/>
                    <a:pt x="63" y="15201"/>
                  </a:cubicBezTo>
                  <a:cubicBezTo>
                    <a:pt x="105" y="15408"/>
                    <a:pt x="146" y="15616"/>
                    <a:pt x="199" y="15824"/>
                  </a:cubicBezTo>
                  <a:cubicBezTo>
                    <a:pt x="552" y="17308"/>
                    <a:pt x="905" y="18793"/>
                    <a:pt x="1258" y="20267"/>
                  </a:cubicBezTo>
                  <a:cubicBezTo>
                    <a:pt x="1351" y="20683"/>
                    <a:pt x="1455" y="21098"/>
                    <a:pt x="1579" y="21502"/>
                  </a:cubicBezTo>
                  <a:cubicBezTo>
                    <a:pt x="1704" y="21918"/>
                    <a:pt x="1849" y="22323"/>
                    <a:pt x="2047" y="22707"/>
                  </a:cubicBezTo>
                  <a:cubicBezTo>
                    <a:pt x="2338" y="23268"/>
                    <a:pt x="2732" y="23777"/>
                    <a:pt x="3116" y="24275"/>
                  </a:cubicBezTo>
                  <a:cubicBezTo>
                    <a:pt x="3500" y="24773"/>
                    <a:pt x="3884" y="25272"/>
                    <a:pt x="4186" y="25801"/>
                  </a:cubicBezTo>
                  <a:cubicBezTo>
                    <a:pt x="4580" y="26528"/>
                    <a:pt x="4809" y="27317"/>
                    <a:pt x="4933" y="28138"/>
                  </a:cubicBezTo>
                  <a:cubicBezTo>
                    <a:pt x="5058" y="28957"/>
                    <a:pt x="5079" y="29799"/>
                    <a:pt x="5079" y="30639"/>
                  </a:cubicBezTo>
                  <a:lnTo>
                    <a:pt x="5079" y="31294"/>
                  </a:lnTo>
                  <a:lnTo>
                    <a:pt x="5328" y="31294"/>
                  </a:lnTo>
                  <a:lnTo>
                    <a:pt x="5328" y="30639"/>
                  </a:lnTo>
                  <a:cubicBezTo>
                    <a:pt x="5328" y="29799"/>
                    <a:pt x="5307" y="28937"/>
                    <a:pt x="5172" y="28096"/>
                  </a:cubicBezTo>
                  <a:cubicBezTo>
                    <a:pt x="5047" y="27265"/>
                    <a:pt x="4809" y="26445"/>
                    <a:pt x="4393" y="25687"/>
                  </a:cubicBezTo>
                  <a:cubicBezTo>
                    <a:pt x="4092" y="25126"/>
                    <a:pt x="3697" y="24628"/>
                    <a:pt x="3313" y="24130"/>
                  </a:cubicBezTo>
                  <a:cubicBezTo>
                    <a:pt x="2919" y="23631"/>
                    <a:pt x="2545" y="23133"/>
                    <a:pt x="2264" y="22593"/>
                  </a:cubicBezTo>
                  <a:cubicBezTo>
                    <a:pt x="2078" y="22229"/>
                    <a:pt x="1932" y="21835"/>
                    <a:pt x="1808" y="21440"/>
                  </a:cubicBezTo>
                  <a:cubicBezTo>
                    <a:pt x="1683" y="21036"/>
                    <a:pt x="1590" y="20630"/>
                    <a:pt x="1496" y="20215"/>
                  </a:cubicBezTo>
                  <a:cubicBezTo>
                    <a:pt x="1143" y="18731"/>
                    <a:pt x="790" y="17256"/>
                    <a:pt x="437" y="15771"/>
                  </a:cubicBezTo>
                  <a:cubicBezTo>
                    <a:pt x="386" y="15564"/>
                    <a:pt x="344" y="15356"/>
                    <a:pt x="302" y="15159"/>
                  </a:cubicBezTo>
                  <a:cubicBezTo>
                    <a:pt x="271" y="14951"/>
                    <a:pt x="240" y="14754"/>
                    <a:pt x="240" y="14546"/>
                  </a:cubicBezTo>
                  <a:cubicBezTo>
                    <a:pt x="240" y="14505"/>
                    <a:pt x="240" y="14463"/>
                    <a:pt x="250" y="14421"/>
                  </a:cubicBezTo>
                  <a:cubicBezTo>
                    <a:pt x="261" y="14110"/>
                    <a:pt x="344" y="13809"/>
                    <a:pt x="458" y="13529"/>
                  </a:cubicBezTo>
                  <a:cubicBezTo>
                    <a:pt x="645" y="13092"/>
                    <a:pt x="925" y="12688"/>
                    <a:pt x="1258" y="12303"/>
                  </a:cubicBezTo>
                  <a:cubicBezTo>
                    <a:pt x="1590" y="11920"/>
                    <a:pt x="1974" y="11556"/>
                    <a:pt x="2338" y="11203"/>
                  </a:cubicBezTo>
                  <a:cubicBezTo>
                    <a:pt x="5681" y="7933"/>
                    <a:pt x="8494" y="4184"/>
                    <a:pt x="10644" y="114"/>
                  </a:cubicBezTo>
                  <a:lnTo>
                    <a:pt x="10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15;p33">
              <a:extLst>
                <a:ext uri="{FF2B5EF4-FFF2-40B4-BE49-F238E27FC236}">
                  <a16:creationId xmlns:a16="http://schemas.microsoft.com/office/drawing/2014/main" id="{2F259D81-743E-05A9-3389-B538DBF57771}"/>
                </a:ext>
              </a:extLst>
            </p:cNvPr>
            <p:cNvSpPr/>
            <p:nvPr/>
          </p:nvSpPr>
          <p:spPr>
            <a:xfrm>
              <a:off x="2407575" y="339400"/>
              <a:ext cx="403400" cy="447225"/>
            </a:xfrm>
            <a:custGeom>
              <a:avLst/>
              <a:gdLst/>
              <a:ahLst/>
              <a:cxnLst/>
              <a:rect l="l" t="t" r="r" b="b"/>
              <a:pathLst>
                <a:path w="16136" h="17889" extrusionOk="0">
                  <a:moveTo>
                    <a:pt x="10106" y="0"/>
                  </a:moveTo>
                  <a:cubicBezTo>
                    <a:pt x="9294" y="0"/>
                    <a:pt x="8487" y="96"/>
                    <a:pt x="7736" y="289"/>
                  </a:cubicBezTo>
                  <a:cubicBezTo>
                    <a:pt x="6168" y="694"/>
                    <a:pt x="4559" y="1140"/>
                    <a:pt x="3292" y="2158"/>
                  </a:cubicBezTo>
                  <a:cubicBezTo>
                    <a:pt x="1361" y="3715"/>
                    <a:pt x="1506" y="5667"/>
                    <a:pt x="1859" y="7868"/>
                  </a:cubicBezTo>
                  <a:cubicBezTo>
                    <a:pt x="1767" y="7626"/>
                    <a:pt x="1500" y="7491"/>
                    <a:pt x="1237" y="7491"/>
                  </a:cubicBezTo>
                  <a:cubicBezTo>
                    <a:pt x="1174" y="7491"/>
                    <a:pt x="1110" y="7499"/>
                    <a:pt x="1050" y="7515"/>
                  </a:cubicBezTo>
                  <a:cubicBezTo>
                    <a:pt x="738" y="7598"/>
                    <a:pt x="499" y="7858"/>
                    <a:pt x="344" y="8138"/>
                  </a:cubicBezTo>
                  <a:cubicBezTo>
                    <a:pt x="21" y="8720"/>
                    <a:pt x="0" y="9426"/>
                    <a:pt x="115" y="10080"/>
                  </a:cubicBezTo>
                  <a:cubicBezTo>
                    <a:pt x="208" y="10703"/>
                    <a:pt x="427" y="11315"/>
                    <a:pt x="842" y="11793"/>
                  </a:cubicBezTo>
                  <a:cubicBezTo>
                    <a:pt x="1206" y="12203"/>
                    <a:pt x="1738" y="12485"/>
                    <a:pt x="2277" y="12485"/>
                  </a:cubicBezTo>
                  <a:cubicBezTo>
                    <a:pt x="2353" y="12485"/>
                    <a:pt x="2428" y="12480"/>
                    <a:pt x="2503" y="12468"/>
                  </a:cubicBezTo>
                  <a:cubicBezTo>
                    <a:pt x="2669" y="12437"/>
                    <a:pt x="2835" y="12395"/>
                    <a:pt x="3002" y="12395"/>
                  </a:cubicBezTo>
                  <a:cubicBezTo>
                    <a:pt x="3385" y="12416"/>
                    <a:pt x="3936" y="13164"/>
                    <a:pt x="4257" y="13403"/>
                  </a:cubicBezTo>
                  <a:cubicBezTo>
                    <a:pt x="5099" y="14015"/>
                    <a:pt x="6064" y="14430"/>
                    <a:pt x="7113" y="14628"/>
                  </a:cubicBezTo>
                  <a:cubicBezTo>
                    <a:pt x="7425" y="14690"/>
                    <a:pt x="7736" y="14680"/>
                    <a:pt x="8058" y="14700"/>
                  </a:cubicBezTo>
                  <a:cubicBezTo>
                    <a:pt x="8214" y="14711"/>
                    <a:pt x="8359" y="14721"/>
                    <a:pt x="8514" y="14742"/>
                  </a:cubicBezTo>
                  <a:cubicBezTo>
                    <a:pt x="8618" y="14763"/>
                    <a:pt x="8816" y="14732"/>
                    <a:pt x="8899" y="14794"/>
                  </a:cubicBezTo>
                  <a:cubicBezTo>
                    <a:pt x="8950" y="14846"/>
                    <a:pt x="8982" y="14919"/>
                    <a:pt x="9003" y="14981"/>
                  </a:cubicBezTo>
                  <a:cubicBezTo>
                    <a:pt x="9148" y="15365"/>
                    <a:pt x="9241" y="15770"/>
                    <a:pt x="9303" y="16175"/>
                  </a:cubicBezTo>
                  <a:cubicBezTo>
                    <a:pt x="9303" y="16216"/>
                    <a:pt x="9314" y="16258"/>
                    <a:pt x="9303" y="16299"/>
                  </a:cubicBezTo>
                  <a:cubicBezTo>
                    <a:pt x="9293" y="16362"/>
                    <a:pt x="9252" y="16403"/>
                    <a:pt x="9220" y="16455"/>
                  </a:cubicBezTo>
                  <a:cubicBezTo>
                    <a:pt x="8982" y="16818"/>
                    <a:pt x="8920" y="17328"/>
                    <a:pt x="9231" y="17639"/>
                  </a:cubicBezTo>
                  <a:cubicBezTo>
                    <a:pt x="9397" y="17805"/>
                    <a:pt x="9646" y="17877"/>
                    <a:pt x="9896" y="17888"/>
                  </a:cubicBezTo>
                  <a:cubicBezTo>
                    <a:pt x="10145" y="17888"/>
                    <a:pt x="10383" y="17836"/>
                    <a:pt x="10612" y="17764"/>
                  </a:cubicBezTo>
                  <a:cubicBezTo>
                    <a:pt x="11329" y="17545"/>
                    <a:pt x="12024" y="17182"/>
                    <a:pt x="12408" y="16569"/>
                  </a:cubicBezTo>
                  <a:cubicBezTo>
                    <a:pt x="12533" y="16362"/>
                    <a:pt x="12626" y="16102"/>
                    <a:pt x="12595" y="15853"/>
                  </a:cubicBezTo>
                  <a:cubicBezTo>
                    <a:pt x="12574" y="15583"/>
                    <a:pt x="12367" y="15459"/>
                    <a:pt x="12211" y="15261"/>
                  </a:cubicBezTo>
                  <a:cubicBezTo>
                    <a:pt x="12097" y="15116"/>
                    <a:pt x="11837" y="14763"/>
                    <a:pt x="11878" y="14576"/>
                  </a:cubicBezTo>
                  <a:cubicBezTo>
                    <a:pt x="11931" y="14347"/>
                    <a:pt x="12314" y="14285"/>
                    <a:pt x="12522" y="14202"/>
                  </a:cubicBezTo>
                  <a:cubicBezTo>
                    <a:pt x="13945" y="13590"/>
                    <a:pt x="15056" y="12707"/>
                    <a:pt x="15575" y="11285"/>
                  </a:cubicBezTo>
                  <a:cubicBezTo>
                    <a:pt x="16073" y="9914"/>
                    <a:pt x="16135" y="8419"/>
                    <a:pt x="16022" y="6986"/>
                  </a:cubicBezTo>
                  <a:cubicBezTo>
                    <a:pt x="15918" y="5563"/>
                    <a:pt x="15512" y="4214"/>
                    <a:pt x="15222" y="2822"/>
                  </a:cubicBezTo>
                  <a:cubicBezTo>
                    <a:pt x="15004" y="1784"/>
                    <a:pt x="14163" y="787"/>
                    <a:pt x="13073" y="445"/>
                  </a:cubicBezTo>
                  <a:cubicBezTo>
                    <a:pt x="12148" y="150"/>
                    <a:pt x="11124" y="0"/>
                    <a:pt x="10106" y="0"/>
                  </a:cubicBezTo>
                  <a:close/>
                </a:path>
              </a:pathLst>
            </a:custGeom>
            <a:solidFill>
              <a:srgbClr val="EF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16;p33">
              <a:extLst>
                <a:ext uri="{FF2B5EF4-FFF2-40B4-BE49-F238E27FC236}">
                  <a16:creationId xmlns:a16="http://schemas.microsoft.com/office/drawing/2014/main" id="{1F616502-EFB5-CBD5-92E5-089FD7514526}"/>
                </a:ext>
              </a:extLst>
            </p:cNvPr>
            <p:cNvSpPr/>
            <p:nvPr/>
          </p:nvSpPr>
          <p:spPr>
            <a:xfrm>
              <a:off x="2404200" y="238050"/>
              <a:ext cx="443625" cy="369475"/>
            </a:xfrm>
            <a:custGeom>
              <a:avLst/>
              <a:gdLst/>
              <a:ahLst/>
              <a:cxnLst/>
              <a:rect l="l" t="t" r="r" b="b"/>
              <a:pathLst>
                <a:path w="17745" h="14779" extrusionOk="0">
                  <a:moveTo>
                    <a:pt x="9455" y="1"/>
                  </a:moveTo>
                  <a:cubicBezTo>
                    <a:pt x="9360" y="1"/>
                    <a:pt x="9263" y="23"/>
                    <a:pt x="9179" y="65"/>
                  </a:cubicBezTo>
                  <a:cubicBezTo>
                    <a:pt x="8961" y="180"/>
                    <a:pt x="8806" y="398"/>
                    <a:pt x="8639" y="584"/>
                  </a:cubicBezTo>
                  <a:cubicBezTo>
                    <a:pt x="7943" y="1415"/>
                    <a:pt x="6999" y="1987"/>
                    <a:pt x="6033" y="2474"/>
                  </a:cubicBezTo>
                  <a:cubicBezTo>
                    <a:pt x="5078" y="2963"/>
                    <a:pt x="4081" y="3388"/>
                    <a:pt x="3199" y="4011"/>
                  </a:cubicBezTo>
                  <a:cubicBezTo>
                    <a:pt x="2742" y="4333"/>
                    <a:pt x="2306" y="4717"/>
                    <a:pt x="1953" y="5153"/>
                  </a:cubicBezTo>
                  <a:cubicBezTo>
                    <a:pt x="1610" y="5589"/>
                    <a:pt x="1455" y="6067"/>
                    <a:pt x="1215" y="6544"/>
                  </a:cubicBezTo>
                  <a:cubicBezTo>
                    <a:pt x="1141" y="6515"/>
                    <a:pt x="606" y="6349"/>
                    <a:pt x="299" y="6349"/>
                  </a:cubicBezTo>
                  <a:cubicBezTo>
                    <a:pt x="174" y="6349"/>
                    <a:pt x="87" y="6376"/>
                    <a:pt x="84" y="6451"/>
                  </a:cubicBezTo>
                  <a:cubicBezTo>
                    <a:pt x="52" y="6763"/>
                    <a:pt x="655" y="6856"/>
                    <a:pt x="603" y="7167"/>
                  </a:cubicBezTo>
                  <a:cubicBezTo>
                    <a:pt x="551" y="7448"/>
                    <a:pt x="1" y="7489"/>
                    <a:pt x="63" y="7769"/>
                  </a:cubicBezTo>
                  <a:cubicBezTo>
                    <a:pt x="613" y="7935"/>
                    <a:pt x="779" y="8631"/>
                    <a:pt x="842" y="9213"/>
                  </a:cubicBezTo>
                  <a:cubicBezTo>
                    <a:pt x="904" y="9784"/>
                    <a:pt x="852" y="10552"/>
                    <a:pt x="1049" y="11082"/>
                  </a:cubicBezTo>
                  <a:cubicBezTo>
                    <a:pt x="1247" y="11590"/>
                    <a:pt x="1704" y="12047"/>
                    <a:pt x="1953" y="12545"/>
                  </a:cubicBezTo>
                  <a:cubicBezTo>
                    <a:pt x="2119" y="12868"/>
                    <a:pt x="2254" y="13210"/>
                    <a:pt x="2378" y="13553"/>
                  </a:cubicBezTo>
                  <a:cubicBezTo>
                    <a:pt x="2514" y="13957"/>
                    <a:pt x="2627" y="14363"/>
                    <a:pt x="2710" y="14778"/>
                  </a:cubicBezTo>
                  <a:cubicBezTo>
                    <a:pt x="3105" y="14269"/>
                    <a:pt x="3220" y="13574"/>
                    <a:pt x="2991" y="12981"/>
                  </a:cubicBezTo>
                  <a:cubicBezTo>
                    <a:pt x="2960" y="12898"/>
                    <a:pt x="2929" y="12795"/>
                    <a:pt x="3001" y="12732"/>
                  </a:cubicBezTo>
                  <a:cubicBezTo>
                    <a:pt x="3026" y="12711"/>
                    <a:pt x="3057" y="12704"/>
                    <a:pt x="3092" y="12704"/>
                  </a:cubicBezTo>
                  <a:cubicBezTo>
                    <a:pt x="3151" y="12704"/>
                    <a:pt x="3219" y="12723"/>
                    <a:pt x="3286" y="12723"/>
                  </a:cubicBezTo>
                  <a:cubicBezTo>
                    <a:pt x="3295" y="12723"/>
                    <a:pt x="3304" y="12723"/>
                    <a:pt x="3313" y="12722"/>
                  </a:cubicBezTo>
                  <a:cubicBezTo>
                    <a:pt x="3437" y="12712"/>
                    <a:pt x="3520" y="12587"/>
                    <a:pt x="3510" y="12462"/>
                  </a:cubicBezTo>
                  <a:cubicBezTo>
                    <a:pt x="3510" y="12349"/>
                    <a:pt x="3437" y="12234"/>
                    <a:pt x="3365" y="12141"/>
                  </a:cubicBezTo>
                  <a:cubicBezTo>
                    <a:pt x="2597" y="11020"/>
                    <a:pt x="1849" y="10137"/>
                    <a:pt x="2700" y="8849"/>
                  </a:cubicBezTo>
                  <a:cubicBezTo>
                    <a:pt x="3500" y="7645"/>
                    <a:pt x="4600" y="6451"/>
                    <a:pt x="6085" y="6378"/>
                  </a:cubicBezTo>
                  <a:cubicBezTo>
                    <a:pt x="6144" y="6375"/>
                    <a:pt x="6202" y="6374"/>
                    <a:pt x="6260" y="6374"/>
                  </a:cubicBezTo>
                  <a:cubicBezTo>
                    <a:pt x="7330" y="6374"/>
                    <a:pt x="8390" y="6845"/>
                    <a:pt x="9456" y="6845"/>
                  </a:cubicBezTo>
                  <a:cubicBezTo>
                    <a:pt x="9758" y="6845"/>
                    <a:pt x="10060" y="6807"/>
                    <a:pt x="10363" y="6710"/>
                  </a:cubicBezTo>
                  <a:cubicBezTo>
                    <a:pt x="11173" y="6451"/>
                    <a:pt x="11826" y="5766"/>
                    <a:pt x="12668" y="5662"/>
                  </a:cubicBezTo>
                  <a:cubicBezTo>
                    <a:pt x="12791" y="5646"/>
                    <a:pt x="12909" y="5639"/>
                    <a:pt x="13022" y="5639"/>
                  </a:cubicBezTo>
                  <a:cubicBezTo>
                    <a:pt x="15105" y="5639"/>
                    <a:pt x="15643" y="8165"/>
                    <a:pt x="15938" y="9711"/>
                  </a:cubicBezTo>
                  <a:cubicBezTo>
                    <a:pt x="16042" y="10261"/>
                    <a:pt x="16125" y="10822"/>
                    <a:pt x="16187" y="11383"/>
                  </a:cubicBezTo>
                  <a:cubicBezTo>
                    <a:pt x="16323" y="10967"/>
                    <a:pt x="16457" y="10542"/>
                    <a:pt x="16561" y="10116"/>
                  </a:cubicBezTo>
                  <a:cubicBezTo>
                    <a:pt x="16623" y="9857"/>
                    <a:pt x="16676" y="9587"/>
                    <a:pt x="16623" y="9317"/>
                  </a:cubicBezTo>
                  <a:cubicBezTo>
                    <a:pt x="16603" y="9181"/>
                    <a:pt x="16530" y="9109"/>
                    <a:pt x="16644" y="9026"/>
                  </a:cubicBezTo>
                  <a:cubicBezTo>
                    <a:pt x="16714" y="8964"/>
                    <a:pt x="16858" y="8948"/>
                    <a:pt x="16974" y="8948"/>
                  </a:cubicBezTo>
                  <a:cubicBezTo>
                    <a:pt x="17014" y="8948"/>
                    <a:pt x="17051" y="8950"/>
                    <a:pt x="17080" y="8953"/>
                  </a:cubicBezTo>
                  <a:cubicBezTo>
                    <a:pt x="16904" y="8413"/>
                    <a:pt x="16519" y="7956"/>
                    <a:pt x="16032" y="7697"/>
                  </a:cubicBezTo>
                  <a:cubicBezTo>
                    <a:pt x="15460" y="7396"/>
                    <a:pt x="16250" y="6410"/>
                    <a:pt x="16540" y="6140"/>
                  </a:cubicBezTo>
                  <a:cubicBezTo>
                    <a:pt x="16904" y="5807"/>
                    <a:pt x="17329" y="5517"/>
                    <a:pt x="17579" y="5081"/>
                  </a:cubicBezTo>
                  <a:cubicBezTo>
                    <a:pt x="17682" y="4914"/>
                    <a:pt x="17745" y="4707"/>
                    <a:pt x="17693" y="4520"/>
                  </a:cubicBezTo>
                  <a:cubicBezTo>
                    <a:pt x="17652" y="4395"/>
                    <a:pt x="17558" y="4301"/>
                    <a:pt x="17465" y="4229"/>
                  </a:cubicBezTo>
                  <a:cubicBezTo>
                    <a:pt x="17122" y="3980"/>
                    <a:pt x="16665" y="4011"/>
                    <a:pt x="16250" y="3990"/>
                  </a:cubicBezTo>
                  <a:cubicBezTo>
                    <a:pt x="15834" y="3959"/>
                    <a:pt x="15347" y="3803"/>
                    <a:pt x="15222" y="3399"/>
                  </a:cubicBezTo>
                  <a:cubicBezTo>
                    <a:pt x="16000" y="3212"/>
                    <a:pt x="16800" y="2827"/>
                    <a:pt x="17132" y="2090"/>
                  </a:cubicBezTo>
                  <a:cubicBezTo>
                    <a:pt x="17246" y="1830"/>
                    <a:pt x="17257" y="1447"/>
                    <a:pt x="17008" y="1311"/>
                  </a:cubicBezTo>
                  <a:cubicBezTo>
                    <a:pt x="16948" y="1280"/>
                    <a:pt x="16886" y="1267"/>
                    <a:pt x="16824" y="1267"/>
                  </a:cubicBezTo>
                  <a:cubicBezTo>
                    <a:pt x="16636" y="1267"/>
                    <a:pt x="16439" y="1384"/>
                    <a:pt x="16260" y="1477"/>
                  </a:cubicBezTo>
                  <a:cubicBezTo>
                    <a:pt x="15876" y="1687"/>
                    <a:pt x="15446" y="1798"/>
                    <a:pt x="15016" y="1798"/>
                  </a:cubicBezTo>
                  <a:cubicBezTo>
                    <a:pt x="14806" y="1798"/>
                    <a:pt x="14596" y="1771"/>
                    <a:pt x="14391" y="1717"/>
                  </a:cubicBezTo>
                  <a:cubicBezTo>
                    <a:pt x="14205" y="1675"/>
                    <a:pt x="14007" y="1581"/>
                    <a:pt x="13955" y="1405"/>
                  </a:cubicBezTo>
                  <a:cubicBezTo>
                    <a:pt x="13924" y="1301"/>
                    <a:pt x="13945" y="1197"/>
                    <a:pt x="13914" y="1104"/>
                  </a:cubicBezTo>
                  <a:cubicBezTo>
                    <a:pt x="13872" y="958"/>
                    <a:pt x="13748" y="854"/>
                    <a:pt x="13612" y="782"/>
                  </a:cubicBezTo>
                  <a:cubicBezTo>
                    <a:pt x="13335" y="628"/>
                    <a:pt x="13028" y="566"/>
                    <a:pt x="12712" y="566"/>
                  </a:cubicBezTo>
                  <a:cubicBezTo>
                    <a:pt x="12260" y="566"/>
                    <a:pt x="11792" y="694"/>
                    <a:pt x="11370" y="865"/>
                  </a:cubicBezTo>
                  <a:cubicBezTo>
                    <a:pt x="10643" y="1156"/>
                    <a:pt x="9958" y="1571"/>
                    <a:pt x="9189" y="1696"/>
                  </a:cubicBezTo>
                  <a:cubicBezTo>
                    <a:pt x="9532" y="1436"/>
                    <a:pt x="9771" y="1052"/>
                    <a:pt x="9865" y="637"/>
                  </a:cubicBezTo>
                  <a:cubicBezTo>
                    <a:pt x="9895" y="491"/>
                    <a:pt x="9916" y="335"/>
                    <a:pt x="9844" y="211"/>
                  </a:cubicBezTo>
                  <a:cubicBezTo>
                    <a:pt x="9771" y="66"/>
                    <a:pt x="9617" y="1"/>
                    <a:pt x="9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17;p33">
              <a:extLst>
                <a:ext uri="{FF2B5EF4-FFF2-40B4-BE49-F238E27FC236}">
                  <a16:creationId xmlns:a16="http://schemas.microsoft.com/office/drawing/2014/main" id="{9F26A70E-7B8D-9F27-E0E7-C11EAFCC428C}"/>
                </a:ext>
              </a:extLst>
            </p:cNvPr>
            <p:cNvSpPr/>
            <p:nvPr/>
          </p:nvSpPr>
          <p:spPr>
            <a:xfrm>
              <a:off x="2557875" y="519700"/>
              <a:ext cx="23625" cy="30500"/>
            </a:xfrm>
            <a:custGeom>
              <a:avLst/>
              <a:gdLst/>
              <a:ahLst/>
              <a:cxnLst/>
              <a:rect l="l" t="t" r="r" b="b"/>
              <a:pathLst>
                <a:path w="945" h="1220" extrusionOk="0">
                  <a:moveTo>
                    <a:pt x="446" y="0"/>
                  </a:moveTo>
                  <a:cubicBezTo>
                    <a:pt x="432" y="0"/>
                    <a:pt x="419" y="1"/>
                    <a:pt x="405" y="3"/>
                  </a:cubicBezTo>
                  <a:cubicBezTo>
                    <a:pt x="156" y="33"/>
                    <a:pt x="1" y="335"/>
                    <a:pt x="31" y="667"/>
                  </a:cubicBezTo>
                  <a:cubicBezTo>
                    <a:pt x="70" y="980"/>
                    <a:pt x="276" y="1220"/>
                    <a:pt x="499" y="1220"/>
                  </a:cubicBezTo>
                  <a:cubicBezTo>
                    <a:pt x="513" y="1220"/>
                    <a:pt x="527" y="1219"/>
                    <a:pt x="540" y="1217"/>
                  </a:cubicBezTo>
                  <a:cubicBezTo>
                    <a:pt x="779" y="1186"/>
                    <a:pt x="945" y="896"/>
                    <a:pt x="903" y="553"/>
                  </a:cubicBezTo>
                  <a:cubicBezTo>
                    <a:pt x="874" y="239"/>
                    <a:pt x="670" y="0"/>
                    <a:pt x="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18;p33">
              <a:extLst>
                <a:ext uri="{FF2B5EF4-FFF2-40B4-BE49-F238E27FC236}">
                  <a16:creationId xmlns:a16="http://schemas.microsoft.com/office/drawing/2014/main" id="{851E83A4-48A3-73BF-35BE-10F11ACAF65D}"/>
                </a:ext>
              </a:extLst>
            </p:cNvPr>
            <p:cNvSpPr/>
            <p:nvPr/>
          </p:nvSpPr>
          <p:spPr>
            <a:xfrm>
              <a:off x="2721400" y="496050"/>
              <a:ext cx="23650" cy="30500"/>
            </a:xfrm>
            <a:custGeom>
              <a:avLst/>
              <a:gdLst/>
              <a:ahLst/>
              <a:cxnLst/>
              <a:rect l="l" t="t" r="r" b="b"/>
              <a:pathLst>
                <a:path w="946" h="1220" extrusionOk="0">
                  <a:moveTo>
                    <a:pt x="445" y="1"/>
                  </a:moveTo>
                  <a:cubicBezTo>
                    <a:pt x="432" y="1"/>
                    <a:pt x="419" y="2"/>
                    <a:pt x="405" y="3"/>
                  </a:cubicBezTo>
                  <a:cubicBezTo>
                    <a:pt x="167" y="35"/>
                    <a:pt x="1" y="326"/>
                    <a:pt x="42" y="668"/>
                  </a:cubicBezTo>
                  <a:cubicBezTo>
                    <a:pt x="72" y="987"/>
                    <a:pt x="283" y="1220"/>
                    <a:pt x="512" y="1220"/>
                  </a:cubicBezTo>
                  <a:cubicBezTo>
                    <a:pt x="521" y="1220"/>
                    <a:pt x="531" y="1220"/>
                    <a:pt x="541" y="1219"/>
                  </a:cubicBezTo>
                  <a:cubicBezTo>
                    <a:pt x="779" y="1187"/>
                    <a:pt x="945" y="886"/>
                    <a:pt x="914" y="554"/>
                  </a:cubicBezTo>
                  <a:cubicBezTo>
                    <a:pt x="875" y="241"/>
                    <a:pt x="669"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19;p33">
              <a:extLst>
                <a:ext uri="{FF2B5EF4-FFF2-40B4-BE49-F238E27FC236}">
                  <a16:creationId xmlns:a16="http://schemas.microsoft.com/office/drawing/2014/main" id="{267F1B04-104F-D12D-A9E9-C933556C8088}"/>
                </a:ext>
              </a:extLst>
            </p:cNvPr>
            <p:cNvSpPr/>
            <p:nvPr/>
          </p:nvSpPr>
          <p:spPr>
            <a:xfrm>
              <a:off x="2667150" y="545950"/>
              <a:ext cx="21050" cy="55925"/>
            </a:xfrm>
            <a:custGeom>
              <a:avLst/>
              <a:gdLst/>
              <a:ahLst/>
              <a:cxnLst/>
              <a:rect l="l" t="t" r="r" b="b"/>
              <a:pathLst>
                <a:path w="842" h="2237" extrusionOk="0">
                  <a:moveTo>
                    <a:pt x="32" y="1"/>
                  </a:moveTo>
                  <a:cubicBezTo>
                    <a:pt x="0" y="116"/>
                    <a:pt x="0" y="229"/>
                    <a:pt x="21" y="344"/>
                  </a:cubicBezTo>
                  <a:cubicBezTo>
                    <a:pt x="42" y="448"/>
                    <a:pt x="83" y="562"/>
                    <a:pt x="136" y="665"/>
                  </a:cubicBezTo>
                  <a:cubicBezTo>
                    <a:pt x="156" y="707"/>
                    <a:pt x="187" y="759"/>
                    <a:pt x="219" y="811"/>
                  </a:cubicBezTo>
                  <a:cubicBezTo>
                    <a:pt x="239" y="852"/>
                    <a:pt x="270" y="905"/>
                    <a:pt x="302" y="946"/>
                  </a:cubicBezTo>
                  <a:cubicBezTo>
                    <a:pt x="353" y="1039"/>
                    <a:pt x="416" y="1122"/>
                    <a:pt x="457" y="1216"/>
                  </a:cubicBezTo>
                  <a:cubicBezTo>
                    <a:pt x="561" y="1382"/>
                    <a:pt x="634" y="1569"/>
                    <a:pt x="623" y="1756"/>
                  </a:cubicBezTo>
                  <a:cubicBezTo>
                    <a:pt x="623" y="1849"/>
                    <a:pt x="602" y="1943"/>
                    <a:pt x="551" y="2026"/>
                  </a:cubicBezTo>
                  <a:cubicBezTo>
                    <a:pt x="509" y="2109"/>
                    <a:pt x="436" y="2192"/>
                    <a:pt x="333" y="2234"/>
                  </a:cubicBezTo>
                  <a:cubicBezTo>
                    <a:pt x="344" y="2235"/>
                    <a:pt x="354" y="2236"/>
                    <a:pt x="365" y="2236"/>
                  </a:cubicBezTo>
                  <a:cubicBezTo>
                    <a:pt x="413" y="2236"/>
                    <a:pt x="456" y="2219"/>
                    <a:pt x="499" y="2202"/>
                  </a:cubicBezTo>
                  <a:cubicBezTo>
                    <a:pt x="561" y="2181"/>
                    <a:pt x="602" y="2140"/>
                    <a:pt x="644" y="2098"/>
                  </a:cubicBezTo>
                  <a:cubicBezTo>
                    <a:pt x="738" y="2015"/>
                    <a:pt x="789" y="1901"/>
                    <a:pt x="821" y="1777"/>
                  </a:cubicBezTo>
                  <a:cubicBezTo>
                    <a:pt x="842" y="1662"/>
                    <a:pt x="831" y="1538"/>
                    <a:pt x="800" y="1424"/>
                  </a:cubicBezTo>
                  <a:cubicBezTo>
                    <a:pt x="779" y="1299"/>
                    <a:pt x="727" y="1195"/>
                    <a:pt x="676" y="1092"/>
                  </a:cubicBezTo>
                  <a:cubicBezTo>
                    <a:pt x="613" y="998"/>
                    <a:pt x="551" y="905"/>
                    <a:pt x="489" y="822"/>
                  </a:cubicBezTo>
                  <a:cubicBezTo>
                    <a:pt x="457" y="769"/>
                    <a:pt x="426" y="728"/>
                    <a:pt x="395" y="686"/>
                  </a:cubicBezTo>
                  <a:lnTo>
                    <a:pt x="302" y="562"/>
                  </a:lnTo>
                  <a:cubicBezTo>
                    <a:pt x="239" y="479"/>
                    <a:pt x="187" y="396"/>
                    <a:pt x="136" y="302"/>
                  </a:cubicBezTo>
                  <a:cubicBezTo>
                    <a:pt x="94" y="209"/>
                    <a:pt x="53" y="116"/>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20;p33">
              <a:extLst>
                <a:ext uri="{FF2B5EF4-FFF2-40B4-BE49-F238E27FC236}">
                  <a16:creationId xmlns:a16="http://schemas.microsoft.com/office/drawing/2014/main" id="{3CB5D324-B174-2C53-DBC5-CEE730E7148C}"/>
                </a:ext>
              </a:extLst>
            </p:cNvPr>
            <p:cNvSpPr/>
            <p:nvPr/>
          </p:nvSpPr>
          <p:spPr>
            <a:xfrm>
              <a:off x="2701925" y="443950"/>
              <a:ext cx="57650" cy="31950"/>
            </a:xfrm>
            <a:custGeom>
              <a:avLst/>
              <a:gdLst/>
              <a:ahLst/>
              <a:cxnLst/>
              <a:rect l="l" t="t" r="r" b="b"/>
              <a:pathLst>
                <a:path w="2306" h="1278" extrusionOk="0">
                  <a:moveTo>
                    <a:pt x="1091" y="1"/>
                  </a:moveTo>
                  <a:cubicBezTo>
                    <a:pt x="1039" y="1"/>
                    <a:pt x="997" y="1"/>
                    <a:pt x="956" y="11"/>
                  </a:cubicBezTo>
                  <a:cubicBezTo>
                    <a:pt x="873" y="22"/>
                    <a:pt x="790" y="42"/>
                    <a:pt x="717" y="84"/>
                  </a:cubicBezTo>
                  <a:cubicBezTo>
                    <a:pt x="572" y="146"/>
                    <a:pt x="437" y="239"/>
                    <a:pt x="333" y="354"/>
                  </a:cubicBezTo>
                  <a:cubicBezTo>
                    <a:pt x="229" y="458"/>
                    <a:pt x="146" y="582"/>
                    <a:pt x="94" y="717"/>
                  </a:cubicBezTo>
                  <a:cubicBezTo>
                    <a:pt x="63" y="790"/>
                    <a:pt x="42" y="852"/>
                    <a:pt x="21" y="925"/>
                  </a:cubicBezTo>
                  <a:cubicBezTo>
                    <a:pt x="11" y="998"/>
                    <a:pt x="1" y="1070"/>
                    <a:pt x="1" y="1132"/>
                  </a:cubicBezTo>
                  <a:lnTo>
                    <a:pt x="146" y="987"/>
                  </a:lnTo>
                  <a:cubicBezTo>
                    <a:pt x="187" y="945"/>
                    <a:pt x="240" y="894"/>
                    <a:pt x="291" y="852"/>
                  </a:cubicBezTo>
                  <a:cubicBezTo>
                    <a:pt x="385" y="769"/>
                    <a:pt x="478" y="696"/>
                    <a:pt x="582" y="645"/>
                  </a:cubicBezTo>
                  <a:cubicBezTo>
                    <a:pt x="676" y="582"/>
                    <a:pt x="780" y="541"/>
                    <a:pt x="873" y="509"/>
                  </a:cubicBezTo>
                  <a:cubicBezTo>
                    <a:pt x="949" y="494"/>
                    <a:pt x="1020" y="485"/>
                    <a:pt x="1089" y="485"/>
                  </a:cubicBezTo>
                  <a:cubicBezTo>
                    <a:pt x="1114" y="485"/>
                    <a:pt x="1139" y="486"/>
                    <a:pt x="1163" y="489"/>
                  </a:cubicBezTo>
                  <a:cubicBezTo>
                    <a:pt x="1257" y="499"/>
                    <a:pt x="1350" y="530"/>
                    <a:pt x="1454" y="572"/>
                  </a:cubicBezTo>
                  <a:cubicBezTo>
                    <a:pt x="1496" y="592"/>
                    <a:pt x="1548" y="624"/>
                    <a:pt x="1599" y="655"/>
                  </a:cubicBezTo>
                  <a:cubicBezTo>
                    <a:pt x="1610" y="655"/>
                    <a:pt x="1620" y="665"/>
                    <a:pt x="1641" y="675"/>
                  </a:cubicBezTo>
                  <a:cubicBezTo>
                    <a:pt x="1652" y="675"/>
                    <a:pt x="1662" y="686"/>
                    <a:pt x="1673" y="696"/>
                  </a:cubicBezTo>
                  <a:lnTo>
                    <a:pt x="1714" y="717"/>
                  </a:lnTo>
                  <a:lnTo>
                    <a:pt x="1745" y="749"/>
                  </a:lnTo>
                  <a:cubicBezTo>
                    <a:pt x="1797" y="779"/>
                    <a:pt x="1839" y="811"/>
                    <a:pt x="1890" y="852"/>
                  </a:cubicBezTo>
                  <a:cubicBezTo>
                    <a:pt x="1932" y="894"/>
                    <a:pt x="1984" y="935"/>
                    <a:pt x="2026" y="977"/>
                  </a:cubicBezTo>
                  <a:cubicBezTo>
                    <a:pt x="2067" y="1018"/>
                    <a:pt x="2119" y="1070"/>
                    <a:pt x="2160" y="1122"/>
                  </a:cubicBezTo>
                  <a:cubicBezTo>
                    <a:pt x="2202" y="1164"/>
                    <a:pt x="2243" y="1226"/>
                    <a:pt x="2296" y="1278"/>
                  </a:cubicBezTo>
                  <a:cubicBezTo>
                    <a:pt x="2306" y="1132"/>
                    <a:pt x="2275" y="987"/>
                    <a:pt x="2233" y="852"/>
                  </a:cubicBezTo>
                  <a:cubicBezTo>
                    <a:pt x="2181" y="717"/>
                    <a:pt x="2109" y="582"/>
                    <a:pt x="2015" y="468"/>
                  </a:cubicBezTo>
                  <a:cubicBezTo>
                    <a:pt x="1963" y="416"/>
                    <a:pt x="1911" y="354"/>
                    <a:pt x="1859" y="302"/>
                  </a:cubicBezTo>
                  <a:cubicBezTo>
                    <a:pt x="1839" y="292"/>
                    <a:pt x="1828" y="281"/>
                    <a:pt x="1818" y="271"/>
                  </a:cubicBezTo>
                  <a:cubicBezTo>
                    <a:pt x="1797" y="260"/>
                    <a:pt x="1786" y="250"/>
                    <a:pt x="1766" y="229"/>
                  </a:cubicBezTo>
                  <a:lnTo>
                    <a:pt x="1673" y="167"/>
                  </a:lnTo>
                  <a:cubicBezTo>
                    <a:pt x="1610" y="126"/>
                    <a:pt x="1537" y="94"/>
                    <a:pt x="1454" y="63"/>
                  </a:cubicBezTo>
                  <a:cubicBezTo>
                    <a:pt x="1382" y="32"/>
                    <a:pt x="1299" y="11"/>
                    <a:pt x="1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21;p33">
              <a:extLst>
                <a:ext uri="{FF2B5EF4-FFF2-40B4-BE49-F238E27FC236}">
                  <a16:creationId xmlns:a16="http://schemas.microsoft.com/office/drawing/2014/main" id="{79C758D0-C89F-69C8-1440-3ACA3A1D7EAE}"/>
                </a:ext>
              </a:extLst>
            </p:cNvPr>
            <p:cNvSpPr/>
            <p:nvPr/>
          </p:nvSpPr>
          <p:spPr>
            <a:xfrm>
              <a:off x="2522825" y="469075"/>
              <a:ext cx="72450" cy="47325"/>
            </a:xfrm>
            <a:custGeom>
              <a:avLst/>
              <a:gdLst/>
              <a:ahLst/>
              <a:cxnLst/>
              <a:rect l="l" t="t" r="r" b="b"/>
              <a:pathLst>
                <a:path w="2898" h="1893" extrusionOk="0">
                  <a:moveTo>
                    <a:pt x="1600" y="1"/>
                  </a:moveTo>
                  <a:cubicBezTo>
                    <a:pt x="1424" y="1"/>
                    <a:pt x="1244" y="32"/>
                    <a:pt x="1080" y="97"/>
                  </a:cubicBezTo>
                  <a:cubicBezTo>
                    <a:pt x="893" y="169"/>
                    <a:pt x="727" y="273"/>
                    <a:pt x="582" y="397"/>
                  </a:cubicBezTo>
                  <a:cubicBezTo>
                    <a:pt x="437" y="533"/>
                    <a:pt x="323" y="678"/>
                    <a:pt x="229" y="844"/>
                  </a:cubicBezTo>
                  <a:cubicBezTo>
                    <a:pt x="136" y="1010"/>
                    <a:pt x="74" y="1176"/>
                    <a:pt x="32" y="1352"/>
                  </a:cubicBezTo>
                  <a:cubicBezTo>
                    <a:pt x="21" y="1446"/>
                    <a:pt x="11" y="1539"/>
                    <a:pt x="0" y="1622"/>
                  </a:cubicBezTo>
                  <a:cubicBezTo>
                    <a:pt x="0" y="1716"/>
                    <a:pt x="0" y="1799"/>
                    <a:pt x="21" y="1892"/>
                  </a:cubicBezTo>
                  <a:cubicBezTo>
                    <a:pt x="63" y="1809"/>
                    <a:pt x="94" y="1737"/>
                    <a:pt x="136" y="1664"/>
                  </a:cubicBezTo>
                  <a:cubicBezTo>
                    <a:pt x="177" y="1581"/>
                    <a:pt x="219" y="1509"/>
                    <a:pt x="260" y="1446"/>
                  </a:cubicBezTo>
                  <a:cubicBezTo>
                    <a:pt x="343" y="1301"/>
                    <a:pt x="437" y="1176"/>
                    <a:pt x="540" y="1062"/>
                  </a:cubicBezTo>
                  <a:cubicBezTo>
                    <a:pt x="748" y="833"/>
                    <a:pt x="987" y="646"/>
                    <a:pt x="1257" y="553"/>
                  </a:cubicBezTo>
                  <a:cubicBezTo>
                    <a:pt x="1412" y="491"/>
                    <a:pt x="1577" y="463"/>
                    <a:pt x="1748" y="463"/>
                  </a:cubicBezTo>
                  <a:cubicBezTo>
                    <a:pt x="1863" y="463"/>
                    <a:pt x="1980" y="476"/>
                    <a:pt x="2098" y="501"/>
                  </a:cubicBezTo>
                  <a:cubicBezTo>
                    <a:pt x="2243" y="533"/>
                    <a:pt x="2388" y="595"/>
                    <a:pt x="2524" y="667"/>
                  </a:cubicBezTo>
                  <a:cubicBezTo>
                    <a:pt x="2586" y="709"/>
                    <a:pt x="2658" y="750"/>
                    <a:pt x="2721" y="813"/>
                  </a:cubicBezTo>
                  <a:cubicBezTo>
                    <a:pt x="2783" y="865"/>
                    <a:pt x="2835" y="927"/>
                    <a:pt x="2898" y="989"/>
                  </a:cubicBezTo>
                  <a:cubicBezTo>
                    <a:pt x="2887" y="906"/>
                    <a:pt x="2866" y="813"/>
                    <a:pt x="2825" y="729"/>
                  </a:cubicBezTo>
                  <a:cubicBezTo>
                    <a:pt x="2794" y="646"/>
                    <a:pt x="2741" y="563"/>
                    <a:pt x="2679" y="491"/>
                  </a:cubicBezTo>
                  <a:cubicBezTo>
                    <a:pt x="2565" y="346"/>
                    <a:pt x="2409" y="231"/>
                    <a:pt x="2233" y="148"/>
                  </a:cubicBezTo>
                  <a:cubicBezTo>
                    <a:pt x="2056" y="65"/>
                    <a:pt x="1859" y="13"/>
                    <a:pt x="1672" y="3"/>
                  </a:cubicBezTo>
                  <a:cubicBezTo>
                    <a:pt x="1648" y="1"/>
                    <a:pt x="1624" y="1"/>
                    <a:pt x="1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22;p33">
              <a:extLst>
                <a:ext uri="{FF2B5EF4-FFF2-40B4-BE49-F238E27FC236}">
                  <a16:creationId xmlns:a16="http://schemas.microsoft.com/office/drawing/2014/main" id="{26821835-1EC8-FA2B-182F-A5EA124929CA}"/>
                </a:ext>
              </a:extLst>
            </p:cNvPr>
            <p:cNvSpPr/>
            <p:nvPr/>
          </p:nvSpPr>
          <p:spPr>
            <a:xfrm>
              <a:off x="2647425" y="632150"/>
              <a:ext cx="63625" cy="42850"/>
            </a:xfrm>
            <a:custGeom>
              <a:avLst/>
              <a:gdLst/>
              <a:ahLst/>
              <a:cxnLst/>
              <a:rect l="l" t="t" r="r" b="b"/>
              <a:pathLst>
                <a:path w="2545" h="1714" extrusionOk="0">
                  <a:moveTo>
                    <a:pt x="2544" y="0"/>
                  </a:moveTo>
                  <a:cubicBezTo>
                    <a:pt x="2503" y="21"/>
                    <a:pt x="2482" y="42"/>
                    <a:pt x="2450" y="62"/>
                  </a:cubicBezTo>
                  <a:cubicBezTo>
                    <a:pt x="2420" y="94"/>
                    <a:pt x="2388" y="115"/>
                    <a:pt x="2357" y="135"/>
                  </a:cubicBezTo>
                  <a:lnTo>
                    <a:pt x="2274" y="218"/>
                  </a:lnTo>
                  <a:cubicBezTo>
                    <a:pt x="2243" y="239"/>
                    <a:pt x="2222" y="260"/>
                    <a:pt x="2191" y="291"/>
                  </a:cubicBezTo>
                  <a:cubicBezTo>
                    <a:pt x="2077" y="395"/>
                    <a:pt x="1973" y="488"/>
                    <a:pt x="1869" y="592"/>
                  </a:cubicBezTo>
                  <a:cubicBezTo>
                    <a:pt x="1713" y="749"/>
                    <a:pt x="1563" y="911"/>
                    <a:pt x="1414" y="1070"/>
                  </a:cubicBezTo>
                  <a:lnTo>
                    <a:pt x="1414" y="1070"/>
                  </a:lnTo>
                  <a:cubicBezTo>
                    <a:pt x="1228" y="943"/>
                    <a:pt x="1035" y="827"/>
                    <a:pt x="831" y="717"/>
                  </a:cubicBezTo>
                  <a:cubicBezTo>
                    <a:pt x="706" y="644"/>
                    <a:pt x="572" y="581"/>
                    <a:pt x="426" y="519"/>
                  </a:cubicBezTo>
                  <a:cubicBezTo>
                    <a:pt x="364" y="488"/>
                    <a:pt x="291" y="457"/>
                    <a:pt x="219" y="436"/>
                  </a:cubicBezTo>
                  <a:cubicBezTo>
                    <a:pt x="146" y="405"/>
                    <a:pt x="73" y="374"/>
                    <a:pt x="0" y="353"/>
                  </a:cubicBezTo>
                  <a:lnTo>
                    <a:pt x="0" y="353"/>
                  </a:lnTo>
                  <a:cubicBezTo>
                    <a:pt x="42" y="426"/>
                    <a:pt x="94" y="488"/>
                    <a:pt x="136" y="540"/>
                  </a:cubicBezTo>
                  <a:cubicBezTo>
                    <a:pt x="187" y="602"/>
                    <a:pt x="239" y="655"/>
                    <a:pt x="291" y="717"/>
                  </a:cubicBezTo>
                  <a:cubicBezTo>
                    <a:pt x="395" y="821"/>
                    <a:pt x="499" y="934"/>
                    <a:pt x="613" y="1028"/>
                  </a:cubicBezTo>
                  <a:cubicBezTo>
                    <a:pt x="831" y="1236"/>
                    <a:pt x="1070" y="1423"/>
                    <a:pt x="1308" y="1589"/>
                  </a:cubicBezTo>
                  <a:lnTo>
                    <a:pt x="1485" y="1714"/>
                  </a:lnTo>
                  <a:lnTo>
                    <a:pt x="1631" y="1557"/>
                  </a:lnTo>
                  <a:cubicBezTo>
                    <a:pt x="1828" y="1329"/>
                    <a:pt x="2014" y="1091"/>
                    <a:pt x="2171" y="831"/>
                  </a:cubicBezTo>
                  <a:cubicBezTo>
                    <a:pt x="2243" y="706"/>
                    <a:pt x="2316" y="572"/>
                    <a:pt x="2378" y="426"/>
                  </a:cubicBezTo>
                  <a:cubicBezTo>
                    <a:pt x="2409" y="364"/>
                    <a:pt x="2441" y="291"/>
                    <a:pt x="2471" y="218"/>
                  </a:cubicBezTo>
                  <a:cubicBezTo>
                    <a:pt x="2492" y="145"/>
                    <a:pt x="2524" y="73"/>
                    <a:pt x="25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568683"/>
      </p:ext>
    </p:extLst>
  </p:cSld>
  <p:clrMapOvr>
    <a:masterClrMapping/>
  </p:clrMapOvr>
</p:sld>
</file>

<file path=ppt/theme/theme1.xml><?xml version="1.0" encoding="utf-8"?>
<a:theme xmlns:a="http://schemas.openxmlformats.org/drawingml/2006/main" name="Series Screenwriter Portfolio by Slidesgo">
  <a:themeElements>
    <a:clrScheme name="Simple Light">
      <a:dk1>
        <a:srgbClr val="141414"/>
      </a:dk1>
      <a:lt1>
        <a:srgbClr val="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1437</Words>
  <Application>Microsoft Office PowerPoint</Application>
  <PresentationFormat>On-screen Show (16:9)</PresentationFormat>
  <Paragraphs>115</Paragraphs>
  <Slides>22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Roboto Condensed</vt:lpstr>
      <vt:lpstr>Roboto</vt:lpstr>
      <vt:lpstr>Times New Roman</vt:lpstr>
      <vt:lpstr>Roboto Condensed Light</vt:lpstr>
      <vt:lpstr>Wingdings</vt:lpstr>
      <vt:lpstr>Arial</vt:lpstr>
      <vt:lpstr>Amasis MT Pro Light</vt:lpstr>
      <vt:lpstr>Lato</vt:lpstr>
      <vt:lpstr>Series Screenwriter Portfolio by Slidesgo</vt:lpstr>
      <vt:lpstr>MOVIE RECOMMENDATION SYSTEM</vt:lpstr>
      <vt:lpstr>01</vt:lpstr>
      <vt:lpstr>Recommendation System</vt:lpstr>
      <vt:lpstr>CONTENT-BASED</vt:lpstr>
      <vt:lpstr>Content-Based filtering</vt:lpstr>
      <vt:lpstr>Collaborative Filtering</vt:lpstr>
      <vt:lpstr> </vt:lpstr>
      <vt:lpstr>PowerPoint Presentation</vt:lpstr>
      <vt:lpstr>Content-Based Recommendation Model</vt:lpstr>
      <vt:lpstr> </vt:lpstr>
      <vt:lpstr> </vt:lpstr>
      <vt:lpstr>Collaborative Filtering based recommendation system</vt:lpstr>
      <vt:lpstr>Item-based Collaborative Filtering </vt:lpstr>
      <vt:lpstr>Singular value decomposition</vt:lpstr>
      <vt:lpstr>Advantages and Disadvantages</vt:lpstr>
      <vt:lpstr>using content-based recommendation</vt:lpstr>
      <vt:lpstr>Using Collaborative recommendation</vt:lpstr>
      <vt:lpstr>Hybrid Recommendation System: </vt:lpstr>
      <vt:lpstr>PowerPoint Presentation</vt:lpstr>
      <vt:lpstr>result</vt:lpstr>
      <vt:lpstr>When user watches a movie our model recommends top 10 movies with highest hybrid cosine similarity score for instance the user has selected or watched Toy story which is an animated movie similar animated movies like Toy Story 2, Bugs Life, Monsters, inc, Finding nemo etc., are recommended.</vt:lpstr>
      <vt:lpstr>GROUP MEMBERS:     b. SATHVICK(19bec009) I. PAVIThRA(19bec017) P. MOHAN BABU(91bec031) P. SRIRAM(19bec033)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HP</dc:creator>
  <cp:lastModifiedBy>Pavithra Injeti</cp:lastModifiedBy>
  <cp:revision>23</cp:revision>
  <dcterms:modified xsi:type="dcterms:W3CDTF">2022-05-10T11:16:19Z</dcterms:modified>
</cp:coreProperties>
</file>