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70" r:id="rId4"/>
    <p:sldId id="273" r:id="rId5"/>
    <p:sldId id="262" r:id="rId6"/>
    <p:sldId id="271" r:id="rId7"/>
    <p:sldId id="272" r:id="rId8"/>
    <p:sldId id="261" r:id="rId9"/>
    <p:sldId id="265" r:id="rId10"/>
    <p:sldId id="269" r:id="rId11"/>
    <p:sldId id="268" r:id="rId12"/>
    <p:sldId id="258" r:id="rId13"/>
    <p:sldId id="275" r:id="rId14"/>
    <p:sldId id="274" r:id="rId15"/>
    <p:sldId id="260" r:id="rId16"/>
    <p:sldId id="26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4AE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4F9BE-868A-421C-95B5-4698FE980A62}" v="6" dt="2022-05-02T03:40:27.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thra Injeti" userId="deeb51e03df01b30" providerId="LiveId" clId="{0D94F9BE-868A-421C-95B5-4698FE980A62}"/>
    <pc:docChg chg="undo custSel addSld delSld modSld sldOrd">
      <pc:chgData name="Pavithra Injeti" userId="deeb51e03df01b30" providerId="LiveId" clId="{0D94F9BE-868A-421C-95B5-4698FE980A62}" dt="2022-05-02T04:08:13.615" v="686" actId="47"/>
      <pc:docMkLst>
        <pc:docMk/>
      </pc:docMkLst>
      <pc:sldChg chg="modSp add del mod">
        <pc:chgData name="Pavithra Injeti" userId="deeb51e03df01b30" providerId="LiveId" clId="{0D94F9BE-868A-421C-95B5-4698FE980A62}" dt="2022-05-02T04:08:13.615" v="686" actId="47"/>
        <pc:sldMkLst>
          <pc:docMk/>
          <pc:sldMk cId="1570443251" sldId="256"/>
        </pc:sldMkLst>
        <pc:spChg chg="mod">
          <ac:chgData name="Pavithra Injeti" userId="deeb51e03df01b30" providerId="LiveId" clId="{0D94F9BE-868A-421C-95B5-4698FE980A62}" dt="2022-05-01T18:42:26.004" v="8" actId="14100"/>
          <ac:spMkLst>
            <pc:docMk/>
            <pc:sldMk cId="1570443251" sldId="256"/>
            <ac:spMk id="8" creationId="{0B44FF36-22FD-49D7-9F7E-21CB40ACB3AC}"/>
          </ac:spMkLst>
        </pc:spChg>
      </pc:sldChg>
      <pc:sldChg chg="modSp mod ord chgLayout">
        <pc:chgData name="Pavithra Injeti" userId="deeb51e03df01b30" providerId="LiveId" clId="{0D94F9BE-868A-421C-95B5-4698FE980A62}" dt="2022-05-02T04:01:35.499" v="684" actId="20577"/>
        <pc:sldMkLst>
          <pc:docMk/>
          <pc:sldMk cId="2306035065" sldId="258"/>
        </pc:sldMkLst>
        <pc:spChg chg="mod ord">
          <ac:chgData name="Pavithra Injeti" userId="deeb51e03df01b30" providerId="LiveId" clId="{0D94F9BE-868A-421C-95B5-4698FE980A62}" dt="2022-05-02T04:01:35.499" v="684" actId="20577"/>
          <ac:spMkLst>
            <pc:docMk/>
            <pc:sldMk cId="2306035065" sldId="258"/>
            <ac:spMk id="2" creationId="{BAB57F48-7E39-42E9-9473-09E64DA4C263}"/>
          </ac:spMkLst>
        </pc:spChg>
        <pc:spChg chg="mod ord">
          <ac:chgData name="Pavithra Injeti" userId="deeb51e03df01b30" providerId="LiveId" clId="{0D94F9BE-868A-421C-95B5-4698FE980A62}" dt="2022-05-01T19:23:49.294" v="285" actId="1076"/>
          <ac:spMkLst>
            <pc:docMk/>
            <pc:sldMk cId="2306035065" sldId="258"/>
            <ac:spMk id="3" creationId="{C54703BE-290D-4BD1-997D-4DB6881E4E2B}"/>
          </ac:spMkLst>
        </pc:spChg>
      </pc:sldChg>
      <pc:sldChg chg="modSp mod modClrScheme chgLayout">
        <pc:chgData name="Pavithra Injeti" userId="deeb51e03df01b30" providerId="LiveId" clId="{0D94F9BE-868A-421C-95B5-4698FE980A62}" dt="2022-05-01T19:44:12.893" v="396" actId="207"/>
        <pc:sldMkLst>
          <pc:docMk/>
          <pc:sldMk cId="4167598520" sldId="259"/>
        </pc:sldMkLst>
        <pc:spChg chg="mod ord">
          <ac:chgData name="Pavithra Injeti" userId="deeb51e03df01b30" providerId="LiveId" clId="{0D94F9BE-868A-421C-95B5-4698FE980A62}" dt="2022-05-01T18:49:48.931" v="49" actId="1076"/>
          <ac:spMkLst>
            <pc:docMk/>
            <pc:sldMk cId="4167598520" sldId="259"/>
            <ac:spMk id="2" creationId="{81401467-809E-4DE6-AFED-73308A29914C}"/>
          </ac:spMkLst>
        </pc:spChg>
        <pc:spChg chg="mod ord">
          <ac:chgData name="Pavithra Injeti" userId="deeb51e03df01b30" providerId="LiveId" clId="{0D94F9BE-868A-421C-95B5-4698FE980A62}" dt="2022-05-01T19:44:12.893" v="396" actId="207"/>
          <ac:spMkLst>
            <pc:docMk/>
            <pc:sldMk cId="4167598520" sldId="259"/>
            <ac:spMk id="3" creationId="{5823C595-0954-4599-8099-31983C49580E}"/>
          </ac:spMkLst>
        </pc:spChg>
      </pc:sldChg>
      <pc:sldChg chg="modSp mod ord modClrScheme chgLayout">
        <pc:chgData name="Pavithra Injeti" userId="deeb51e03df01b30" providerId="LiveId" clId="{0D94F9BE-868A-421C-95B5-4698FE980A62}" dt="2022-05-02T03:48:01.807" v="679" actId="20577"/>
        <pc:sldMkLst>
          <pc:docMk/>
          <pc:sldMk cId="2775116631" sldId="260"/>
        </pc:sldMkLst>
        <pc:spChg chg="mod ord">
          <ac:chgData name="Pavithra Injeti" userId="deeb51e03df01b30" providerId="LiveId" clId="{0D94F9BE-868A-421C-95B5-4698FE980A62}" dt="2022-05-01T19:26:23.174" v="303" actId="255"/>
          <ac:spMkLst>
            <pc:docMk/>
            <pc:sldMk cId="2775116631" sldId="260"/>
            <ac:spMk id="2" creationId="{86CD7ED6-B7FD-4901-8484-BC150C32C5E3}"/>
          </ac:spMkLst>
        </pc:spChg>
        <pc:spChg chg="mod ord">
          <ac:chgData name="Pavithra Injeti" userId="deeb51e03df01b30" providerId="LiveId" clId="{0D94F9BE-868A-421C-95B5-4698FE980A62}" dt="2022-05-02T03:48:01.807" v="679" actId="20577"/>
          <ac:spMkLst>
            <pc:docMk/>
            <pc:sldMk cId="2775116631" sldId="260"/>
            <ac:spMk id="3" creationId="{9AF3A008-2476-4E60-8376-D7C61F634350}"/>
          </ac:spMkLst>
        </pc:spChg>
      </pc:sldChg>
      <pc:sldChg chg="addSp modSp mod modClrScheme chgLayout">
        <pc:chgData name="Pavithra Injeti" userId="deeb51e03df01b30" providerId="LiveId" clId="{0D94F9BE-868A-421C-95B5-4698FE980A62}" dt="2022-05-01T19:13:21.444" v="214" actId="120"/>
        <pc:sldMkLst>
          <pc:docMk/>
          <pc:sldMk cId="636415604" sldId="261"/>
        </pc:sldMkLst>
        <pc:spChg chg="mod ord">
          <ac:chgData name="Pavithra Injeti" userId="deeb51e03df01b30" providerId="LiveId" clId="{0D94F9BE-868A-421C-95B5-4698FE980A62}" dt="2022-05-01T19:12:59.891" v="209" actId="1076"/>
          <ac:spMkLst>
            <pc:docMk/>
            <pc:sldMk cId="636415604" sldId="261"/>
            <ac:spMk id="2" creationId="{87D01E55-EC18-49DA-AC36-A9FC59BDB944}"/>
          </ac:spMkLst>
        </pc:spChg>
        <pc:spChg chg="mod ord">
          <ac:chgData name="Pavithra Injeti" userId="deeb51e03df01b30" providerId="LiveId" clId="{0D94F9BE-868A-421C-95B5-4698FE980A62}" dt="2022-05-01T19:13:21.444" v="214" actId="120"/>
          <ac:spMkLst>
            <pc:docMk/>
            <pc:sldMk cId="636415604" sldId="261"/>
            <ac:spMk id="3" creationId="{4F2B6675-609A-48FB-AFDE-3FC3298EF762}"/>
          </ac:spMkLst>
        </pc:spChg>
        <pc:spChg chg="add mod ord">
          <ac:chgData name="Pavithra Injeti" userId="deeb51e03df01b30" providerId="LiveId" clId="{0D94F9BE-868A-421C-95B5-4698FE980A62}" dt="2022-05-01T19:12:41.761" v="205" actId="700"/>
          <ac:spMkLst>
            <pc:docMk/>
            <pc:sldMk cId="636415604" sldId="261"/>
            <ac:spMk id="4" creationId="{06B0A0D0-BB0D-77C1-467F-9EAADF450B6D}"/>
          </ac:spMkLst>
        </pc:spChg>
      </pc:sldChg>
      <pc:sldChg chg="modSp mod modClrScheme chgLayout">
        <pc:chgData name="Pavithra Injeti" userId="deeb51e03df01b30" providerId="LiveId" clId="{0D94F9BE-868A-421C-95B5-4698FE980A62}" dt="2022-05-02T03:13:35.471" v="438" actId="20577"/>
        <pc:sldMkLst>
          <pc:docMk/>
          <pc:sldMk cId="1501179666" sldId="262"/>
        </pc:sldMkLst>
        <pc:spChg chg="mod ord">
          <ac:chgData name="Pavithra Injeti" userId="deeb51e03df01b30" providerId="LiveId" clId="{0D94F9BE-868A-421C-95B5-4698FE980A62}" dt="2022-05-01T19:07:02.236" v="164" actId="1076"/>
          <ac:spMkLst>
            <pc:docMk/>
            <pc:sldMk cId="1501179666" sldId="262"/>
            <ac:spMk id="2" creationId="{5E73EFE4-8564-4199-97CC-5FBC3EBD874B}"/>
          </ac:spMkLst>
        </pc:spChg>
        <pc:spChg chg="mod ord">
          <ac:chgData name="Pavithra Injeti" userId="deeb51e03df01b30" providerId="LiveId" clId="{0D94F9BE-868A-421C-95B5-4698FE980A62}" dt="2022-05-02T03:13:35.471" v="438" actId="20577"/>
          <ac:spMkLst>
            <pc:docMk/>
            <pc:sldMk cId="1501179666" sldId="262"/>
            <ac:spMk id="3" creationId="{3345212E-AAE2-437B-86E0-FF7F0399F052}"/>
          </ac:spMkLst>
        </pc:spChg>
      </pc:sldChg>
      <pc:sldChg chg="addSp modSp mod modClrScheme chgLayout">
        <pc:chgData name="Pavithra Injeti" userId="deeb51e03df01b30" providerId="LiveId" clId="{0D94F9BE-868A-421C-95B5-4698FE980A62}" dt="2022-05-02T02:33:03.608" v="414" actId="20577"/>
        <pc:sldMkLst>
          <pc:docMk/>
          <pc:sldMk cId="2075905082" sldId="264"/>
        </pc:sldMkLst>
        <pc:spChg chg="mod ord">
          <ac:chgData name="Pavithra Injeti" userId="deeb51e03df01b30" providerId="LiveId" clId="{0D94F9BE-868A-421C-95B5-4698FE980A62}" dt="2022-05-02T02:33:03.608" v="414" actId="20577"/>
          <ac:spMkLst>
            <pc:docMk/>
            <pc:sldMk cId="2075905082" sldId="264"/>
            <ac:spMk id="2" creationId="{B95D6CBC-5B17-45F7-BCE7-B6CC89F33BB2}"/>
          </ac:spMkLst>
        </pc:spChg>
        <pc:spChg chg="add mod ord">
          <ac:chgData name="Pavithra Injeti" userId="deeb51e03df01b30" providerId="LiveId" clId="{0D94F9BE-868A-421C-95B5-4698FE980A62}" dt="2022-05-01T19:43:02.670" v="390" actId="1076"/>
          <ac:spMkLst>
            <pc:docMk/>
            <pc:sldMk cId="2075905082" sldId="264"/>
            <ac:spMk id="3" creationId="{524F6102-4421-DC4F-871D-5D12CB690681}"/>
          </ac:spMkLst>
        </pc:spChg>
        <pc:spChg chg="add mod">
          <ac:chgData name="Pavithra Injeti" userId="deeb51e03df01b30" providerId="LiveId" clId="{0D94F9BE-868A-421C-95B5-4698FE980A62}" dt="2022-05-01T19:43:06.575" v="392" actId="1076"/>
          <ac:spMkLst>
            <pc:docMk/>
            <pc:sldMk cId="2075905082" sldId="264"/>
            <ac:spMk id="4" creationId="{36D86F52-DA35-E7DD-4E42-C620D43A67F3}"/>
          </ac:spMkLst>
        </pc:spChg>
        <pc:spChg chg="add mod">
          <ac:chgData name="Pavithra Injeti" userId="deeb51e03df01b30" providerId="LiveId" clId="{0D94F9BE-868A-421C-95B5-4698FE980A62}" dt="2022-05-01T19:43:36.450" v="394" actId="1076"/>
          <ac:spMkLst>
            <pc:docMk/>
            <pc:sldMk cId="2075905082" sldId="264"/>
            <ac:spMk id="5" creationId="{7793CC3E-0BD2-9994-EA6C-9BE9A4DBF43D}"/>
          </ac:spMkLst>
        </pc:spChg>
      </pc:sldChg>
      <pc:sldChg chg="addSp delSp modSp mod modClrScheme chgLayout">
        <pc:chgData name="Pavithra Injeti" userId="deeb51e03df01b30" providerId="LiveId" clId="{0D94F9BE-868A-421C-95B5-4698FE980A62}" dt="2022-05-02T03:54:10.734" v="683" actId="20577"/>
        <pc:sldMkLst>
          <pc:docMk/>
          <pc:sldMk cId="2246439468" sldId="265"/>
        </pc:sldMkLst>
        <pc:spChg chg="mod ord">
          <ac:chgData name="Pavithra Injeti" userId="deeb51e03df01b30" providerId="LiveId" clId="{0D94F9BE-868A-421C-95B5-4698FE980A62}" dt="2022-05-01T19:32:49.224" v="320" actId="1076"/>
          <ac:spMkLst>
            <pc:docMk/>
            <pc:sldMk cId="2246439468" sldId="265"/>
            <ac:spMk id="2" creationId="{A891AA9B-E365-0A3E-AFBB-59E8FCC3341C}"/>
          </ac:spMkLst>
        </pc:spChg>
        <pc:spChg chg="mod ord">
          <ac:chgData name="Pavithra Injeti" userId="deeb51e03df01b30" providerId="LiveId" clId="{0D94F9BE-868A-421C-95B5-4698FE980A62}" dt="2022-05-02T03:54:10.734" v="683" actId="20577"/>
          <ac:spMkLst>
            <pc:docMk/>
            <pc:sldMk cId="2246439468" sldId="265"/>
            <ac:spMk id="3" creationId="{8C1BCACE-12A5-B75A-3AC0-385E90ED4E49}"/>
          </ac:spMkLst>
        </pc:spChg>
        <pc:picChg chg="add del mod">
          <ac:chgData name="Pavithra Injeti" userId="deeb51e03df01b30" providerId="LiveId" clId="{0D94F9BE-868A-421C-95B5-4698FE980A62}" dt="2022-05-01T19:15:32.570" v="230"/>
          <ac:picMkLst>
            <pc:docMk/>
            <pc:sldMk cId="2246439468" sldId="265"/>
            <ac:picMk id="4" creationId="{607D178E-D481-5928-CDFB-DC8495703E8B}"/>
          </ac:picMkLst>
        </pc:picChg>
      </pc:sldChg>
      <pc:sldChg chg="addSp delSp modSp mod modClrScheme chgLayout">
        <pc:chgData name="Pavithra Injeti" userId="deeb51e03df01b30" providerId="LiveId" clId="{0D94F9BE-868A-421C-95B5-4698FE980A62}" dt="2022-05-01T19:39:08.791" v="374" actId="1076"/>
        <pc:sldMkLst>
          <pc:docMk/>
          <pc:sldMk cId="1353704749" sldId="268"/>
        </pc:sldMkLst>
        <pc:spChg chg="del mod ord">
          <ac:chgData name="Pavithra Injeti" userId="deeb51e03df01b30" providerId="LiveId" clId="{0D94F9BE-868A-421C-95B5-4698FE980A62}" dt="2022-05-01T19:18:50.840" v="252" actId="700"/>
          <ac:spMkLst>
            <pc:docMk/>
            <pc:sldMk cId="1353704749" sldId="268"/>
            <ac:spMk id="2" creationId="{FC11802E-C3C6-B74A-AB6C-A5C195CC328C}"/>
          </ac:spMkLst>
        </pc:spChg>
        <pc:spChg chg="add mod ord">
          <ac:chgData name="Pavithra Injeti" userId="deeb51e03df01b30" providerId="LiveId" clId="{0D94F9BE-868A-421C-95B5-4698FE980A62}" dt="2022-05-01T19:28:06.156" v="312" actId="700"/>
          <ac:spMkLst>
            <pc:docMk/>
            <pc:sldMk cId="1353704749" sldId="268"/>
            <ac:spMk id="3" creationId="{D712CEA6-4446-E1BB-240F-A4BC3B285A41}"/>
          </ac:spMkLst>
        </pc:spChg>
        <pc:spChg chg="add mod ord">
          <ac:chgData name="Pavithra Injeti" userId="deeb51e03df01b30" providerId="LiveId" clId="{0D94F9BE-868A-421C-95B5-4698FE980A62}" dt="2022-05-01T19:39:08.791" v="374" actId="1076"/>
          <ac:spMkLst>
            <pc:docMk/>
            <pc:sldMk cId="1353704749" sldId="268"/>
            <ac:spMk id="4" creationId="{DF534547-592B-6019-C15C-2B8D6E5081B0}"/>
          </ac:spMkLst>
        </pc:spChg>
      </pc:sldChg>
      <pc:sldChg chg="addSp delSp modSp mod modClrScheme chgLayout">
        <pc:chgData name="Pavithra Injeti" userId="deeb51e03df01b30" providerId="LiveId" clId="{0D94F9BE-868A-421C-95B5-4698FE980A62}" dt="2022-05-01T19:40:25.645" v="383" actId="14100"/>
        <pc:sldMkLst>
          <pc:docMk/>
          <pc:sldMk cId="533584812" sldId="269"/>
        </pc:sldMkLst>
        <pc:spChg chg="add mod ord">
          <ac:chgData name="Pavithra Injeti" userId="deeb51e03df01b30" providerId="LiveId" clId="{0D94F9BE-868A-421C-95B5-4698FE980A62}" dt="2022-05-01T19:39:36.769" v="375" actId="700"/>
          <ac:spMkLst>
            <pc:docMk/>
            <pc:sldMk cId="533584812" sldId="269"/>
            <ac:spMk id="2" creationId="{D73B0708-9874-F2B4-35D2-D521BF86C88A}"/>
          </ac:spMkLst>
        </pc:spChg>
        <pc:spChg chg="del mod">
          <ac:chgData name="Pavithra Injeti" userId="deeb51e03df01b30" providerId="LiveId" clId="{0D94F9BE-868A-421C-95B5-4698FE980A62}" dt="2022-05-01T19:16:28.086" v="239" actId="478"/>
          <ac:spMkLst>
            <pc:docMk/>
            <pc:sldMk cId="533584812" sldId="269"/>
            <ac:spMk id="4" creationId="{E709DF56-6259-8034-CC24-C599077FE9F2}"/>
          </ac:spMkLst>
        </pc:spChg>
        <pc:spChg chg="mod">
          <ac:chgData name="Pavithra Injeti" userId="deeb51e03df01b30" providerId="LiveId" clId="{0D94F9BE-868A-421C-95B5-4698FE980A62}" dt="2022-05-01T19:40:18.558" v="382" actId="1076"/>
          <ac:spMkLst>
            <pc:docMk/>
            <pc:sldMk cId="533584812" sldId="269"/>
            <ac:spMk id="10" creationId="{A0815960-F515-7CC1-038B-239D89E39039}"/>
          </ac:spMkLst>
        </pc:spChg>
        <pc:spChg chg="mod ord">
          <ac:chgData name="Pavithra Injeti" userId="deeb51e03df01b30" providerId="LiveId" clId="{0D94F9BE-868A-421C-95B5-4698FE980A62}" dt="2022-05-01T19:39:45.226" v="376" actId="1076"/>
          <ac:spMkLst>
            <pc:docMk/>
            <pc:sldMk cId="533584812" sldId="269"/>
            <ac:spMk id="11" creationId="{CA4AA437-8CD9-864E-D796-C1AEBC056EE2}"/>
          </ac:spMkLst>
        </pc:spChg>
        <pc:spChg chg="del mod">
          <ac:chgData name="Pavithra Injeti" userId="deeb51e03df01b30" providerId="LiveId" clId="{0D94F9BE-868A-421C-95B5-4698FE980A62}" dt="2022-05-01T19:15:42.124" v="231" actId="700"/>
          <ac:spMkLst>
            <pc:docMk/>
            <pc:sldMk cId="533584812" sldId="269"/>
            <ac:spMk id="12" creationId="{866C84E7-3708-AACF-CFC9-142866F03285}"/>
          </ac:spMkLst>
        </pc:spChg>
        <pc:picChg chg="mod">
          <ac:chgData name="Pavithra Injeti" userId="deeb51e03df01b30" providerId="LiveId" clId="{0D94F9BE-868A-421C-95B5-4698FE980A62}" dt="2022-05-01T19:40:25.645" v="383" actId="14100"/>
          <ac:picMkLst>
            <pc:docMk/>
            <pc:sldMk cId="533584812" sldId="269"/>
            <ac:picMk id="3" creationId="{B273FDE7-28DC-BB6D-44A5-08DBE6DB233B}"/>
          </ac:picMkLst>
        </pc:picChg>
      </pc:sldChg>
      <pc:sldChg chg="addSp delSp modSp mod ord modClrScheme chgLayout">
        <pc:chgData name="Pavithra Injeti" userId="deeb51e03df01b30" providerId="LiveId" clId="{0D94F9BE-868A-421C-95B5-4698FE980A62}" dt="2022-05-02T03:46:30.368" v="662"/>
        <pc:sldMkLst>
          <pc:docMk/>
          <pc:sldMk cId="3234257246" sldId="270"/>
        </pc:sldMkLst>
        <pc:spChg chg="mod ord">
          <ac:chgData name="Pavithra Injeti" userId="deeb51e03df01b30" providerId="LiveId" clId="{0D94F9BE-868A-421C-95B5-4698FE980A62}" dt="2022-05-01T19:44:34.315" v="398" actId="255"/>
          <ac:spMkLst>
            <pc:docMk/>
            <pc:sldMk cId="3234257246" sldId="270"/>
            <ac:spMk id="2" creationId="{09A0916E-B065-67E6-7FAF-DF4E4E5BB395}"/>
          </ac:spMkLst>
        </pc:spChg>
        <pc:spChg chg="del mod ord">
          <ac:chgData name="Pavithra Injeti" userId="deeb51e03df01b30" providerId="LiveId" clId="{0D94F9BE-868A-421C-95B5-4698FE980A62}" dt="2022-05-01T18:46:17.442" v="24" actId="700"/>
          <ac:spMkLst>
            <pc:docMk/>
            <pc:sldMk cId="3234257246" sldId="270"/>
            <ac:spMk id="3" creationId="{70D03333-4299-9F5D-48D6-9B34B0293C41}"/>
          </ac:spMkLst>
        </pc:spChg>
        <pc:spChg chg="add del mod ord">
          <ac:chgData name="Pavithra Injeti" userId="deeb51e03df01b30" providerId="LiveId" clId="{0D94F9BE-868A-421C-95B5-4698FE980A62}" dt="2022-05-01T18:46:30.562" v="25" actId="700"/>
          <ac:spMkLst>
            <pc:docMk/>
            <pc:sldMk cId="3234257246" sldId="270"/>
            <ac:spMk id="4" creationId="{D6DD8A8C-40F3-FC7E-9C3A-B562FD442772}"/>
          </ac:spMkLst>
        </pc:spChg>
        <pc:spChg chg="add del mod ord">
          <ac:chgData name="Pavithra Injeti" userId="deeb51e03df01b30" providerId="LiveId" clId="{0D94F9BE-868A-421C-95B5-4698FE980A62}" dt="2022-05-01T18:46:41.355" v="27" actId="700"/>
          <ac:spMkLst>
            <pc:docMk/>
            <pc:sldMk cId="3234257246" sldId="270"/>
            <ac:spMk id="5" creationId="{45682CB0-ABC3-748C-3E62-05BA21F0C9A7}"/>
          </ac:spMkLst>
        </pc:spChg>
        <pc:picChg chg="mod">
          <ac:chgData name="Pavithra Injeti" userId="deeb51e03df01b30" providerId="LiveId" clId="{0D94F9BE-868A-421C-95B5-4698FE980A62}" dt="2022-05-01T18:46:59.129" v="30" actId="14100"/>
          <ac:picMkLst>
            <pc:docMk/>
            <pc:sldMk cId="3234257246" sldId="270"/>
            <ac:picMk id="2052" creationId="{48EAF98E-A2F8-614B-F502-A1D8E2E709CB}"/>
          </ac:picMkLst>
        </pc:picChg>
      </pc:sldChg>
      <pc:sldChg chg="addSp delSp modSp mod modClrScheme chgLayout">
        <pc:chgData name="Pavithra Injeti" userId="deeb51e03df01b30" providerId="LiveId" clId="{0D94F9BE-868A-421C-95B5-4698FE980A62}" dt="2022-05-01T19:05:03.540" v="153" actId="1076"/>
        <pc:sldMkLst>
          <pc:docMk/>
          <pc:sldMk cId="2299720983" sldId="271"/>
        </pc:sldMkLst>
        <pc:spChg chg="mod ord">
          <ac:chgData name="Pavithra Injeti" userId="deeb51e03df01b30" providerId="LiveId" clId="{0D94F9BE-868A-421C-95B5-4698FE980A62}" dt="2022-05-01T19:01:20.941" v="124" actId="1076"/>
          <ac:spMkLst>
            <pc:docMk/>
            <pc:sldMk cId="2299720983" sldId="271"/>
            <ac:spMk id="2" creationId="{C767B27F-9AD2-3E93-E71D-740E428850CF}"/>
          </ac:spMkLst>
        </pc:spChg>
        <pc:spChg chg="del">
          <ac:chgData name="Pavithra Injeti" userId="deeb51e03df01b30" providerId="LiveId" clId="{0D94F9BE-868A-421C-95B5-4698FE980A62}" dt="2022-05-01T18:58:39.232" v="105" actId="700"/>
          <ac:spMkLst>
            <pc:docMk/>
            <pc:sldMk cId="2299720983" sldId="271"/>
            <ac:spMk id="3" creationId="{C728848B-731A-1C47-2A0C-B0F342C2817F}"/>
          </ac:spMkLst>
        </pc:spChg>
        <pc:spChg chg="add del">
          <ac:chgData name="Pavithra Injeti" userId="deeb51e03df01b30" providerId="LiveId" clId="{0D94F9BE-868A-421C-95B5-4698FE980A62}" dt="2022-05-01T18:59:03.556" v="110" actId="11529"/>
          <ac:spMkLst>
            <pc:docMk/>
            <pc:sldMk cId="2299720983" sldId="271"/>
            <ac:spMk id="4" creationId="{93820555-6F0D-3692-6D0B-AF9A351DB197}"/>
          </ac:spMkLst>
        </pc:spChg>
        <pc:spChg chg="add mod">
          <ac:chgData name="Pavithra Injeti" userId="deeb51e03df01b30" providerId="LiveId" clId="{0D94F9BE-868A-421C-95B5-4698FE980A62}" dt="2022-05-01T19:05:03.540" v="153" actId="1076"/>
          <ac:spMkLst>
            <pc:docMk/>
            <pc:sldMk cId="2299720983" sldId="271"/>
            <ac:spMk id="5" creationId="{015FEFC7-ECCF-DB82-AA1E-536741E5E7B2}"/>
          </ac:spMkLst>
        </pc:spChg>
        <pc:spChg chg="add mod ord">
          <ac:chgData name="Pavithra Injeti" userId="deeb51e03df01b30" providerId="LiveId" clId="{0D94F9BE-868A-421C-95B5-4698FE980A62}" dt="2022-05-01T19:00:52.380" v="121" actId="700"/>
          <ac:spMkLst>
            <pc:docMk/>
            <pc:sldMk cId="2299720983" sldId="271"/>
            <ac:spMk id="6" creationId="{9F4060BD-7409-8E2D-CF85-787BFDA2E38F}"/>
          </ac:spMkLst>
        </pc:spChg>
        <pc:picChg chg="mod">
          <ac:chgData name="Pavithra Injeti" userId="deeb51e03df01b30" providerId="LiveId" clId="{0D94F9BE-868A-421C-95B5-4698FE980A62}" dt="2022-05-01T19:04:57.530" v="152" actId="1076"/>
          <ac:picMkLst>
            <pc:docMk/>
            <pc:sldMk cId="2299720983" sldId="271"/>
            <ac:picMk id="3074" creationId="{BA126653-4FD5-C7A8-469D-5CCD17347C56}"/>
          </ac:picMkLst>
        </pc:picChg>
      </pc:sldChg>
      <pc:sldChg chg="modSp mod modClrScheme chgLayout">
        <pc:chgData name="Pavithra Injeti" userId="deeb51e03df01b30" providerId="LiveId" clId="{0D94F9BE-868A-421C-95B5-4698FE980A62}" dt="2022-05-01T19:10:48.606" v="193" actId="12"/>
        <pc:sldMkLst>
          <pc:docMk/>
          <pc:sldMk cId="682012608" sldId="272"/>
        </pc:sldMkLst>
        <pc:spChg chg="mod ord">
          <ac:chgData name="Pavithra Injeti" userId="deeb51e03df01b30" providerId="LiveId" clId="{0D94F9BE-868A-421C-95B5-4698FE980A62}" dt="2022-05-01T19:09:43.858" v="181" actId="700"/>
          <ac:spMkLst>
            <pc:docMk/>
            <pc:sldMk cId="682012608" sldId="272"/>
            <ac:spMk id="2" creationId="{DD482973-7AAE-1051-36DA-EB59F5B6FE39}"/>
          </ac:spMkLst>
        </pc:spChg>
        <pc:spChg chg="mod ord">
          <ac:chgData name="Pavithra Injeti" userId="deeb51e03df01b30" providerId="LiveId" clId="{0D94F9BE-868A-421C-95B5-4698FE980A62}" dt="2022-05-01T19:10:48.606" v="193" actId="12"/>
          <ac:spMkLst>
            <pc:docMk/>
            <pc:sldMk cId="682012608" sldId="272"/>
            <ac:spMk id="3" creationId="{85A63D59-96E0-9EAA-1AAD-FFAE5CC9B869}"/>
          </ac:spMkLst>
        </pc:spChg>
      </pc:sldChg>
      <pc:sldChg chg="modSp mod">
        <pc:chgData name="Pavithra Injeti" userId="deeb51e03df01b30" providerId="LiveId" clId="{0D94F9BE-868A-421C-95B5-4698FE980A62}" dt="2022-05-01T18:57:40.957" v="101" actId="113"/>
        <pc:sldMkLst>
          <pc:docMk/>
          <pc:sldMk cId="1207632021" sldId="273"/>
        </pc:sldMkLst>
        <pc:spChg chg="mod">
          <ac:chgData name="Pavithra Injeti" userId="deeb51e03df01b30" providerId="LiveId" clId="{0D94F9BE-868A-421C-95B5-4698FE980A62}" dt="2022-05-01T18:53:56.715" v="85" actId="1076"/>
          <ac:spMkLst>
            <pc:docMk/>
            <pc:sldMk cId="1207632021" sldId="273"/>
            <ac:spMk id="2" creationId="{C97F097C-9892-A763-35E4-41A2C2C163AF}"/>
          </ac:spMkLst>
        </pc:spChg>
        <pc:spChg chg="mod">
          <ac:chgData name="Pavithra Injeti" userId="deeb51e03df01b30" providerId="LiveId" clId="{0D94F9BE-868A-421C-95B5-4698FE980A62}" dt="2022-05-01T18:57:40.957" v="101" actId="113"/>
          <ac:spMkLst>
            <pc:docMk/>
            <pc:sldMk cId="1207632021" sldId="273"/>
            <ac:spMk id="3" creationId="{CA84655E-9F8E-DEC0-EE0A-EE1AEC1318BC}"/>
          </ac:spMkLst>
        </pc:spChg>
      </pc:sldChg>
      <pc:sldChg chg="addSp delSp modSp new mod ord modClrScheme chgLayout">
        <pc:chgData name="Pavithra Injeti" userId="deeb51e03df01b30" providerId="LiveId" clId="{0D94F9BE-868A-421C-95B5-4698FE980A62}" dt="2022-05-02T03:42:01.333" v="660"/>
        <pc:sldMkLst>
          <pc:docMk/>
          <pc:sldMk cId="319439103" sldId="274"/>
        </pc:sldMkLst>
        <pc:spChg chg="del">
          <ac:chgData name="Pavithra Injeti" userId="deeb51e03df01b30" providerId="LiveId" clId="{0D94F9BE-868A-421C-95B5-4698FE980A62}" dt="2022-05-02T03:22:09.981" v="443" actId="700"/>
          <ac:spMkLst>
            <pc:docMk/>
            <pc:sldMk cId="319439103" sldId="274"/>
            <ac:spMk id="2" creationId="{1ABA84E8-2934-55C4-F11D-F8758C77DAD1}"/>
          </ac:spMkLst>
        </pc:spChg>
        <pc:spChg chg="add">
          <ac:chgData name="Pavithra Injeti" userId="deeb51e03df01b30" providerId="LiveId" clId="{0D94F9BE-868A-421C-95B5-4698FE980A62}" dt="2022-05-02T03:40:27.502" v="642"/>
          <ac:spMkLst>
            <pc:docMk/>
            <pc:sldMk cId="319439103" sldId="274"/>
            <ac:spMk id="2" creationId="{CB9703F6-D964-E938-D52F-40C041988E93}"/>
          </ac:spMkLst>
        </pc:spChg>
        <pc:spChg chg="add del mod">
          <ac:chgData name="Pavithra Injeti" userId="deeb51e03df01b30" providerId="LiveId" clId="{0D94F9BE-868A-421C-95B5-4698FE980A62}" dt="2022-05-02T03:26:53.702" v="617" actId="700"/>
          <ac:spMkLst>
            <pc:docMk/>
            <pc:sldMk cId="319439103" sldId="274"/>
            <ac:spMk id="3" creationId="{FFD5462D-99AF-95F6-00D8-81291B64C07B}"/>
          </ac:spMkLst>
        </pc:spChg>
        <pc:spChg chg="add mod ord">
          <ac:chgData name="Pavithra Injeti" userId="deeb51e03df01b30" providerId="LiveId" clId="{0D94F9BE-868A-421C-95B5-4698FE980A62}" dt="2022-05-02T03:41:50.535" v="655" actId="1076"/>
          <ac:spMkLst>
            <pc:docMk/>
            <pc:sldMk cId="319439103" sldId="274"/>
            <ac:spMk id="6" creationId="{3B3F290E-DECB-D759-93C6-9F1FEC68C7B5}"/>
          </ac:spMkLst>
        </pc:spChg>
        <pc:picChg chg="add mod">
          <ac:chgData name="Pavithra Injeti" userId="deeb51e03df01b30" providerId="LiveId" clId="{0D94F9BE-868A-421C-95B5-4698FE980A62}" dt="2022-05-02T03:41:53.726" v="656" actId="1076"/>
          <ac:picMkLst>
            <pc:docMk/>
            <pc:sldMk cId="319439103" sldId="274"/>
            <ac:picMk id="5" creationId="{4CEB69B1-0DF6-5DE0-537C-F9630FF05F22}"/>
          </ac:picMkLst>
        </pc:picChg>
      </pc:sldChg>
      <pc:sldChg chg="addSp delSp modSp new mod ord modClrScheme chgLayout">
        <pc:chgData name="Pavithra Injeti" userId="deeb51e03df01b30" providerId="LiveId" clId="{0D94F9BE-868A-421C-95B5-4698FE980A62}" dt="2022-05-02T03:48:30.345" v="680" actId="14100"/>
        <pc:sldMkLst>
          <pc:docMk/>
          <pc:sldMk cId="4170091189" sldId="275"/>
        </pc:sldMkLst>
        <pc:spChg chg="del mod ord">
          <ac:chgData name="Pavithra Injeti" userId="deeb51e03df01b30" providerId="LiveId" clId="{0D94F9BE-868A-421C-95B5-4698FE980A62}" dt="2022-05-02T03:23:04.085" v="452" actId="700"/>
          <ac:spMkLst>
            <pc:docMk/>
            <pc:sldMk cId="4170091189" sldId="275"/>
            <ac:spMk id="2" creationId="{4F838CD0-461E-F878-94FF-51A06269A9FE}"/>
          </ac:spMkLst>
        </pc:spChg>
        <pc:spChg chg="del">
          <ac:chgData name="Pavithra Injeti" userId="deeb51e03df01b30" providerId="LiveId" clId="{0D94F9BE-868A-421C-95B5-4698FE980A62}" dt="2022-05-02T03:21:31.065" v="442"/>
          <ac:spMkLst>
            <pc:docMk/>
            <pc:sldMk cId="4170091189" sldId="275"/>
            <ac:spMk id="3" creationId="{132C697F-EC76-CA8B-0161-2C4B76BB1A6F}"/>
          </ac:spMkLst>
        </pc:spChg>
        <pc:spChg chg="del">
          <ac:chgData name="Pavithra Injeti" userId="deeb51e03df01b30" providerId="LiveId" clId="{0D94F9BE-868A-421C-95B5-4698FE980A62}" dt="2022-05-02T03:23:04.085" v="452" actId="700"/>
          <ac:spMkLst>
            <pc:docMk/>
            <pc:sldMk cId="4170091189" sldId="275"/>
            <ac:spMk id="4" creationId="{120D1192-FF4C-AE81-DB44-64C72207ACCA}"/>
          </ac:spMkLst>
        </pc:spChg>
        <pc:spChg chg="add del mod">
          <ac:chgData name="Pavithra Injeti" userId="deeb51e03df01b30" providerId="LiveId" clId="{0D94F9BE-868A-421C-95B5-4698FE980A62}" dt="2022-05-02T03:23:04.085" v="452" actId="700"/>
          <ac:spMkLst>
            <pc:docMk/>
            <pc:sldMk cId="4170091189" sldId="275"/>
            <ac:spMk id="5" creationId="{850AB8C1-22DF-24AF-129F-6E87AECD469A}"/>
          </ac:spMkLst>
        </pc:spChg>
        <pc:spChg chg="add del mod ord">
          <ac:chgData name="Pavithra Injeti" userId="deeb51e03df01b30" providerId="LiveId" clId="{0D94F9BE-868A-421C-95B5-4698FE980A62}" dt="2022-05-02T03:24:39.403" v="601" actId="700"/>
          <ac:spMkLst>
            <pc:docMk/>
            <pc:sldMk cId="4170091189" sldId="275"/>
            <ac:spMk id="6" creationId="{DAF05052-6333-D3E5-DDFA-D80A1A45981B}"/>
          </ac:spMkLst>
        </pc:spChg>
        <pc:spChg chg="add">
          <ac:chgData name="Pavithra Injeti" userId="deeb51e03df01b30" providerId="LiveId" clId="{0D94F9BE-868A-421C-95B5-4698FE980A62}" dt="2022-05-02T03:23:06.003" v="453"/>
          <ac:spMkLst>
            <pc:docMk/>
            <pc:sldMk cId="4170091189" sldId="275"/>
            <ac:spMk id="7" creationId="{6A54F1DA-1133-009C-2392-1A25B0D9CB59}"/>
          </ac:spMkLst>
        </pc:spChg>
        <pc:spChg chg="add mod">
          <ac:chgData name="Pavithra Injeti" userId="deeb51e03df01b30" providerId="LiveId" clId="{0D94F9BE-868A-421C-95B5-4698FE980A62}" dt="2022-05-02T03:41:37.438" v="654" actId="113"/>
          <ac:spMkLst>
            <pc:docMk/>
            <pc:sldMk cId="4170091189" sldId="275"/>
            <ac:spMk id="8" creationId="{40B1D849-B11B-D38D-2A01-236A1977ADC6}"/>
          </ac:spMkLst>
        </pc:spChg>
        <pc:spChg chg="add del mod ord">
          <ac:chgData name="Pavithra Injeti" userId="deeb51e03df01b30" providerId="LiveId" clId="{0D94F9BE-868A-421C-95B5-4698FE980A62}" dt="2022-05-02T03:24:47.775" v="602" actId="700"/>
          <ac:spMkLst>
            <pc:docMk/>
            <pc:sldMk cId="4170091189" sldId="275"/>
            <ac:spMk id="12" creationId="{23357348-007F-30E1-AAE1-553E3E4C8C50}"/>
          </ac:spMkLst>
        </pc:spChg>
        <pc:spChg chg="add del mod ord">
          <ac:chgData name="Pavithra Injeti" userId="deeb51e03df01b30" providerId="LiveId" clId="{0D94F9BE-868A-421C-95B5-4698FE980A62}" dt="2022-05-02T03:24:47.775" v="602" actId="700"/>
          <ac:spMkLst>
            <pc:docMk/>
            <pc:sldMk cId="4170091189" sldId="275"/>
            <ac:spMk id="13" creationId="{F07B7BA8-01E0-47CD-3D2C-765A27117C88}"/>
          </ac:spMkLst>
        </pc:spChg>
        <pc:spChg chg="add del mod ord">
          <ac:chgData name="Pavithra Injeti" userId="deeb51e03df01b30" providerId="LiveId" clId="{0D94F9BE-868A-421C-95B5-4698FE980A62}" dt="2022-05-02T03:24:47.775" v="602" actId="700"/>
          <ac:spMkLst>
            <pc:docMk/>
            <pc:sldMk cId="4170091189" sldId="275"/>
            <ac:spMk id="14" creationId="{D7E5908D-D01E-C191-D157-E58D42C98F9E}"/>
          </ac:spMkLst>
        </pc:spChg>
        <pc:spChg chg="add del mod ord">
          <ac:chgData name="Pavithra Injeti" userId="deeb51e03df01b30" providerId="LiveId" clId="{0D94F9BE-868A-421C-95B5-4698FE980A62}" dt="2022-05-02T03:24:54.764" v="603" actId="700"/>
          <ac:spMkLst>
            <pc:docMk/>
            <pc:sldMk cId="4170091189" sldId="275"/>
            <ac:spMk id="15" creationId="{40C7EDD7-6776-F99E-226F-D42CA14FD641}"/>
          </ac:spMkLst>
        </pc:spChg>
        <pc:spChg chg="add del mod ord">
          <ac:chgData name="Pavithra Injeti" userId="deeb51e03df01b30" providerId="LiveId" clId="{0D94F9BE-868A-421C-95B5-4698FE980A62}" dt="2022-05-02T03:24:54.764" v="603" actId="700"/>
          <ac:spMkLst>
            <pc:docMk/>
            <pc:sldMk cId="4170091189" sldId="275"/>
            <ac:spMk id="16" creationId="{2B2E1D05-91F7-A88D-0571-297F256E2E3F}"/>
          </ac:spMkLst>
        </pc:spChg>
        <pc:spChg chg="add del mod ord">
          <ac:chgData name="Pavithra Injeti" userId="deeb51e03df01b30" providerId="LiveId" clId="{0D94F9BE-868A-421C-95B5-4698FE980A62}" dt="2022-05-02T03:24:58.816" v="604" actId="700"/>
          <ac:spMkLst>
            <pc:docMk/>
            <pc:sldMk cId="4170091189" sldId="275"/>
            <ac:spMk id="17" creationId="{10D8B69F-029C-09E7-7977-04A9E64FBA21}"/>
          </ac:spMkLst>
        </pc:spChg>
        <pc:spChg chg="add mod ord">
          <ac:chgData name="Pavithra Injeti" userId="deeb51e03df01b30" providerId="LiveId" clId="{0D94F9BE-868A-421C-95B5-4698FE980A62}" dt="2022-05-02T03:24:58.816" v="604" actId="700"/>
          <ac:spMkLst>
            <pc:docMk/>
            <pc:sldMk cId="4170091189" sldId="275"/>
            <ac:spMk id="18" creationId="{9F40F68D-7DA3-FF4B-B5D4-1D27D12C7D40}"/>
          </ac:spMkLst>
        </pc:spChg>
        <pc:spChg chg="add mod ord">
          <ac:chgData name="Pavithra Injeti" userId="deeb51e03df01b30" providerId="LiveId" clId="{0D94F9BE-868A-421C-95B5-4698FE980A62}" dt="2022-05-02T03:24:58.816" v="604" actId="700"/>
          <ac:spMkLst>
            <pc:docMk/>
            <pc:sldMk cId="4170091189" sldId="275"/>
            <ac:spMk id="19" creationId="{C82DB39D-D60D-663B-A2CC-67505D032D60}"/>
          </ac:spMkLst>
        </pc:spChg>
        <pc:picChg chg="add del mod">
          <ac:chgData name="Pavithra Injeti" userId="deeb51e03df01b30" providerId="LiveId" clId="{0D94F9BE-868A-421C-95B5-4698FE980A62}" dt="2022-05-02T03:23:52.005" v="589" actId="478"/>
          <ac:picMkLst>
            <pc:docMk/>
            <pc:sldMk cId="4170091189" sldId="275"/>
            <ac:picMk id="9" creationId="{FA32CF7E-3409-5966-F6F9-5B7AAC205C5B}"/>
          </ac:picMkLst>
        </pc:picChg>
        <pc:picChg chg="add mod">
          <ac:chgData name="Pavithra Injeti" userId="deeb51e03df01b30" providerId="LiveId" clId="{0D94F9BE-868A-421C-95B5-4698FE980A62}" dt="2022-05-02T03:48:30.345" v="680" actId="14100"/>
          <ac:picMkLst>
            <pc:docMk/>
            <pc:sldMk cId="4170091189" sldId="275"/>
            <ac:picMk id="11" creationId="{56865B81-C1D0-DB09-62D5-598137C93AE4}"/>
          </ac:picMkLst>
        </pc:picChg>
      </pc:sldChg>
      <pc:sldMasterChg chg="addSldLayout delSldLayout">
        <pc:chgData name="Pavithra Injeti" userId="deeb51e03df01b30" providerId="LiveId" clId="{0D94F9BE-868A-421C-95B5-4698FE980A62}" dt="2022-05-02T04:08:13.615" v="686" actId="47"/>
        <pc:sldMasterMkLst>
          <pc:docMk/>
          <pc:sldMasterMk cId="262302148" sldId="2147483732"/>
        </pc:sldMasterMkLst>
        <pc:sldLayoutChg chg="add del">
          <pc:chgData name="Pavithra Injeti" userId="deeb51e03df01b30" providerId="LiveId" clId="{0D94F9BE-868A-421C-95B5-4698FE980A62}" dt="2022-05-02T04:08:13.615" v="686" actId="47"/>
          <pc:sldLayoutMkLst>
            <pc:docMk/>
            <pc:sldMasterMk cId="262302148" sldId="2147483732"/>
            <pc:sldLayoutMk cId="933625211" sldId="2147483733"/>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6108200" y="2346400"/>
            <a:ext cx="5829235" cy="4280099"/>
          </a:xfrm>
          <a:prstGeom prst="rect">
            <a:avLst/>
          </a:prstGeom>
          <a:noFill/>
          <a:ln>
            <a:noFill/>
          </a:ln>
        </p:spPr>
      </p:pic>
      <p:sp>
        <p:nvSpPr>
          <p:cNvPr id="11" name="Google Shape;11;p2"/>
          <p:cNvSpPr txBox="1">
            <a:spLocks noGrp="1"/>
          </p:cNvSpPr>
          <p:nvPr>
            <p:ph type="ctrTitle"/>
          </p:nvPr>
        </p:nvSpPr>
        <p:spPr>
          <a:xfrm>
            <a:off x="914400" y="928567"/>
            <a:ext cx="7188000" cy="3907200"/>
          </a:xfrm>
          <a:prstGeom prst="rect">
            <a:avLst/>
          </a:prstGeom>
        </p:spPr>
        <p:txBody>
          <a:bodyPr spcFirstLastPara="1" wrap="square" lIns="0" tIns="0" rIns="0" bIns="0" anchor="t"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93362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609600" y="5875079"/>
            <a:ext cx="10972800" cy="692800"/>
          </a:xfrm>
          <a:prstGeom prst="rect">
            <a:avLst/>
          </a:prstGeom>
        </p:spPr>
        <p:txBody>
          <a:bodyPr spcFirstLastPara="1" wrap="square" lIns="0" tIns="0" rIns="0" bIns="0" anchor="t" anchorCtr="0">
            <a:noAutofit/>
          </a:bodyPr>
          <a:lstStyle>
            <a:lvl1pPr marL="609585" lvl="0" indent="-304792">
              <a:spcBef>
                <a:spcPts val="480"/>
              </a:spcBef>
              <a:spcAft>
                <a:spcPts val="0"/>
              </a:spcAft>
              <a:buSzPts val="1600"/>
              <a:buNone/>
              <a:defRPr sz="2133"/>
            </a:lvl1pPr>
          </a:lstStyle>
          <a:p>
            <a:pPr lvl="0"/>
            <a:r>
              <a:rPr lang="en-US"/>
              <a:t>Click to edit Master text styles</a:t>
            </a:r>
          </a:p>
        </p:txBody>
      </p:sp>
      <p:sp>
        <p:nvSpPr>
          <p:cNvPr id="54" name="Google Shape;54;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AB61B8-1E91-4BF4-B40D-8FA9D9FA0E6B}" type="slidenum">
              <a:rPr lang="en-IN" smtClean="0"/>
              <a:t>‹#›</a:t>
            </a:fld>
            <a:endParaRPr lang="en-IN"/>
          </a:p>
        </p:txBody>
      </p:sp>
      <p:pic>
        <p:nvPicPr>
          <p:cNvPr id="55" name="Google Shape;55;p11"/>
          <p:cNvPicPr preferRelativeResize="0"/>
          <p:nvPr/>
        </p:nvPicPr>
        <p:blipFill>
          <a:blip r:embed="rId2">
            <a:alphaModFix/>
          </a:blip>
          <a:stretch>
            <a:fillRect/>
          </a:stretch>
        </p:blipFill>
        <p:spPr>
          <a:xfrm>
            <a:off x="6973701" y="2709501"/>
            <a:ext cx="5015100" cy="3945233"/>
          </a:xfrm>
          <a:prstGeom prst="rect">
            <a:avLst/>
          </a:prstGeom>
          <a:noFill/>
          <a:ln>
            <a:noFill/>
          </a:ln>
        </p:spPr>
      </p:pic>
    </p:spTree>
    <p:extLst>
      <p:ext uri="{BB962C8B-B14F-4D97-AF65-F5344CB8AC3E}">
        <p14:creationId xmlns:p14="http://schemas.microsoft.com/office/powerpoint/2010/main" val="9283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7388227" y="3357713"/>
            <a:ext cx="4600567" cy="3297100"/>
          </a:xfrm>
          <a:prstGeom prst="rect">
            <a:avLst/>
          </a:prstGeom>
          <a:noFill/>
          <a:ln>
            <a:noFill/>
          </a:ln>
        </p:spPr>
      </p:pic>
      <p:sp>
        <p:nvSpPr>
          <p:cNvPr id="58" name="Google Shape;58;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AB61B8-1E91-4BF4-B40D-8FA9D9FA0E6B}" type="slidenum">
              <a:rPr lang="en-IN" smtClean="0"/>
              <a:t>‹#›</a:t>
            </a:fld>
            <a:endParaRPr lang="en-IN"/>
          </a:p>
        </p:txBody>
      </p:sp>
    </p:spTree>
    <p:extLst>
      <p:ext uri="{BB962C8B-B14F-4D97-AF65-F5344CB8AC3E}">
        <p14:creationId xmlns:p14="http://schemas.microsoft.com/office/powerpoint/2010/main" val="41901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no illustration">
  <p:cSld name="Blank no illustration">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FAB61B8-1E91-4BF4-B40D-8FA9D9FA0E6B}" type="slidenum">
              <a:rPr lang="en-IN" smtClean="0"/>
              <a:t>‹#›</a:t>
            </a:fld>
            <a:endParaRPr lang="en-IN"/>
          </a:p>
        </p:txBody>
      </p:sp>
    </p:spTree>
    <p:extLst>
      <p:ext uri="{BB962C8B-B14F-4D97-AF65-F5344CB8AC3E}">
        <p14:creationId xmlns:p14="http://schemas.microsoft.com/office/powerpoint/2010/main" val="369742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6867033" y="2900833"/>
            <a:ext cx="5172000" cy="3827280"/>
          </a:xfrm>
          <a:prstGeom prst="rect">
            <a:avLst/>
          </a:prstGeom>
          <a:noFill/>
          <a:ln>
            <a:noFill/>
          </a:ln>
        </p:spPr>
      </p:pic>
      <p:sp>
        <p:nvSpPr>
          <p:cNvPr id="14" name="Google Shape;14;p3"/>
          <p:cNvSpPr txBox="1">
            <a:spLocks noGrp="1"/>
          </p:cNvSpPr>
          <p:nvPr>
            <p:ph type="ctrTitle"/>
          </p:nvPr>
        </p:nvSpPr>
        <p:spPr>
          <a:xfrm>
            <a:off x="914400" y="2415933"/>
            <a:ext cx="66308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15" name="Google Shape;15;p3"/>
          <p:cNvSpPr txBox="1">
            <a:spLocks noGrp="1"/>
          </p:cNvSpPr>
          <p:nvPr>
            <p:ph type="subTitle" idx="1"/>
          </p:nvPr>
        </p:nvSpPr>
        <p:spPr>
          <a:xfrm>
            <a:off x="914400" y="4193133"/>
            <a:ext cx="3324800" cy="10464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1800"/>
              <a:buNone/>
              <a:defRPr sz="2400">
                <a:solidFill>
                  <a:schemeClr val="accent5"/>
                </a:solidFill>
              </a:defRPr>
            </a:lvl1pPr>
            <a:lvl2pPr lvl="1" rtl="0">
              <a:spcBef>
                <a:spcPts val="0"/>
              </a:spcBef>
              <a:spcAft>
                <a:spcPts val="0"/>
              </a:spcAft>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n-US"/>
              <a:t>Click to edit Master subtitle style</a:t>
            </a:r>
            <a:endParaRPr/>
          </a:p>
        </p:txBody>
      </p:sp>
    </p:spTree>
    <p:extLst>
      <p:ext uri="{BB962C8B-B14F-4D97-AF65-F5344CB8AC3E}">
        <p14:creationId xmlns:p14="http://schemas.microsoft.com/office/powerpoint/2010/main" val="319207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6765429" y="3121048"/>
            <a:ext cx="5172000" cy="3505443"/>
          </a:xfrm>
          <a:prstGeom prst="rect">
            <a:avLst/>
          </a:prstGeom>
          <a:noFill/>
          <a:ln>
            <a:noFill/>
          </a:ln>
        </p:spPr>
      </p:pic>
      <p:sp>
        <p:nvSpPr>
          <p:cNvPr id="18" name="Google Shape;18;p4"/>
          <p:cNvSpPr txBox="1">
            <a:spLocks noGrp="1"/>
          </p:cNvSpPr>
          <p:nvPr>
            <p:ph type="body" idx="1"/>
          </p:nvPr>
        </p:nvSpPr>
        <p:spPr>
          <a:xfrm>
            <a:off x="1283800" y="1226633"/>
            <a:ext cx="5958800" cy="4456000"/>
          </a:xfrm>
          <a:prstGeom prst="rect">
            <a:avLst/>
          </a:prstGeom>
        </p:spPr>
        <p:txBody>
          <a:bodyPr spcFirstLastPara="1" wrap="square" lIns="0" tIns="0" rIns="0" bIns="0" anchor="t" anchorCtr="0">
            <a:noAutofit/>
          </a:bodyPr>
          <a:lstStyle>
            <a:lvl1pPr marL="609585" lvl="0" indent="-575719" rtl="0">
              <a:lnSpc>
                <a:spcPct val="115000"/>
              </a:lnSpc>
              <a:spcBef>
                <a:spcPts val="800"/>
              </a:spcBef>
              <a:spcAft>
                <a:spcPts val="0"/>
              </a:spcAft>
              <a:buClr>
                <a:schemeClr val="accent5"/>
              </a:buClr>
              <a:buSzPts val="3200"/>
              <a:buChar char="●"/>
              <a:defRPr sz="4267">
                <a:solidFill>
                  <a:schemeClr val="accent5"/>
                </a:solidFill>
              </a:defRPr>
            </a:lvl1pPr>
            <a:lvl2pPr marL="1219170" lvl="1" indent="-575719" rtl="0">
              <a:lnSpc>
                <a:spcPct val="115000"/>
              </a:lnSpc>
              <a:spcBef>
                <a:spcPts val="0"/>
              </a:spcBef>
              <a:spcAft>
                <a:spcPts val="0"/>
              </a:spcAft>
              <a:buSzPts val="3200"/>
              <a:buChar char="○"/>
              <a:defRPr sz="4267">
                <a:solidFill>
                  <a:schemeClr val="accent5"/>
                </a:solidFill>
              </a:defRPr>
            </a:lvl2pPr>
            <a:lvl3pPr marL="1828754" lvl="2" indent="-575719" rtl="0">
              <a:lnSpc>
                <a:spcPct val="115000"/>
              </a:lnSpc>
              <a:spcBef>
                <a:spcPts val="0"/>
              </a:spcBef>
              <a:spcAft>
                <a:spcPts val="0"/>
              </a:spcAft>
              <a:buClr>
                <a:schemeClr val="accent5"/>
              </a:buClr>
              <a:buSzPts val="3200"/>
              <a:buChar char="■"/>
              <a:defRPr sz="4267">
                <a:solidFill>
                  <a:schemeClr val="accent5"/>
                </a:solidFill>
              </a:defRPr>
            </a:lvl3pPr>
            <a:lvl4pPr marL="2438339" lvl="3" indent="-575719" rtl="0">
              <a:lnSpc>
                <a:spcPct val="115000"/>
              </a:lnSpc>
              <a:spcBef>
                <a:spcPts val="0"/>
              </a:spcBef>
              <a:spcAft>
                <a:spcPts val="0"/>
              </a:spcAft>
              <a:buClr>
                <a:schemeClr val="accent5"/>
              </a:buClr>
              <a:buSzPts val="3200"/>
              <a:buChar char="●"/>
              <a:defRPr sz="4267">
                <a:solidFill>
                  <a:schemeClr val="accent5"/>
                </a:solidFill>
              </a:defRPr>
            </a:lvl4pPr>
            <a:lvl5pPr marL="3047924" lvl="4" indent="-575719" rtl="0">
              <a:lnSpc>
                <a:spcPct val="115000"/>
              </a:lnSpc>
              <a:spcBef>
                <a:spcPts val="0"/>
              </a:spcBef>
              <a:spcAft>
                <a:spcPts val="0"/>
              </a:spcAft>
              <a:buClr>
                <a:schemeClr val="accent5"/>
              </a:buClr>
              <a:buSzPts val="3200"/>
              <a:buChar char="○"/>
              <a:defRPr sz="4267">
                <a:solidFill>
                  <a:schemeClr val="accent5"/>
                </a:solidFill>
              </a:defRPr>
            </a:lvl5pPr>
            <a:lvl6pPr marL="3657509" lvl="5" indent="-575719" rtl="0">
              <a:lnSpc>
                <a:spcPct val="115000"/>
              </a:lnSpc>
              <a:spcBef>
                <a:spcPts val="0"/>
              </a:spcBef>
              <a:spcAft>
                <a:spcPts val="0"/>
              </a:spcAft>
              <a:buClr>
                <a:schemeClr val="accent5"/>
              </a:buClr>
              <a:buSzPts val="3200"/>
              <a:buChar char="■"/>
              <a:defRPr sz="4267">
                <a:solidFill>
                  <a:schemeClr val="accent5"/>
                </a:solidFill>
              </a:defRPr>
            </a:lvl6pPr>
            <a:lvl7pPr marL="4267093" lvl="6" indent="-575719" rtl="0">
              <a:lnSpc>
                <a:spcPct val="115000"/>
              </a:lnSpc>
              <a:spcBef>
                <a:spcPts val="0"/>
              </a:spcBef>
              <a:spcAft>
                <a:spcPts val="0"/>
              </a:spcAft>
              <a:buClr>
                <a:schemeClr val="accent5"/>
              </a:buClr>
              <a:buSzPts val="3200"/>
              <a:buChar char="●"/>
              <a:defRPr sz="4267">
                <a:solidFill>
                  <a:schemeClr val="accent5"/>
                </a:solidFill>
              </a:defRPr>
            </a:lvl7pPr>
            <a:lvl8pPr marL="4876678" lvl="7" indent="-575719" rtl="0">
              <a:lnSpc>
                <a:spcPct val="115000"/>
              </a:lnSpc>
              <a:spcBef>
                <a:spcPts val="0"/>
              </a:spcBef>
              <a:spcAft>
                <a:spcPts val="0"/>
              </a:spcAft>
              <a:buClr>
                <a:schemeClr val="accent5"/>
              </a:buClr>
              <a:buSzPts val="3200"/>
              <a:buChar char="○"/>
              <a:defRPr sz="4267">
                <a:solidFill>
                  <a:schemeClr val="accent5"/>
                </a:solidFill>
              </a:defRPr>
            </a:lvl8pPr>
            <a:lvl9pPr marL="5486263" lvl="8" indent="-575719">
              <a:lnSpc>
                <a:spcPct val="115000"/>
              </a:lnSpc>
              <a:spcBef>
                <a:spcPts val="0"/>
              </a:spcBef>
              <a:spcAft>
                <a:spcPts val="0"/>
              </a:spcAft>
              <a:buClr>
                <a:schemeClr val="accent5"/>
              </a:buClr>
              <a:buSzPts val="3200"/>
              <a:buChar char="■"/>
              <a:defRPr sz="4267">
                <a:solidFill>
                  <a:schemeClr val="accent5"/>
                </a:solidFill>
              </a:defRPr>
            </a:lvl9pPr>
          </a:lstStyle>
          <a:p>
            <a:pPr lvl="0"/>
            <a:r>
              <a:rPr lang="en-US"/>
              <a:t>Click to edit Master text styles</a:t>
            </a:r>
          </a:p>
        </p:txBody>
      </p:sp>
      <p:sp>
        <p:nvSpPr>
          <p:cNvPr id="19" name="Google Shape;19;p4"/>
          <p:cNvSpPr txBox="1"/>
          <p:nvPr/>
        </p:nvSpPr>
        <p:spPr>
          <a:xfrm>
            <a:off x="520761" y="761433"/>
            <a:ext cx="864000" cy="871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800" b="1">
                <a:solidFill>
                  <a:schemeClr val="dk2"/>
                </a:solidFill>
                <a:latin typeface="Muli"/>
                <a:ea typeface="Muli"/>
                <a:cs typeface="Muli"/>
                <a:sym typeface="Muli"/>
              </a:rPr>
              <a:t>“</a:t>
            </a:r>
            <a:endParaRPr sz="12800" b="1">
              <a:solidFill>
                <a:schemeClr val="dk2"/>
              </a:solidFill>
              <a:latin typeface="Muli"/>
              <a:ea typeface="Muli"/>
              <a:cs typeface="Muli"/>
              <a:sym typeface="Muli"/>
            </a:endParaRPr>
          </a:p>
        </p:txBody>
      </p:sp>
      <p:sp>
        <p:nvSpPr>
          <p:cNvPr id="20" name="Google Shape;20;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AB61B8-1E91-4BF4-B40D-8FA9D9FA0E6B}" type="slidenum">
              <a:rPr lang="en-IN" smtClean="0"/>
              <a:t>‹#›</a:t>
            </a:fld>
            <a:endParaRPr lang="en-IN"/>
          </a:p>
        </p:txBody>
      </p:sp>
    </p:spTree>
    <p:extLst>
      <p:ext uri="{BB962C8B-B14F-4D97-AF65-F5344CB8AC3E}">
        <p14:creationId xmlns:p14="http://schemas.microsoft.com/office/powerpoint/2010/main" val="63442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7052466" y="3068433"/>
            <a:ext cx="4936332" cy="3581500"/>
          </a:xfrm>
          <a:prstGeom prst="rect">
            <a:avLst/>
          </a:prstGeom>
          <a:noFill/>
          <a:ln>
            <a:noFill/>
          </a:ln>
        </p:spPr>
      </p:pic>
      <p:sp>
        <p:nvSpPr>
          <p:cNvPr id="23" name="Google Shape;23;p5"/>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a:t>Click to edit Master title style</a:t>
            </a:r>
            <a:endParaRPr/>
          </a:p>
        </p:txBody>
      </p:sp>
      <p:sp>
        <p:nvSpPr>
          <p:cNvPr id="24" name="Google Shape;24;p5"/>
          <p:cNvSpPr txBox="1">
            <a:spLocks noGrp="1"/>
          </p:cNvSpPr>
          <p:nvPr>
            <p:ph type="body" idx="1"/>
          </p:nvPr>
        </p:nvSpPr>
        <p:spPr>
          <a:xfrm>
            <a:off x="609600" y="2717800"/>
            <a:ext cx="6572400" cy="2483600"/>
          </a:xfrm>
          <a:prstGeom prst="rect">
            <a:avLst/>
          </a:prstGeom>
        </p:spPr>
        <p:txBody>
          <a:bodyPr spcFirstLastPara="1" wrap="square" lIns="0" tIns="0" rIns="0" bIns="0" anchor="t" anchorCtr="0">
            <a:noAutofit/>
          </a:bodyPr>
          <a:lstStyle>
            <a:lvl1pPr marL="609585" lvl="0" indent="-491054">
              <a:spcBef>
                <a:spcPts val="800"/>
              </a:spcBef>
              <a:spcAft>
                <a:spcPts val="0"/>
              </a:spcAft>
              <a:buSzPts val="2200"/>
              <a:buChar char="●"/>
              <a:defRPr/>
            </a:lvl1pPr>
            <a:lvl2pPr marL="1219170" lvl="1" indent="-491054">
              <a:spcBef>
                <a:spcPts val="0"/>
              </a:spcBef>
              <a:spcAft>
                <a:spcPts val="0"/>
              </a:spcAft>
              <a:buSzPts val="2200"/>
              <a:buChar char="○"/>
              <a:defRPr/>
            </a:lvl2pPr>
            <a:lvl3pPr marL="1828754" lvl="2" indent="-491054">
              <a:spcBef>
                <a:spcPts val="0"/>
              </a:spcBef>
              <a:spcAft>
                <a:spcPts val="0"/>
              </a:spcAft>
              <a:buSzPts val="2200"/>
              <a:buChar char="■"/>
              <a:defRPr/>
            </a:lvl3pPr>
            <a:lvl4pPr marL="2438339" lvl="3" indent="-491054">
              <a:spcBef>
                <a:spcPts val="0"/>
              </a:spcBef>
              <a:spcAft>
                <a:spcPts val="0"/>
              </a:spcAft>
              <a:buSzPts val="2200"/>
              <a:buChar char="●"/>
              <a:defRPr/>
            </a:lvl4pPr>
            <a:lvl5pPr marL="3047924" lvl="4" indent="-491054">
              <a:spcBef>
                <a:spcPts val="0"/>
              </a:spcBef>
              <a:spcAft>
                <a:spcPts val="0"/>
              </a:spcAft>
              <a:buSzPts val="2200"/>
              <a:buChar char="○"/>
              <a:defRPr/>
            </a:lvl5pPr>
            <a:lvl6pPr marL="3657509" lvl="5" indent="-491054">
              <a:spcBef>
                <a:spcPts val="0"/>
              </a:spcBef>
              <a:spcAft>
                <a:spcPts val="0"/>
              </a:spcAft>
              <a:buSzPts val="2200"/>
              <a:buChar char="■"/>
              <a:defRPr/>
            </a:lvl6pPr>
            <a:lvl7pPr marL="4267093" lvl="6" indent="-491054">
              <a:spcBef>
                <a:spcPts val="0"/>
              </a:spcBef>
              <a:spcAft>
                <a:spcPts val="0"/>
              </a:spcAft>
              <a:buSzPts val="2200"/>
              <a:buChar char="●"/>
              <a:defRPr/>
            </a:lvl7pPr>
            <a:lvl8pPr marL="4876678" lvl="7" indent="-491054">
              <a:spcBef>
                <a:spcPts val="0"/>
              </a:spcBef>
              <a:spcAft>
                <a:spcPts val="0"/>
              </a:spcAft>
              <a:buSzPts val="2200"/>
              <a:buChar char="○"/>
              <a:defRPr/>
            </a:lvl8pPr>
            <a:lvl9pPr marL="5486263" lvl="8" indent="-491054">
              <a:spcBef>
                <a:spcPts val="0"/>
              </a:spcBef>
              <a:spcAft>
                <a:spcPts val="0"/>
              </a:spcAft>
              <a:buSzPts val="2200"/>
              <a:buChar char="■"/>
              <a:defRPr/>
            </a:lvl9pPr>
          </a:lstStyle>
          <a:p>
            <a:pPr lvl="0"/>
            <a:r>
              <a:rPr lang="en-US"/>
              <a:t>Click to edit Master text styles</a:t>
            </a:r>
          </a:p>
        </p:txBody>
      </p:sp>
      <p:sp>
        <p:nvSpPr>
          <p:cNvPr id="25" name="Google Shape;25;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AB61B8-1E91-4BF4-B40D-8FA9D9FA0E6B}" type="slidenum">
              <a:rPr lang="en-IN" smtClean="0"/>
              <a:t>‹#›</a:t>
            </a:fld>
            <a:endParaRPr lang="en-IN"/>
          </a:p>
        </p:txBody>
      </p:sp>
    </p:spTree>
    <p:extLst>
      <p:ext uri="{BB962C8B-B14F-4D97-AF65-F5344CB8AC3E}">
        <p14:creationId xmlns:p14="http://schemas.microsoft.com/office/powerpoint/2010/main" val="261115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mask">
  <p:cSld name="Title + 1 column + image mask">
    <p:bg>
      <p:bgPr>
        <a:solidFill>
          <a:schemeClr val="accent1"/>
        </a:solidFill>
        <a:effectLst/>
      </p:bgPr>
    </p:bg>
    <p:spTree>
      <p:nvGrpSpPr>
        <p:cNvPr id="1" name="Shape 26"/>
        <p:cNvGrpSpPr/>
        <p:nvPr/>
      </p:nvGrpSpPr>
      <p:grpSpPr>
        <a:xfrm>
          <a:off x="0" y="0"/>
          <a:ext cx="0" cy="0"/>
          <a:chOff x="0" y="0"/>
          <a:chExt cx="0" cy="0"/>
        </a:xfrm>
      </p:grpSpPr>
      <p:grpSp>
        <p:nvGrpSpPr>
          <p:cNvPr id="27" name="Google Shape;27;p6"/>
          <p:cNvGrpSpPr/>
          <p:nvPr/>
        </p:nvGrpSpPr>
        <p:grpSpPr>
          <a:xfrm>
            <a:off x="-192" y="5472"/>
            <a:ext cx="12192000" cy="6857984"/>
            <a:chOff x="238125" y="848325"/>
            <a:chExt cx="7143750" cy="4018350"/>
          </a:xfrm>
        </p:grpSpPr>
        <p:sp>
          <p:nvSpPr>
            <p:cNvPr id="28" name="Google Shape;28;p6"/>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6"/>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0" name="Google Shape;30;p6"/>
          <p:cNvSpPr txBox="1">
            <a:spLocks noGrp="1"/>
          </p:cNvSpPr>
          <p:nvPr>
            <p:ph type="title"/>
          </p:nvPr>
        </p:nvSpPr>
        <p:spPr>
          <a:xfrm>
            <a:off x="609600" y="1900233"/>
            <a:ext cx="4135200" cy="11432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31" name="Google Shape;31;p6"/>
          <p:cNvSpPr txBox="1">
            <a:spLocks noGrp="1"/>
          </p:cNvSpPr>
          <p:nvPr>
            <p:ph type="body" idx="1"/>
          </p:nvPr>
        </p:nvSpPr>
        <p:spPr>
          <a:xfrm>
            <a:off x="609600" y="3225800"/>
            <a:ext cx="4135200" cy="248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2" name="Google Shape;32;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FAB61B8-1E91-4BF4-B40D-8FA9D9FA0E6B}" type="slidenum">
              <a:rPr lang="en-IN" smtClean="0"/>
              <a:t>‹#›</a:t>
            </a:fld>
            <a:endParaRPr lang="en-IN"/>
          </a:p>
        </p:txBody>
      </p:sp>
    </p:spTree>
    <p:extLst>
      <p:ext uri="{BB962C8B-B14F-4D97-AF65-F5344CB8AC3E}">
        <p14:creationId xmlns:p14="http://schemas.microsoft.com/office/powerpoint/2010/main" val="204428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7277605" y="3163229"/>
            <a:ext cx="4711200" cy="3491500"/>
          </a:xfrm>
          <a:prstGeom prst="rect">
            <a:avLst/>
          </a:prstGeom>
          <a:noFill/>
          <a:ln>
            <a:noFill/>
          </a:ln>
        </p:spPr>
      </p:pic>
      <p:sp>
        <p:nvSpPr>
          <p:cNvPr id="35" name="Google Shape;35;p7"/>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a:t>Click to edit Master title style</a:t>
            </a:r>
            <a:endParaRPr/>
          </a:p>
        </p:txBody>
      </p:sp>
      <p:sp>
        <p:nvSpPr>
          <p:cNvPr id="36" name="Google Shape;36;p7"/>
          <p:cNvSpPr txBox="1">
            <a:spLocks noGrp="1"/>
          </p:cNvSpPr>
          <p:nvPr>
            <p:ph type="body" idx="1"/>
          </p:nvPr>
        </p:nvSpPr>
        <p:spPr>
          <a:xfrm>
            <a:off x="609600"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pPr lvl="0"/>
            <a:r>
              <a:rPr lang="en-US"/>
              <a:t>Click to edit Master text styles</a:t>
            </a:r>
          </a:p>
        </p:txBody>
      </p:sp>
      <p:sp>
        <p:nvSpPr>
          <p:cNvPr id="37" name="Google Shape;37;p7"/>
          <p:cNvSpPr txBox="1">
            <a:spLocks noGrp="1"/>
          </p:cNvSpPr>
          <p:nvPr>
            <p:ph type="body" idx="2"/>
          </p:nvPr>
        </p:nvSpPr>
        <p:spPr>
          <a:xfrm>
            <a:off x="3991904"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pPr lvl="0"/>
            <a:r>
              <a:rPr lang="en-US"/>
              <a:t>Click to edit Master text styles</a:t>
            </a:r>
          </a:p>
        </p:txBody>
      </p:sp>
      <p:sp>
        <p:nvSpPr>
          <p:cNvPr id="38" name="Google Shape;38;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AB61B8-1E91-4BF4-B40D-8FA9D9FA0E6B}" type="slidenum">
              <a:rPr lang="en-IN" smtClean="0"/>
              <a:t>‹#›</a:t>
            </a:fld>
            <a:endParaRPr lang="en-IN"/>
          </a:p>
        </p:txBody>
      </p:sp>
    </p:spTree>
    <p:extLst>
      <p:ext uri="{BB962C8B-B14F-4D97-AF65-F5344CB8AC3E}">
        <p14:creationId xmlns:p14="http://schemas.microsoft.com/office/powerpoint/2010/main" val="220965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r>
              <a:rPr lang="en-US"/>
              <a:t>Click to edit Master title style</a:t>
            </a:r>
            <a:endParaRPr/>
          </a:p>
        </p:txBody>
      </p:sp>
      <p:sp>
        <p:nvSpPr>
          <p:cNvPr id="41" name="Google Shape;41;p8"/>
          <p:cNvSpPr txBox="1">
            <a:spLocks noGrp="1"/>
          </p:cNvSpPr>
          <p:nvPr>
            <p:ph type="body" idx="1"/>
          </p:nvPr>
        </p:nvSpPr>
        <p:spPr>
          <a:xfrm>
            <a:off x="609600" y="2776433"/>
            <a:ext cx="3146400" cy="37912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42" name="Google Shape;42;p8"/>
          <p:cNvSpPr txBox="1">
            <a:spLocks noGrp="1"/>
          </p:cNvSpPr>
          <p:nvPr>
            <p:ph type="body" idx="2"/>
          </p:nvPr>
        </p:nvSpPr>
        <p:spPr>
          <a:xfrm>
            <a:off x="4522800" y="2776433"/>
            <a:ext cx="3146400" cy="37912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43" name="Google Shape;43;p8"/>
          <p:cNvSpPr txBox="1">
            <a:spLocks noGrp="1"/>
          </p:cNvSpPr>
          <p:nvPr>
            <p:ph type="body" idx="3"/>
          </p:nvPr>
        </p:nvSpPr>
        <p:spPr>
          <a:xfrm>
            <a:off x="8435996" y="2776433"/>
            <a:ext cx="3146400" cy="37912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44" name="Google Shape;44;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AB61B8-1E91-4BF4-B40D-8FA9D9FA0E6B}" type="slidenum">
              <a:rPr lang="en-IN" smtClean="0"/>
              <a:t>‹#›</a:t>
            </a:fld>
            <a:endParaRPr lang="en-IN"/>
          </a:p>
        </p:txBody>
      </p:sp>
    </p:spTree>
    <p:extLst>
      <p:ext uri="{BB962C8B-B14F-4D97-AF65-F5344CB8AC3E}">
        <p14:creationId xmlns:p14="http://schemas.microsoft.com/office/powerpoint/2010/main" val="1695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7830300" y="2967601"/>
            <a:ext cx="4158501" cy="3687199"/>
          </a:xfrm>
          <a:prstGeom prst="rect">
            <a:avLst/>
          </a:prstGeom>
          <a:noFill/>
          <a:ln>
            <a:noFill/>
          </a:ln>
        </p:spPr>
      </p:pic>
      <p:sp>
        <p:nvSpPr>
          <p:cNvPr id="47" name="Google Shape;47;p9"/>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a:t>Click to edit Master title style</a:t>
            </a:r>
            <a:endParaRPr/>
          </a:p>
        </p:txBody>
      </p:sp>
      <p:sp>
        <p:nvSpPr>
          <p:cNvPr id="48" name="Google Shape;48;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FAB61B8-1E91-4BF4-B40D-8FA9D9FA0E6B}" type="slidenum">
              <a:rPr lang="en-IN" smtClean="0"/>
              <a:t>‹#›</a:t>
            </a:fld>
            <a:endParaRPr lang="en-IN"/>
          </a:p>
        </p:txBody>
      </p:sp>
    </p:spTree>
    <p:extLst>
      <p:ext uri="{BB962C8B-B14F-4D97-AF65-F5344CB8AC3E}">
        <p14:creationId xmlns:p14="http://schemas.microsoft.com/office/powerpoint/2010/main" val="279611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illustration">
  <p:cSld name="Title only no illustration">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r>
              <a:rPr lang="en-US"/>
              <a:t>Click to edit Master title style</a:t>
            </a:r>
            <a:endParaRPr/>
          </a:p>
        </p:txBody>
      </p:sp>
      <p:sp>
        <p:nvSpPr>
          <p:cNvPr id="51" name="Google Shape;51;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FAB61B8-1E91-4BF4-B40D-8FA9D9FA0E6B}" type="slidenum">
              <a:rPr lang="en-IN" smtClean="0"/>
              <a:t>‹#›</a:t>
            </a:fld>
            <a:endParaRPr lang="en-IN"/>
          </a:p>
        </p:txBody>
      </p:sp>
    </p:spTree>
    <p:extLst>
      <p:ext uri="{BB962C8B-B14F-4D97-AF65-F5344CB8AC3E}">
        <p14:creationId xmlns:p14="http://schemas.microsoft.com/office/powerpoint/2010/main" val="35025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1392233"/>
            <a:ext cx="8400400" cy="11432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609600" y="2717800"/>
            <a:ext cx="6572400" cy="24836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a:buChar char="●"/>
              <a:defRPr sz="2200">
                <a:solidFill>
                  <a:schemeClr val="dk1"/>
                </a:solidFill>
                <a:latin typeface="Muli"/>
                <a:ea typeface="Muli"/>
                <a:cs typeface="Muli"/>
                <a:sym typeface="Muli"/>
              </a:defRPr>
            </a:lvl1pPr>
            <a:lvl2pPr marL="914400" lvl="1" indent="-368300">
              <a:lnSpc>
                <a:spcPct val="115000"/>
              </a:lnSpc>
              <a:spcBef>
                <a:spcPts val="0"/>
              </a:spcBef>
              <a:spcAft>
                <a:spcPts val="0"/>
              </a:spcAft>
              <a:buClr>
                <a:schemeClr val="accent5"/>
              </a:buClr>
              <a:buSzPts val="2200"/>
              <a:buFont typeface="Muli"/>
              <a:buChar char="○"/>
              <a:defRPr sz="2200">
                <a:solidFill>
                  <a:schemeClr val="dk1"/>
                </a:solidFill>
                <a:latin typeface="Muli"/>
                <a:ea typeface="Muli"/>
                <a:cs typeface="Muli"/>
                <a:sym typeface="Muli"/>
              </a:defRPr>
            </a:lvl2pPr>
            <a:lvl3pPr marL="1371600" lvl="2" indent="-368300">
              <a:lnSpc>
                <a:spcPct val="115000"/>
              </a:lnSpc>
              <a:spcBef>
                <a:spcPts val="0"/>
              </a:spcBef>
              <a:spcAft>
                <a:spcPts val="0"/>
              </a:spcAft>
              <a:buClr>
                <a:schemeClr val="accent4"/>
              </a:buClr>
              <a:buSzPts val="2200"/>
              <a:buFont typeface="Muli"/>
              <a:buChar char="■"/>
              <a:defRPr sz="2200">
                <a:solidFill>
                  <a:schemeClr val="dk1"/>
                </a:solidFill>
                <a:latin typeface="Muli"/>
                <a:ea typeface="Muli"/>
                <a:cs typeface="Muli"/>
                <a:sym typeface="Muli"/>
              </a:defRPr>
            </a:lvl3pPr>
            <a:lvl4pPr marL="1828800" lvl="3"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4pPr>
            <a:lvl5pPr marL="2286000" lvl="4"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5pPr>
            <a:lvl6pPr marL="2743200" lvl="5"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6pPr>
            <a:lvl7pPr marL="3200400" lvl="6"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7pPr>
            <a:lvl8pPr marL="3657600" lvl="7"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8pPr>
            <a:lvl9pPr marL="4114800" lvl="8"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a:buNone/>
              <a:defRPr sz="1733">
                <a:solidFill>
                  <a:schemeClr val="dk2"/>
                </a:solidFill>
                <a:latin typeface="Poppins"/>
                <a:ea typeface="Poppins"/>
                <a:cs typeface="Poppins"/>
                <a:sym typeface="Poppins"/>
              </a:defRPr>
            </a:lvl1pPr>
            <a:lvl2pPr lvl="1" algn="r">
              <a:buNone/>
              <a:defRPr sz="1733">
                <a:solidFill>
                  <a:schemeClr val="dk2"/>
                </a:solidFill>
                <a:latin typeface="Poppins"/>
                <a:ea typeface="Poppins"/>
                <a:cs typeface="Poppins"/>
                <a:sym typeface="Poppins"/>
              </a:defRPr>
            </a:lvl2pPr>
            <a:lvl3pPr lvl="2" algn="r">
              <a:buNone/>
              <a:defRPr sz="1733">
                <a:solidFill>
                  <a:schemeClr val="dk2"/>
                </a:solidFill>
                <a:latin typeface="Poppins"/>
                <a:ea typeface="Poppins"/>
                <a:cs typeface="Poppins"/>
                <a:sym typeface="Poppins"/>
              </a:defRPr>
            </a:lvl3pPr>
            <a:lvl4pPr lvl="3" algn="r">
              <a:buNone/>
              <a:defRPr sz="1733">
                <a:solidFill>
                  <a:schemeClr val="dk2"/>
                </a:solidFill>
                <a:latin typeface="Poppins"/>
                <a:ea typeface="Poppins"/>
                <a:cs typeface="Poppins"/>
                <a:sym typeface="Poppins"/>
              </a:defRPr>
            </a:lvl4pPr>
            <a:lvl5pPr lvl="4" algn="r">
              <a:buNone/>
              <a:defRPr sz="1733">
                <a:solidFill>
                  <a:schemeClr val="dk2"/>
                </a:solidFill>
                <a:latin typeface="Poppins"/>
                <a:ea typeface="Poppins"/>
                <a:cs typeface="Poppins"/>
                <a:sym typeface="Poppins"/>
              </a:defRPr>
            </a:lvl5pPr>
            <a:lvl6pPr lvl="5" algn="r">
              <a:buNone/>
              <a:defRPr sz="1733">
                <a:solidFill>
                  <a:schemeClr val="dk2"/>
                </a:solidFill>
                <a:latin typeface="Poppins"/>
                <a:ea typeface="Poppins"/>
                <a:cs typeface="Poppins"/>
                <a:sym typeface="Poppins"/>
              </a:defRPr>
            </a:lvl6pPr>
            <a:lvl7pPr lvl="6" algn="r">
              <a:buNone/>
              <a:defRPr sz="1733">
                <a:solidFill>
                  <a:schemeClr val="dk2"/>
                </a:solidFill>
                <a:latin typeface="Poppins"/>
                <a:ea typeface="Poppins"/>
                <a:cs typeface="Poppins"/>
                <a:sym typeface="Poppins"/>
              </a:defRPr>
            </a:lvl7pPr>
            <a:lvl8pPr lvl="7" algn="r">
              <a:buNone/>
              <a:defRPr sz="1733">
                <a:solidFill>
                  <a:schemeClr val="dk2"/>
                </a:solidFill>
                <a:latin typeface="Poppins"/>
                <a:ea typeface="Poppins"/>
                <a:cs typeface="Poppins"/>
                <a:sym typeface="Poppins"/>
              </a:defRPr>
            </a:lvl8pPr>
            <a:lvl9pPr lvl="8" algn="r">
              <a:buNone/>
              <a:defRPr sz="1733">
                <a:solidFill>
                  <a:schemeClr val="dk2"/>
                </a:solidFill>
                <a:latin typeface="Poppins"/>
                <a:ea typeface="Poppins"/>
                <a:cs typeface="Poppins"/>
                <a:sym typeface="Poppins"/>
              </a:defRPr>
            </a:lvl9pPr>
          </a:lstStyle>
          <a:p>
            <a:fld id="{9FAB61B8-1E91-4BF4-B40D-8FA9D9FA0E6B}" type="slidenum">
              <a:rPr lang="en-IN" smtClean="0"/>
              <a:t>‹#›</a:t>
            </a:fld>
            <a:endParaRPr lang="en-IN"/>
          </a:p>
        </p:txBody>
      </p:sp>
    </p:spTree>
    <p:extLst>
      <p:ext uri="{BB962C8B-B14F-4D97-AF65-F5344CB8AC3E}">
        <p14:creationId xmlns:p14="http://schemas.microsoft.com/office/powerpoint/2010/main" val="262302148"/>
      </p:ext>
    </p:extLst>
  </p:cSld>
  <p:clrMap bg1="lt1" tx1="dk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44FF36-22FD-49D7-9F7E-21CB40ACB3AC}"/>
              </a:ext>
            </a:extLst>
          </p:cNvPr>
          <p:cNvSpPr>
            <a:spLocks noGrp="1"/>
          </p:cNvSpPr>
          <p:nvPr>
            <p:ph type="ctrTitle"/>
          </p:nvPr>
        </p:nvSpPr>
        <p:spPr>
          <a:xfrm>
            <a:off x="914400" y="1131215"/>
            <a:ext cx="7188000" cy="3704551"/>
          </a:xfrm>
          <a:solidFill>
            <a:schemeClr val="accent5">
              <a:lumMod val="50000"/>
            </a:schemeClr>
          </a:solidFill>
        </p:spPr>
        <p:txBody>
          <a:bodyPr/>
          <a:lstStyle/>
          <a:p>
            <a:pPr algn="ctr"/>
            <a:br>
              <a:rPr lang="en-US" dirty="0">
                <a:latin typeface="Amatic SC" panose="00000500000000000000" pitchFamily="2" charset="-79"/>
                <a:cs typeface="Amatic SC" panose="00000500000000000000" pitchFamily="2" charset="-79"/>
              </a:rPr>
            </a:br>
            <a:r>
              <a:rPr lang="en-US" dirty="0">
                <a:latin typeface="Amatic SC" panose="00000500000000000000" pitchFamily="2" charset="-79"/>
                <a:cs typeface="Amatic SC" panose="00000500000000000000" pitchFamily="2" charset="-79"/>
              </a:rPr>
              <a:t>Esp32-Web Server</a:t>
            </a:r>
            <a:br>
              <a:rPr lang="en-US" dirty="0">
                <a:latin typeface="Amatic SC" panose="00000500000000000000" pitchFamily="2" charset="-79"/>
                <a:cs typeface="Amatic SC" panose="00000500000000000000" pitchFamily="2" charset="-79"/>
              </a:rPr>
            </a:br>
            <a:endParaRPr lang="en-US"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157044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73FDE7-28DC-BB6D-44A5-08DBE6DB2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14400" y="1857081"/>
            <a:ext cx="9306900" cy="4628559"/>
          </a:xfrm>
          <a:prstGeom prst="rect">
            <a:avLst/>
          </a:prstGeom>
        </p:spPr>
      </p:pic>
      <p:sp>
        <p:nvSpPr>
          <p:cNvPr id="10" name="Rectangle 9">
            <a:extLst>
              <a:ext uri="{FF2B5EF4-FFF2-40B4-BE49-F238E27FC236}">
                <a16:creationId xmlns:a16="http://schemas.microsoft.com/office/drawing/2014/main" id="{A0815960-F515-7CC1-038B-239D89E39039}"/>
              </a:ext>
            </a:extLst>
          </p:cNvPr>
          <p:cNvSpPr/>
          <p:nvPr/>
        </p:nvSpPr>
        <p:spPr>
          <a:xfrm>
            <a:off x="914400" y="1834223"/>
            <a:ext cx="3310613" cy="7918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 name="Title 10">
            <a:extLst>
              <a:ext uri="{FF2B5EF4-FFF2-40B4-BE49-F238E27FC236}">
                <a16:creationId xmlns:a16="http://schemas.microsoft.com/office/drawing/2014/main" id="{CA4AA437-8CD9-864E-D796-C1AEBC056EE2}"/>
              </a:ext>
            </a:extLst>
          </p:cNvPr>
          <p:cNvSpPr>
            <a:spLocks noGrp="1"/>
          </p:cNvSpPr>
          <p:nvPr>
            <p:ph type="ctrTitle"/>
          </p:nvPr>
        </p:nvSpPr>
        <p:spPr>
          <a:xfrm>
            <a:off x="3101419" y="287823"/>
            <a:ext cx="6630800" cy="1546400"/>
          </a:xfrm>
        </p:spPr>
        <p:txBody>
          <a:bodyPr/>
          <a:lstStyle/>
          <a:p>
            <a:br>
              <a:rPr lang="en-IN" b="1" i="0" dirty="0">
                <a:solidFill>
                  <a:srgbClr val="3A3A3A"/>
                </a:solidFill>
                <a:effectLst/>
                <a:latin typeface="Helvetica" panose="020B0604020202020204" pitchFamily="34" charset="0"/>
              </a:rPr>
            </a:br>
            <a:r>
              <a:rPr lang="en-IN" sz="6600" dirty="0">
                <a:solidFill>
                  <a:schemeClr val="accent2"/>
                </a:solidFill>
                <a:latin typeface="Amatic SC" panose="00000500000000000000" pitchFamily="2" charset="-79"/>
                <a:cs typeface="Amatic SC" panose="00000500000000000000" pitchFamily="2" charset="-79"/>
              </a:rPr>
              <a:t>Schematic</a:t>
            </a:r>
            <a:r>
              <a:rPr lang="en-IN" sz="6600" dirty="0">
                <a:solidFill>
                  <a:schemeClr val="accent3">
                    <a:lumMod val="20000"/>
                    <a:lumOff val="80000"/>
                  </a:schemeClr>
                </a:solidFill>
                <a:latin typeface="Amatic SC" panose="00000500000000000000" pitchFamily="2" charset="-79"/>
                <a:cs typeface="Amatic SC" panose="00000500000000000000" pitchFamily="2" charset="-79"/>
              </a:rPr>
              <a:t> </a:t>
            </a:r>
            <a:r>
              <a:rPr lang="en-IN" sz="6600" dirty="0">
                <a:solidFill>
                  <a:schemeClr val="tx1">
                    <a:lumMod val="75000"/>
                  </a:schemeClr>
                </a:solidFill>
                <a:latin typeface="Amatic SC" panose="00000500000000000000" pitchFamily="2" charset="-79"/>
                <a:cs typeface="Amatic SC" panose="00000500000000000000" pitchFamily="2" charset="-79"/>
              </a:rPr>
              <a:t>diagram</a:t>
            </a:r>
          </a:p>
        </p:txBody>
      </p:sp>
      <p:sp>
        <p:nvSpPr>
          <p:cNvPr id="2" name="Subtitle 1">
            <a:extLst>
              <a:ext uri="{FF2B5EF4-FFF2-40B4-BE49-F238E27FC236}">
                <a16:creationId xmlns:a16="http://schemas.microsoft.com/office/drawing/2014/main" id="{D73B0708-9874-F2B4-35D2-D521BF86C88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3358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534547-592B-6019-C15C-2B8D6E5081B0}"/>
              </a:ext>
            </a:extLst>
          </p:cNvPr>
          <p:cNvSpPr>
            <a:spLocks noGrp="1"/>
          </p:cNvSpPr>
          <p:nvPr>
            <p:ph type="body" idx="1"/>
          </p:nvPr>
        </p:nvSpPr>
        <p:spPr>
          <a:xfrm>
            <a:off x="782423" y="1515409"/>
            <a:ext cx="5514681" cy="3989843"/>
          </a:xfrm>
        </p:spPr>
        <p:txBody>
          <a:bodyPr/>
          <a:lstStyle/>
          <a:p>
            <a:pPr marL="135464" indent="0">
              <a:buNone/>
            </a:pPr>
            <a:r>
              <a:rPr lang="en-IN" sz="9600" b="1" i="0" dirty="0">
                <a:solidFill>
                  <a:schemeClr val="accent2"/>
                </a:solidFill>
                <a:latin typeface="Amatic SC" panose="00000500000000000000" pitchFamily="2" charset="-79"/>
                <a:cs typeface="Amatic SC" panose="00000500000000000000" pitchFamily="2" charset="-79"/>
              </a:rPr>
              <a:t>Code </a:t>
            </a:r>
          </a:p>
          <a:p>
            <a:pPr marL="135464" indent="0">
              <a:buNone/>
            </a:pPr>
            <a:r>
              <a:rPr lang="en-IN" sz="9600" b="1" i="0" dirty="0" err="1">
                <a:solidFill>
                  <a:schemeClr val="accent2"/>
                </a:solidFill>
                <a:latin typeface="Amatic SC" panose="00000500000000000000" pitchFamily="2" charset="-79"/>
                <a:cs typeface="Amatic SC" panose="00000500000000000000" pitchFamily="2" charset="-79"/>
              </a:rPr>
              <a:t>explain</a:t>
            </a:r>
            <a:r>
              <a:rPr lang="en-IN" sz="9600" b="1" i="0" dirty="0" err="1">
                <a:solidFill>
                  <a:schemeClr val="tx1">
                    <a:lumMod val="75000"/>
                  </a:schemeClr>
                </a:solidFill>
                <a:latin typeface="Amatic SC" panose="00000500000000000000" pitchFamily="2" charset="-79"/>
                <a:cs typeface="Amatic SC" panose="00000500000000000000" pitchFamily="2" charset="-79"/>
              </a:rPr>
              <a:t>ation</a:t>
            </a:r>
            <a:endParaRPr lang="en-IN" sz="9600" dirty="0"/>
          </a:p>
        </p:txBody>
      </p:sp>
      <p:sp>
        <p:nvSpPr>
          <p:cNvPr id="3" name="Title 2">
            <a:extLst>
              <a:ext uri="{FF2B5EF4-FFF2-40B4-BE49-F238E27FC236}">
                <a16:creationId xmlns:a16="http://schemas.microsoft.com/office/drawing/2014/main" id="{D712CEA6-4446-E1BB-240F-A4BC3B285A41}"/>
              </a:ext>
            </a:extLst>
          </p:cNvPr>
          <p:cNvSpPr>
            <a:spLocks noGrp="1"/>
          </p:cNvSpPr>
          <p:nvPr>
            <p:ph type="title" idx="4294967295"/>
          </p:nvPr>
        </p:nvSpPr>
        <p:spPr>
          <a:xfrm>
            <a:off x="0" y="3963988"/>
            <a:ext cx="4135438" cy="1144587"/>
          </a:xfrm>
        </p:spPr>
        <p:txBody>
          <a:bodyPr/>
          <a:lstStyle/>
          <a:p>
            <a:br>
              <a:rPr lang="en-IN" sz="6000" b="1" i="0" dirty="0">
                <a:solidFill>
                  <a:schemeClr val="accent3">
                    <a:lumMod val="20000"/>
                    <a:lumOff val="80000"/>
                  </a:schemeClr>
                </a:solidFill>
                <a:latin typeface="Amatic SC" panose="00000500000000000000" pitchFamily="2" charset="-79"/>
                <a:cs typeface="Amatic SC" panose="00000500000000000000" pitchFamily="2" charset="-79"/>
              </a:rPr>
            </a:br>
            <a:endParaRPr lang="en-IN" dirty="0"/>
          </a:p>
        </p:txBody>
      </p:sp>
    </p:spTree>
    <p:extLst>
      <p:ext uri="{BB962C8B-B14F-4D97-AF65-F5344CB8AC3E}">
        <p14:creationId xmlns:p14="http://schemas.microsoft.com/office/powerpoint/2010/main" val="135370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7F48-7E39-42E9-9473-09E64DA4C263}"/>
              </a:ext>
            </a:extLst>
          </p:cNvPr>
          <p:cNvSpPr>
            <a:spLocks noGrp="1"/>
          </p:cNvSpPr>
          <p:nvPr>
            <p:ph type="title"/>
          </p:nvPr>
        </p:nvSpPr>
        <p:spPr>
          <a:xfrm>
            <a:off x="4282299" y="569961"/>
            <a:ext cx="8400400" cy="1143200"/>
          </a:xfrm>
        </p:spPr>
        <p:txBody>
          <a:bodyPr/>
          <a:lstStyle/>
          <a:p>
            <a:r>
              <a:rPr lang="en-IN" sz="6600" dirty="0">
                <a:solidFill>
                  <a:schemeClr val="accent2"/>
                </a:solidFill>
                <a:latin typeface="Amatic SC" panose="00000500000000000000" pitchFamily="2" charset="-79"/>
                <a:cs typeface="Amatic SC" panose="00000500000000000000" pitchFamily="2" charset="-79"/>
              </a:rPr>
              <a:t>simulat</a:t>
            </a:r>
            <a:r>
              <a:rPr lang="en-IN" sz="6600" dirty="0">
                <a:solidFill>
                  <a:schemeClr val="tx1">
                    <a:lumMod val="75000"/>
                  </a:schemeClr>
                </a:solidFill>
                <a:latin typeface="Amatic SC" panose="00000500000000000000" pitchFamily="2" charset="-79"/>
                <a:cs typeface="Amatic SC" panose="00000500000000000000" pitchFamily="2" charset="-79"/>
              </a:rPr>
              <a:t>ion</a:t>
            </a:r>
          </a:p>
        </p:txBody>
      </p:sp>
      <p:sp>
        <p:nvSpPr>
          <p:cNvPr id="3" name="Text Placeholder 2">
            <a:extLst>
              <a:ext uri="{FF2B5EF4-FFF2-40B4-BE49-F238E27FC236}">
                <a16:creationId xmlns:a16="http://schemas.microsoft.com/office/drawing/2014/main" id="{C54703BE-290D-4BD1-997D-4DB6881E4E2B}"/>
              </a:ext>
            </a:extLst>
          </p:cNvPr>
          <p:cNvSpPr>
            <a:spLocks noGrp="1"/>
          </p:cNvSpPr>
          <p:nvPr>
            <p:ph type="body" idx="1"/>
          </p:nvPr>
        </p:nvSpPr>
        <p:spPr>
          <a:xfrm>
            <a:off x="439917" y="1973082"/>
            <a:ext cx="6572400" cy="2483600"/>
          </a:xfrm>
        </p:spPr>
        <p:txBody>
          <a:bodyPr/>
          <a:lstStyle/>
          <a:p>
            <a:pPr algn="ctr">
              <a:lnSpc>
                <a:spcPct val="200000"/>
              </a:lnSpc>
              <a:buClr>
                <a:schemeClr val="tx1">
                  <a:lumMod val="75000"/>
                </a:schemeClr>
              </a:buClr>
              <a:buFont typeface="Wingdings" panose="05000000000000000000" pitchFamily="2" charset="2"/>
              <a:buChar char="Ø"/>
            </a:pPr>
            <a:r>
              <a:rPr lang="en-US" i="0" dirty="0">
                <a:solidFill>
                  <a:schemeClr val="accent2"/>
                </a:solidFill>
                <a:effectLst/>
                <a:latin typeface="Amasis MT Pro Light" panose="02040304050005020304" pitchFamily="18" charset="0"/>
                <a:cs typeface="Amatic SC" panose="00000500000000000000" pitchFamily="2" charset="-79"/>
              </a:rPr>
              <a:t>To access the web server, open your browser, paste the ESP32 IP address, and you’ll see the following page.</a:t>
            </a:r>
          </a:p>
          <a:p>
            <a:pPr algn="ctr">
              <a:lnSpc>
                <a:spcPct val="200000"/>
              </a:lnSpc>
              <a:buClr>
                <a:schemeClr val="tx1">
                  <a:lumMod val="75000"/>
                </a:schemeClr>
              </a:buClr>
              <a:buFont typeface="Wingdings" panose="05000000000000000000" pitchFamily="2" charset="2"/>
              <a:buChar char="Ø"/>
            </a:pPr>
            <a:r>
              <a:rPr lang="en-US" dirty="0">
                <a:solidFill>
                  <a:schemeClr val="accent2"/>
                </a:solidFill>
                <a:latin typeface="Amasis MT Pro Light" panose="02040304050005020304" pitchFamily="18" charset="0"/>
                <a:cs typeface="Amatic SC" panose="00000500000000000000" pitchFamily="2" charset="-79"/>
              </a:rPr>
              <a:t> </a:t>
            </a:r>
            <a:r>
              <a:rPr lang="en-US" i="0" dirty="0">
                <a:solidFill>
                  <a:schemeClr val="accent2"/>
                </a:solidFill>
                <a:effectLst/>
                <a:latin typeface="Amasis MT Pro Light" panose="02040304050005020304" pitchFamily="18" charset="0"/>
                <a:cs typeface="Amatic SC" panose="00000500000000000000" pitchFamily="2" charset="-79"/>
              </a:rPr>
              <a:t>If you take a look at the Serial Monitor, you can see what’s happening on the background. The ESP receives an HTTP request from a new client</a:t>
            </a:r>
            <a:endParaRPr lang="en-IN" dirty="0">
              <a:solidFill>
                <a:schemeClr val="accent2"/>
              </a:solidFill>
              <a:latin typeface="Amasis MT Pro Light" panose="02040304050005020304" pitchFamily="18" charset="0"/>
              <a:cs typeface="Amatic SC" panose="00000500000000000000" pitchFamily="2" charset="-79"/>
            </a:endParaRPr>
          </a:p>
        </p:txBody>
      </p:sp>
    </p:spTree>
    <p:extLst>
      <p:ext uri="{BB962C8B-B14F-4D97-AF65-F5344CB8AC3E}">
        <p14:creationId xmlns:p14="http://schemas.microsoft.com/office/powerpoint/2010/main" val="230603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40F68D-7DA3-FF4B-B5D4-1D27D12C7D40}"/>
              </a:ext>
            </a:extLst>
          </p:cNvPr>
          <p:cNvSpPr>
            <a:spLocks noGrp="1"/>
          </p:cNvSpPr>
          <p:nvPr>
            <p:ph type="ctrTitle"/>
          </p:nvPr>
        </p:nvSpPr>
        <p:spPr/>
        <p:txBody>
          <a:bodyPr/>
          <a:lstStyle/>
          <a:p>
            <a:endParaRPr lang="en-IN"/>
          </a:p>
        </p:txBody>
      </p:sp>
      <p:sp>
        <p:nvSpPr>
          <p:cNvPr id="19" name="Subtitle 18">
            <a:extLst>
              <a:ext uri="{FF2B5EF4-FFF2-40B4-BE49-F238E27FC236}">
                <a16:creationId xmlns:a16="http://schemas.microsoft.com/office/drawing/2014/main" id="{C82DB39D-D60D-663B-A2CC-67505D032D60}"/>
              </a:ext>
            </a:extLst>
          </p:cNvPr>
          <p:cNvSpPr>
            <a:spLocks noGrp="1"/>
          </p:cNvSpPr>
          <p:nvPr>
            <p:ph type="subTitle" idx="1"/>
          </p:nvPr>
        </p:nvSpPr>
        <p:spPr/>
        <p:txBody>
          <a:bodyPr/>
          <a:lstStyle/>
          <a:p>
            <a:endParaRPr lang="en-IN"/>
          </a:p>
        </p:txBody>
      </p:sp>
      <p:sp>
        <p:nvSpPr>
          <p:cNvPr id="7" name="AutoShape 4" descr="White LED is turned ON ">
            <a:extLst>
              <a:ext uri="{FF2B5EF4-FFF2-40B4-BE49-F238E27FC236}">
                <a16:creationId xmlns:a16="http://schemas.microsoft.com/office/drawing/2014/main" id="{6A54F1DA-1133-009C-2392-1A25B0D9CB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56865B81-C1D0-DB09-62D5-598137C93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4" y="957386"/>
            <a:ext cx="8239125" cy="5779861"/>
          </a:xfrm>
          <a:prstGeom prst="rect">
            <a:avLst/>
          </a:prstGeom>
        </p:spPr>
      </p:pic>
      <p:sp>
        <p:nvSpPr>
          <p:cNvPr id="8" name="TextBox 7">
            <a:extLst>
              <a:ext uri="{FF2B5EF4-FFF2-40B4-BE49-F238E27FC236}">
                <a16:creationId xmlns:a16="http://schemas.microsoft.com/office/drawing/2014/main" id="{40B1D849-B11B-D38D-2A01-236A1977ADC6}"/>
              </a:ext>
            </a:extLst>
          </p:cNvPr>
          <p:cNvSpPr txBox="1"/>
          <p:nvPr/>
        </p:nvSpPr>
        <p:spPr>
          <a:xfrm>
            <a:off x="4415125" y="0"/>
            <a:ext cx="6096000" cy="1015663"/>
          </a:xfrm>
          <a:prstGeom prst="rect">
            <a:avLst/>
          </a:prstGeom>
          <a:noFill/>
        </p:spPr>
        <p:txBody>
          <a:bodyPr wrap="square">
            <a:spAutoFit/>
          </a:bodyPr>
          <a:lstStyle/>
          <a:p>
            <a:r>
              <a:rPr lang="en-IN" sz="6000" b="1" dirty="0">
                <a:solidFill>
                  <a:schemeClr val="accent2"/>
                </a:solidFill>
                <a:latin typeface="Amatic SC" panose="00000500000000000000" pitchFamily="2" charset="-79"/>
                <a:cs typeface="Amatic SC" panose="00000500000000000000" pitchFamily="2" charset="-79"/>
              </a:rPr>
              <a:t>Demo of </a:t>
            </a:r>
            <a:r>
              <a:rPr lang="en-IN" sz="6000" b="1" dirty="0">
                <a:solidFill>
                  <a:schemeClr val="tx1">
                    <a:lumMod val="75000"/>
                  </a:schemeClr>
                </a:solidFill>
                <a:latin typeface="Amatic SC" panose="00000500000000000000" pitchFamily="2" charset="-79"/>
                <a:cs typeface="Amatic SC" panose="00000500000000000000" pitchFamily="2" charset="-79"/>
              </a:rPr>
              <a:t>out put</a:t>
            </a:r>
            <a:endParaRPr lang="en-IN" sz="6000" b="1" dirty="0"/>
          </a:p>
        </p:txBody>
      </p:sp>
    </p:spTree>
    <p:extLst>
      <p:ext uri="{BB962C8B-B14F-4D97-AF65-F5344CB8AC3E}">
        <p14:creationId xmlns:p14="http://schemas.microsoft.com/office/powerpoint/2010/main" val="417009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athletic game, sport&#10;&#10;Description automatically generated">
            <a:extLst>
              <a:ext uri="{FF2B5EF4-FFF2-40B4-BE49-F238E27FC236}">
                <a16:creationId xmlns:a16="http://schemas.microsoft.com/office/drawing/2014/main" id="{4CEB69B1-0DF6-5DE0-537C-F9630FF05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52" y="671322"/>
            <a:ext cx="8149343" cy="5563377"/>
          </a:xfrm>
          <a:prstGeom prst="rect">
            <a:avLst/>
          </a:prstGeom>
        </p:spPr>
      </p:pic>
      <p:sp>
        <p:nvSpPr>
          <p:cNvPr id="6" name="Title 5">
            <a:extLst>
              <a:ext uri="{FF2B5EF4-FFF2-40B4-BE49-F238E27FC236}">
                <a16:creationId xmlns:a16="http://schemas.microsoft.com/office/drawing/2014/main" id="{3B3F290E-DECB-D759-93C6-9F1FEC68C7B5}"/>
              </a:ext>
            </a:extLst>
          </p:cNvPr>
          <p:cNvSpPr>
            <a:spLocks noGrp="1"/>
          </p:cNvSpPr>
          <p:nvPr>
            <p:ph type="title"/>
          </p:nvPr>
        </p:nvSpPr>
        <p:spPr>
          <a:xfrm>
            <a:off x="2333625" y="623301"/>
            <a:ext cx="8400400" cy="1143200"/>
          </a:xfrm>
        </p:spPr>
        <p:txBody>
          <a:bodyPr/>
          <a:lstStyle/>
          <a:p>
            <a:endParaRPr lang="en-IN" sz="7200" dirty="0">
              <a:solidFill>
                <a:schemeClr val="tx1">
                  <a:lumMod val="75000"/>
                </a:schemeClr>
              </a:solidFill>
              <a:latin typeface="Amatic SC" panose="00000500000000000000" pitchFamily="2" charset="-79"/>
              <a:cs typeface="Amatic SC" panose="00000500000000000000" pitchFamily="2" charset="-79"/>
            </a:endParaRPr>
          </a:p>
        </p:txBody>
      </p:sp>
      <p:sp>
        <p:nvSpPr>
          <p:cNvPr id="2" name="AutoShape 2" descr="White LED is turned ON ">
            <a:extLst>
              <a:ext uri="{FF2B5EF4-FFF2-40B4-BE49-F238E27FC236}">
                <a16:creationId xmlns:a16="http://schemas.microsoft.com/office/drawing/2014/main" id="{CB9703F6-D964-E938-D52F-40C041988E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9439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7ED6-B7FD-4901-8484-BC150C32C5E3}"/>
              </a:ext>
            </a:extLst>
          </p:cNvPr>
          <p:cNvSpPr>
            <a:spLocks noGrp="1"/>
          </p:cNvSpPr>
          <p:nvPr>
            <p:ph type="title"/>
          </p:nvPr>
        </p:nvSpPr>
        <p:spPr>
          <a:xfrm>
            <a:off x="4747967" y="110188"/>
            <a:ext cx="8400400" cy="1143200"/>
          </a:xfrm>
        </p:spPr>
        <p:txBody>
          <a:bodyPr/>
          <a:lstStyle/>
          <a:p>
            <a:r>
              <a:rPr lang="en-IN" sz="6600" dirty="0">
                <a:solidFill>
                  <a:schemeClr val="accent2"/>
                </a:solidFill>
                <a:latin typeface="Amatic SC" panose="00000500000000000000" pitchFamily="2" charset="-79"/>
                <a:cs typeface="Amatic SC" panose="00000500000000000000" pitchFamily="2" charset="-79"/>
              </a:rPr>
              <a:t>outco</a:t>
            </a:r>
            <a:r>
              <a:rPr lang="en-IN" sz="6600" dirty="0">
                <a:solidFill>
                  <a:schemeClr val="tx1">
                    <a:lumMod val="75000"/>
                  </a:schemeClr>
                </a:solidFill>
                <a:latin typeface="Amatic SC" panose="00000500000000000000" pitchFamily="2" charset="-79"/>
                <a:cs typeface="Amatic SC" panose="00000500000000000000" pitchFamily="2" charset="-79"/>
              </a:rPr>
              <a:t>me</a:t>
            </a:r>
          </a:p>
        </p:txBody>
      </p:sp>
      <p:sp>
        <p:nvSpPr>
          <p:cNvPr id="3" name="Text Placeholder 2">
            <a:extLst>
              <a:ext uri="{FF2B5EF4-FFF2-40B4-BE49-F238E27FC236}">
                <a16:creationId xmlns:a16="http://schemas.microsoft.com/office/drawing/2014/main" id="{9AF3A008-2476-4E60-8376-D7C61F634350}"/>
              </a:ext>
            </a:extLst>
          </p:cNvPr>
          <p:cNvSpPr>
            <a:spLocks noGrp="1"/>
          </p:cNvSpPr>
          <p:nvPr>
            <p:ph type="body" idx="4294967295"/>
          </p:nvPr>
        </p:nvSpPr>
        <p:spPr>
          <a:xfrm>
            <a:off x="254524" y="1434527"/>
            <a:ext cx="7588577" cy="5134175"/>
          </a:xfrm>
        </p:spPr>
        <p:txBody>
          <a:bodyPr/>
          <a:lstStyle/>
          <a:p>
            <a:pPr algn="ctr">
              <a:lnSpc>
                <a:spcPct val="150000"/>
              </a:lnSpc>
              <a:buClr>
                <a:schemeClr val="tx1">
                  <a:lumMod val="75000"/>
                </a:schemeClr>
              </a:buClr>
              <a:buFont typeface="Wingdings" panose="05000000000000000000" pitchFamily="2" charset="2"/>
              <a:buChar char="ü"/>
            </a:pPr>
            <a:r>
              <a:rPr lang="en-US" sz="2000" i="0" dirty="0">
                <a:solidFill>
                  <a:schemeClr val="accent2"/>
                </a:solidFill>
                <a:effectLst/>
                <a:latin typeface="Amasis MT Pro Light" panose="02040304050005020304" pitchFamily="18" charset="0"/>
              </a:rPr>
              <a:t>The web server-built controls two LEDs connected to the ESP32 GPIO </a:t>
            </a:r>
            <a:r>
              <a:rPr lang="en-US" sz="2000" dirty="0">
                <a:solidFill>
                  <a:schemeClr val="accent2"/>
                </a:solidFill>
                <a:latin typeface="Amasis MT Pro Light" panose="02040304050005020304" pitchFamily="18" charset="0"/>
              </a:rPr>
              <a:t>5</a:t>
            </a:r>
            <a:r>
              <a:rPr lang="en-US" sz="2000" i="0" dirty="0">
                <a:solidFill>
                  <a:schemeClr val="accent2"/>
                </a:solidFill>
                <a:effectLst/>
                <a:latin typeface="Amasis MT Pro Light" panose="02040304050005020304" pitchFamily="18" charset="0"/>
              </a:rPr>
              <a:t> and GPIO </a:t>
            </a:r>
            <a:r>
              <a:rPr lang="en-US" sz="2000" dirty="0">
                <a:solidFill>
                  <a:schemeClr val="accent2"/>
                </a:solidFill>
                <a:latin typeface="Amasis MT Pro Light" panose="02040304050005020304" pitchFamily="18" charset="0"/>
              </a:rPr>
              <a:t>15</a:t>
            </a:r>
            <a:r>
              <a:rPr lang="en-US" sz="2000" i="0" dirty="0">
                <a:solidFill>
                  <a:schemeClr val="accent2"/>
                </a:solidFill>
                <a:effectLst/>
                <a:latin typeface="Amasis MT Pro Light" panose="02040304050005020304" pitchFamily="18" charset="0"/>
              </a:rPr>
              <a:t>;</a:t>
            </a:r>
          </a:p>
          <a:p>
            <a:pPr algn="ctr">
              <a:lnSpc>
                <a:spcPct val="150000"/>
              </a:lnSpc>
              <a:buClr>
                <a:schemeClr val="tx1">
                  <a:lumMod val="75000"/>
                </a:schemeClr>
              </a:buClr>
              <a:buFont typeface="Wingdings" panose="05000000000000000000" pitchFamily="2" charset="2"/>
              <a:buChar char="ü"/>
            </a:pPr>
            <a:r>
              <a:rPr lang="en-US" sz="2000" i="0" dirty="0">
                <a:solidFill>
                  <a:schemeClr val="accent2"/>
                </a:solidFill>
                <a:effectLst/>
                <a:latin typeface="Amasis MT Pro Light" panose="02040304050005020304" pitchFamily="18" charset="0"/>
              </a:rPr>
              <a:t>For example, when you click the button to turn GPIO </a:t>
            </a:r>
            <a:r>
              <a:rPr lang="en-US" sz="2000" dirty="0">
                <a:solidFill>
                  <a:schemeClr val="accent2"/>
                </a:solidFill>
                <a:latin typeface="Amasis MT Pro Light" panose="02040304050005020304" pitchFamily="18" charset="0"/>
              </a:rPr>
              <a:t>5</a:t>
            </a:r>
            <a:r>
              <a:rPr lang="en-US" sz="2000" i="0" dirty="0">
                <a:solidFill>
                  <a:schemeClr val="accent2"/>
                </a:solidFill>
                <a:effectLst/>
                <a:latin typeface="Amasis MT Pro Light" panose="02040304050005020304" pitchFamily="18" charset="0"/>
              </a:rPr>
              <a:t> ON, ESP32 receives a request on the URL.</a:t>
            </a:r>
          </a:p>
          <a:p>
            <a:pPr algn="ctr">
              <a:lnSpc>
                <a:spcPct val="150000"/>
              </a:lnSpc>
              <a:buClr>
                <a:schemeClr val="tx1">
                  <a:lumMod val="75000"/>
                </a:schemeClr>
              </a:buClr>
              <a:buFont typeface="Wingdings" panose="05000000000000000000" pitchFamily="2" charset="2"/>
              <a:buChar char="ü"/>
            </a:pPr>
            <a:r>
              <a:rPr lang="en-US" sz="2000" i="0" dirty="0">
                <a:solidFill>
                  <a:schemeClr val="accent2"/>
                </a:solidFill>
                <a:effectLst/>
                <a:latin typeface="Amasis MT Pro Light" panose="02040304050005020304" pitchFamily="18" charset="0"/>
              </a:rPr>
              <a:t>When the ESP32 receives that request, it turns the LED attached to GPIO </a:t>
            </a:r>
            <a:r>
              <a:rPr lang="en-US" sz="2000" dirty="0">
                <a:solidFill>
                  <a:schemeClr val="accent2"/>
                </a:solidFill>
                <a:latin typeface="Amasis MT Pro Light" panose="02040304050005020304" pitchFamily="18" charset="0"/>
              </a:rPr>
              <a:t>5</a:t>
            </a:r>
            <a:r>
              <a:rPr lang="en-US" sz="2000" i="0" dirty="0">
                <a:solidFill>
                  <a:schemeClr val="accent2"/>
                </a:solidFill>
                <a:effectLst/>
                <a:latin typeface="Amasis MT Pro Light" panose="02040304050005020304" pitchFamily="18" charset="0"/>
              </a:rPr>
              <a:t> ON and updates its state on the web page. The button for GPIO 15 works in a similar way. </a:t>
            </a:r>
          </a:p>
          <a:p>
            <a:pPr algn="ctr">
              <a:lnSpc>
                <a:spcPct val="150000"/>
              </a:lnSpc>
              <a:buClr>
                <a:schemeClr val="tx1">
                  <a:lumMod val="75000"/>
                </a:schemeClr>
              </a:buClr>
              <a:buFont typeface="Wingdings" panose="05000000000000000000" pitchFamily="2" charset="2"/>
              <a:buChar char="ü"/>
            </a:pPr>
            <a:r>
              <a:rPr lang="en-US" sz="2000" i="0" dirty="0">
                <a:solidFill>
                  <a:schemeClr val="accent2"/>
                </a:solidFill>
                <a:effectLst/>
                <a:latin typeface="Amasis MT Pro Light" panose="02040304050005020304" pitchFamily="18" charset="0"/>
              </a:rPr>
              <a:t>You can access the ESP32 web server by typing the ESP32 IP address on a browser in the local network;</a:t>
            </a:r>
          </a:p>
          <a:p>
            <a:pPr algn="ctr">
              <a:lnSpc>
                <a:spcPct val="150000"/>
              </a:lnSpc>
              <a:buClr>
                <a:schemeClr val="tx1">
                  <a:lumMod val="75000"/>
                </a:schemeClr>
              </a:buClr>
              <a:buFont typeface="Wingdings" panose="05000000000000000000" pitchFamily="2" charset="2"/>
              <a:buChar char="ü"/>
            </a:pPr>
            <a:r>
              <a:rPr lang="en-US" sz="2000" i="0" dirty="0">
                <a:solidFill>
                  <a:schemeClr val="accent2"/>
                </a:solidFill>
                <a:effectLst/>
                <a:latin typeface="Amasis MT Pro Light" panose="02040304050005020304" pitchFamily="18" charset="0"/>
              </a:rPr>
              <a:t>By clicking the buttons on your web server you can instantly change the state of each LED.</a:t>
            </a:r>
          </a:p>
          <a:p>
            <a:pPr marL="101598" indent="0" algn="ctr">
              <a:lnSpc>
                <a:spcPct val="150000"/>
              </a:lnSpc>
              <a:buNone/>
            </a:pPr>
            <a:endParaRPr lang="en-IN" sz="2000" b="1" dirty="0">
              <a:solidFill>
                <a:schemeClr val="accent3">
                  <a:lumMod val="20000"/>
                  <a:lumOff val="80000"/>
                </a:schemeClr>
              </a:solidFill>
              <a:latin typeface="Amasis MT Pro Light" panose="02040304050005020304" pitchFamily="18" charset="0"/>
            </a:endParaRPr>
          </a:p>
        </p:txBody>
      </p:sp>
    </p:spTree>
    <p:extLst>
      <p:ext uri="{BB962C8B-B14F-4D97-AF65-F5344CB8AC3E}">
        <p14:creationId xmlns:p14="http://schemas.microsoft.com/office/powerpoint/2010/main" val="277511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4F6102-4421-DC4F-871D-5D12CB690681}"/>
              </a:ext>
            </a:extLst>
          </p:cNvPr>
          <p:cNvSpPr>
            <a:spLocks noGrp="1"/>
          </p:cNvSpPr>
          <p:nvPr>
            <p:ph type="title"/>
          </p:nvPr>
        </p:nvSpPr>
        <p:spPr>
          <a:xfrm>
            <a:off x="449344" y="4362054"/>
            <a:ext cx="4135200" cy="1143200"/>
          </a:xfrm>
        </p:spPr>
        <p:txBody>
          <a:bodyPr/>
          <a:lstStyle/>
          <a:p>
            <a:pPr algn="ctr"/>
            <a:r>
              <a:rPr lang="en-IN" sz="9600" b="1" i="0" dirty="0">
                <a:solidFill>
                  <a:schemeClr val="accent2"/>
                </a:solidFill>
                <a:latin typeface="Amatic SC" panose="00000500000000000000" pitchFamily="2" charset="-79"/>
                <a:cs typeface="Amatic SC" panose="00000500000000000000" pitchFamily="2" charset="-79"/>
              </a:rPr>
              <a:t>THANK </a:t>
            </a:r>
            <a:r>
              <a:rPr lang="en-IN" sz="9600" b="1" i="0" dirty="0">
                <a:solidFill>
                  <a:schemeClr val="tx1">
                    <a:lumMod val="75000"/>
                  </a:schemeClr>
                </a:solidFill>
                <a:latin typeface="Amatic SC" panose="00000500000000000000" pitchFamily="2" charset="-79"/>
                <a:cs typeface="Amatic SC" panose="00000500000000000000" pitchFamily="2" charset="-79"/>
              </a:rPr>
              <a:t>YOU</a:t>
            </a:r>
            <a:br>
              <a:rPr lang="en-IN" sz="9600" b="1" i="0" dirty="0">
                <a:solidFill>
                  <a:schemeClr val="accent3">
                    <a:lumMod val="20000"/>
                    <a:lumOff val="80000"/>
                  </a:schemeClr>
                </a:solidFill>
                <a:latin typeface="Amatic SC" panose="00000500000000000000" pitchFamily="2" charset="-79"/>
                <a:cs typeface="Amatic SC" panose="00000500000000000000" pitchFamily="2" charset="-79"/>
              </a:rPr>
            </a:br>
            <a:endParaRPr lang="en-IN" sz="9600" dirty="0"/>
          </a:p>
        </p:txBody>
      </p:sp>
      <p:sp>
        <p:nvSpPr>
          <p:cNvPr id="2" name="Text Placeholder 1">
            <a:extLst>
              <a:ext uri="{FF2B5EF4-FFF2-40B4-BE49-F238E27FC236}">
                <a16:creationId xmlns:a16="http://schemas.microsoft.com/office/drawing/2014/main" id="{B95D6CBC-5B17-45F7-BCE7-B6CC89F33BB2}"/>
              </a:ext>
            </a:extLst>
          </p:cNvPr>
          <p:cNvSpPr>
            <a:spLocks noGrp="1"/>
          </p:cNvSpPr>
          <p:nvPr>
            <p:ph type="body" idx="1"/>
          </p:nvPr>
        </p:nvSpPr>
        <p:spPr>
          <a:xfrm>
            <a:off x="5797485" y="2177592"/>
            <a:ext cx="4977353" cy="3327662"/>
          </a:xfrm>
        </p:spPr>
        <p:txBody>
          <a:bodyPr/>
          <a:lstStyle/>
          <a:p>
            <a:pPr marL="135464" indent="0" algn="ctr">
              <a:buNone/>
            </a:pPr>
            <a:r>
              <a:rPr lang="en-IN" sz="2800" i="0" dirty="0">
                <a:solidFill>
                  <a:schemeClr val="tx1">
                    <a:lumMod val="75000"/>
                  </a:schemeClr>
                </a:solidFill>
                <a:latin typeface="Algerian" panose="04020705040A02060702" pitchFamily="82" charset="0"/>
                <a:cs typeface="Amatic SC" panose="00000500000000000000" pitchFamily="2" charset="-79"/>
              </a:rPr>
              <a:t>BY:</a:t>
            </a:r>
          </a:p>
          <a:p>
            <a:pPr marL="135464" indent="0" algn="ctr">
              <a:buNone/>
            </a:pPr>
            <a:r>
              <a:rPr lang="en-IN" sz="2800" i="0" dirty="0">
                <a:solidFill>
                  <a:schemeClr val="tx1">
                    <a:lumMod val="75000"/>
                  </a:schemeClr>
                </a:solidFill>
                <a:latin typeface="Algerian" panose="04020705040A02060702" pitchFamily="82" charset="0"/>
                <a:cs typeface="Amatic SC" panose="00000500000000000000" pitchFamily="2" charset="-79"/>
              </a:rPr>
              <a:t>I.PAVITHRA(19BEC017)</a:t>
            </a:r>
          </a:p>
          <a:p>
            <a:pPr marL="135464" indent="0" algn="ctr">
              <a:buNone/>
            </a:pPr>
            <a:r>
              <a:rPr lang="en-IN" sz="2800" i="0" dirty="0">
                <a:solidFill>
                  <a:schemeClr val="tx1">
                    <a:lumMod val="75000"/>
                  </a:schemeClr>
                </a:solidFill>
                <a:latin typeface="Algerian" panose="04020705040A02060702" pitchFamily="82" charset="0"/>
                <a:cs typeface="Amatic SC" panose="00000500000000000000" pitchFamily="2" charset="-79"/>
              </a:rPr>
              <a:t>P.MOHAN BABU(19BEC031)</a:t>
            </a:r>
          </a:p>
          <a:p>
            <a:pPr marL="135464" indent="0" algn="ctr">
              <a:buNone/>
            </a:pPr>
            <a:r>
              <a:rPr lang="en-IN" sz="2800" i="0" dirty="0">
                <a:solidFill>
                  <a:schemeClr val="tx1">
                    <a:lumMod val="75000"/>
                  </a:schemeClr>
                </a:solidFill>
                <a:latin typeface="Algerian" panose="04020705040A02060702" pitchFamily="82" charset="0"/>
                <a:cs typeface="Amatic SC" panose="00000500000000000000" pitchFamily="2" charset="-79"/>
              </a:rPr>
              <a:t>P.SRIRAM(19BEC033)</a:t>
            </a:r>
          </a:p>
          <a:p>
            <a:pPr marL="135464" indent="0" algn="ctr">
              <a:buNone/>
            </a:pPr>
            <a:r>
              <a:rPr lang="en-IN" sz="2800" i="0" dirty="0">
                <a:solidFill>
                  <a:schemeClr val="tx1">
                    <a:lumMod val="75000"/>
                  </a:schemeClr>
                </a:solidFill>
                <a:latin typeface="Algerian" panose="04020705040A02060702" pitchFamily="82" charset="0"/>
                <a:cs typeface="Amatic SC" panose="00000500000000000000" pitchFamily="2" charset="-79"/>
              </a:rPr>
              <a:t>CH.VINAY Venkat </a:t>
            </a:r>
            <a:r>
              <a:rPr lang="en-IN" sz="2800" i="0" dirty="0" err="1">
                <a:solidFill>
                  <a:schemeClr val="tx1">
                    <a:lumMod val="75000"/>
                  </a:schemeClr>
                </a:solidFill>
                <a:latin typeface="Algerian" panose="04020705040A02060702" pitchFamily="82" charset="0"/>
                <a:cs typeface="Amatic SC" panose="00000500000000000000" pitchFamily="2" charset="-79"/>
              </a:rPr>
              <a:t>sai</a:t>
            </a:r>
            <a:r>
              <a:rPr lang="en-IN" sz="2800" i="0" dirty="0">
                <a:solidFill>
                  <a:schemeClr val="tx1">
                    <a:lumMod val="75000"/>
                  </a:schemeClr>
                </a:solidFill>
                <a:latin typeface="Algerian" panose="04020705040A02060702" pitchFamily="82" charset="0"/>
                <a:cs typeface="Amatic SC" panose="00000500000000000000" pitchFamily="2" charset="-79"/>
              </a:rPr>
              <a:t>(19BCS032)</a:t>
            </a:r>
          </a:p>
        </p:txBody>
      </p:sp>
      <p:sp>
        <p:nvSpPr>
          <p:cNvPr id="4" name="Google Shape;111;p17">
            <a:extLst>
              <a:ext uri="{FF2B5EF4-FFF2-40B4-BE49-F238E27FC236}">
                <a16:creationId xmlns:a16="http://schemas.microsoft.com/office/drawing/2014/main" id="{36D86F52-DA35-E7DD-4E42-C620D43A67F3}"/>
              </a:ext>
            </a:extLst>
          </p:cNvPr>
          <p:cNvSpPr/>
          <p:nvPr/>
        </p:nvSpPr>
        <p:spPr>
          <a:xfrm>
            <a:off x="6330986" y="1208273"/>
            <a:ext cx="1367570" cy="1385778"/>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solidFill>
                <a:srgbClr val="6D9EEB"/>
              </a:solidFill>
            </a:endParaRPr>
          </a:p>
        </p:txBody>
      </p:sp>
      <p:sp>
        <p:nvSpPr>
          <p:cNvPr id="5" name="Google Shape;112;p17">
            <a:extLst>
              <a:ext uri="{FF2B5EF4-FFF2-40B4-BE49-F238E27FC236}">
                <a16:creationId xmlns:a16="http://schemas.microsoft.com/office/drawing/2014/main" id="{7793CC3E-0BD2-9994-EA6C-9BE9A4DBF43D}"/>
              </a:ext>
            </a:extLst>
          </p:cNvPr>
          <p:cNvSpPr/>
          <p:nvPr/>
        </p:nvSpPr>
        <p:spPr>
          <a:xfrm rot="746176">
            <a:off x="10198863" y="4439009"/>
            <a:ext cx="799558" cy="7788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6D9EEB"/>
              </a:solidFill>
            </a:endParaRPr>
          </a:p>
        </p:txBody>
      </p:sp>
    </p:spTree>
    <p:extLst>
      <p:ext uri="{BB962C8B-B14F-4D97-AF65-F5344CB8AC3E}">
        <p14:creationId xmlns:p14="http://schemas.microsoft.com/office/powerpoint/2010/main" val="207590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1467-809E-4DE6-AFED-73308A29914C}"/>
              </a:ext>
            </a:extLst>
          </p:cNvPr>
          <p:cNvSpPr>
            <a:spLocks noGrp="1"/>
          </p:cNvSpPr>
          <p:nvPr>
            <p:ph type="title"/>
          </p:nvPr>
        </p:nvSpPr>
        <p:spPr>
          <a:xfrm>
            <a:off x="2051902" y="685222"/>
            <a:ext cx="8400400" cy="1143200"/>
          </a:xfrm>
        </p:spPr>
        <p:txBody>
          <a:bodyPr/>
          <a:lstStyle/>
          <a:p>
            <a:pPr algn="ctr"/>
            <a:r>
              <a:rPr lang="en-IN" sz="6600" dirty="0">
                <a:solidFill>
                  <a:schemeClr val="accent2"/>
                </a:solidFill>
                <a:latin typeface="Amatic SC" panose="00000500000000000000" pitchFamily="2" charset="-79"/>
                <a:cs typeface="Amatic SC" panose="00000500000000000000" pitchFamily="2" charset="-79"/>
              </a:rPr>
              <a:t>Introducti</a:t>
            </a:r>
            <a:r>
              <a:rPr lang="en-IN" sz="6600" dirty="0">
                <a:solidFill>
                  <a:schemeClr val="tx1">
                    <a:lumMod val="75000"/>
                  </a:schemeClr>
                </a:solidFill>
                <a:latin typeface="Amatic SC" panose="00000500000000000000" pitchFamily="2" charset="-79"/>
                <a:cs typeface="Amatic SC" panose="00000500000000000000" pitchFamily="2" charset="-79"/>
              </a:rPr>
              <a:t>on</a:t>
            </a:r>
          </a:p>
        </p:txBody>
      </p:sp>
      <p:sp>
        <p:nvSpPr>
          <p:cNvPr id="3" name="Text Placeholder 2">
            <a:extLst>
              <a:ext uri="{FF2B5EF4-FFF2-40B4-BE49-F238E27FC236}">
                <a16:creationId xmlns:a16="http://schemas.microsoft.com/office/drawing/2014/main" id="{5823C595-0954-4599-8099-31983C49580E}"/>
              </a:ext>
            </a:extLst>
          </p:cNvPr>
          <p:cNvSpPr>
            <a:spLocks noGrp="1"/>
          </p:cNvSpPr>
          <p:nvPr>
            <p:ph type="body" idx="4294967295"/>
          </p:nvPr>
        </p:nvSpPr>
        <p:spPr>
          <a:xfrm>
            <a:off x="311084" y="2243579"/>
            <a:ext cx="7630000" cy="3443828"/>
          </a:xfrm>
          <a:solidFill>
            <a:schemeClr val="bg1"/>
          </a:solidFill>
        </p:spPr>
        <p:txBody>
          <a:bodyPr/>
          <a:lstStyle/>
          <a:p>
            <a:pPr algn="ctr">
              <a:lnSpc>
                <a:spcPct val="150000"/>
              </a:lnSpc>
              <a:buClr>
                <a:schemeClr val="tx1">
                  <a:lumMod val="75000"/>
                </a:schemeClr>
              </a:buClr>
              <a:buFont typeface="Wingdings" panose="05000000000000000000" pitchFamily="2" charset="2"/>
              <a:buChar char="ü"/>
            </a:pPr>
            <a:r>
              <a:rPr lang="en-US" sz="2800" i="0" dirty="0">
                <a:solidFill>
                  <a:schemeClr val="accent2"/>
                </a:solidFill>
                <a:effectLst/>
                <a:latin typeface="Amasis MT Pro Light" panose="02040304050005020304" pitchFamily="18" charset="0"/>
              </a:rPr>
              <a:t>In this project we’ll create a standalone web server with an ESP32 module that controls outputs (two LEDs) using the Arduino IDE programming environment. The web server is mobile responsive and can be accessed with any device that as a browser on the local network.</a:t>
            </a:r>
          </a:p>
          <a:p>
            <a:pPr marL="444498" indent="-342900" algn="ctr">
              <a:buFont typeface="Wingdings" panose="05000000000000000000" pitchFamily="2" charset="2"/>
              <a:buChar char="ü"/>
            </a:pPr>
            <a:endParaRPr lang="en-US" b="1" dirty="0">
              <a:solidFill>
                <a:schemeClr val="accent2"/>
              </a:solidFill>
              <a:latin typeface="Amasis MT Pro Light" panose="02040304050005020304" pitchFamily="18" charset="0"/>
            </a:endParaRPr>
          </a:p>
        </p:txBody>
      </p:sp>
    </p:spTree>
    <p:extLst>
      <p:ext uri="{BB962C8B-B14F-4D97-AF65-F5344CB8AC3E}">
        <p14:creationId xmlns:p14="http://schemas.microsoft.com/office/powerpoint/2010/main" val="416759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916E-B065-67E6-7FAF-DF4E4E5BB395}"/>
              </a:ext>
            </a:extLst>
          </p:cNvPr>
          <p:cNvSpPr>
            <a:spLocks noGrp="1"/>
          </p:cNvSpPr>
          <p:nvPr>
            <p:ph type="title" idx="4294967295"/>
          </p:nvPr>
        </p:nvSpPr>
        <p:spPr>
          <a:xfrm>
            <a:off x="445740" y="835009"/>
            <a:ext cx="9311002" cy="1143000"/>
          </a:xfrm>
        </p:spPr>
        <p:txBody>
          <a:bodyPr/>
          <a:lstStyle/>
          <a:p>
            <a:br>
              <a:rPr lang="en-US" b="0" i="0" dirty="0">
                <a:solidFill>
                  <a:srgbClr val="32516B"/>
                </a:solidFill>
                <a:effectLst/>
                <a:latin typeface="Segoe UI" panose="020B0502040204020203" pitchFamily="34" charset="0"/>
              </a:rPr>
            </a:br>
            <a:r>
              <a:rPr lang="en-US" sz="6000" i="0" dirty="0">
                <a:solidFill>
                  <a:schemeClr val="accent2"/>
                </a:solidFill>
                <a:effectLst/>
                <a:latin typeface="Amatic SC" panose="00000500000000000000" pitchFamily="2" charset="-79"/>
                <a:cs typeface="Amatic SC" panose="00000500000000000000" pitchFamily="2" charset="-79"/>
              </a:rPr>
              <a:t>What is a Web server and how it works</a:t>
            </a:r>
            <a:r>
              <a:rPr lang="en-US" sz="6000" i="0" dirty="0">
                <a:solidFill>
                  <a:srgbClr val="32516B"/>
                </a:solidFill>
                <a:effectLst/>
                <a:latin typeface="Amatic SC" panose="00000500000000000000" pitchFamily="2" charset="-79"/>
                <a:cs typeface="Amatic SC" panose="00000500000000000000" pitchFamily="2" charset="-79"/>
              </a:rPr>
              <a:t>?</a:t>
            </a:r>
            <a:endParaRPr lang="en-IN" sz="6000" dirty="0">
              <a:latin typeface="Amatic SC" panose="00000500000000000000" pitchFamily="2" charset="-79"/>
              <a:cs typeface="Amatic SC" panose="00000500000000000000" pitchFamily="2" charset="-79"/>
            </a:endParaRPr>
          </a:p>
        </p:txBody>
      </p:sp>
      <p:pic>
        <p:nvPicPr>
          <p:cNvPr id="2052" name="Picture 4">
            <a:extLst>
              <a:ext uri="{FF2B5EF4-FFF2-40B4-BE49-F238E27FC236}">
                <a16:creationId xmlns:a16="http://schemas.microsoft.com/office/drawing/2014/main" id="{48EAF98E-A2F8-614B-F502-A1D8E2E70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40" y="2573518"/>
            <a:ext cx="6699778" cy="365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25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097C-9892-A763-35E4-41A2C2C163AF}"/>
              </a:ext>
            </a:extLst>
          </p:cNvPr>
          <p:cNvSpPr>
            <a:spLocks noGrp="1"/>
          </p:cNvSpPr>
          <p:nvPr>
            <p:ph type="title"/>
          </p:nvPr>
        </p:nvSpPr>
        <p:spPr>
          <a:xfrm>
            <a:off x="2962947" y="396844"/>
            <a:ext cx="8400400" cy="1143200"/>
          </a:xfrm>
        </p:spPr>
        <p:txBody>
          <a:bodyPr/>
          <a:lstStyle/>
          <a:p>
            <a:r>
              <a:rPr lang="en-IN" sz="6600" dirty="0">
                <a:solidFill>
                  <a:schemeClr val="accent2"/>
                </a:solidFill>
                <a:latin typeface="Amatic SC" panose="00000500000000000000" pitchFamily="2" charset="-79"/>
                <a:cs typeface="Amatic SC" panose="00000500000000000000" pitchFamily="2" charset="-79"/>
              </a:rPr>
              <a:t>Working of a web </a:t>
            </a:r>
            <a:r>
              <a:rPr lang="en-IN" sz="6600" dirty="0">
                <a:solidFill>
                  <a:schemeClr val="tx1">
                    <a:lumMod val="75000"/>
                  </a:schemeClr>
                </a:solidFill>
                <a:latin typeface="Amatic SC" panose="00000500000000000000" pitchFamily="2" charset="-79"/>
                <a:cs typeface="Amatic SC" panose="00000500000000000000" pitchFamily="2" charset="-79"/>
              </a:rPr>
              <a:t>server</a:t>
            </a:r>
          </a:p>
        </p:txBody>
      </p:sp>
      <p:sp>
        <p:nvSpPr>
          <p:cNvPr id="3" name="Text Placeholder 2">
            <a:extLst>
              <a:ext uri="{FF2B5EF4-FFF2-40B4-BE49-F238E27FC236}">
                <a16:creationId xmlns:a16="http://schemas.microsoft.com/office/drawing/2014/main" id="{CA84655E-9F8E-DEC0-EE0A-EE1AEC1318BC}"/>
              </a:ext>
            </a:extLst>
          </p:cNvPr>
          <p:cNvSpPr>
            <a:spLocks noGrp="1"/>
          </p:cNvSpPr>
          <p:nvPr>
            <p:ph type="body" idx="1"/>
          </p:nvPr>
        </p:nvSpPr>
        <p:spPr>
          <a:xfrm>
            <a:off x="421063" y="1540044"/>
            <a:ext cx="6572400" cy="4464831"/>
          </a:xfrm>
        </p:spPr>
        <p:txBody>
          <a:bodyPr/>
          <a:lstStyle/>
          <a:p>
            <a:pPr algn="ctr">
              <a:lnSpc>
                <a:spcPct val="150000"/>
              </a:lnSpc>
              <a:buClr>
                <a:schemeClr val="tx1">
                  <a:lumMod val="75000"/>
                </a:schemeClr>
              </a:buClr>
              <a:buFont typeface="Wingdings" panose="05000000000000000000" pitchFamily="2" charset="2"/>
              <a:buChar char="ü"/>
            </a:pPr>
            <a:r>
              <a:rPr lang="en-US" sz="2000" i="0" dirty="0">
                <a:solidFill>
                  <a:schemeClr val="accent2"/>
                </a:solidFill>
                <a:effectLst/>
                <a:latin typeface="Amasis MT Pro Light" panose="02040304050005020304" pitchFamily="18" charset="0"/>
              </a:rPr>
              <a:t>The main job of a web server is to display website content through storing, processing and delivering webpages to users. Besides HTTP, web servers also support Simple Mail Transfer Protocol and File Transfer Protocol, used for email, file transfer and storage.</a:t>
            </a:r>
          </a:p>
          <a:p>
            <a:pPr algn="ctr">
              <a:lnSpc>
                <a:spcPct val="150000"/>
              </a:lnSpc>
              <a:buClr>
                <a:schemeClr val="tx1">
                  <a:lumMod val="75000"/>
                </a:schemeClr>
              </a:buClr>
              <a:buFont typeface="Wingdings" panose="05000000000000000000" pitchFamily="2" charset="2"/>
              <a:buChar char="ü"/>
            </a:pPr>
            <a:r>
              <a:rPr lang="en-US" sz="2000" i="0" dirty="0">
                <a:solidFill>
                  <a:schemeClr val="accent2"/>
                </a:solidFill>
                <a:effectLst/>
                <a:latin typeface="Amasis MT Pro Light" panose="02040304050005020304" pitchFamily="18" charset="0"/>
              </a:rPr>
              <a:t>We can connect to a web server running on our IoT device by entering the IP address into the browser </a:t>
            </a:r>
            <a:r>
              <a:rPr lang="en-US" sz="2000" i="0" dirty="0" err="1">
                <a:solidFill>
                  <a:schemeClr val="accent2"/>
                </a:solidFill>
                <a:effectLst/>
                <a:latin typeface="Amasis MT Pro Light" panose="02040304050005020304" pitchFamily="18" charset="0"/>
              </a:rPr>
              <a:t>url</a:t>
            </a:r>
            <a:r>
              <a:rPr lang="en-US" sz="2000" i="0" dirty="0">
                <a:solidFill>
                  <a:schemeClr val="accent2"/>
                </a:solidFill>
                <a:effectLst/>
                <a:latin typeface="Amasis MT Pro Light" panose="02040304050005020304" pitchFamily="18" charset="0"/>
              </a:rPr>
              <a:t>. The connection will be made in this case via the switch built into the home router. The switch knows what port the IoT device is connected to and transmits and receives data via this port</a:t>
            </a:r>
            <a:r>
              <a:rPr lang="en-US" sz="2000" b="1" i="0" dirty="0">
                <a:solidFill>
                  <a:schemeClr val="accent2"/>
                </a:solidFill>
                <a:effectLst/>
                <a:latin typeface="Amasis MT Pro Light" panose="02040304050005020304" pitchFamily="18" charset="0"/>
              </a:rPr>
              <a:t>.</a:t>
            </a:r>
            <a:endParaRPr lang="en-IN" sz="2000" b="1" dirty="0">
              <a:solidFill>
                <a:schemeClr val="accent2"/>
              </a:solidFill>
              <a:latin typeface="Amasis MT Pro Light" panose="02040304050005020304" pitchFamily="18" charset="0"/>
            </a:endParaRPr>
          </a:p>
        </p:txBody>
      </p:sp>
    </p:spTree>
    <p:extLst>
      <p:ext uri="{BB962C8B-B14F-4D97-AF65-F5344CB8AC3E}">
        <p14:creationId xmlns:p14="http://schemas.microsoft.com/office/powerpoint/2010/main" val="120763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45212E-AAE2-437B-86E0-FF7F0399F052}"/>
              </a:ext>
            </a:extLst>
          </p:cNvPr>
          <p:cNvSpPr>
            <a:spLocks noGrp="1"/>
          </p:cNvSpPr>
          <p:nvPr>
            <p:ph type="body" idx="1"/>
          </p:nvPr>
        </p:nvSpPr>
        <p:spPr>
          <a:xfrm>
            <a:off x="0" y="1402403"/>
            <a:ext cx="7696200" cy="4884098"/>
          </a:xfrm>
        </p:spPr>
        <p:txBody>
          <a:bodyPr/>
          <a:lstStyle/>
          <a:p>
            <a:pPr algn="ctr">
              <a:lnSpc>
                <a:spcPct val="150000"/>
              </a:lnSpc>
              <a:buClr>
                <a:schemeClr val="tx1">
                  <a:lumMod val="75000"/>
                </a:schemeClr>
              </a:buClr>
              <a:buFont typeface="Wingdings" panose="05000000000000000000" pitchFamily="2" charset="2"/>
              <a:buChar char="Ø"/>
            </a:pPr>
            <a:r>
              <a:rPr lang="en-US" sz="2000" i="0" dirty="0">
                <a:solidFill>
                  <a:schemeClr val="accent2"/>
                </a:solidFill>
                <a:effectLst/>
                <a:latin typeface="Amasis MT Pro Light" panose="02040304050005020304" pitchFamily="18" charset="0"/>
              </a:rPr>
              <a:t>ESP32 is a series of low-cost, low-power system on a chip microcontrollers with integrated Wi-Fi and dual-mode Bluetooth.</a:t>
            </a:r>
            <a:endParaRPr lang="en-US" sz="2000" dirty="0">
              <a:solidFill>
                <a:schemeClr val="accent2"/>
              </a:solidFill>
              <a:latin typeface="Amasis MT Pro Light" panose="02040304050005020304" pitchFamily="18" charset="0"/>
            </a:endParaRPr>
          </a:p>
          <a:p>
            <a:pPr algn="ctr">
              <a:lnSpc>
                <a:spcPct val="150000"/>
              </a:lnSpc>
              <a:buClr>
                <a:schemeClr val="tx1">
                  <a:lumMod val="75000"/>
                </a:schemeClr>
              </a:buClr>
              <a:buFont typeface="Wingdings" panose="05000000000000000000" pitchFamily="2" charset="2"/>
              <a:buChar char="Ø"/>
            </a:pPr>
            <a:r>
              <a:rPr lang="en-US" sz="2000" i="0" dirty="0">
                <a:solidFill>
                  <a:schemeClr val="accent2"/>
                </a:solidFill>
                <a:effectLst/>
                <a:latin typeface="Amasis MT Pro Light" panose="02040304050005020304" pitchFamily="18" charset="0"/>
              </a:rPr>
              <a:t>ESP32 provided not only connect to an existing Wi-Fi network </a:t>
            </a:r>
            <a:r>
              <a:rPr lang="en-US" sz="2000" dirty="0">
                <a:solidFill>
                  <a:schemeClr val="accent2"/>
                </a:solidFill>
                <a:latin typeface="Amasis MT Pro Light" panose="02040304050005020304" pitchFamily="18" charset="0"/>
              </a:rPr>
              <a:t>or</a:t>
            </a:r>
            <a:r>
              <a:rPr lang="en-US" sz="2000" i="0" dirty="0">
                <a:solidFill>
                  <a:schemeClr val="accent2"/>
                </a:solidFill>
                <a:effectLst/>
                <a:latin typeface="Amasis MT Pro Light" panose="02040304050005020304" pitchFamily="18" charset="0"/>
              </a:rPr>
              <a:t> act as a Web Server, but it can also set up a network of its own, allowing other devices to connect directly to it and access web pages.</a:t>
            </a:r>
            <a:r>
              <a:rPr lang="en-US" sz="1000" b="0" i="0" dirty="0">
                <a:solidFill>
                  <a:srgbClr val="333333"/>
                </a:solidFill>
                <a:effectLst/>
                <a:latin typeface="Segoe UI" panose="020B0502040204020203" pitchFamily="34" charset="0"/>
              </a:rPr>
              <a:t> </a:t>
            </a:r>
            <a:r>
              <a:rPr lang="en-US" sz="2000" dirty="0">
                <a:solidFill>
                  <a:schemeClr val="accent2"/>
                </a:solidFill>
                <a:latin typeface="Amasis MT Pro Light" panose="02040304050005020304" pitchFamily="18" charset="0"/>
              </a:rPr>
              <a:t>B</a:t>
            </a:r>
            <a:r>
              <a:rPr lang="en-US" sz="2000" b="0" i="0" dirty="0">
                <a:solidFill>
                  <a:schemeClr val="accent2"/>
                </a:solidFill>
                <a:effectLst/>
                <a:latin typeface="Amasis MT Pro Light" panose="02040304050005020304" pitchFamily="18" charset="0"/>
              </a:rPr>
              <a:t>ecause ESP32 can operate in three different modes: Station mode, Soft Access Point mode, and both at the same time.</a:t>
            </a:r>
            <a:endParaRPr lang="en-US" sz="2000" i="0" dirty="0">
              <a:solidFill>
                <a:schemeClr val="accent2"/>
              </a:solidFill>
              <a:effectLst/>
              <a:latin typeface="Amasis MT Pro Light" panose="02040304050005020304" pitchFamily="18" charset="0"/>
            </a:endParaRPr>
          </a:p>
          <a:p>
            <a:pPr algn="ctr">
              <a:lnSpc>
                <a:spcPct val="150000"/>
              </a:lnSpc>
              <a:buClr>
                <a:schemeClr val="tx1">
                  <a:lumMod val="75000"/>
                </a:schemeClr>
              </a:buClr>
              <a:buFont typeface="Wingdings" panose="05000000000000000000" pitchFamily="2" charset="2"/>
              <a:buChar char="Ø"/>
            </a:pPr>
            <a:r>
              <a:rPr lang="en-US" sz="2000" dirty="0">
                <a:solidFill>
                  <a:schemeClr val="accent2"/>
                </a:solidFill>
                <a:latin typeface="Amasis MT Pro Light" panose="02040304050005020304" pitchFamily="18" charset="0"/>
              </a:rPr>
              <a:t>Smart industrial devices, including programmable logic controllers(PLC’s).</a:t>
            </a:r>
          </a:p>
          <a:p>
            <a:pPr algn="ctr">
              <a:lnSpc>
                <a:spcPct val="150000"/>
              </a:lnSpc>
              <a:buClr>
                <a:schemeClr val="tx1">
                  <a:lumMod val="75000"/>
                </a:schemeClr>
              </a:buClr>
              <a:buFont typeface="Wingdings" panose="05000000000000000000" pitchFamily="2" charset="2"/>
              <a:buChar char="Ø"/>
            </a:pPr>
            <a:r>
              <a:rPr lang="en-US" sz="2000" dirty="0">
                <a:solidFill>
                  <a:schemeClr val="accent2"/>
                </a:solidFill>
                <a:latin typeface="Amasis MT Pro Light" panose="02040304050005020304" pitchFamily="18" charset="0"/>
              </a:rPr>
              <a:t> It is a smart device which includes security surveillance,</a:t>
            </a:r>
          </a:p>
          <a:p>
            <a:pPr marL="33866" indent="0" algn="ctr">
              <a:lnSpc>
                <a:spcPct val="150000"/>
              </a:lnSpc>
              <a:buClr>
                <a:schemeClr val="tx1">
                  <a:lumMod val="75000"/>
                </a:schemeClr>
              </a:buClr>
              <a:buNone/>
            </a:pPr>
            <a:r>
              <a:rPr lang="en-US" sz="2000" dirty="0">
                <a:solidFill>
                  <a:schemeClr val="accent2"/>
                </a:solidFill>
                <a:latin typeface="Amasis MT Pro Light" panose="02040304050005020304" pitchFamily="18" charset="0"/>
              </a:rPr>
              <a:t> smart lock and wearable health monitors, etc.</a:t>
            </a:r>
          </a:p>
          <a:p>
            <a:pPr marL="101598" indent="0" algn="ctr">
              <a:lnSpc>
                <a:spcPct val="150000"/>
              </a:lnSpc>
              <a:buNone/>
            </a:pPr>
            <a:endParaRPr lang="en-US" b="1" dirty="0">
              <a:solidFill>
                <a:schemeClr val="accent3">
                  <a:lumMod val="20000"/>
                  <a:lumOff val="80000"/>
                </a:schemeClr>
              </a:solidFill>
              <a:latin typeface="Amasis MT Pro Light" panose="02040304050005020304" pitchFamily="18" charset="0"/>
            </a:endParaRPr>
          </a:p>
          <a:p>
            <a:pPr marL="101598" indent="0" algn="ctr">
              <a:lnSpc>
                <a:spcPct val="150000"/>
              </a:lnSpc>
              <a:buNone/>
            </a:pPr>
            <a:r>
              <a:rPr lang="en-US" b="1" dirty="0">
                <a:solidFill>
                  <a:schemeClr val="accent3">
                    <a:lumMod val="20000"/>
                    <a:lumOff val="80000"/>
                  </a:schemeClr>
                </a:solidFill>
                <a:latin typeface="Amasis MT Pro Light" panose="02040304050005020304" pitchFamily="18" charset="0"/>
              </a:rPr>
              <a:t>.</a:t>
            </a:r>
          </a:p>
          <a:p>
            <a:pPr algn="ctr">
              <a:lnSpc>
                <a:spcPct val="150000"/>
              </a:lnSpc>
            </a:pPr>
            <a:endParaRPr lang="en-US" b="1" i="0" dirty="0">
              <a:solidFill>
                <a:schemeClr val="accent3">
                  <a:lumMod val="20000"/>
                  <a:lumOff val="80000"/>
                </a:schemeClr>
              </a:solidFill>
              <a:effectLst/>
              <a:latin typeface="Amasis MT Pro Light" panose="02040304050005020304" pitchFamily="18" charset="0"/>
            </a:endParaRPr>
          </a:p>
          <a:p>
            <a:pPr marL="101598" indent="0" algn="ctr">
              <a:lnSpc>
                <a:spcPct val="150000"/>
              </a:lnSpc>
              <a:buNone/>
            </a:pPr>
            <a:endParaRPr lang="en-IN" b="1" dirty="0">
              <a:solidFill>
                <a:schemeClr val="accent3">
                  <a:lumMod val="20000"/>
                  <a:lumOff val="80000"/>
                </a:schemeClr>
              </a:solidFill>
              <a:latin typeface="Amasis MT Pro Light" panose="02040304050005020304" pitchFamily="18" charset="0"/>
            </a:endParaRPr>
          </a:p>
        </p:txBody>
      </p:sp>
      <p:sp>
        <p:nvSpPr>
          <p:cNvPr id="2" name="Title 1">
            <a:extLst>
              <a:ext uri="{FF2B5EF4-FFF2-40B4-BE49-F238E27FC236}">
                <a16:creationId xmlns:a16="http://schemas.microsoft.com/office/drawing/2014/main" id="{5E73EFE4-8564-4199-97CC-5FBC3EBD874B}"/>
              </a:ext>
            </a:extLst>
          </p:cNvPr>
          <p:cNvSpPr>
            <a:spLocks noGrp="1"/>
          </p:cNvSpPr>
          <p:nvPr>
            <p:ph type="title" idx="4294967295"/>
          </p:nvPr>
        </p:nvSpPr>
        <p:spPr>
          <a:xfrm>
            <a:off x="4034673" y="475876"/>
            <a:ext cx="9172575" cy="777875"/>
          </a:xfrm>
        </p:spPr>
        <p:txBody>
          <a:bodyPr/>
          <a:lstStyle/>
          <a:p>
            <a:r>
              <a:rPr lang="en-IN" sz="6600" dirty="0">
                <a:solidFill>
                  <a:schemeClr val="accent2"/>
                </a:solidFill>
                <a:latin typeface="Amatic SC" panose="00000500000000000000" pitchFamily="2" charset="-79"/>
                <a:cs typeface="Amatic SC" panose="00000500000000000000" pitchFamily="2" charset="-79"/>
              </a:rPr>
              <a:t>esp32 </a:t>
            </a:r>
            <a:r>
              <a:rPr lang="en-IN" sz="6600" dirty="0">
                <a:solidFill>
                  <a:schemeClr val="tx1">
                    <a:lumMod val="75000"/>
                  </a:schemeClr>
                </a:solidFill>
                <a:latin typeface="Amatic SC" panose="00000500000000000000" pitchFamily="2" charset="-79"/>
                <a:cs typeface="Amatic SC" panose="00000500000000000000" pitchFamily="2" charset="-79"/>
              </a:rPr>
              <a:t>module</a:t>
            </a:r>
          </a:p>
        </p:txBody>
      </p:sp>
    </p:spTree>
    <p:extLst>
      <p:ext uri="{BB962C8B-B14F-4D97-AF65-F5344CB8AC3E}">
        <p14:creationId xmlns:p14="http://schemas.microsoft.com/office/powerpoint/2010/main" val="150117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F4060BD-7409-8E2D-CF85-787BFDA2E38F}"/>
              </a:ext>
            </a:extLst>
          </p:cNvPr>
          <p:cNvSpPr>
            <a:spLocks noGrp="1"/>
          </p:cNvSpPr>
          <p:nvPr>
            <p:ph type="body" idx="1"/>
          </p:nvPr>
        </p:nvSpPr>
        <p:spPr/>
        <p:txBody>
          <a:bodyPr/>
          <a:lstStyle/>
          <a:p>
            <a:endParaRPr lang="en-IN"/>
          </a:p>
        </p:txBody>
      </p:sp>
      <p:sp>
        <p:nvSpPr>
          <p:cNvPr id="2" name="Title 1">
            <a:extLst>
              <a:ext uri="{FF2B5EF4-FFF2-40B4-BE49-F238E27FC236}">
                <a16:creationId xmlns:a16="http://schemas.microsoft.com/office/drawing/2014/main" id="{C767B27F-9AD2-3E93-E71D-740E428850CF}"/>
              </a:ext>
            </a:extLst>
          </p:cNvPr>
          <p:cNvSpPr>
            <a:spLocks noGrp="1"/>
          </p:cNvSpPr>
          <p:nvPr>
            <p:ph type="title" idx="4294967295"/>
          </p:nvPr>
        </p:nvSpPr>
        <p:spPr>
          <a:xfrm>
            <a:off x="2793297" y="959676"/>
            <a:ext cx="8399462" cy="1143000"/>
          </a:xfrm>
        </p:spPr>
        <p:txBody>
          <a:bodyPr/>
          <a:lstStyle/>
          <a:p>
            <a:r>
              <a:rPr lang="en-IN" sz="6600" i="0" dirty="0">
                <a:solidFill>
                  <a:schemeClr val="accent2"/>
                </a:solidFill>
                <a:effectLst/>
                <a:latin typeface="Amatic SC" panose="00000500000000000000" pitchFamily="2" charset="-79"/>
                <a:cs typeface="Amatic SC" panose="00000500000000000000" pitchFamily="2" charset="-79"/>
              </a:rPr>
              <a:t>ESP32 Operating </a:t>
            </a:r>
            <a:r>
              <a:rPr lang="en-IN" sz="6600" i="0" dirty="0">
                <a:solidFill>
                  <a:schemeClr val="tx1">
                    <a:lumMod val="75000"/>
                  </a:schemeClr>
                </a:solidFill>
                <a:effectLst/>
                <a:latin typeface="Amatic SC" panose="00000500000000000000" pitchFamily="2" charset="-79"/>
                <a:cs typeface="Amatic SC" panose="00000500000000000000" pitchFamily="2" charset="-79"/>
              </a:rPr>
              <a:t>Modes</a:t>
            </a:r>
            <a:br>
              <a:rPr lang="en-IN" b="0" i="0" dirty="0">
                <a:solidFill>
                  <a:srgbClr val="333333"/>
                </a:solidFill>
                <a:effectLst/>
                <a:latin typeface="Segoe UI" panose="020B0502040204020203" pitchFamily="34" charset="0"/>
              </a:rPr>
            </a:br>
            <a:endParaRPr lang="en-IN" dirty="0"/>
          </a:p>
        </p:txBody>
      </p:sp>
      <p:pic>
        <p:nvPicPr>
          <p:cNvPr id="3074" name="Picture 2" descr="ESP32 Web Server Soft Access Point AP Mode Demonstration">
            <a:extLst>
              <a:ext uri="{FF2B5EF4-FFF2-40B4-BE49-F238E27FC236}">
                <a16:creationId xmlns:a16="http://schemas.microsoft.com/office/drawing/2014/main" id="{BA126653-4FD5-C7A8-469D-5CCD17347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87" y="2193842"/>
            <a:ext cx="9756742" cy="43740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15FEFC7-ECCF-DB82-AA1E-536741E5E7B2}"/>
              </a:ext>
            </a:extLst>
          </p:cNvPr>
          <p:cNvSpPr/>
          <p:nvPr/>
        </p:nvSpPr>
        <p:spPr>
          <a:xfrm>
            <a:off x="3440784" y="5954673"/>
            <a:ext cx="2912882" cy="6221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9972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2973-7AAE-1051-36DA-EB59F5B6FE39}"/>
              </a:ext>
            </a:extLst>
          </p:cNvPr>
          <p:cNvSpPr>
            <a:spLocks noGrp="1"/>
          </p:cNvSpPr>
          <p:nvPr>
            <p:ph type="title"/>
          </p:nvPr>
        </p:nvSpPr>
        <p:spPr/>
        <p:txBody>
          <a:bodyPr/>
          <a:lstStyle/>
          <a:p>
            <a:r>
              <a:rPr lang="en-US" sz="5400" i="0" dirty="0">
                <a:solidFill>
                  <a:schemeClr val="accent2"/>
                </a:solidFill>
                <a:effectLst/>
                <a:latin typeface="Amatic SC" panose="00000500000000000000" pitchFamily="2" charset="-79"/>
                <a:cs typeface="Amatic SC" panose="00000500000000000000" pitchFamily="2" charset="-79"/>
              </a:rPr>
              <a:t>Concept Behind Controlling Things From ESP32</a:t>
            </a:r>
            <a:r>
              <a:rPr lang="en-US" sz="5400" i="0" dirty="0">
                <a:solidFill>
                  <a:schemeClr val="accent3">
                    <a:lumMod val="20000"/>
                    <a:lumOff val="80000"/>
                  </a:schemeClr>
                </a:solidFill>
                <a:effectLst/>
                <a:latin typeface="Amatic SC" panose="00000500000000000000" pitchFamily="2" charset="-79"/>
                <a:cs typeface="Amatic SC" panose="00000500000000000000" pitchFamily="2" charset="-79"/>
              </a:rPr>
              <a:t> </a:t>
            </a:r>
            <a:r>
              <a:rPr lang="en-US" sz="5400" i="0" dirty="0">
                <a:solidFill>
                  <a:schemeClr val="tx1">
                    <a:lumMod val="75000"/>
                  </a:schemeClr>
                </a:solidFill>
                <a:effectLst/>
                <a:latin typeface="Amatic SC" panose="00000500000000000000" pitchFamily="2" charset="-79"/>
                <a:cs typeface="Amatic SC" panose="00000500000000000000" pitchFamily="2" charset="-79"/>
              </a:rPr>
              <a:t>Web Server</a:t>
            </a:r>
            <a:br>
              <a:rPr lang="en-US" b="0" i="0" dirty="0">
                <a:solidFill>
                  <a:srgbClr val="333333"/>
                </a:solidFill>
                <a:effectLst/>
                <a:latin typeface="Segoe UI" panose="020B0502040204020203" pitchFamily="34" charset="0"/>
              </a:rPr>
            </a:br>
            <a:endParaRPr lang="en-IN" dirty="0"/>
          </a:p>
        </p:txBody>
      </p:sp>
      <p:sp>
        <p:nvSpPr>
          <p:cNvPr id="3" name="Text Placeholder 2">
            <a:extLst>
              <a:ext uri="{FF2B5EF4-FFF2-40B4-BE49-F238E27FC236}">
                <a16:creationId xmlns:a16="http://schemas.microsoft.com/office/drawing/2014/main" id="{85A63D59-96E0-9EAA-1AAD-FFAE5CC9B869}"/>
              </a:ext>
            </a:extLst>
          </p:cNvPr>
          <p:cNvSpPr>
            <a:spLocks noGrp="1"/>
          </p:cNvSpPr>
          <p:nvPr>
            <p:ph type="body" idx="4294967295"/>
          </p:nvPr>
        </p:nvSpPr>
        <p:spPr>
          <a:xfrm>
            <a:off x="537328" y="2824228"/>
            <a:ext cx="7098383" cy="2369942"/>
          </a:xfrm>
        </p:spPr>
        <p:txBody>
          <a:bodyPr/>
          <a:lstStyle/>
          <a:p>
            <a:pPr algn="ctr">
              <a:lnSpc>
                <a:spcPct val="150000"/>
              </a:lnSpc>
              <a:buClr>
                <a:schemeClr val="tx1">
                  <a:lumMod val="75000"/>
                </a:schemeClr>
              </a:buClr>
              <a:buFont typeface="Wingdings" panose="05000000000000000000" pitchFamily="2" charset="2"/>
              <a:buChar char="Ø"/>
            </a:pPr>
            <a:r>
              <a:rPr lang="en-US" b="0" dirty="0">
                <a:solidFill>
                  <a:schemeClr val="accent2"/>
                </a:solidFill>
                <a:effectLst/>
                <a:latin typeface="Amasis MT Pro Light" panose="02040304050005020304" pitchFamily="18" charset="0"/>
              </a:rPr>
              <a:t>So, you might be thinking, “How am I going to control things from a web server that merely processes and delivers web pages?” Well, then you need to understand what’s going on behind the scene.</a:t>
            </a:r>
          </a:p>
          <a:p>
            <a:endParaRPr lang="en-IN" dirty="0"/>
          </a:p>
        </p:txBody>
      </p:sp>
    </p:spTree>
    <p:extLst>
      <p:ext uri="{BB962C8B-B14F-4D97-AF65-F5344CB8AC3E}">
        <p14:creationId xmlns:p14="http://schemas.microsoft.com/office/powerpoint/2010/main" val="68201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1E55-EC18-49DA-AC36-A9FC59BDB944}"/>
              </a:ext>
            </a:extLst>
          </p:cNvPr>
          <p:cNvSpPr>
            <a:spLocks noGrp="1"/>
          </p:cNvSpPr>
          <p:nvPr>
            <p:ph type="title"/>
          </p:nvPr>
        </p:nvSpPr>
        <p:spPr>
          <a:xfrm>
            <a:off x="430491" y="722930"/>
            <a:ext cx="8400400" cy="1143200"/>
          </a:xfrm>
        </p:spPr>
        <p:txBody>
          <a:bodyPr/>
          <a:lstStyle/>
          <a:p>
            <a:r>
              <a:rPr lang="en-IN" sz="6600" dirty="0">
                <a:solidFill>
                  <a:schemeClr val="accent2"/>
                </a:solidFill>
                <a:latin typeface="Amatic SC" panose="00000500000000000000" pitchFamily="2" charset="-79"/>
                <a:cs typeface="Amatic SC" panose="00000500000000000000" pitchFamily="2" charset="-79"/>
              </a:rPr>
              <a:t>compon</a:t>
            </a:r>
            <a:r>
              <a:rPr lang="en-IN" sz="6600" dirty="0">
                <a:solidFill>
                  <a:schemeClr val="tx1">
                    <a:lumMod val="75000"/>
                  </a:schemeClr>
                </a:solidFill>
                <a:latin typeface="Amatic SC" panose="00000500000000000000" pitchFamily="2" charset="-79"/>
                <a:cs typeface="Amatic SC" panose="00000500000000000000" pitchFamily="2" charset="-79"/>
              </a:rPr>
              <a:t>ents</a:t>
            </a:r>
          </a:p>
        </p:txBody>
      </p:sp>
      <p:sp>
        <p:nvSpPr>
          <p:cNvPr id="3" name="Text Placeholder 2">
            <a:extLst>
              <a:ext uri="{FF2B5EF4-FFF2-40B4-BE49-F238E27FC236}">
                <a16:creationId xmlns:a16="http://schemas.microsoft.com/office/drawing/2014/main" id="{4F2B6675-609A-48FB-AFDE-3FC3298EF762}"/>
              </a:ext>
            </a:extLst>
          </p:cNvPr>
          <p:cNvSpPr>
            <a:spLocks noGrp="1"/>
          </p:cNvSpPr>
          <p:nvPr>
            <p:ph type="body" idx="1"/>
          </p:nvPr>
        </p:nvSpPr>
        <p:spPr>
          <a:xfrm>
            <a:off x="1197204" y="2196445"/>
            <a:ext cx="6108568" cy="3582186"/>
          </a:xfrm>
        </p:spPr>
        <p:txBody>
          <a:bodyPr/>
          <a:lstStyle/>
          <a:p>
            <a:pPr>
              <a:buClr>
                <a:schemeClr val="tx1">
                  <a:lumMod val="75000"/>
                </a:schemeClr>
              </a:buClr>
              <a:buFont typeface="Wingdings" panose="05000000000000000000" pitchFamily="2" charset="2"/>
              <a:buChar char="ü"/>
            </a:pPr>
            <a:r>
              <a:rPr lang="en-US" sz="2800" dirty="0">
                <a:solidFill>
                  <a:schemeClr val="accent3"/>
                </a:solidFill>
                <a:latin typeface="Amasis MT Pro Light" panose="02040304050005020304" pitchFamily="18" charset="0"/>
              </a:rPr>
              <a:t>ESP32 Module</a:t>
            </a:r>
            <a:endParaRPr lang="en-US" sz="2800" i="0" dirty="0">
              <a:solidFill>
                <a:schemeClr val="accent3"/>
              </a:solidFill>
              <a:effectLst/>
              <a:latin typeface="Amasis MT Pro Light" panose="02040304050005020304" pitchFamily="18" charset="0"/>
            </a:endParaRPr>
          </a:p>
          <a:p>
            <a:pPr>
              <a:buClr>
                <a:schemeClr val="tx1">
                  <a:lumMod val="75000"/>
                </a:schemeClr>
              </a:buClr>
              <a:buFont typeface="Wingdings" panose="05000000000000000000" pitchFamily="2" charset="2"/>
              <a:buChar char="ü"/>
            </a:pPr>
            <a:r>
              <a:rPr lang="en-US" sz="2800" dirty="0">
                <a:solidFill>
                  <a:schemeClr val="accent3"/>
                </a:solidFill>
                <a:latin typeface="Amasis MT Pro Light" panose="02040304050005020304" pitchFamily="18" charset="0"/>
              </a:rPr>
              <a:t>2 LED</a:t>
            </a:r>
            <a:endParaRPr lang="en-US" sz="2800" i="0" dirty="0">
              <a:solidFill>
                <a:schemeClr val="accent3"/>
              </a:solidFill>
              <a:effectLst/>
              <a:latin typeface="Amasis MT Pro Light" panose="02040304050005020304" pitchFamily="18" charset="0"/>
            </a:endParaRPr>
          </a:p>
          <a:p>
            <a:pPr>
              <a:buClr>
                <a:schemeClr val="tx1">
                  <a:lumMod val="75000"/>
                </a:schemeClr>
              </a:buClr>
              <a:buFont typeface="Wingdings" panose="05000000000000000000" pitchFamily="2" charset="2"/>
              <a:buChar char="ü"/>
            </a:pPr>
            <a:r>
              <a:rPr lang="en-US" sz="2800" dirty="0">
                <a:solidFill>
                  <a:schemeClr val="accent3"/>
                </a:solidFill>
                <a:latin typeface="Amasis MT Pro Light" panose="02040304050005020304" pitchFamily="18" charset="0"/>
              </a:rPr>
              <a:t>2x330 Ohm resistors</a:t>
            </a:r>
            <a:endParaRPr lang="en-US" sz="2800" i="0" dirty="0">
              <a:solidFill>
                <a:schemeClr val="accent3"/>
              </a:solidFill>
              <a:effectLst/>
              <a:latin typeface="Amasis MT Pro Light" panose="02040304050005020304" pitchFamily="18" charset="0"/>
            </a:endParaRPr>
          </a:p>
          <a:p>
            <a:pPr>
              <a:buClr>
                <a:schemeClr val="tx1">
                  <a:lumMod val="75000"/>
                </a:schemeClr>
              </a:buClr>
              <a:buFont typeface="Wingdings" panose="05000000000000000000" pitchFamily="2" charset="2"/>
              <a:buChar char="ü"/>
            </a:pPr>
            <a:r>
              <a:rPr lang="en-US" sz="2800" i="0" dirty="0">
                <a:solidFill>
                  <a:schemeClr val="accent3"/>
                </a:solidFill>
                <a:effectLst/>
                <a:latin typeface="Amasis MT Pro Light" panose="02040304050005020304" pitchFamily="18" charset="0"/>
              </a:rPr>
              <a:t>Breadboard</a:t>
            </a:r>
          </a:p>
          <a:p>
            <a:pPr>
              <a:buClr>
                <a:schemeClr val="tx1">
                  <a:lumMod val="75000"/>
                </a:schemeClr>
              </a:buClr>
              <a:buFont typeface="Wingdings" panose="05000000000000000000" pitchFamily="2" charset="2"/>
              <a:buChar char="ü"/>
            </a:pPr>
            <a:r>
              <a:rPr lang="en-US" sz="2800" dirty="0">
                <a:solidFill>
                  <a:schemeClr val="accent3"/>
                </a:solidFill>
                <a:latin typeface="Amasis MT Pro Light" panose="02040304050005020304" pitchFamily="18" charset="0"/>
              </a:rPr>
              <a:t>Jumper wires</a:t>
            </a:r>
            <a:endParaRPr lang="en-US" sz="2800" i="0" dirty="0">
              <a:solidFill>
                <a:schemeClr val="accent3"/>
              </a:solidFill>
              <a:effectLst/>
              <a:latin typeface="Amasis MT Pro Light" panose="02040304050005020304" pitchFamily="18" charset="0"/>
            </a:endParaRPr>
          </a:p>
          <a:p>
            <a:pPr marL="101598" indent="0">
              <a:buNone/>
            </a:pPr>
            <a:endParaRPr lang="en-IN" dirty="0">
              <a:solidFill>
                <a:schemeClr val="accent3">
                  <a:lumMod val="75000"/>
                </a:schemeClr>
              </a:solidFill>
            </a:endParaRPr>
          </a:p>
        </p:txBody>
      </p:sp>
      <p:sp>
        <p:nvSpPr>
          <p:cNvPr id="4" name="Text Placeholder 3">
            <a:extLst>
              <a:ext uri="{FF2B5EF4-FFF2-40B4-BE49-F238E27FC236}">
                <a16:creationId xmlns:a16="http://schemas.microsoft.com/office/drawing/2014/main" id="{06B0A0D0-BB0D-77C1-467F-9EAADF450B6D}"/>
              </a:ext>
            </a:extLst>
          </p:cNvPr>
          <p:cNvSpPr>
            <a:spLocks noGrp="1"/>
          </p:cNvSpPr>
          <p:nvPr>
            <p:ph type="body" idx="2"/>
          </p:nvPr>
        </p:nvSpPr>
        <p:spPr/>
        <p:txBody>
          <a:bodyPr/>
          <a:lstStyle/>
          <a:p>
            <a:endParaRPr lang="en-IN"/>
          </a:p>
        </p:txBody>
      </p:sp>
    </p:spTree>
    <p:extLst>
      <p:ext uri="{BB962C8B-B14F-4D97-AF65-F5344CB8AC3E}">
        <p14:creationId xmlns:p14="http://schemas.microsoft.com/office/powerpoint/2010/main" val="63641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1AA9B-E365-0A3E-AFBB-59E8FCC3341C}"/>
              </a:ext>
            </a:extLst>
          </p:cNvPr>
          <p:cNvSpPr>
            <a:spLocks noGrp="1"/>
          </p:cNvSpPr>
          <p:nvPr>
            <p:ph type="title" idx="4294967295"/>
          </p:nvPr>
        </p:nvSpPr>
        <p:spPr>
          <a:xfrm>
            <a:off x="4383464" y="250547"/>
            <a:ext cx="4135438" cy="1143000"/>
          </a:xfrm>
        </p:spPr>
        <p:txBody>
          <a:bodyPr/>
          <a:lstStyle/>
          <a:p>
            <a:r>
              <a:rPr lang="en-IN" sz="7200" dirty="0">
                <a:solidFill>
                  <a:schemeClr val="bg2">
                    <a:lumMod val="75000"/>
                  </a:schemeClr>
                </a:solidFill>
                <a:latin typeface="Amatic SC" panose="00000500000000000000" pitchFamily="2" charset="-79"/>
                <a:cs typeface="Amatic SC" panose="00000500000000000000" pitchFamily="2" charset="-79"/>
              </a:rPr>
              <a:t>wiri</a:t>
            </a:r>
            <a:r>
              <a:rPr lang="en-IN" sz="7200" dirty="0">
                <a:solidFill>
                  <a:schemeClr val="tx1">
                    <a:lumMod val="75000"/>
                  </a:schemeClr>
                </a:solidFill>
                <a:latin typeface="Amatic SC" panose="00000500000000000000" pitchFamily="2" charset="-79"/>
                <a:cs typeface="Amatic SC" panose="00000500000000000000" pitchFamily="2" charset="-79"/>
              </a:rPr>
              <a:t>ng</a:t>
            </a:r>
          </a:p>
        </p:txBody>
      </p:sp>
      <p:sp>
        <p:nvSpPr>
          <p:cNvPr id="3" name="Text Placeholder 2">
            <a:extLst>
              <a:ext uri="{FF2B5EF4-FFF2-40B4-BE49-F238E27FC236}">
                <a16:creationId xmlns:a16="http://schemas.microsoft.com/office/drawing/2014/main" id="{8C1BCACE-12A5-B75A-3AC0-385E90ED4E49}"/>
              </a:ext>
            </a:extLst>
          </p:cNvPr>
          <p:cNvSpPr>
            <a:spLocks noGrp="1"/>
          </p:cNvSpPr>
          <p:nvPr>
            <p:ph type="body" idx="4294967295"/>
          </p:nvPr>
        </p:nvSpPr>
        <p:spPr>
          <a:xfrm>
            <a:off x="386499" y="1283879"/>
            <a:ext cx="6815580" cy="5323574"/>
          </a:xfrm>
        </p:spPr>
        <p:txBody>
          <a:bodyPr/>
          <a:lstStyle/>
          <a:p>
            <a:pPr algn="ctr">
              <a:lnSpc>
                <a:spcPct val="200000"/>
              </a:lnSpc>
              <a:buClr>
                <a:schemeClr val="tx1">
                  <a:lumMod val="75000"/>
                </a:schemeClr>
              </a:buClr>
              <a:buFont typeface="Wingdings" panose="05000000000000000000" pitchFamily="2" charset="2"/>
              <a:buChar char="Ø"/>
            </a:pPr>
            <a:r>
              <a:rPr lang="en-US" sz="2800" b="0" i="0" dirty="0">
                <a:solidFill>
                  <a:schemeClr val="bg2">
                    <a:lumMod val="75000"/>
                  </a:schemeClr>
                </a:solidFill>
                <a:effectLst/>
                <a:latin typeface="Amasis MT Pro Light" panose="02040304050005020304" pitchFamily="18" charset="0"/>
              </a:rPr>
              <a:t>Start by placing the ESP32 on to your breadboard, ensuring each side of the board is on a separate side of the breadboard. Next, connect two LEDs to digital GPIO 15 and 5 through a 330Ω current limiting resistor</a:t>
            </a:r>
            <a:r>
              <a:rPr lang="en-US" b="0" i="0" dirty="0">
                <a:solidFill>
                  <a:schemeClr val="bg2">
                    <a:lumMod val="75000"/>
                  </a:schemeClr>
                </a:solidFill>
                <a:effectLst/>
                <a:latin typeface="Amasis MT Pro Light" panose="02040304050005020304" pitchFamily="18" charset="0"/>
              </a:rPr>
              <a:t>.</a:t>
            </a:r>
          </a:p>
          <a:p>
            <a:endParaRPr lang="en-IN" dirty="0"/>
          </a:p>
        </p:txBody>
      </p:sp>
    </p:spTree>
    <p:extLst>
      <p:ext uri="{BB962C8B-B14F-4D97-AF65-F5344CB8AC3E}">
        <p14:creationId xmlns:p14="http://schemas.microsoft.com/office/powerpoint/2010/main" val="2246439468"/>
      </p:ext>
    </p:extLst>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Gower · SlidesCarnival</Template>
  <TotalTime>626</TotalTime>
  <Words>616</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Amasis MT Pro Light</vt:lpstr>
      <vt:lpstr>Amatic SC</vt:lpstr>
      <vt:lpstr>Arial</vt:lpstr>
      <vt:lpstr>Helvetica</vt:lpstr>
      <vt:lpstr>Muli</vt:lpstr>
      <vt:lpstr>Poppins</vt:lpstr>
      <vt:lpstr>Segoe UI</vt:lpstr>
      <vt:lpstr>Wingdings</vt:lpstr>
      <vt:lpstr>Gower template</vt:lpstr>
      <vt:lpstr> Esp32-Web Server </vt:lpstr>
      <vt:lpstr>Introduction</vt:lpstr>
      <vt:lpstr> What is a Web server and how it works?</vt:lpstr>
      <vt:lpstr>Working of a web server</vt:lpstr>
      <vt:lpstr>esp32 module</vt:lpstr>
      <vt:lpstr>ESP32 Operating Modes </vt:lpstr>
      <vt:lpstr>Concept Behind Controlling Things From ESP32 Web Server </vt:lpstr>
      <vt:lpstr>components</vt:lpstr>
      <vt:lpstr>wiring</vt:lpstr>
      <vt:lpstr> Schematic diagram</vt:lpstr>
      <vt:lpstr> </vt:lpstr>
      <vt:lpstr>simulation</vt:lpstr>
      <vt:lpstr>PowerPoint Presentation</vt:lpstr>
      <vt:lpstr>PowerPoint Presentation</vt:lpstr>
      <vt:lpstr>outcome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Server</dc:title>
  <dc:creator>Pavithra Injeti</dc:creator>
  <cp:lastModifiedBy>Pavithra Injeti</cp:lastModifiedBy>
  <cp:revision>20</cp:revision>
  <dcterms:created xsi:type="dcterms:W3CDTF">2022-02-14T17:52:35Z</dcterms:created>
  <dcterms:modified xsi:type="dcterms:W3CDTF">2022-05-02T04:08:23Z</dcterms:modified>
</cp:coreProperties>
</file>