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63" r:id="rId4"/>
    <p:sldId id="293" r:id="rId5"/>
    <p:sldId id="295" r:id="rId6"/>
    <p:sldId id="264" r:id="rId7"/>
    <p:sldId id="296" r:id="rId8"/>
    <p:sldId id="275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Roboto Mono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61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071934" y="500048"/>
            <a:ext cx="4272608" cy="892352"/>
          </a:xfrm>
        </p:spPr>
        <p:txBody>
          <a:bodyPr/>
          <a:lstStyle/>
          <a:p>
            <a:pPr lvl="0"/>
            <a:r>
              <a:rPr lang="en-IN" sz="4000" dirty="0"/>
              <a:t>TECH TYCOONS</a:t>
            </a:r>
            <a:endParaRPr lang="en-US" sz="40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143504" y="2214560"/>
            <a:ext cx="3357586" cy="2573190"/>
          </a:xfrm>
        </p:spPr>
        <p:txBody>
          <a:bodyPr/>
          <a:lstStyle/>
          <a:p>
            <a:pPr lvl="0" algn="l"/>
            <a:r>
              <a:rPr lang="en-IN" sz="1600" dirty="0"/>
              <a:t>Team Lead: Shivaani S </a:t>
            </a:r>
          </a:p>
          <a:p>
            <a:pPr lvl="0" algn="l"/>
            <a:endParaRPr lang="en-IN" sz="1600" dirty="0"/>
          </a:p>
          <a:p>
            <a:pPr lvl="0" algn="l"/>
            <a:r>
              <a:rPr lang="en-IN" sz="1600" dirty="0"/>
              <a:t>Team Members: 1.Mahima M</a:t>
            </a:r>
          </a:p>
          <a:p>
            <a:pPr lvl="0" algn="l"/>
            <a:r>
              <a:rPr lang="en-IN" sz="1600" dirty="0"/>
              <a:t>                              2.Sanjay C R</a:t>
            </a:r>
          </a:p>
          <a:p>
            <a:pPr lvl="0" algn="l"/>
            <a:r>
              <a:rPr lang="en-IN" sz="1600" dirty="0"/>
              <a:t>                              3.Sowmiya B </a:t>
            </a:r>
          </a:p>
          <a:p>
            <a:pPr lvl="0" algn="l"/>
            <a:r>
              <a:rPr lang="en-IN" sz="1600" dirty="0"/>
              <a:t>                              4.Pavithra Devi V</a:t>
            </a:r>
          </a:p>
          <a:p>
            <a:pPr lvl="0" algn="ctr"/>
            <a:endParaRPr lang="en-IN" sz="2000" dirty="0"/>
          </a:p>
        </p:txBody>
      </p:sp>
      <p:sp>
        <p:nvSpPr>
          <p:cNvPr id="112" name="Google Shape;112;p20"/>
          <p:cNvSpPr/>
          <p:nvPr/>
        </p:nvSpPr>
        <p:spPr>
          <a:xfrm>
            <a:off x="142845" y="928676"/>
            <a:ext cx="3429023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85720" y="1428742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428742"/>
            <a:ext cx="1714512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PROJECT TITLE</a:t>
            </a:r>
            <a:endParaRPr sz="300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 Mobile and Web application for storage of the detailed medical history of the patient.</a:t>
            </a:r>
            <a:endParaRPr sz="18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928662" y="3286130"/>
            <a:ext cx="2643206" cy="1441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HISTODOOR</a:t>
            </a:r>
            <a:b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1000100" y="1785932"/>
            <a:ext cx="6837450" cy="498006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1000100" y="2500312"/>
            <a:ext cx="6837450" cy="487013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1000100" y="3214692"/>
            <a:ext cx="6837450" cy="475996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EXISTING 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858148" y="1785932"/>
            <a:ext cx="500066" cy="487443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8572528" y="2786064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1285852" y="1857370"/>
            <a:ext cx="6184029" cy="410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 person should carry a large number of existing medical reports to a hospital if they are in need for any further medications.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1285852" y="3214692"/>
            <a:ext cx="6184029" cy="456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I</a:t>
            </a:r>
            <a:r>
              <a:rPr lang="es" dirty="0">
                <a:solidFill>
                  <a:srgbClr val="0E2A47"/>
                </a:solidFill>
              </a:rPr>
              <a:t>f patients lose their medical report , the recovery rate of it is very low.</a:t>
            </a:r>
            <a:br>
              <a:rPr lang="es" dirty="0">
                <a:solidFill>
                  <a:srgbClr val="0E2A47"/>
                </a:solidFill>
              </a:rPr>
            </a:br>
            <a:endParaRPr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1254907" y="2622942"/>
            <a:ext cx="6184029" cy="32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>
                <a:solidFill>
                  <a:srgbClr val="0E2A47"/>
                </a:solidFill>
              </a:rPr>
            </a:br>
            <a:br>
              <a:rPr lang="es" dirty="0">
                <a:solidFill>
                  <a:srgbClr val="0E2A47"/>
                </a:solidFill>
              </a:rPr>
            </a:br>
            <a:br>
              <a:rPr lang="es" dirty="0">
                <a:solidFill>
                  <a:srgbClr val="0E2A47"/>
                </a:solidFill>
              </a:rPr>
            </a:br>
            <a:br>
              <a:rPr lang="es" dirty="0">
                <a:solidFill>
                  <a:srgbClr val="0E2A47"/>
                </a:solidFill>
              </a:rPr>
            </a:br>
            <a:br>
              <a:rPr lang="es" dirty="0">
                <a:solidFill>
                  <a:srgbClr val="0E2A47"/>
                </a:solidFill>
              </a:rPr>
            </a:br>
            <a:br>
              <a:rPr lang="es" dirty="0">
                <a:solidFill>
                  <a:srgbClr val="0E2A47"/>
                </a:solidFill>
              </a:rPr>
            </a:br>
            <a:r>
              <a:rPr lang="es" dirty="0">
                <a:solidFill>
                  <a:srgbClr val="0E2A47"/>
                </a:solidFill>
              </a:rPr>
              <a:t>Even if a hospital is having any historyof a patient in their website who had any medical treatment in their hospital other hospitals cant view that data.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1000100" y="1785932"/>
            <a:ext cx="6837450" cy="498006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1000100" y="2500312"/>
            <a:ext cx="6837450" cy="487013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1000100" y="3214692"/>
            <a:ext cx="6837450" cy="571504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PROPOSED 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858148" y="1785932"/>
            <a:ext cx="500066" cy="487443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8572528" y="2786064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1285852" y="1857370"/>
            <a:ext cx="6184029" cy="410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An app and website for storage of detailed medical report of a patient.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1214414" y="3357568"/>
            <a:ext cx="6184029" cy="456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Hospitals can edit the report i.e. they can add on some recent medications on the report page of the individual while the patients have access only to read that report.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1214414" y="2500312"/>
            <a:ext cx="6184029" cy="50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A</a:t>
            </a:r>
            <a:r>
              <a:rPr lang="es" dirty="0">
                <a:solidFill>
                  <a:srgbClr val="0E2A47"/>
                </a:solidFill>
              </a:rPr>
              <a:t>ny hospitals located in india can access this website and app and look onto their past medical history and can proceed with their further medication.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1" name="Google Shape;447;p27"/>
          <p:cNvSpPr/>
          <p:nvPr/>
        </p:nvSpPr>
        <p:spPr>
          <a:xfrm>
            <a:off x="7929586" y="400051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7"/>
          <p:cNvSpPr/>
          <p:nvPr/>
        </p:nvSpPr>
        <p:spPr>
          <a:xfrm rot="10800000">
            <a:off x="1000100" y="3929072"/>
            <a:ext cx="6837450" cy="571504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53;p27"/>
          <p:cNvSpPr txBox="1">
            <a:spLocks/>
          </p:cNvSpPr>
          <p:nvPr/>
        </p:nvSpPr>
        <p:spPr>
          <a:xfrm>
            <a:off x="1366814" y="3929072"/>
            <a:ext cx="6184029" cy="50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USP</a:t>
            </a: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 OF THE PROJECT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:A </a:t>
            </a:r>
            <a:r>
              <a:rPr lang="en-US" sz="1100" dirty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Mobile and Web application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, a single place where every individual’s medical report  will be stored and whomsoever from anywhere in </a:t>
            </a:r>
            <a:r>
              <a:rPr lang="en-US" sz="1100" dirty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India can access it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 .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E2A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859474" y="1779662"/>
            <a:ext cx="5476512" cy="2331576"/>
          </a:xfrm>
        </p:spPr>
        <p:txBody>
          <a:bodyPr/>
          <a:lstStyle/>
          <a:p>
            <a:pPr lvl="0" algn="just">
              <a:buFont typeface="Wingdings" pitchFamily="2" charset="2"/>
              <a:buChar char="Ø"/>
            </a:pPr>
            <a:r>
              <a:rPr lang="en-IN" sz="1100" dirty="0"/>
              <a:t>Till now the base of the app and website is created. </a:t>
            </a:r>
            <a:endParaRPr lang="en-US" sz="1100" dirty="0"/>
          </a:p>
          <a:p>
            <a:pPr lvl="0" algn="just">
              <a:buFont typeface="Wingdings" pitchFamily="2" charset="2"/>
              <a:buChar char="Ø"/>
            </a:pPr>
            <a:r>
              <a:rPr lang="en-IN" sz="1100" dirty="0"/>
              <a:t>Then login page is created and for a demo we had gathered 300 patients’ details from kaggle.</a:t>
            </a:r>
            <a:endParaRPr lang="en-US" sz="1100" dirty="0"/>
          </a:p>
          <a:p>
            <a:pPr lvl="0" algn="just">
              <a:buFont typeface="Wingdings" pitchFamily="2" charset="2"/>
              <a:buChar char="Ø"/>
            </a:pPr>
            <a:r>
              <a:rPr lang="en-IN" sz="1100" dirty="0"/>
              <a:t>Aadhar number is created as an identity number for every individual.</a:t>
            </a:r>
            <a:endParaRPr lang="en-US" sz="1100" dirty="0"/>
          </a:p>
          <a:p>
            <a:pPr lvl="0" algn="just">
              <a:buFont typeface="Wingdings" pitchFamily="2" charset="2"/>
              <a:buChar char="Ø"/>
            </a:pPr>
            <a:r>
              <a:rPr lang="en-IN" sz="1100" dirty="0"/>
              <a:t>Basic report accesses of the patients are created. For </a:t>
            </a:r>
            <a:r>
              <a:rPr lang="en-IN" sz="1100" dirty="0" err="1"/>
              <a:t>eg</a:t>
            </a:r>
            <a:r>
              <a:rPr lang="en-IN" sz="1100" dirty="0"/>
              <a:t>. Blood count data, sugar level, blood pressure data of the patients are added to report page in the app or website and we can access it.</a:t>
            </a:r>
            <a:endParaRPr lang="en-US" sz="1100" dirty="0"/>
          </a:p>
          <a:p>
            <a:pPr lvl="0" algn="just">
              <a:buFont typeface="Wingdings" pitchFamily="2" charset="2"/>
              <a:buChar char="Ø"/>
            </a:pPr>
            <a:r>
              <a:rPr lang="en-IN" sz="1100" dirty="0"/>
              <a:t>We added some database to our app and website for accessing the history page with some extra medication details of the individuals. </a:t>
            </a:r>
            <a:endParaRPr lang="en-US" sz="1100" dirty="0"/>
          </a:p>
          <a:p>
            <a:pPr algn="just">
              <a:buFont typeface="Wingdings" pitchFamily="2" charset="2"/>
              <a:buChar char="Ø"/>
            </a:pPr>
            <a:r>
              <a:rPr lang="en-IN" sz="1100" dirty="0"/>
              <a:t>Then at last we will gave access to the hospitals to edit and view and for the patients in read only mode of the medical report of individuals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100" dirty="0"/>
              <a:t>We would further develop some facilities in those applications by adding much more details in the medication section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lvl="0" indent="-342900" algn="l"/>
            <a:br>
              <a:rPr lang="en-US" sz="1600" dirty="0"/>
            </a:b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638175"/>
            <a:ext cx="7834313" cy="606425"/>
          </a:xfrm>
        </p:spPr>
        <p:txBody>
          <a:bodyPr/>
          <a:lstStyle/>
          <a:p>
            <a:pPr algn="ctr"/>
            <a:r>
              <a:rPr lang="en-US" dirty="0"/>
              <a:t>PROGRESS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PROGRESS REPORT</a:t>
            </a:r>
          </a:p>
        </p:txBody>
      </p:sp>
      <p:sp>
        <p:nvSpPr>
          <p:cNvPr id="52" name="Subtitle 51"/>
          <p:cNvSpPr>
            <a:spLocks noGrp="1"/>
          </p:cNvSpPr>
          <p:nvPr>
            <p:ph type="subTitle" idx="1"/>
          </p:nvPr>
        </p:nvSpPr>
        <p:spPr>
          <a:xfrm>
            <a:off x="4644008" y="2746375"/>
            <a:ext cx="4032448" cy="1420500"/>
          </a:xfrm>
        </p:spPr>
        <p:txBody>
          <a:bodyPr/>
          <a:lstStyle/>
          <a:p>
            <a:r>
              <a:rPr lang="en-US" dirty="0"/>
              <a:t>GITHUB LINK: https://github.com/Shivaani1011/Histodoor </a:t>
            </a:r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78C154EE-DEB6-4396-A97E-1F41BA473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1" b="29604"/>
          <a:stretch/>
        </p:blipFill>
        <p:spPr>
          <a:xfrm>
            <a:off x="188306" y="543727"/>
            <a:ext cx="1656184" cy="3756215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DC2A07-3959-4766-AF09-C0221C40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38" y="2635747"/>
            <a:ext cx="4226784" cy="2377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797-3FA1-4181-8E76-255F7DCA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121241"/>
            <a:ext cx="1684988" cy="3744416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29B402-C628-43A7-A3A1-81A1DFF66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20" y="59482"/>
            <a:ext cx="4352484" cy="2448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7C6DA-B0A9-4566-85E5-61B2229014BE}"/>
              </a:ext>
            </a:extLst>
          </p:cNvPr>
          <p:cNvSpPr txBox="1"/>
          <p:nvPr/>
        </p:nvSpPr>
        <p:spPr>
          <a:xfrm>
            <a:off x="1075298" y="15574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07C66-54A8-44DD-9F2B-F9715C934B56}"/>
              </a:ext>
            </a:extLst>
          </p:cNvPr>
          <p:cNvSpPr txBox="1"/>
          <p:nvPr/>
        </p:nvSpPr>
        <p:spPr>
          <a:xfrm>
            <a:off x="3736708" y="112124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4E7579CF-7A1C-4CFD-9FE0-FC004BDEC7E3}"/>
              </a:ext>
            </a:extLst>
          </p:cNvPr>
          <p:cNvSpPr/>
          <p:nvPr/>
        </p:nvSpPr>
        <p:spPr>
          <a:xfrm rot="21345248">
            <a:off x="4236015" y="1736003"/>
            <a:ext cx="239924" cy="425542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3AEB927D-6AA4-4005-8B5F-B328A6B5B04D}"/>
              </a:ext>
            </a:extLst>
          </p:cNvPr>
          <p:cNvSpPr/>
          <p:nvPr/>
        </p:nvSpPr>
        <p:spPr>
          <a:xfrm>
            <a:off x="2771800" y="287044"/>
            <a:ext cx="216024" cy="41249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9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4905008" cy="133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600" dirty="0">
                <a:solidFill>
                  <a:schemeClr val="accent2"/>
                </a:solidFill>
                <a:latin typeface="Roboto Light" charset="0"/>
                <a:ea typeface="Roboto Light" charset="0"/>
              </a:rPr>
              <a:t>THANK YOU</a:t>
            </a:r>
            <a:endParaRPr sz="6600">
              <a:solidFill>
                <a:schemeClr val="accent2"/>
              </a:solidFill>
              <a:latin typeface="Roboto Light" charset="0"/>
              <a:ea typeface="Roboto Light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415</Words>
  <Application>Microsoft Office PowerPoint</Application>
  <PresentationFormat>On-screen Show (16:9)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Roboto Light</vt:lpstr>
      <vt:lpstr>Arial</vt:lpstr>
      <vt:lpstr>Impact</vt:lpstr>
      <vt:lpstr>Wingdings</vt:lpstr>
      <vt:lpstr>Roboto Mono Regular</vt:lpstr>
      <vt:lpstr>Roboto Black</vt:lpstr>
      <vt:lpstr>Bree Serif</vt:lpstr>
      <vt:lpstr>Times New Roman</vt:lpstr>
      <vt:lpstr>WEB PROPOSAL</vt:lpstr>
      <vt:lpstr>TECH TYCOONS</vt:lpstr>
      <vt:lpstr>PROJECT TITLE</vt:lpstr>
      <vt:lpstr>EXISTING PROBLEM</vt:lpstr>
      <vt:lpstr>PROPOSED SOLUTION</vt:lpstr>
      <vt:lpstr> </vt:lpstr>
      <vt:lpstr>PROGRESS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MAHIMA MANIGANDAN</dc:creator>
  <cp:lastModifiedBy>Karthik Raja Velusamy</cp:lastModifiedBy>
  <cp:revision>31</cp:revision>
  <dcterms:modified xsi:type="dcterms:W3CDTF">2020-09-20T10:02:29Z</dcterms:modified>
</cp:coreProperties>
</file>