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3" r:id="rId3"/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5CAE1-3D39-401B-951F-AE3C15EFDA8C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8039-010A-4A7C-817B-8D3E6D49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6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8039-010A-4A7C-817B-8D3E6D49182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0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6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5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3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59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615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62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20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21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4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3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2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5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3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5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0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BB9-980A-4088-B89E-06EB6F3357B1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E5D5-FEE4-416A-B71F-F31ED5B25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9712" y="16256"/>
            <a:ext cx="51325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303" y="1358040"/>
            <a:ext cx="10997392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3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Relationship Id="rId1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2094448"/>
            <a:ext cx="9845040" cy="3210560"/>
          </a:xfrm>
          <a:prstGeom prst="roundRect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680" y="652780"/>
            <a:ext cx="10363200" cy="430887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                                                 IDEA DETAILS</a:t>
            </a:r>
            <a:endParaRPr lang="en-IN" sz="28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676400" y="2767811"/>
            <a:ext cx="8798560" cy="2046714"/>
          </a:xfrm>
        </p:spPr>
        <p:txBody>
          <a:bodyPr/>
          <a:lstStyle/>
          <a:p>
            <a:r>
              <a:rPr lang="en-US" sz="2400" b="1" dirty="0" smtClean="0">
                <a:latin typeface="+mj-lt"/>
              </a:rPr>
              <a:t>Organization Name: </a:t>
            </a:r>
            <a:r>
              <a:rPr lang="en-IN" sz="2400" kern="1200" dirty="0">
                <a:solidFill>
                  <a:prstClr val="black"/>
                </a:solidFill>
                <a:latin typeface="+mj-lt"/>
              </a:rPr>
              <a:t>Education department </a:t>
            </a:r>
            <a:r>
              <a:rPr lang="en-IN" sz="2400" kern="1200" spc="-5" dirty="0" smtClean="0">
                <a:solidFill>
                  <a:prstClr val="black"/>
                </a:solidFill>
                <a:latin typeface="+mj-lt"/>
              </a:rPr>
              <a:t>Gujarat</a:t>
            </a:r>
          </a:p>
          <a:p>
            <a:pPr algn="l" rtl="0"/>
            <a:r>
              <a:rPr lang="en-US" sz="2400" b="1" kern="1200" dirty="0">
                <a:solidFill>
                  <a:prstClr val="black"/>
                </a:solidFill>
                <a:latin typeface="+mj-lt"/>
              </a:rPr>
              <a:t>Problem </a:t>
            </a:r>
            <a:r>
              <a:rPr lang="en-US" sz="2400" b="1" kern="1200" spc="-5" dirty="0">
                <a:solidFill>
                  <a:prstClr val="black"/>
                </a:solidFill>
                <a:latin typeface="+mj-lt"/>
              </a:rPr>
              <a:t>Statement: </a:t>
            </a:r>
            <a:r>
              <a:rPr lang="en-US" sz="2400" kern="1200" dirty="0">
                <a:solidFill>
                  <a:prstClr val="black"/>
                </a:solidFill>
                <a:latin typeface="+mj-lt"/>
              </a:rPr>
              <a:t>IoT </a:t>
            </a:r>
            <a:r>
              <a:rPr lang="en-US" sz="2400" kern="1200" dirty="0" smtClean="0">
                <a:solidFill>
                  <a:prstClr val="black"/>
                </a:solidFill>
                <a:latin typeface="+mj-lt"/>
              </a:rPr>
              <a:t>Based Portable </a:t>
            </a:r>
            <a:r>
              <a:rPr lang="en-US" sz="2400" kern="1200" dirty="0">
                <a:solidFill>
                  <a:prstClr val="black"/>
                </a:solidFill>
                <a:latin typeface="+mj-lt"/>
              </a:rPr>
              <a:t>Smart </a:t>
            </a:r>
            <a:r>
              <a:rPr lang="en-US" sz="2400" kern="1200" spc="-5" dirty="0">
                <a:solidFill>
                  <a:prstClr val="black"/>
                </a:solidFill>
                <a:latin typeface="+mj-lt"/>
              </a:rPr>
              <a:t>Bottles </a:t>
            </a:r>
            <a:r>
              <a:rPr lang="en-US" sz="2400" kern="1200" dirty="0">
                <a:solidFill>
                  <a:prstClr val="black"/>
                </a:solidFill>
                <a:latin typeface="+mj-lt"/>
              </a:rPr>
              <a:t>For </a:t>
            </a:r>
            <a:r>
              <a:rPr lang="en-US" sz="2400" kern="1200" dirty="0" smtClean="0">
                <a:solidFill>
                  <a:prstClr val="black"/>
                </a:solidFill>
                <a:latin typeface="+mj-lt"/>
              </a:rPr>
              <a:t>Health </a:t>
            </a:r>
            <a:r>
              <a:rPr lang="en-US" sz="2400" kern="1200" spc="10" dirty="0" smtClean="0">
                <a:solidFill>
                  <a:prstClr val="black"/>
                </a:solidFill>
                <a:latin typeface="+mj-lt"/>
              </a:rPr>
              <a:t>Care</a:t>
            </a:r>
            <a:endParaRPr lang="en-US" sz="2400" kern="1200" dirty="0">
              <a:solidFill>
                <a:prstClr val="black"/>
              </a:solidFill>
              <a:latin typeface="+mj-lt"/>
            </a:endParaRPr>
          </a:p>
          <a:p>
            <a:r>
              <a:rPr lang="en-IN" sz="2400" b="1" kern="1200" spc="-5" dirty="0" smtClean="0">
                <a:solidFill>
                  <a:prstClr val="black"/>
                </a:solidFill>
                <a:latin typeface="+mj-lt"/>
              </a:rPr>
              <a:t>Team Name: </a:t>
            </a:r>
            <a:r>
              <a:rPr lang="en-IN" sz="2400" kern="1200" spc="-5" dirty="0" smtClean="0">
                <a:solidFill>
                  <a:prstClr val="black"/>
                </a:solidFill>
                <a:latin typeface="+mj-lt"/>
              </a:rPr>
              <a:t>Inovatsia</a:t>
            </a:r>
          </a:p>
          <a:p>
            <a:r>
              <a:rPr lang="en-US" sz="2400" b="1" kern="1200" spc="-5" dirty="0" smtClean="0">
                <a:solidFill>
                  <a:prstClr val="black"/>
                </a:solidFill>
                <a:latin typeface="+mj-lt"/>
              </a:rPr>
              <a:t>Team leader name: </a:t>
            </a:r>
            <a:r>
              <a:rPr lang="en-US" sz="2400" kern="1200" spc="-5" dirty="0" smtClean="0">
                <a:solidFill>
                  <a:prstClr val="black"/>
                </a:solidFill>
                <a:latin typeface="+mj-lt"/>
              </a:rPr>
              <a:t>Rithika B</a:t>
            </a:r>
          </a:p>
          <a:p>
            <a:r>
              <a:rPr lang="en-US" sz="2400" b="1" kern="1200" spc="-5" dirty="0" smtClean="0">
                <a:solidFill>
                  <a:prstClr val="black"/>
                </a:solidFill>
                <a:latin typeface="+mj-lt"/>
              </a:rPr>
              <a:t>College code: </a:t>
            </a:r>
            <a:r>
              <a:rPr lang="en-US" sz="2400" kern="1200" spc="-5" dirty="0" smtClean="0">
                <a:solidFill>
                  <a:prstClr val="black"/>
                </a:solidFill>
                <a:latin typeface="+mj-lt"/>
              </a:rPr>
              <a:t>1-3516209872</a:t>
            </a:r>
            <a:endParaRPr lang="en-IN" sz="2400" kern="1200" spc="-5" dirty="0" smtClean="0">
              <a:solidFill>
                <a:prstClr val="black"/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7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605590" y="3959520"/>
            <a:ext cx="1613615" cy="7466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bject 24">
            <a:extLst>
              <a:ext uri="{FF2B5EF4-FFF2-40B4-BE49-F238E27FC236}">
                <a16:creationId xmlns:a16="http://schemas.microsoft.com/office/drawing/2014/main" id="{954D8A57-397C-4DA2-8107-A46512E01599}"/>
              </a:ext>
            </a:extLst>
          </p:cNvPr>
          <p:cNvSpPr/>
          <p:nvPr/>
        </p:nvSpPr>
        <p:spPr>
          <a:xfrm>
            <a:off x="407332" y="5049793"/>
            <a:ext cx="999828" cy="1784897"/>
          </a:xfrm>
          <a:custGeom>
            <a:avLst/>
            <a:gdLst/>
            <a:ahLst/>
            <a:cxnLst/>
            <a:rect l="l" t="t" r="r" b="b"/>
            <a:pathLst>
              <a:path w="1214755" h="2218690">
                <a:moveTo>
                  <a:pt x="1011992" y="2218495"/>
                </a:moveTo>
                <a:lnTo>
                  <a:pt x="202404" y="2218495"/>
                </a:lnTo>
                <a:lnTo>
                  <a:pt x="155994" y="2213149"/>
                </a:lnTo>
                <a:lnTo>
                  <a:pt x="113391" y="2197922"/>
                </a:lnTo>
                <a:lnTo>
                  <a:pt x="75810" y="2174028"/>
                </a:lnTo>
                <a:lnTo>
                  <a:pt x="44465" y="2142683"/>
                </a:lnTo>
                <a:lnTo>
                  <a:pt x="20572" y="2105102"/>
                </a:lnTo>
                <a:lnTo>
                  <a:pt x="5345" y="2062502"/>
                </a:lnTo>
                <a:lnTo>
                  <a:pt x="0" y="2016095"/>
                </a:lnTo>
                <a:lnTo>
                  <a:pt x="0" y="202399"/>
                </a:lnTo>
                <a:lnTo>
                  <a:pt x="5345" y="155993"/>
                </a:lnTo>
                <a:lnTo>
                  <a:pt x="20572" y="113392"/>
                </a:lnTo>
                <a:lnTo>
                  <a:pt x="44465" y="75812"/>
                </a:lnTo>
                <a:lnTo>
                  <a:pt x="75810" y="44467"/>
                </a:lnTo>
                <a:lnTo>
                  <a:pt x="113391" y="20573"/>
                </a:lnTo>
                <a:lnTo>
                  <a:pt x="155994" y="5345"/>
                </a:lnTo>
                <a:lnTo>
                  <a:pt x="202404" y="0"/>
                </a:lnTo>
                <a:lnTo>
                  <a:pt x="1011992" y="0"/>
                </a:lnTo>
                <a:lnTo>
                  <a:pt x="1051665" y="3924"/>
                </a:lnTo>
                <a:lnTo>
                  <a:pt x="1089450" y="15406"/>
                </a:lnTo>
                <a:lnTo>
                  <a:pt x="1124287" y="34003"/>
                </a:lnTo>
                <a:lnTo>
                  <a:pt x="1155114" y="59274"/>
                </a:lnTo>
                <a:lnTo>
                  <a:pt x="1180391" y="90110"/>
                </a:lnTo>
                <a:lnTo>
                  <a:pt x="1198990" y="124949"/>
                </a:lnTo>
                <a:lnTo>
                  <a:pt x="1210472" y="162732"/>
                </a:lnTo>
                <a:lnTo>
                  <a:pt x="1214397" y="202399"/>
                </a:lnTo>
                <a:lnTo>
                  <a:pt x="1214397" y="2016095"/>
                </a:lnTo>
                <a:lnTo>
                  <a:pt x="1209051" y="2062502"/>
                </a:lnTo>
                <a:lnTo>
                  <a:pt x="1193824" y="2105102"/>
                </a:lnTo>
                <a:lnTo>
                  <a:pt x="1169931" y="2142683"/>
                </a:lnTo>
                <a:lnTo>
                  <a:pt x="1138586" y="2174028"/>
                </a:lnTo>
                <a:lnTo>
                  <a:pt x="1101005" y="2197922"/>
                </a:lnTo>
                <a:lnTo>
                  <a:pt x="1058402" y="2213149"/>
                </a:lnTo>
                <a:lnTo>
                  <a:pt x="1011992" y="2218495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078" y="456623"/>
            <a:ext cx="11049000" cy="1997847"/>
          </a:xfrm>
          <a:custGeom>
            <a:avLst/>
            <a:gdLst/>
            <a:ahLst/>
            <a:cxnLst/>
            <a:rect l="l" t="t" r="r" b="b"/>
            <a:pathLst>
              <a:path w="8564880" h="1783714">
                <a:moveTo>
                  <a:pt x="0" y="297204"/>
                </a:moveTo>
                <a:lnTo>
                  <a:pt x="3889" y="248996"/>
                </a:lnTo>
                <a:lnTo>
                  <a:pt x="15151" y="203264"/>
                </a:lnTo>
                <a:lnTo>
                  <a:pt x="33173" y="160621"/>
                </a:lnTo>
                <a:lnTo>
                  <a:pt x="57343" y="121679"/>
                </a:lnTo>
                <a:lnTo>
                  <a:pt x="87048" y="87048"/>
                </a:lnTo>
                <a:lnTo>
                  <a:pt x="121679" y="57343"/>
                </a:lnTo>
                <a:lnTo>
                  <a:pt x="160621" y="33173"/>
                </a:lnTo>
                <a:lnTo>
                  <a:pt x="203264" y="15151"/>
                </a:lnTo>
                <a:lnTo>
                  <a:pt x="248996" y="3889"/>
                </a:lnTo>
                <a:lnTo>
                  <a:pt x="297204" y="0"/>
                </a:lnTo>
                <a:lnTo>
                  <a:pt x="8267483" y="0"/>
                </a:lnTo>
                <a:lnTo>
                  <a:pt x="8314258" y="3702"/>
                </a:lnTo>
                <a:lnTo>
                  <a:pt x="8359459" y="14589"/>
                </a:lnTo>
                <a:lnTo>
                  <a:pt x="8402288" y="32329"/>
                </a:lnTo>
                <a:lnTo>
                  <a:pt x="8441946" y="56593"/>
                </a:lnTo>
                <a:lnTo>
                  <a:pt x="8477632" y="87049"/>
                </a:lnTo>
                <a:lnTo>
                  <a:pt x="8508084" y="122742"/>
                </a:lnTo>
                <a:lnTo>
                  <a:pt x="8532347" y="162401"/>
                </a:lnTo>
                <a:lnTo>
                  <a:pt x="8550089" y="205231"/>
                </a:lnTo>
                <a:lnTo>
                  <a:pt x="8560979" y="250431"/>
                </a:lnTo>
                <a:lnTo>
                  <a:pt x="8564682" y="297204"/>
                </a:lnTo>
                <a:lnTo>
                  <a:pt x="8564682" y="1485997"/>
                </a:lnTo>
                <a:lnTo>
                  <a:pt x="8560792" y="1534200"/>
                </a:lnTo>
                <a:lnTo>
                  <a:pt x="8549529" y="1579929"/>
                </a:lnTo>
                <a:lnTo>
                  <a:pt x="8531507" y="1622571"/>
                </a:lnTo>
                <a:lnTo>
                  <a:pt x="8507336" y="1661513"/>
                </a:lnTo>
                <a:lnTo>
                  <a:pt x="8477629" y="1696143"/>
                </a:lnTo>
                <a:lnTo>
                  <a:pt x="8442999" y="1725850"/>
                </a:lnTo>
                <a:lnTo>
                  <a:pt x="8404057" y="1750020"/>
                </a:lnTo>
                <a:lnTo>
                  <a:pt x="8361415" y="1768043"/>
                </a:lnTo>
                <a:lnTo>
                  <a:pt x="8315687" y="1779306"/>
                </a:lnTo>
                <a:lnTo>
                  <a:pt x="8267483" y="1783196"/>
                </a:lnTo>
                <a:lnTo>
                  <a:pt x="297204" y="1783196"/>
                </a:lnTo>
                <a:lnTo>
                  <a:pt x="248996" y="1779306"/>
                </a:lnTo>
                <a:lnTo>
                  <a:pt x="203264" y="1768043"/>
                </a:lnTo>
                <a:lnTo>
                  <a:pt x="160621" y="1750020"/>
                </a:lnTo>
                <a:lnTo>
                  <a:pt x="121679" y="1725850"/>
                </a:lnTo>
                <a:lnTo>
                  <a:pt x="87048" y="1696143"/>
                </a:lnTo>
                <a:lnTo>
                  <a:pt x="57343" y="1661513"/>
                </a:lnTo>
                <a:lnTo>
                  <a:pt x="33173" y="1622571"/>
                </a:lnTo>
                <a:lnTo>
                  <a:pt x="15151" y="1579929"/>
                </a:lnTo>
                <a:lnTo>
                  <a:pt x="3889" y="1534200"/>
                </a:lnTo>
                <a:lnTo>
                  <a:pt x="0" y="1485997"/>
                </a:lnTo>
                <a:lnTo>
                  <a:pt x="0" y="297204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87041" y="635537"/>
            <a:ext cx="10819289" cy="1630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 indent="-28575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dirty="0"/>
              <a:t>IoT based </a:t>
            </a:r>
            <a:r>
              <a:rPr lang="en-US" dirty="0" smtClean="0"/>
              <a:t>portable </a:t>
            </a:r>
            <a:r>
              <a:rPr lang="en-IN" dirty="0" smtClean="0"/>
              <a:t>measuring </a:t>
            </a:r>
            <a:r>
              <a:rPr dirty="0"/>
              <a:t>device</a:t>
            </a:r>
            <a:r>
              <a:rPr lang="en-IN" dirty="0"/>
              <a:t> is</a:t>
            </a:r>
            <a:r>
              <a:rPr spc="-5" dirty="0"/>
              <a:t> </a:t>
            </a:r>
            <a:r>
              <a:rPr dirty="0"/>
              <a:t>used </a:t>
            </a:r>
            <a:r>
              <a:rPr spc="-5" dirty="0"/>
              <a:t>to monitor the </a:t>
            </a:r>
            <a:r>
              <a:rPr lang="en-IN" spc="-5" dirty="0"/>
              <a:t>quantity of the electrolyte</a:t>
            </a:r>
            <a:r>
              <a:rPr spc="-5" dirty="0"/>
              <a:t> </a:t>
            </a:r>
            <a:r>
              <a:rPr lang="en-IN" spc="-5" dirty="0"/>
              <a:t>and restricts the flow when the electrolyte bottle is empty. This measuring of electrolyte can be done in two ways:</a:t>
            </a:r>
            <a:endParaRPr lang="en-IN" spc="-20" dirty="0"/>
          </a:p>
          <a:p>
            <a:pPr marL="96774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Based Model (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Quantity of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electrolyte </a:t>
            </a:r>
            <a:r>
              <a:rPr lang="en-IN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and LDR sensors through the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principle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results in almost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967105" marR="5080" lvl="1" indent="-262255">
              <a:lnSpc>
                <a:spcPct val="101000"/>
              </a:lnSpc>
              <a:buFont typeface="Noto Sans"/>
              <a:buChar char="▪"/>
              <a:tabLst>
                <a:tab pos="509905" algn="l"/>
                <a:tab pos="510540" algn="l"/>
              </a:tabLst>
            </a:pPr>
            <a:r>
              <a:rPr lang="en-IN"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Based Model (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–The Quantity of Electrolyte will be tracked by interaction of metal terminals connected to the Spring.</a:t>
            </a:r>
            <a:r>
              <a:rPr lang="en-IN"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COST EFFICIENT than variant 1.</a:t>
            </a:r>
            <a:endParaRPr sz="13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indent="-285750"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spc="-5" dirty="0"/>
              <a:t>The</a:t>
            </a:r>
            <a:r>
              <a:rPr lang="en-IN" spc="-5" dirty="0"/>
              <a:t> </a:t>
            </a:r>
            <a:r>
              <a:rPr spc="-5" dirty="0"/>
              <a:t>signal </a:t>
            </a:r>
            <a:r>
              <a:rPr lang="en-IN" spc="-5" dirty="0"/>
              <a:t>received from either one of the variant </a:t>
            </a:r>
            <a:r>
              <a:rPr spc="-5" dirty="0"/>
              <a:t>is sent to the servo motor </a:t>
            </a:r>
            <a:r>
              <a:rPr lang="en-IN" spc="-5" dirty="0"/>
              <a:t>that</a:t>
            </a:r>
            <a:r>
              <a:rPr spc="-5" dirty="0"/>
              <a:t> </a:t>
            </a:r>
            <a:r>
              <a:rPr dirty="0"/>
              <a:t>blocks </a:t>
            </a:r>
            <a:r>
              <a:rPr spc="-5" dirty="0"/>
              <a:t>the </a:t>
            </a:r>
            <a:r>
              <a:rPr dirty="0"/>
              <a:t>flow</a:t>
            </a:r>
            <a:r>
              <a:rPr lang="en-IN" dirty="0"/>
              <a:t> of the electrolyte</a:t>
            </a:r>
            <a:r>
              <a:rPr dirty="0"/>
              <a:t> </a:t>
            </a:r>
            <a:r>
              <a:rPr spc="-5" dirty="0"/>
              <a:t>with the </a:t>
            </a:r>
            <a:r>
              <a:rPr lang="en-IN" spc="-5" dirty="0"/>
              <a:t>controller</a:t>
            </a:r>
            <a:r>
              <a:rPr spc="-5" dirty="0"/>
              <a:t> and sends </a:t>
            </a:r>
            <a:r>
              <a:rPr lang="en-IN" spc="-5" dirty="0"/>
              <a:t>an</a:t>
            </a:r>
            <a:r>
              <a:rPr spc="-5" dirty="0"/>
              <a:t> alert where it </a:t>
            </a:r>
            <a:r>
              <a:rPr dirty="0"/>
              <a:t>generates a </a:t>
            </a:r>
            <a:r>
              <a:rPr spc="-5" dirty="0"/>
              <a:t>text message.  </a:t>
            </a:r>
            <a:r>
              <a:rPr dirty="0"/>
              <a:t>Incase of </a:t>
            </a:r>
            <a:r>
              <a:rPr spc="-5" dirty="0"/>
              <a:t>any </a:t>
            </a:r>
            <a:r>
              <a:rPr dirty="0"/>
              <a:t>fault</a:t>
            </a:r>
            <a:r>
              <a:rPr lang="en-IN" dirty="0"/>
              <a:t>,</a:t>
            </a:r>
            <a:r>
              <a:rPr dirty="0"/>
              <a:t> a notification </a:t>
            </a:r>
            <a:r>
              <a:rPr spc="-5" dirty="0"/>
              <a:t>will </a:t>
            </a:r>
            <a:r>
              <a:rPr dirty="0"/>
              <a:t>be </a:t>
            </a:r>
            <a:r>
              <a:rPr spc="-5" dirty="0"/>
              <a:t>send to the </a:t>
            </a:r>
            <a:r>
              <a:rPr lang="en-IN" spc="-5" dirty="0"/>
              <a:t>concerned</a:t>
            </a:r>
            <a:r>
              <a:rPr spc="-5" dirty="0"/>
              <a:t> </a:t>
            </a:r>
            <a:r>
              <a:rPr lang="en-IN" spc="-5" dirty="0"/>
              <a:t>authority</a:t>
            </a:r>
            <a:r>
              <a:rPr spc="-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spc="-5" dirty="0"/>
              <a:t>checking</a:t>
            </a:r>
            <a:r>
              <a:rPr lang="en-IN" spc="-5" dirty="0" smtClean="0"/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04785" y="3115067"/>
            <a:ext cx="199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VARIANT- 1 SENSOR BASED METHOD 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39535" y="11277"/>
            <a:ext cx="3796029" cy="364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4"/>
          <p:cNvSpPr txBox="1">
            <a:spLocks/>
          </p:cNvSpPr>
          <p:nvPr/>
        </p:nvSpPr>
        <p:spPr>
          <a:xfrm>
            <a:off x="4254500" y="52551"/>
            <a:ext cx="363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SMART </a:t>
            </a:r>
            <a:r>
              <a:rPr kumimoji="0" lang="en-IN" sz="1800" b="1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INDIA </a:t>
            </a:r>
            <a:r>
              <a:rPr kumimoji="0" lang="en-IN" sz="18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HACKATHON</a:t>
            </a:r>
            <a:r>
              <a:rPr kumimoji="0" lang="en-IN" sz="1800" b="1" i="0" u="none" strike="noStrike" kern="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2020</a:t>
            </a:r>
          </a:p>
        </p:txBody>
      </p:sp>
      <p:grpSp>
        <p:nvGrpSpPr>
          <p:cNvPr id="63" name="object 23">
            <a:extLst>
              <a:ext uri="{FF2B5EF4-FFF2-40B4-BE49-F238E27FC236}">
                <a16:creationId xmlns:a16="http://schemas.microsoft.com/office/drawing/2014/main" id="{9589492B-871C-4DA6-9CC1-52E6DA9C0E41}"/>
              </a:ext>
            </a:extLst>
          </p:cNvPr>
          <p:cNvGrpSpPr/>
          <p:nvPr/>
        </p:nvGrpSpPr>
        <p:grpSpPr>
          <a:xfrm>
            <a:off x="410657" y="3170996"/>
            <a:ext cx="6673456" cy="1831963"/>
            <a:chOff x="-1072027" y="3621613"/>
            <a:chExt cx="6459391" cy="1831963"/>
          </a:xfrm>
        </p:grpSpPr>
        <p:sp>
          <p:nvSpPr>
            <p:cNvPr id="70" name="object 24">
              <a:extLst>
                <a:ext uri="{FF2B5EF4-FFF2-40B4-BE49-F238E27FC236}">
                  <a16:creationId xmlns:a16="http://schemas.microsoft.com/office/drawing/2014/main" id="{A2E44277-62AD-4FDC-B90B-6A7C15CD5268}"/>
                </a:ext>
              </a:extLst>
            </p:cNvPr>
            <p:cNvSpPr/>
            <p:nvPr/>
          </p:nvSpPr>
          <p:spPr>
            <a:xfrm>
              <a:off x="-1072027" y="3635905"/>
              <a:ext cx="998589" cy="1817671"/>
            </a:xfrm>
            <a:custGeom>
              <a:avLst/>
              <a:gdLst/>
              <a:ahLst/>
              <a:cxnLst/>
              <a:rect l="l" t="t" r="r" b="b"/>
              <a:pathLst>
                <a:path w="1214755" h="2218690">
                  <a:moveTo>
                    <a:pt x="1011992" y="2218495"/>
                  </a:moveTo>
                  <a:lnTo>
                    <a:pt x="202404" y="2218495"/>
                  </a:lnTo>
                  <a:lnTo>
                    <a:pt x="155994" y="2213149"/>
                  </a:lnTo>
                  <a:lnTo>
                    <a:pt x="113391" y="2197922"/>
                  </a:lnTo>
                  <a:lnTo>
                    <a:pt x="75810" y="2174028"/>
                  </a:lnTo>
                  <a:lnTo>
                    <a:pt x="44465" y="2142683"/>
                  </a:lnTo>
                  <a:lnTo>
                    <a:pt x="20572" y="2105102"/>
                  </a:lnTo>
                  <a:lnTo>
                    <a:pt x="5345" y="2062502"/>
                  </a:lnTo>
                  <a:lnTo>
                    <a:pt x="0" y="2016095"/>
                  </a:lnTo>
                  <a:lnTo>
                    <a:pt x="0" y="202399"/>
                  </a:lnTo>
                  <a:lnTo>
                    <a:pt x="5345" y="155993"/>
                  </a:lnTo>
                  <a:lnTo>
                    <a:pt x="20572" y="113392"/>
                  </a:lnTo>
                  <a:lnTo>
                    <a:pt x="44465" y="75812"/>
                  </a:lnTo>
                  <a:lnTo>
                    <a:pt x="75810" y="44467"/>
                  </a:lnTo>
                  <a:lnTo>
                    <a:pt x="113391" y="20573"/>
                  </a:lnTo>
                  <a:lnTo>
                    <a:pt x="155994" y="5345"/>
                  </a:lnTo>
                  <a:lnTo>
                    <a:pt x="202404" y="0"/>
                  </a:lnTo>
                  <a:lnTo>
                    <a:pt x="1011992" y="0"/>
                  </a:lnTo>
                  <a:lnTo>
                    <a:pt x="1051665" y="3924"/>
                  </a:lnTo>
                  <a:lnTo>
                    <a:pt x="1089450" y="15406"/>
                  </a:lnTo>
                  <a:lnTo>
                    <a:pt x="1124287" y="34003"/>
                  </a:lnTo>
                  <a:lnTo>
                    <a:pt x="1155114" y="59274"/>
                  </a:lnTo>
                  <a:lnTo>
                    <a:pt x="1180391" y="90110"/>
                  </a:lnTo>
                  <a:lnTo>
                    <a:pt x="1198990" y="124949"/>
                  </a:lnTo>
                  <a:lnTo>
                    <a:pt x="1210472" y="162732"/>
                  </a:lnTo>
                  <a:lnTo>
                    <a:pt x="1214397" y="202399"/>
                  </a:lnTo>
                  <a:lnTo>
                    <a:pt x="1214397" y="2016095"/>
                  </a:lnTo>
                  <a:lnTo>
                    <a:pt x="1209051" y="2062502"/>
                  </a:lnTo>
                  <a:lnTo>
                    <a:pt x="1193824" y="2105102"/>
                  </a:lnTo>
                  <a:lnTo>
                    <a:pt x="1169931" y="2142683"/>
                  </a:lnTo>
                  <a:lnTo>
                    <a:pt x="1138586" y="2174028"/>
                  </a:lnTo>
                  <a:lnTo>
                    <a:pt x="1101005" y="2197922"/>
                  </a:lnTo>
                  <a:lnTo>
                    <a:pt x="1058402" y="2213149"/>
                  </a:lnTo>
                  <a:lnTo>
                    <a:pt x="1011992" y="22184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25">
              <a:extLst>
                <a:ext uri="{FF2B5EF4-FFF2-40B4-BE49-F238E27FC236}">
                  <a16:creationId xmlns:a16="http://schemas.microsoft.com/office/drawing/2014/main" id="{B81227BA-9DAA-45EA-B049-DC3182026AE1}"/>
                </a:ext>
              </a:extLst>
            </p:cNvPr>
            <p:cNvSpPr/>
            <p:nvPr/>
          </p:nvSpPr>
          <p:spPr>
            <a:xfrm>
              <a:off x="-1071253" y="3621613"/>
              <a:ext cx="978142" cy="1784897"/>
            </a:xfrm>
            <a:custGeom>
              <a:avLst/>
              <a:gdLst/>
              <a:ahLst/>
              <a:cxnLst/>
              <a:rect l="l" t="t" r="r" b="b"/>
              <a:pathLst>
                <a:path w="1214755" h="2218690">
                  <a:moveTo>
                    <a:pt x="0" y="202399"/>
                  </a:moveTo>
                  <a:lnTo>
                    <a:pt x="5345" y="155993"/>
                  </a:lnTo>
                  <a:lnTo>
                    <a:pt x="20572" y="113392"/>
                  </a:lnTo>
                  <a:lnTo>
                    <a:pt x="44465" y="75812"/>
                  </a:lnTo>
                  <a:lnTo>
                    <a:pt x="75810" y="44467"/>
                  </a:lnTo>
                  <a:lnTo>
                    <a:pt x="113391" y="20573"/>
                  </a:lnTo>
                  <a:lnTo>
                    <a:pt x="155994" y="5345"/>
                  </a:lnTo>
                  <a:lnTo>
                    <a:pt x="202404" y="0"/>
                  </a:lnTo>
                  <a:lnTo>
                    <a:pt x="1011992" y="0"/>
                  </a:lnTo>
                  <a:lnTo>
                    <a:pt x="1051665" y="3924"/>
                  </a:lnTo>
                  <a:lnTo>
                    <a:pt x="1089450" y="15406"/>
                  </a:lnTo>
                  <a:lnTo>
                    <a:pt x="1124287" y="34003"/>
                  </a:lnTo>
                  <a:lnTo>
                    <a:pt x="1155114" y="59274"/>
                  </a:lnTo>
                  <a:lnTo>
                    <a:pt x="1180391" y="90110"/>
                  </a:lnTo>
                  <a:lnTo>
                    <a:pt x="1198990" y="124949"/>
                  </a:lnTo>
                  <a:lnTo>
                    <a:pt x="1210472" y="162732"/>
                  </a:lnTo>
                  <a:lnTo>
                    <a:pt x="1214397" y="202399"/>
                  </a:lnTo>
                  <a:lnTo>
                    <a:pt x="1214397" y="2016095"/>
                  </a:lnTo>
                  <a:lnTo>
                    <a:pt x="1209051" y="2062501"/>
                  </a:lnTo>
                  <a:lnTo>
                    <a:pt x="1193824" y="2105102"/>
                  </a:lnTo>
                  <a:lnTo>
                    <a:pt x="1169931" y="2142683"/>
                  </a:lnTo>
                  <a:lnTo>
                    <a:pt x="1138586" y="2174028"/>
                  </a:lnTo>
                  <a:lnTo>
                    <a:pt x="1101005" y="2197922"/>
                  </a:lnTo>
                  <a:lnTo>
                    <a:pt x="1058402" y="2213149"/>
                  </a:lnTo>
                  <a:lnTo>
                    <a:pt x="1011992" y="2218495"/>
                  </a:lnTo>
                  <a:lnTo>
                    <a:pt x="202404" y="2218495"/>
                  </a:lnTo>
                  <a:lnTo>
                    <a:pt x="155994" y="2213149"/>
                  </a:lnTo>
                  <a:lnTo>
                    <a:pt x="113391" y="2197922"/>
                  </a:lnTo>
                  <a:lnTo>
                    <a:pt x="75810" y="2174028"/>
                  </a:lnTo>
                  <a:lnTo>
                    <a:pt x="44465" y="2142683"/>
                  </a:lnTo>
                  <a:lnTo>
                    <a:pt x="20572" y="2105102"/>
                  </a:lnTo>
                  <a:lnTo>
                    <a:pt x="5345" y="2062501"/>
                  </a:lnTo>
                  <a:lnTo>
                    <a:pt x="0" y="2016095"/>
                  </a:lnTo>
                  <a:lnTo>
                    <a:pt x="0" y="202399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bject 26">
              <a:extLst>
                <a:ext uri="{FF2B5EF4-FFF2-40B4-BE49-F238E27FC236}">
                  <a16:creationId xmlns:a16="http://schemas.microsoft.com/office/drawing/2014/main" id="{DD381ED3-F9FD-4549-BE19-5BC4EC3C4E16}"/>
                </a:ext>
              </a:extLst>
            </p:cNvPr>
            <p:cNvSpPr/>
            <p:nvPr/>
          </p:nvSpPr>
          <p:spPr>
            <a:xfrm>
              <a:off x="-1011217" y="3766098"/>
              <a:ext cx="829699" cy="1580981"/>
            </a:xfrm>
            <a:prstGeom prst="rect">
              <a:avLst/>
            </a:prstGeom>
            <a:blipFill>
              <a:blip r:embed="rId3" cstate="print"/>
              <a:stretch>
                <a:fillRect r="-10208" b="-6228"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object 27">
              <a:extLst>
                <a:ext uri="{FF2B5EF4-FFF2-40B4-BE49-F238E27FC236}">
                  <a16:creationId xmlns:a16="http://schemas.microsoft.com/office/drawing/2014/main" id="{1149841E-5BF8-4F02-A2E5-DCE274D7DCA9}"/>
                </a:ext>
              </a:extLst>
            </p:cNvPr>
            <p:cNvSpPr/>
            <p:nvPr/>
          </p:nvSpPr>
          <p:spPr>
            <a:xfrm>
              <a:off x="961415" y="4150673"/>
              <a:ext cx="1030810" cy="828067"/>
            </a:xfrm>
            <a:custGeom>
              <a:avLst/>
              <a:gdLst/>
              <a:ahLst/>
              <a:cxnLst/>
              <a:rect l="l" t="t" r="r" b="b"/>
              <a:pathLst>
                <a:path w="1297305" h="1053464">
                  <a:moveTo>
                    <a:pt x="1121685" y="1052997"/>
                  </a:moveTo>
                  <a:lnTo>
                    <a:pt x="175502" y="1052997"/>
                  </a:lnTo>
                  <a:lnTo>
                    <a:pt x="128846" y="1046728"/>
                  </a:lnTo>
                  <a:lnTo>
                    <a:pt x="86922" y="1029036"/>
                  </a:lnTo>
                  <a:lnTo>
                    <a:pt x="51403" y="1001594"/>
                  </a:lnTo>
                  <a:lnTo>
                    <a:pt x="23961" y="966075"/>
                  </a:lnTo>
                  <a:lnTo>
                    <a:pt x="6269" y="924152"/>
                  </a:lnTo>
                  <a:lnTo>
                    <a:pt x="0" y="877498"/>
                  </a:lnTo>
                  <a:lnTo>
                    <a:pt x="0" y="175499"/>
                  </a:lnTo>
                  <a:lnTo>
                    <a:pt x="6269" y="128845"/>
                  </a:lnTo>
                  <a:lnTo>
                    <a:pt x="23961" y="86922"/>
                  </a:lnTo>
                  <a:lnTo>
                    <a:pt x="51407" y="51399"/>
                  </a:lnTo>
                  <a:lnTo>
                    <a:pt x="86922" y="23961"/>
                  </a:lnTo>
                  <a:lnTo>
                    <a:pt x="128846" y="6269"/>
                  </a:lnTo>
                  <a:lnTo>
                    <a:pt x="175502" y="0"/>
                  </a:lnTo>
                  <a:lnTo>
                    <a:pt x="1121685" y="0"/>
                  </a:lnTo>
                  <a:lnTo>
                    <a:pt x="1188853" y="13362"/>
                  </a:lnTo>
                  <a:lnTo>
                    <a:pt x="1245787" y="51403"/>
                  </a:lnTo>
                  <a:lnTo>
                    <a:pt x="1283844" y="108340"/>
                  </a:lnTo>
                  <a:lnTo>
                    <a:pt x="1297209" y="175499"/>
                  </a:lnTo>
                  <a:lnTo>
                    <a:pt x="1297209" y="877498"/>
                  </a:lnTo>
                  <a:lnTo>
                    <a:pt x="1290938" y="924152"/>
                  </a:lnTo>
                  <a:lnTo>
                    <a:pt x="1273242" y="966075"/>
                  </a:lnTo>
                  <a:lnTo>
                    <a:pt x="1245794" y="1001594"/>
                  </a:lnTo>
                  <a:lnTo>
                    <a:pt x="1210269" y="1029036"/>
                  </a:lnTo>
                  <a:lnTo>
                    <a:pt x="1168341" y="1046728"/>
                  </a:lnTo>
                  <a:lnTo>
                    <a:pt x="1121685" y="105299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bject 28">
              <a:extLst>
                <a:ext uri="{FF2B5EF4-FFF2-40B4-BE49-F238E27FC236}">
                  <a16:creationId xmlns:a16="http://schemas.microsoft.com/office/drawing/2014/main" id="{0180CC55-0B90-47F2-BFC1-EB0B501FEC6B}"/>
                </a:ext>
              </a:extLst>
            </p:cNvPr>
            <p:cNvSpPr/>
            <p:nvPr/>
          </p:nvSpPr>
          <p:spPr>
            <a:xfrm>
              <a:off x="972617" y="4152946"/>
              <a:ext cx="1030809" cy="827201"/>
            </a:xfrm>
            <a:custGeom>
              <a:avLst/>
              <a:gdLst/>
              <a:ahLst/>
              <a:cxnLst/>
              <a:rect l="l" t="t" r="r" b="b"/>
              <a:pathLst>
                <a:path w="1297305" h="1053464">
                  <a:moveTo>
                    <a:pt x="0" y="175499"/>
                  </a:moveTo>
                  <a:lnTo>
                    <a:pt x="6269" y="128845"/>
                  </a:lnTo>
                  <a:lnTo>
                    <a:pt x="23961" y="86922"/>
                  </a:lnTo>
                  <a:lnTo>
                    <a:pt x="51403" y="51403"/>
                  </a:lnTo>
                  <a:lnTo>
                    <a:pt x="86922" y="23961"/>
                  </a:lnTo>
                  <a:lnTo>
                    <a:pt x="128846" y="6269"/>
                  </a:lnTo>
                  <a:lnTo>
                    <a:pt x="175502" y="0"/>
                  </a:lnTo>
                  <a:lnTo>
                    <a:pt x="1121685" y="0"/>
                  </a:lnTo>
                  <a:lnTo>
                    <a:pt x="1188853" y="13362"/>
                  </a:lnTo>
                  <a:lnTo>
                    <a:pt x="1245784" y="51399"/>
                  </a:lnTo>
                  <a:lnTo>
                    <a:pt x="1283844" y="108340"/>
                  </a:lnTo>
                  <a:lnTo>
                    <a:pt x="1297209" y="175499"/>
                  </a:lnTo>
                  <a:lnTo>
                    <a:pt x="1297209" y="877498"/>
                  </a:lnTo>
                  <a:lnTo>
                    <a:pt x="1290938" y="924152"/>
                  </a:lnTo>
                  <a:lnTo>
                    <a:pt x="1273242" y="966075"/>
                  </a:lnTo>
                  <a:lnTo>
                    <a:pt x="1245794" y="1001594"/>
                  </a:lnTo>
                  <a:lnTo>
                    <a:pt x="1210269" y="1029036"/>
                  </a:lnTo>
                  <a:lnTo>
                    <a:pt x="1168341" y="1046728"/>
                  </a:lnTo>
                  <a:lnTo>
                    <a:pt x="1121685" y="1052997"/>
                  </a:lnTo>
                  <a:lnTo>
                    <a:pt x="175502" y="1052997"/>
                  </a:lnTo>
                  <a:lnTo>
                    <a:pt x="128846" y="1046728"/>
                  </a:lnTo>
                  <a:lnTo>
                    <a:pt x="86922" y="1029036"/>
                  </a:lnTo>
                  <a:lnTo>
                    <a:pt x="51403" y="1001594"/>
                  </a:lnTo>
                  <a:lnTo>
                    <a:pt x="23961" y="966075"/>
                  </a:lnTo>
                  <a:lnTo>
                    <a:pt x="6269" y="924152"/>
                  </a:lnTo>
                  <a:lnTo>
                    <a:pt x="0" y="877498"/>
                  </a:lnTo>
                  <a:lnTo>
                    <a:pt x="0" y="175499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29">
              <a:extLst>
                <a:ext uri="{FF2B5EF4-FFF2-40B4-BE49-F238E27FC236}">
                  <a16:creationId xmlns:a16="http://schemas.microsoft.com/office/drawing/2014/main" id="{DD0AEB67-A1C7-44F8-8F0B-9BAB0425CE15}"/>
                </a:ext>
              </a:extLst>
            </p:cNvPr>
            <p:cNvSpPr/>
            <p:nvPr/>
          </p:nvSpPr>
          <p:spPr>
            <a:xfrm>
              <a:off x="1059012" y="4241603"/>
              <a:ext cx="810498" cy="6190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object 34">
              <a:extLst>
                <a:ext uri="{FF2B5EF4-FFF2-40B4-BE49-F238E27FC236}">
                  <a16:creationId xmlns:a16="http://schemas.microsoft.com/office/drawing/2014/main" id="{BFC90EC9-60C7-489F-9591-F45A59F6FCF5}"/>
                </a:ext>
              </a:extLst>
            </p:cNvPr>
            <p:cNvSpPr/>
            <p:nvPr/>
          </p:nvSpPr>
          <p:spPr>
            <a:xfrm>
              <a:off x="4356554" y="4099495"/>
              <a:ext cx="1030810" cy="827201"/>
            </a:xfrm>
            <a:custGeom>
              <a:avLst/>
              <a:gdLst/>
              <a:ahLst/>
              <a:cxnLst/>
              <a:rect l="l" t="t" r="r" b="b"/>
              <a:pathLst>
                <a:path w="1127760" h="929004">
                  <a:moveTo>
                    <a:pt x="972873" y="928823"/>
                  </a:moveTo>
                  <a:lnTo>
                    <a:pt x="154799" y="928823"/>
                  </a:lnTo>
                  <a:lnTo>
                    <a:pt x="105868" y="920929"/>
                  </a:lnTo>
                  <a:lnTo>
                    <a:pt x="63374" y="898948"/>
                  </a:lnTo>
                  <a:lnTo>
                    <a:pt x="29865" y="865432"/>
                  </a:lnTo>
                  <a:lnTo>
                    <a:pt x="7891" y="822932"/>
                  </a:lnTo>
                  <a:lnTo>
                    <a:pt x="0" y="773998"/>
                  </a:lnTo>
                  <a:lnTo>
                    <a:pt x="0" y="154824"/>
                  </a:lnTo>
                  <a:lnTo>
                    <a:pt x="7891" y="105890"/>
                  </a:lnTo>
                  <a:lnTo>
                    <a:pt x="29865" y="63390"/>
                  </a:lnTo>
                  <a:lnTo>
                    <a:pt x="63374" y="29874"/>
                  </a:lnTo>
                  <a:lnTo>
                    <a:pt x="105868" y="7893"/>
                  </a:lnTo>
                  <a:lnTo>
                    <a:pt x="154799" y="0"/>
                  </a:lnTo>
                  <a:lnTo>
                    <a:pt x="972873" y="0"/>
                  </a:lnTo>
                  <a:lnTo>
                    <a:pt x="1032129" y="11790"/>
                  </a:lnTo>
                  <a:lnTo>
                    <a:pt x="1082347" y="45349"/>
                  </a:lnTo>
                  <a:lnTo>
                    <a:pt x="1115907" y="95568"/>
                  </a:lnTo>
                  <a:lnTo>
                    <a:pt x="1127697" y="154824"/>
                  </a:lnTo>
                  <a:lnTo>
                    <a:pt x="1127697" y="773998"/>
                  </a:lnTo>
                  <a:lnTo>
                    <a:pt x="1119803" y="822932"/>
                  </a:lnTo>
                  <a:lnTo>
                    <a:pt x="1097823" y="865432"/>
                  </a:lnTo>
                  <a:lnTo>
                    <a:pt x="1064307" y="898948"/>
                  </a:lnTo>
                  <a:lnTo>
                    <a:pt x="1021806" y="920929"/>
                  </a:lnTo>
                  <a:lnTo>
                    <a:pt x="972873" y="9288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object 35">
              <a:extLst>
                <a:ext uri="{FF2B5EF4-FFF2-40B4-BE49-F238E27FC236}">
                  <a16:creationId xmlns:a16="http://schemas.microsoft.com/office/drawing/2014/main" id="{5901199B-FF89-41D3-8F5B-8F797DF58D08}"/>
                </a:ext>
              </a:extLst>
            </p:cNvPr>
            <p:cNvSpPr/>
            <p:nvPr/>
          </p:nvSpPr>
          <p:spPr>
            <a:xfrm>
              <a:off x="4356427" y="4087689"/>
              <a:ext cx="1030809" cy="820056"/>
            </a:xfrm>
            <a:custGeom>
              <a:avLst/>
              <a:gdLst/>
              <a:ahLst/>
              <a:cxnLst/>
              <a:rect l="l" t="t" r="r" b="b"/>
              <a:pathLst>
                <a:path w="1127760" h="929004">
                  <a:moveTo>
                    <a:pt x="0" y="154824"/>
                  </a:moveTo>
                  <a:lnTo>
                    <a:pt x="7891" y="105890"/>
                  </a:lnTo>
                  <a:lnTo>
                    <a:pt x="29865" y="63390"/>
                  </a:lnTo>
                  <a:lnTo>
                    <a:pt x="63374" y="29874"/>
                  </a:lnTo>
                  <a:lnTo>
                    <a:pt x="105868" y="7893"/>
                  </a:lnTo>
                  <a:lnTo>
                    <a:pt x="154799" y="0"/>
                  </a:lnTo>
                  <a:lnTo>
                    <a:pt x="972873" y="0"/>
                  </a:lnTo>
                  <a:lnTo>
                    <a:pt x="1032129" y="11790"/>
                  </a:lnTo>
                  <a:lnTo>
                    <a:pt x="1082347" y="45349"/>
                  </a:lnTo>
                  <a:lnTo>
                    <a:pt x="1115907" y="95568"/>
                  </a:lnTo>
                  <a:lnTo>
                    <a:pt x="1127697" y="154824"/>
                  </a:lnTo>
                  <a:lnTo>
                    <a:pt x="1127697" y="773998"/>
                  </a:lnTo>
                  <a:lnTo>
                    <a:pt x="1119803" y="822932"/>
                  </a:lnTo>
                  <a:lnTo>
                    <a:pt x="1097823" y="865432"/>
                  </a:lnTo>
                  <a:lnTo>
                    <a:pt x="1064307" y="898948"/>
                  </a:lnTo>
                  <a:lnTo>
                    <a:pt x="1021806" y="920929"/>
                  </a:lnTo>
                  <a:lnTo>
                    <a:pt x="972873" y="928823"/>
                  </a:lnTo>
                  <a:lnTo>
                    <a:pt x="154799" y="928823"/>
                  </a:lnTo>
                  <a:lnTo>
                    <a:pt x="105868" y="920929"/>
                  </a:lnTo>
                  <a:lnTo>
                    <a:pt x="63374" y="898948"/>
                  </a:lnTo>
                  <a:lnTo>
                    <a:pt x="29865" y="865432"/>
                  </a:lnTo>
                  <a:lnTo>
                    <a:pt x="7891" y="822932"/>
                  </a:lnTo>
                  <a:lnTo>
                    <a:pt x="0" y="773998"/>
                  </a:lnTo>
                  <a:lnTo>
                    <a:pt x="0" y="154824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object 26">
            <a:extLst>
              <a:ext uri="{FF2B5EF4-FFF2-40B4-BE49-F238E27FC236}">
                <a16:creationId xmlns:a16="http://schemas.microsoft.com/office/drawing/2014/main" id="{AF9E9C1A-328A-404C-BB5D-5DB73A0D81D9}"/>
              </a:ext>
            </a:extLst>
          </p:cNvPr>
          <p:cNvSpPr/>
          <p:nvPr/>
        </p:nvSpPr>
        <p:spPr>
          <a:xfrm>
            <a:off x="473482" y="5123392"/>
            <a:ext cx="857195" cy="1580981"/>
          </a:xfrm>
          <a:prstGeom prst="rect">
            <a:avLst/>
          </a:prstGeom>
          <a:blipFill>
            <a:blip r:embed="rId3" cstate="print"/>
            <a:stretch>
              <a:fillRect r="-10208" b="-6228"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3" name="object 15">
            <a:extLst>
              <a:ext uri="{FF2B5EF4-FFF2-40B4-BE49-F238E27FC236}">
                <a16:creationId xmlns:a16="http://schemas.microsoft.com/office/drawing/2014/main" id="{D6E43D05-DC47-43CE-9118-3C14D3D8463F}"/>
              </a:ext>
            </a:extLst>
          </p:cNvPr>
          <p:cNvGrpSpPr/>
          <p:nvPr/>
        </p:nvGrpSpPr>
        <p:grpSpPr>
          <a:xfrm>
            <a:off x="4341380" y="4967957"/>
            <a:ext cx="1026770" cy="1337746"/>
            <a:chOff x="3373910" y="4694290"/>
            <a:chExt cx="933874" cy="919099"/>
          </a:xfrm>
        </p:grpSpPr>
        <p:sp>
          <p:nvSpPr>
            <p:cNvPr id="84" name="object 16">
              <a:extLst>
                <a:ext uri="{FF2B5EF4-FFF2-40B4-BE49-F238E27FC236}">
                  <a16:creationId xmlns:a16="http://schemas.microsoft.com/office/drawing/2014/main" id="{6DB6F4CE-56A1-4155-AD22-EFDABCFF3D9F}"/>
                </a:ext>
              </a:extLst>
            </p:cNvPr>
            <p:cNvSpPr/>
            <p:nvPr/>
          </p:nvSpPr>
          <p:spPr>
            <a:xfrm>
              <a:off x="3373910" y="4694291"/>
              <a:ext cx="933874" cy="919098"/>
            </a:xfrm>
            <a:custGeom>
              <a:avLst/>
              <a:gdLst/>
              <a:ahLst/>
              <a:cxnLst/>
              <a:rect l="l" t="t" r="r" b="b"/>
              <a:pathLst>
                <a:path w="1018539" h="1053464">
                  <a:moveTo>
                    <a:pt x="848748" y="1052997"/>
                  </a:moveTo>
                  <a:lnTo>
                    <a:pt x="169749" y="1052997"/>
                  </a:lnTo>
                  <a:lnTo>
                    <a:pt x="124623" y="1046934"/>
                  </a:lnTo>
                  <a:lnTo>
                    <a:pt x="84073" y="1029822"/>
                  </a:lnTo>
                  <a:lnTo>
                    <a:pt x="49718" y="1003279"/>
                  </a:lnTo>
                  <a:lnTo>
                    <a:pt x="23175" y="968924"/>
                  </a:lnTo>
                  <a:lnTo>
                    <a:pt x="6063" y="928374"/>
                  </a:lnTo>
                  <a:lnTo>
                    <a:pt x="0" y="883248"/>
                  </a:lnTo>
                  <a:lnTo>
                    <a:pt x="0" y="169749"/>
                  </a:lnTo>
                  <a:lnTo>
                    <a:pt x="6063" y="124623"/>
                  </a:lnTo>
                  <a:lnTo>
                    <a:pt x="23175" y="84073"/>
                  </a:lnTo>
                  <a:lnTo>
                    <a:pt x="49718" y="49718"/>
                  </a:lnTo>
                  <a:lnTo>
                    <a:pt x="84073" y="23175"/>
                  </a:lnTo>
                  <a:lnTo>
                    <a:pt x="124623" y="6063"/>
                  </a:lnTo>
                  <a:lnTo>
                    <a:pt x="169749" y="0"/>
                  </a:lnTo>
                  <a:lnTo>
                    <a:pt x="848748" y="0"/>
                  </a:lnTo>
                  <a:lnTo>
                    <a:pt x="913710" y="12918"/>
                  </a:lnTo>
                  <a:lnTo>
                    <a:pt x="968773" y="49724"/>
                  </a:lnTo>
                  <a:lnTo>
                    <a:pt x="1005579" y="104787"/>
                  </a:lnTo>
                  <a:lnTo>
                    <a:pt x="1018497" y="169749"/>
                  </a:lnTo>
                  <a:lnTo>
                    <a:pt x="1018497" y="883248"/>
                  </a:lnTo>
                  <a:lnTo>
                    <a:pt x="1012434" y="928374"/>
                  </a:lnTo>
                  <a:lnTo>
                    <a:pt x="995322" y="968924"/>
                  </a:lnTo>
                  <a:lnTo>
                    <a:pt x="968779" y="1003279"/>
                  </a:lnTo>
                  <a:lnTo>
                    <a:pt x="934424" y="1029822"/>
                  </a:lnTo>
                  <a:lnTo>
                    <a:pt x="893874" y="1046934"/>
                  </a:lnTo>
                  <a:lnTo>
                    <a:pt x="848748" y="105299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" name="object 17">
              <a:extLst>
                <a:ext uri="{FF2B5EF4-FFF2-40B4-BE49-F238E27FC236}">
                  <a16:creationId xmlns:a16="http://schemas.microsoft.com/office/drawing/2014/main" id="{55F1E9BC-0F6F-4368-878E-05B485F79429}"/>
                </a:ext>
              </a:extLst>
            </p:cNvPr>
            <p:cNvSpPr/>
            <p:nvPr/>
          </p:nvSpPr>
          <p:spPr>
            <a:xfrm>
              <a:off x="3373910" y="4694290"/>
              <a:ext cx="933874" cy="919098"/>
            </a:xfrm>
            <a:custGeom>
              <a:avLst/>
              <a:gdLst/>
              <a:ahLst/>
              <a:cxnLst/>
              <a:rect l="l" t="t" r="r" b="b"/>
              <a:pathLst>
                <a:path w="1018539" h="1053464">
                  <a:moveTo>
                    <a:pt x="0" y="169749"/>
                  </a:moveTo>
                  <a:lnTo>
                    <a:pt x="6063" y="124623"/>
                  </a:lnTo>
                  <a:lnTo>
                    <a:pt x="23175" y="84073"/>
                  </a:lnTo>
                  <a:lnTo>
                    <a:pt x="49718" y="49718"/>
                  </a:lnTo>
                  <a:lnTo>
                    <a:pt x="84073" y="23175"/>
                  </a:lnTo>
                  <a:lnTo>
                    <a:pt x="124623" y="6063"/>
                  </a:lnTo>
                  <a:lnTo>
                    <a:pt x="169749" y="0"/>
                  </a:lnTo>
                  <a:lnTo>
                    <a:pt x="848748" y="0"/>
                  </a:lnTo>
                  <a:lnTo>
                    <a:pt x="913710" y="12918"/>
                  </a:lnTo>
                  <a:lnTo>
                    <a:pt x="968773" y="49724"/>
                  </a:lnTo>
                  <a:lnTo>
                    <a:pt x="1005579" y="104787"/>
                  </a:lnTo>
                  <a:lnTo>
                    <a:pt x="1018497" y="169749"/>
                  </a:lnTo>
                  <a:lnTo>
                    <a:pt x="1018497" y="883248"/>
                  </a:lnTo>
                  <a:lnTo>
                    <a:pt x="1012434" y="928374"/>
                  </a:lnTo>
                  <a:lnTo>
                    <a:pt x="995322" y="968923"/>
                  </a:lnTo>
                  <a:lnTo>
                    <a:pt x="968779" y="1003279"/>
                  </a:lnTo>
                  <a:lnTo>
                    <a:pt x="934424" y="1029821"/>
                  </a:lnTo>
                  <a:lnTo>
                    <a:pt x="893874" y="1046934"/>
                  </a:lnTo>
                  <a:lnTo>
                    <a:pt x="848748" y="1052997"/>
                  </a:lnTo>
                  <a:lnTo>
                    <a:pt x="169749" y="1052997"/>
                  </a:lnTo>
                  <a:lnTo>
                    <a:pt x="124623" y="1046934"/>
                  </a:lnTo>
                  <a:lnTo>
                    <a:pt x="84073" y="1029821"/>
                  </a:lnTo>
                  <a:lnTo>
                    <a:pt x="49718" y="1003279"/>
                  </a:lnTo>
                  <a:lnTo>
                    <a:pt x="23175" y="968923"/>
                  </a:lnTo>
                  <a:lnTo>
                    <a:pt x="6063" y="928374"/>
                  </a:lnTo>
                  <a:lnTo>
                    <a:pt x="0" y="883248"/>
                  </a:lnTo>
                  <a:lnTo>
                    <a:pt x="0" y="169749"/>
                  </a:lnTo>
                  <a:close/>
                </a:path>
              </a:pathLst>
            </a:custGeom>
            <a:solidFill>
              <a:srgbClr val="FFCC99"/>
            </a:solidFill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object 19">
            <a:extLst>
              <a:ext uri="{FF2B5EF4-FFF2-40B4-BE49-F238E27FC236}">
                <a16:creationId xmlns:a16="http://schemas.microsoft.com/office/drawing/2014/main" id="{BC9DC9B1-63CB-4A76-A61D-51C260F4CDFA}"/>
              </a:ext>
            </a:extLst>
          </p:cNvPr>
          <p:cNvGrpSpPr/>
          <p:nvPr/>
        </p:nvGrpSpPr>
        <p:grpSpPr>
          <a:xfrm>
            <a:off x="8001001" y="3962401"/>
            <a:ext cx="930079" cy="794325"/>
            <a:chOff x="4751240" y="4727915"/>
            <a:chExt cx="905675" cy="800873"/>
          </a:xfrm>
        </p:grpSpPr>
        <p:sp>
          <p:nvSpPr>
            <p:cNvPr id="88" name="object 20">
              <a:extLst>
                <a:ext uri="{FF2B5EF4-FFF2-40B4-BE49-F238E27FC236}">
                  <a16:creationId xmlns:a16="http://schemas.microsoft.com/office/drawing/2014/main" id="{19F2F8F2-CFCC-4A8E-838A-196394B0C25A}"/>
                </a:ext>
              </a:extLst>
            </p:cNvPr>
            <p:cNvSpPr/>
            <p:nvPr/>
          </p:nvSpPr>
          <p:spPr>
            <a:xfrm>
              <a:off x="4751240" y="4727915"/>
              <a:ext cx="905675" cy="800873"/>
            </a:xfrm>
            <a:custGeom>
              <a:avLst/>
              <a:gdLst/>
              <a:ahLst/>
              <a:cxnLst/>
              <a:rect l="l" t="t" r="r" b="b"/>
              <a:pathLst>
                <a:path w="1071879" h="1053464">
                  <a:moveTo>
                    <a:pt x="896098" y="1052997"/>
                  </a:moveTo>
                  <a:lnTo>
                    <a:pt x="175499" y="1052997"/>
                  </a:lnTo>
                  <a:lnTo>
                    <a:pt x="128845" y="1046728"/>
                  </a:lnTo>
                  <a:lnTo>
                    <a:pt x="86922" y="1029036"/>
                  </a:lnTo>
                  <a:lnTo>
                    <a:pt x="51403" y="1001594"/>
                  </a:lnTo>
                  <a:lnTo>
                    <a:pt x="23961" y="966075"/>
                  </a:lnTo>
                  <a:lnTo>
                    <a:pt x="6269" y="924152"/>
                  </a:lnTo>
                  <a:lnTo>
                    <a:pt x="0" y="877498"/>
                  </a:lnTo>
                  <a:lnTo>
                    <a:pt x="0" y="175499"/>
                  </a:lnTo>
                  <a:lnTo>
                    <a:pt x="6269" y="128845"/>
                  </a:lnTo>
                  <a:lnTo>
                    <a:pt x="23961" y="86922"/>
                  </a:lnTo>
                  <a:lnTo>
                    <a:pt x="51407" y="51399"/>
                  </a:lnTo>
                  <a:lnTo>
                    <a:pt x="86922" y="23961"/>
                  </a:lnTo>
                  <a:lnTo>
                    <a:pt x="128845" y="6269"/>
                  </a:lnTo>
                  <a:lnTo>
                    <a:pt x="175499" y="0"/>
                  </a:lnTo>
                  <a:lnTo>
                    <a:pt x="896098" y="0"/>
                  </a:lnTo>
                  <a:lnTo>
                    <a:pt x="963257" y="13362"/>
                  </a:lnTo>
                  <a:lnTo>
                    <a:pt x="1020200" y="51403"/>
                  </a:lnTo>
                  <a:lnTo>
                    <a:pt x="1058235" y="108340"/>
                  </a:lnTo>
                  <a:lnTo>
                    <a:pt x="1071597" y="175499"/>
                  </a:lnTo>
                  <a:lnTo>
                    <a:pt x="1071597" y="877498"/>
                  </a:lnTo>
                  <a:lnTo>
                    <a:pt x="1065328" y="924152"/>
                  </a:lnTo>
                  <a:lnTo>
                    <a:pt x="1047636" y="966075"/>
                  </a:lnTo>
                  <a:lnTo>
                    <a:pt x="1020194" y="1001594"/>
                  </a:lnTo>
                  <a:lnTo>
                    <a:pt x="984675" y="1029036"/>
                  </a:lnTo>
                  <a:lnTo>
                    <a:pt x="942752" y="1046728"/>
                  </a:lnTo>
                  <a:lnTo>
                    <a:pt x="896098" y="10529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" name="object 21">
              <a:extLst>
                <a:ext uri="{FF2B5EF4-FFF2-40B4-BE49-F238E27FC236}">
                  <a16:creationId xmlns:a16="http://schemas.microsoft.com/office/drawing/2014/main" id="{5D4BF9D3-C420-4164-ACDA-5EC77ACBBEAD}"/>
                </a:ext>
              </a:extLst>
            </p:cNvPr>
            <p:cNvSpPr/>
            <p:nvPr/>
          </p:nvSpPr>
          <p:spPr>
            <a:xfrm>
              <a:off x="4751240" y="4727916"/>
              <a:ext cx="889888" cy="800872"/>
            </a:xfrm>
            <a:custGeom>
              <a:avLst/>
              <a:gdLst/>
              <a:ahLst/>
              <a:cxnLst/>
              <a:rect l="l" t="t" r="r" b="b"/>
              <a:pathLst>
                <a:path w="1071879" h="1053464">
                  <a:moveTo>
                    <a:pt x="0" y="175499"/>
                  </a:moveTo>
                  <a:lnTo>
                    <a:pt x="6269" y="128845"/>
                  </a:lnTo>
                  <a:lnTo>
                    <a:pt x="23961" y="86922"/>
                  </a:lnTo>
                  <a:lnTo>
                    <a:pt x="51403" y="51403"/>
                  </a:lnTo>
                  <a:lnTo>
                    <a:pt x="86922" y="23961"/>
                  </a:lnTo>
                  <a:lnTo>
                    <a:pt x="128845" y="6269"/>
                  </a:lnTo>
                  <a:lnTo>
                    <a:pt x="175499" y="0"/>
                  </a:lnTo>
                  <a:lnTo>
                    <a:pt x="896098" y="0"/>
                  </a:lnTo>
                  <a:lnTo>
                    <a:pt x="963257" y="13362"/>
                  </a:lnTo>
                  <a:lnTo>
                    <a:pt x="1020197" y="51399"/>
                  </a:lnTo>
                  <a:lnTo>
                    <a:pt x="1058235" y="108340"/>
                  </a:lnTo>
                  <a:lnTo>
                    <a:pt x="1071597" y="175499"/>
                  </a:lnTo>
                  <a:lnTo>
                    <a:pt x="1071597" y="877498"/>
                  </a:lnTo>
                  <a:lnTo>
                    <a:pt x="1065328" y="924152"/>
                  </a:lnTo>
                  <a:lnTo>
                    <a:pt x="1047636" y="966075"/>
                  </a:lnTo>
                  <a:lnTo>
                    <a:pt x="1020194" y="1001594"/>
                  </a:lnTo>
                  <a:lnTo>
                    <a:pt x="984675" y="1029036"/>
                  </a:lnTo>
                  <a:lnTo>
                    <a:pt x="942752" y="1046728"/>
                  </a:lnTo>
                  <a:lnTo>
                    <a:pt x="896098" y="1052997"/>
                  </a:lnTo>
                  <a:lnTo>
                    <a:pt x="175499" y="1052997"/>
                  </a:lnTo>
                  <a:lnTo>
                    <a:pt x="128845" y="1046728"/>
                  </a:lnTo>
                  <a:lnTo>
                    <a:pt x="86922" y="1029036"/>
                  </a:lnTo>
                  <a:lnTo>
                    <a:pt x="51403" y="1001594"/>
                  </a:lnTo>
                  <a:lnTo>
                    <a:pt x="23961" y="966075"/>
                  </a:lnTo>
                  <a:lnTo>
                    <a:pt x="6269" y="924152"/>
                  </a:lnTo>
                  <a:lnTo>
                    <a:pt x="0" y="877498"/>
                  </a:lnTo>
                  <a:lnTo>
                    <a:pt x="0" y="175499"/>
                  </a:lnTo>
                  <a:close/>
                </a:path>
              </a:pathLst>
            </a:custGeom>
            <a:ln w="9524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object 22">
              <a:extLst>
                <a:ext uri="{FF2B5EF4-FFF2-40B4-BE49-F238E27FC236}">
                  <a16:creationId xmlns:a16="http://schemas.microsoft.com/office/drawing/2014/main" id="{31C4ACD9-E635-43CC-8482-7651300899C2}"/>
                </a:ext>
              </a:extLst>
            </p:cNvPr>
            <p:cNvSpPr/>
            <p:nvPr/>
          </p:nvSpPr>
          <p:spPr>
            <a:xfrm>
              <a:off x="4825441" y="4804743"/>
              <a:ext cx="711947" cy="6573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6D1AB260-55E7-4997-B48E-1F5673B37331}"/>
              </a:ext>
            </a:extLst>
          </p:cNvPr>
          <p:cNvSpPr/>
          <p:nvPr/>
        </p:nvSpPr>
        <p:spPr>
          <a:xfrm>
            <a:off x="1439166" y="4038601"/>
            <a:ext cx="1050650" cy="71863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4D4D4706-C5A5-4E57-90D1-9DC12C9C4C9F}"/>
              </a:ext>
            </a:extLst>
          </p:cNvPr>
          <p:cNvSpPr/>
          <p:nvPr/>
        </p:nvSpPr>
        <p:spPr>
          <a:xfrm flipV="1">
            <a:off x="3615062" y="4006170"/>
            <a:ext cx="2327625" cy="104293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ight Bracket 93">
            <a:extLst>
              <a:ext uri="{FF2B5EF4-FFF2-40B4-BE49-F238E27FC236}">
                <a16:creationId xmlns:a16="http://schemas.microsoft.com/office/drawing/2014/main" id="{A8D3AF69-0943-4987-A02F-52D6BCC49D45}"/>
              </a:ext>
            </a:extLst>
          </p:cNvPr>
          <p:cNvSpPr/>
          <p:nvPr/>
        </p:nvSpPr>
        <p:spPr>
          <a:xfrm>
            <a:off x="7103699" y="3900824"/>
            <a:ext cx="443106" cy="1959247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solidFill>
                  <a:srgbClr val="1F497D"/>
                </a:solidFill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63FF9EA-64F0-4B6E-91B5-D39CF14A3866}"/>
              </a:ext>
            </a:extLst>
          </p:cNvPr>
          <p:cNvSpPr/>
          <p:nvPr/>
        </p:nvSpPr>
        <p:spPr>
          <a:xfrm>
            <a:off x="7547604" y="4321229"/>
            <a:ext cx="443106" cy="1543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6" name="object 53">
            <a:extLst>
              <a:ext uri="{FF2B5EF4-FFF2-40B4-BE49-F238E27FC236}">
                <a16:creationId xmlns:a16="http://schemas.microsoft.com/office/drawing/2014/main" id="{1A7E836A-6239-4C76-BF1B-B05433C614E8}"/>
              </a:ext>
            </a:extLst>
          </p:cNvPr>
          <p:cNvGrpSpPr/>
          <p:nvPr/>
        </p:nvGrpSpPr>
        <p:grpSpPr>
          <a:xfrm>
            <a:off x="7949741" y="5590430"/>
            <a:ext cx="906315" cy="787759"/>
            <a:chOff x="7485309" y="5100239"/>
            <a:chExt cx="1143000" cy="1143000"/>
          </a:xfrm>
        </p:grpSpPr>
        <p:sp>
          <p:nvSpPr>
            <p:cNvPr id="97" name="object 54">
              <a:extLst>
                <a:ext uri="{FF2B5EF4-FFF2-40B4-BE49-F238E27FC236}">
                  <a16:creationId xmlns:a16="http://schemas.microsoft.com/office/drawing/2014/main" id="{D3945063-4E76-4A85-AB6C-CA58724A24F7}"/>
                </a:ext>
              </a:extLst>
            </p:cNvPr>
            <p:cNvSpPr/>
            <p:nvPr/>
          </p:nvSpPr>
          <p:spPr>
            <a:xfrm>
              <a:off x="7485309" y="5100239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952498" y="1142997"/>
                  </a:moveTo>
                  <a:lnTo>
                    <a:pt x="190499" y="1142997"/>
                  </a:lnTo>
                  <a:lnTo>
                    <a:pt x="146823" y="1137965"/>
                  </a:lnTo>
                  <a:lnTo>
                    <a:pt x="106727" y="1123633"/>
                  </a:lnTo>
                  <a:lnTo>
                    <a:pt x="71356" y="1101143"/>
                  </a:lnTo>
                  <a:lnTo>
                    <a:pt x="41853" y="1071641"/>
                  </a:lnTo>
                  <a:lnTo>
                    <a:pt x="19364" y="1036270"/>
                  </a:lnTo>
                  <a:lnTo>
                    <a:pt x="5031" y="996174"/>
                  </a:lnTo>
                  <a:lnTo>
                    <a:pt x="0" y="952498"/>
                  </a:lnTo>
                  <a:lnTo>
                    <a:pt x="0" y="190499"/>
                  </a:lnTo>
                  <a:lnTo>
                    <a:pt x="5031" y="146823"/>
                  </a:lnTo>
                  <a:lnTo>
                    <a:pt x="19364" y="106727"/>
                  </a:lnTo>
                  <a:lnTo>
                    <a:pt x="41853" y="71356"/>
                  </a:lnTo>
                  <a:lnTo>
                    <a:pt x="71356" y="41853"/>
                  </a:lnTo>
                  <a:lnTo>
                    <a:pt x="106727" y="19364"/>
                  </a:lnTo>
                  <a:lnTo>
                    <a:pt x="146823" y="5031"/>
                  </a:lnTo>
                  <a:lnTo>
                    <a:pt x="190499" y="0"/>
                  </a:lnTo>
                  <a:lnTo>
                    <a:pt x="952498" y="0"/>
                  </a:lnTo>
                  <a:lnTo>
                    <a:pt x="1025397" y="14503"/>
                  </a:lnTo>
                  <a:lnTo>
                    <a:pt x="1087197" y="55799"/>
                  </a:lnTo>
                  <a:lnTo>
                    <a:pt x="1128494" y="117599"/>
                  </a:lnTo>
                  <a:lnTo>
                    <a:pt x="1142997" y="190499"/>
                  </a:lnTo>
                  <a:lnTo>
                    <a:pt x="1142997" y="952498"/>
                  </a:lnTo>
                  <a:lnTo>
                    <a:pt x="1137965" y="996174"/>
                  </a:lnTo>
                  <a:lnTo>
                    <a:pt x="1123633" y="1036270"/>
                  </a:lnTo>
                  <a:lnTo>
                    <a:pt x="1101143" y="1071641"/>
                  </a:lnTo>
                  <a:lnTo>
                    <a:pt x="1071641" y="1101143"/>
                  </a:lnTo>
                  <a:lnTo>
                    <a:pt x="1036270" y="1123633"/>
                  </a:lnTo>
                  <a:lnTo>
                    <a:pt x="996174" y="1137965"/>
                  </a:lnTo>
                  <a:lnTo>
                    <a:pt x="952498" y="11429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" name="object 55">
              <a:extLst>
                <a:ext uri="{FF2B5EF4-FFF2-40B4-BE49-F238E27FC236}">
                  <a16:creationId xmlns:a16="http://schemas.microsoft.com/office/drawing/2014/main" id="{0C17E36C-5D08-450B-9AC4-0857B752BFF8}"/>
                </a:ext>
              </a:extLst>
            </p:cNvPr>
            <p:cNvSpPr/>
            <p:nvPr/>
          </p:nvSpPr>
          <p:spPr>
            <a:xfrm>
              <a:off x="7485309" y="5100239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190499"/>
                  </a:moveTo>
                  <a:lnTo>
                    <a:pt x="5031" y="146823"/>
                  </a:lnTo>
                  <a:lnTo>
                    <a:pt x="19364" y="106727"/>
                  </a:lnTo>
                  <a:lnTo>
                    <a:pt x="41853" y="71356"/>
                  </a:lnTo>
                  <a:lnTo>
                    <a:pt x="71356" y="41853"/>
                  </a:lnTo>
                  <a:lnTo>
                    <a:pt x="106727" y="19364"/>
                  </a:lnTo>
                  <a:lnTo>
                    <a:pt x="146823" y="5031"/>
                  </a:lnTo>
                  <a:lnTo>
                    <a:pt x="190499" y="0"/>
                  </a:lnTo>
                  <a:lnTo>
                    <a:pt x="952498" y="0"/>
                  </a:lnTo>
                  <a:lnTo>
                    <a:pt x="1025397" y="14503"/>
                  </a:lnTo>
                  <a:lnTo>
                    <a:pt x="1087197" y="55799"/>
                  </a:lnTo>
                  <a:lnTo>
                    <a:pt x="1128494" y="117599"/>
                  </a:lnTo>
                  <a:lnTo>
                    <a:pt x="1142997" y="190499"/>
                  </a:lnTo>
                  <a:lnTo>
                    <a:pt x="1142997" y="952498"/>
                  </a:lnTo>
                  <a:lnTo>
                    <a:pt x="1137965" y="996174"/>
                  </a:lnTo>
                  <a:lnTo>
                    <a:pt x="1123633" y="1036270"/>
                  </a:lnTo>
                  <a:lnTo>
                    <a:pt x="1101143" y="1071641"/>
                  </a:lnTo>
                  <a:lnTo>
                    <a:pt x="1071641" y="1101143"/>
                  </a:lnTo>
                  <a:lnTo>
                    <a:pt x="1036270" y="1123633"/>
                  </a:lnTo>
                  <a:lnTo>
                    <a:pt x="996174" y="1137965"/>
                  </a:lnTo>
                  <a:lnTo>
                    <a:pt x="952498" y="1142997"/>
                  </a:lnTo>
                  <a:lnTo>
                    <a:pt x="190499" y="1142997"/>
                  </a:lnTo>
                  <a:lnTo>
                    <a:pt x="146823" y="1137965"/>
                  </a:lnTo>
                  <a:lnTo>
                    <a:pt x="106727" y="1123633"/>
                  </a:lnTo>
                  <a:lnTo>
                    <a:pt x="71356" y="1101143"/>
                  </a:lnTo>
                  <a:lnTo>
                    <a:pt x="41853" y="1071641"/>
                  </a:lnTo>
                  <a:lnTo>
                    <a:pt x="19364" y="1036270"/>
                  </a:lnTo>
                  <a:lnTo>
                    <a:pt x="5031" y="996174"/>
                  </a:lnTo>
                  <a:lnTo>
                    <a:pt x="0" y="952498"/>
                  </a:lnTo>
                  <a:lnTo>
                    <a:pt x="0" y="190499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" name="object 56">
              <a:extLst>
                <a:ext uri="{FF2B5EF4-FFF2-40B4-BE49-F238E27FC236}">
                  <a16:creationId xmlns:a16="http://schemas.microsoft.com/office/drawing/2014/main" id="{1FD09C98-90D5-42FE-9232-381ABF2F85DD}"/>
                </a:ext>
              </a:extLst>
            </p:cNvPr>
            <p:cNvSpPr/>
            <p:nvPr/>
          </p:nvSpPr>
          <p:spPr>
            <a:xfrm>
              <a:off x="7628187" y="5170192"/>
              <a:ext cx="857248" cy="10031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object 45">
            <a:extLst>
              <a:ext uri="{FF2B5EF4-FFF2-40B4-BE49-F238E27FC236}">
                <a16:creationId xmlns:a16="http://schemas.microsoft.com/office/drawing/2014/main" id="{E5B1AFF1-15E0-4134-A69B-F20CD6775CA5}"/>
              </a:ext>
            </a:extLst>
          </p:cNvPr>
          <p:cNvGrpSpPr/>
          <p:nvPr/>
        </p:nvGrpSpPr>
        <p:grpSpPr>
          <a:xfrm>
            <a:off x="9372412" y="5612055"/>
            <a:ext cx="870860" cy="794325"/>
            <a:chOff x="6223562" y="3776292"/>
            <a:chExt cx="1127760" cy="1053465"/>
          </a:xfrm>
        </p:grpSpPr>
        <p:sp>
          <p:nvSpPr>
            <p:cNvPr id="101" name="object 46">
              <a:extLst>
                <a:ext uri="{FF2B5EF4-FFF2-40B4-BE49-F238E27FC236}">
                  <a16:creationId xmlns:a16="http://schemas.microsoft.com/office/drawing/2014/main" id="{90761A29-10EC-449A-8B0D-19037F06D317}"/>
                </a:ext>
              </a:extLst>
            </p:cNvPr>
            <p:cNvSpPr/>
            <p:nvPr/>
          </p:nvSpPr>
          <p:spPr>
            <a:xfrm>
              <a:off x="6223562" y="3776292"/>
              <a:ext cx="1127760" cy="1053465"/>
            </a:xfrm>
            <a:custGeom>
              <a:avLst/>
              <a:gdLst/>
              <a:ahLst/>
              <a:cxnLst/>
              <a:rect l="l" t="t" r="r" b="b"/>
              <a:pathLst>
                <a:path w="1127759" h="1053464">
                  <a:moveTo>
                    <a:pt x="952173" y="1052997"/>
                  </a:moveTo>
                  <a:lnTo>
                    <a:pt x="175499" y="1052997"/>
                  </a:lnTo>
                  <a:lnTo>
                    <a:pt x="128845" y="1046726"/>
                  </a:lnTo>
                  <a:lnTo>
                    <a:pt x="86922" y="1029030"/>
                  </a:lnTo>
                  <a:lnTo>
                    <a:pt x="51403" y="1001582"/>
                  </a:lnTo>
                  <a:lnTo>
                    <a:pt x="23961" y="966057"/>
                  </a:lnTo>
                  <a:lnTo>
                    <a:pt x="6269" y="924129"/>
                  </a:lnTo>
                  <a:lnTo>
                    <a:pt x="0" y="877473"/>
                  </a:lnTo>
                  <a:lnTo>
                    <a:pt x="0" y="175499"/>
                  </a:lnTo>
                  <a:lnTo>
                    <a:pt x="6269" y="128845"/>
                  </a:lnTo>
                  <a:lnTo>
                    <a:pt x="23961" y="86922"/>
                  </a:lnTo>
                  <a:lnTo>
                    <a:pt x="51403" y="51403"/>
                  </a:lnTo>
                  <a:lnTo>
                    <a:pt x="86922" y="23961"/>
                  </a:lnTo>
                  <a:lnTo>
                    <a:pt x="128845" y="6269"/>
                  </a:lnTo>
                  <a:lnTo>
                    <a:pt x="175499" y="0"/>
                  </a:lnTo>
                  <a:lnTo>
                    <a:pt x="952173" y="0"/>
                  </a:lnTo>
                  <a:lnTo>
                    <a:pt x="1019341" y="13353"/>
                  </a:lnTo>
                  <a:lnTo>
                    <a:pt x="1076272" y="51399"/>
                  </a:lnTo>
                  <a:lnTo>
                    <a:pt x="1114319" y="108331"/>
                  </a:lnTo>
                  <a:lnTo>
                    <a:pt x="1127672" y="175499"/>
                  </a:lnTo>
                  <a:lnTo>
                    <a:pt x="1127672" y="877473"/>
                  </a:lnTo>
                  <a:lnTo>
                    <a:pt x="1121403" y="924129"/>
                  </a:lnTo>
                  <a:lnTo>
                    <a:pt x="1103711" y="966057"/>
                  </a:lnTo>
                  <a:lnTo>
                    <a:pt x="1076269" y="1001582"/>
                  </a:lnTo>
                  <a:lnTo>
                    <a:pt x="1040750" y="1029030"/>
                  </a:lnTo>
                  <a:lnTo>
                    <a:pt x="998827" y="1046726"/>
                  </a:lnTo>
                  <a:lnTo>
                    <a:pt x="952173" y="10529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" name="object 47">
              <a:extLst>
                <a:ext uri="{FF2B5EF4-FFF2-40B4-BE49-F238E27FC236}">
                  <a16:creationId xmlns:a16="http://schemas.microsoft.com/office/drawing/2014/main" id="{4B034D71-8687-4F43-B0C3-45D1C119956D}"/>
                </a:ext>
              </a:extLst>
            </p:cNvPr>
            <p:cNvSpPr/>
            <p:nvPr/>
          </p:nvSpPr>
          <p:spPr>
            <a:xfrm>
              <a:off x="6223562" y="3776292"/>
              <a:ext cx="1127760" cy="1053465"/>
            </a:xfrm>
            <a:custGeom>
              <a:avLst/>
              <a:gdLst/>
              <a:ahLst/>
              <a:cxnLst/>
              <a:rect l="l" t="t" r="r" b="b"/>
              <a:pathLst>
                <a:path w="1127759" h="1053464">
                  <a:moveTo>
                    <a:pt x="0" y="175499"/>
                  </a:moveTo>
                  <a:lnTo>
                    <a:pt x="6269" y="128845"/>
                  </a:lnTo>
                  <a:lnTo>
                    <a:pt x="23961" y="86922"/>
                  </a:lnTo>
                  <a:lnTo>
                    <a:pt x="51403" y="51403"/>
                  </a:lnTo>
                  <a:lnTo>
                    <a:pt x="86922" y="23961"/>
                  </a:lnTo>
                  <a:lnTo>
                    <a:pt x="128845" y="6269"/>
                  </a:lnTo>
                  <a:lnTo>
                    <a:pt x="175499" y="0"/>
                  </a:lnTo>
                  <a:lnTo>
                    <a:pt x="952173" y="0"/>
                  </a:lnTo>
                  <a:lnTo>
                    <a:pt x="1019341" y="13353"/>
                  </a:lnTo>
                  <a:lnTo>
                    <a:pt x="1076272" y="51399"/>
                  </a:lnTo>
                  <a:lnTo>
                    <a:pt x="1114319" y="108331"/>
                  </a:lnTo>
                  <a:lnTo>
                    <a:pt x="1127672" y="175499"/>
                  </a:lnTo>
                  <a:lnTo>
                    <a:pt x="1127672" y="877473"/>
                  </a:lnTo>
                  <a:lnTo>
                    <a:pt x="1121403" y="924129"/>
                  </a:lnTo>
                  <a:lnTo>
                    <a:pt x="1103711" y="966057"/>
                  </a:lnTo>
                  <a:lnTo>
                    <a:pt x="1076269" y="1001582"/>
                  </a:lnTo>
                  <a:lnTo>
                    <a:pt x="1040750" y="1029030"/>
                  </a:lnTo>
                  <a:lnTo>
                    <a:pt x="998827" y="1046726"/>
                  </a:lnTo>
                  <a:lnTo>
                    <a:pt x="952173" y="1052997"/>
                  </a:lnTo>
                  <a:lnTo>
                    <a:pt x="175499" y="1052997"/>
                  </a:lnTo>
                  <a:lnTo>
                    <a:pt x="128845" y="1046726"/>
                  </a:lnTo>
                  <a:lnTo>
                    <a:pt x="86922" y="1029030"/>
                  </a:lnTo>
                  <a:lnTo>
                    <a:pt x="51403" y="1001582"/>
                  </a:lnTo>
                  <a:lnTo>
                    <a:pt x="23961" y="966057"/>
                  </a:lnTo>
                  <a:lnTo>
                    <a:pt x="6269" y="924129"/>
                  </a:lnTo>
                  <a:lnTo>
                    <a:pt x="0" y="877473"/>
                  </a:lnTo>
                  <a:lnTo>
                    <a:pt x="0" y="175499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" name="object 48">
              <a:extLst>
                <a:ext uri="{FF2B5EF4-FFF2-40B4-BE49-F238E27FC236}">
                  <a16:creationId xmlns:a16="http://schemas.microsoft.com/office/drawing/2014/main" id="{716D84C0-EBBD-465D-B244-A93DA79822A2}"/>
                </a:ext>
              </a:extLst>
            </p:cNvPr>
            <p:cNvSpPr/>
            <p:nvPr/>
          </p:nvSpPr>
          <p:spPr>
            <a:xfrm>
              <a:off x="6305612" y="3876592"/>
              <a:ext cx="963597" cy="8524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9DC0EA80-7169-48DD-A22D-99303894F0B5}"/>
              </a:ext>
            </a:extLst>
          </p:cNvPr>
          <p:cNvSpPr/>
          <p:nvPr/>
        </p:nvSpPr>
        <p:spPr>
          <a:xfrm flipV="1">
            <a:off x="9010137" y="4332904"/>
            <a:ext cx="516396" cy="1426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5" name="object 49">
            <a:extLst>
              <a:ext uri="{FF2B5EF4-FFF2-40B4-BE49-F238E27FC236}">
                <a16:creationId xmlns:a16="http://schemas.microsoft.com/office/drawing/2014/main" id="{203025B5-984E-4D25-B411-F8957356C530}"/>
              </a:ext>
            </a:extLst>
          </p:cNvPr>
          <p:cNvGrpSpPr/>
          <p:nvPr/>
        </p:nvGrpSpPr>
        <p:grpSpPr>
          <a:xfrm>
            <a:off x="10882425" y="5573936"/>
            <a:ext cx="906315" cy="832445"/>
            <a:chOff x="7592409" y="3513142"/>
            <a:chExt cx="1143000" cy="1143001"/>
          </a:xfrm>
        </p:grpSpPr>
        <p:sp>
          <p:nvSpPr>
            <p:cNvPr id="106" name="object 50">
              <a:extLst>
                <a:ext uri="{FF2B5EF4-FFF2-40B4-BE49-F238E27FC236}">
                  <a16:creationId xmlns:a16="http://schemas.microsoft.com/office/drawing/2014/main" id="{C97E741A-E02F-4315-87B8-DF34312596CF}"/>
                </a:ext>
              </a:extLst>
            </p:cNvPr>
            <p:cNvSpPr/>
            <p:nvPr/>
          </p:nvSpPr>
          <p:spPr>
            <a:xfrm>
              <a:off x="7592409" y="3513143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952498" y="1142997"/>
                  </a:moveTo>
                  <a:lnTo>
                    <a:pt x="190499" y="1142997"/>
                  </a:lnTo>
                  <a:lnTo>
                    <a:pt x="146823" y="1137965"/>
                  </a:lnTo>
                  <a:lnTo>
                    <a:pt x="106727" y="1123633"/>
                  </a:lnTo>
                  <a:lnTo>
                    <a:pt x="71356" y="1101143"/>
                  </a:lnTo>
                  <a:lnTo>
                    <a:pt x="41853" y="1071641"/>
                  </a:lnTo>
                  <a:lnTo>
                    <a:pt x="19364" y="1036270"/>
                  </a:lnTo>
                  <a:lnTo>
                    <a:pt x="5031" y="996174"/>
                  </a:lnTo>
                  <a:lnTo>
                    <a:pt x="0" y="952498"/>
                  </a:lnTo>
                  <a:lnTo>
                    <a:pt x="0" y="190499"/>
                  </a:lnTo>
                  <a:lnTo>
                    <a:pt x="5031" y="146823"/>
                  </a:lnTo>
                  <a:lnTo>
                    <a:pt x="19364" y="106727"/>
                  </a:lnTo>
                  <a:lnTo>
                    <a:pt x="41853" y="71356"/>
                  </a:lnTo>
                  <a:lnTo>
                    <a:pt x="71356" y="41853"/>
                  </a:lnTo>
                  <a:lnTo>
                    <a:pt x="106727" y="19364"/>
                  </a:lnTo>
                  <a:lnTo>
                    <a:pt x="146823" y="5031"/>
                  </a:lnTo>
                  <a:lnTo>
                    <a:pt x="190499" y="0"/>
                  </a:lnTo>
                  <a:lnTo>
                    <a:pt x="952498" y="0"/>
                  </a:lnTo>
                  <a:lnTo>
                    <a:pt x="1025397" y="14503"/>
                  </a:lnTo>
                  <a:lnTo>
                    <a:pt x="1087197" y="55799"/>
                  </a:lnTo>
                  <a:lnTo>
                    <a:pt x="1128494" y="117599"/>
                  </a:lnTo>
                  <a:lnTo>
                    <a:pt x="1142997" y="190499"/>
                  </a:lnTo>
                  <a:lnTo>
                    <a:pt x="1142997" y="952498"/>
                  </a:lnTo>
                  <a:lnTo>
                    <a:pt x="1137965" y="996174"/>
                  </a:lnTo>
                  <a:lnTo>
                    <a:pt x="1123633" y="1036270"/>
                  </a:lnTo>
                  <a:lnTo>
                    <a:pt x="1101143" y="1071641"/>
                  </a:lnTo>
                  <a:lnTo>
                    <a:pt x="1071641" y="1101143"/>
                  </a:lnTo>
                  <a:lnTo>
                    <a:pt x="1036270" y="1123633"/>
                  </a:lnTo>
                  <a:lnTo>
                    <a:pt x="996174" y="1137965"/>
                  </a:lnTo>
                  <a:lnTo>
                    <a:pt x="952498" y="114299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object 51">
              <a:extLst>
                <a:ext uri="{FF2B5EF4-FFF2-40B4-BE49-F238E27FC236}">
                  <a16:creationId xmlns:a16="http://schemas.microsoft.com/office/drawing/2014/main" id="{9D865B20-E089-4C9D-9F28-D4DF6C52E6B8}"/>
                </a:ext>
              </a:extLst>
            </p:cNvPr>
            <p:cNvSpPr/>
            <p:nvPr/>
          </p:nvSpPr>
          <p:spPr>
            <a:xfrm>
              <a:off x="7592409" y="3513142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190499"/>
                  </a:moveTo>
                  <a:lnTo>
                    <a:pt x="5031" y="146823"/>
                  </a:lnTo>
                  <a:lnTo>
                    <a:pt x="19364" y="106727"/>
                  </a:lnTo>
                  <a:lnTo>
                    <a:pt x="41853" y="71356"/>
                  </a:lnTo>
                  <a:lnTo>
                    <a:pt x="71356" y="41853"/>
                  </a:lnTo>
                  <a:lnTo>
                    <a:pt x="106727" y="19364"/>
                  </a:lnTo>
                  <a:lnTo>
                    <a:pt x="146823" y="5031"/>
                  </a:lnTo>
                  <a:lnTo>
                    <a:pt x="190499" y="0"/>
                  </a:lnTo>
                  <a:lnTo>
                    <a:pt x="952498" y="0"/>
                  </a:lnTo>
                  <a:lnTo>
                    <a:pt x="1025397" y="14503"/>
                  </a:lnTo>
                  <a:lnTo>
                    <a:pt x="1087197" y="55799"/>
                  </a:lnTo>
                  <a:lnTo>
                    <a:pt x="1128494" y="117599"/>
                  </a:lnTo>
                  <a:lnTo>
                    <a:pt x="1142997" y="190499"/>
                  </a:lnTo>
                  <a:lnTo>
                    <a:pt x="1142997" y="952498"/>
                  </a:lnTo>
                  <a:lnTo>
                    <a:pt x="1137965" y="996174"/>
                  </a:lnTo>
                  <a:lnTo>
                    <a:pt x="1123633" y="1036270"/>
                  </a:lnTo>
                  <a:lnTo>
                    <a:pt x="1101143" y="1071641"/>
                  </a:lnTo>
                  <a:lnTo>
                    <a:pt x="1071641" y="1101143"/>
                  </a:lnTo>
                  <a:lnTo>
                    <a:pt x="1036270" y="1123633"/>
                  </a:lnTo>
                  <a:lnTo>
                    <a:pt x="996174" y="1137965"/>
                  </a:lnTo>
                  <a:lnTo>
                    <a:pt x="952498" y="1142997"/>
                  </a:lnTo>
                  <a:lnTo>
                    <a:pt x="190499" y="1142997"/>
                  </a:lnTo>
                  <a:lnTo>
                    <a:pt x="146823" y="1137965"/>
                  </a:lnTo>
                  <a:lnTo>
                    <a:pt x="106727" y="1123633"/>
                  </a:lnTo>
                  <a:lnTo>
                    <a:pt x="71356" y="1101143"/>
                  </a:lnTo>
                  <a:lnTo>
                    <a:pt x="41853" y="1071641"/>
                  </a:lnTo>
                  <a:lnTo>
                    <a:pt x="19364" y="1036270"/>
                  </a:lnTo>
                  <a:lnTo>
                    <a:pt x="5031" y="996174"/>
                  </a:lnTo>
                  <a:lnTo>
                    <a:pt x="0" y="952498"/>
                  </a:lnTo>
                  <a:lnTo>
                    <a:pt x="0" y="190499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" name="object 52">
              <a:extLst>
                <a:ext uri="{FF2B5EF4-FFF2-40B4-BE49-F238E27FC236}">
                  <a16:creationId xmlns:a16="http://schemas.microsoft.com/office/drawing/2014/main" id="{21B5CB7E-0672-4B0C-A9B8-37194DF71F73}"/>
                </a:ext>
              </a:extLst>
            </p:cNvPr>
            <p:cNvSpPr/>
            <p:nvPr/>
          </p:nvSpPr>
          <p:spPr>
            <a:xfrm>
              <a:off x="7744359" y="3590867"/>
              <a:ext cx="878037" cy="9805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C3E6D10E-6014-4907-8D1E-39AC598261F3}"/>
              </a:ext>
            </a:extLst>
          </p:cNvPr>
          <p:cNvSpPr/>
          <p:nvPr/>
        </p:nvSpPr>
        <p:spPr>
          <a:xfrm flipV="1">
            <a:off x="10300235" y="5913882"/>
            <a:ext cx="510016" cy="17711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A3212FA9-A5DC-4E54-83A0-15ED7104C108}"/>
              </a:ext>
            </a:extLst>
          </p:cNvPr>
          <p:cNvSpPr/>
          <p:nvPr/>
        </p:nvSpPr>
        <p:spPr>
          <a:xfrm flipV="1">
            <a:off x="8907536" y="5913882"/>
            <a:ext cx="382681" cy="1543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5472F-07D2-4D07-8E42-457FB91DFD78}"/>
              </a:ext>
            </a:extLst>
          </p:cNvPr>
          <p:cNvSpPr/>
          <p:nvPr/>
        </p:nvSpPr>
        <p:spPr>
          <a:xfrm>
            <a:off x="1371355" y="5766916"/>
            <a:ext cx="18844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VARIANT- 2 MECHANICAL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BASED METHOD  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D43BAA41-2F8E-4C00-8A32-B213405B8C77}"/>
              </a:ext>
            </a:extLst>
          </p:cNvPr>
          <p:cNvSpPr/>
          <p:nvPr/>
        </p:nvSpPr>
        <p:spPr>
          <a:xfrm>
            <a:off x="1408266" y="5606473"/>
            <a:ext cx="1081550" cy="12887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BBB8DB-80A2-412E-BA39-654EFF32F4D2}"/>
              </a:ext>
            </a:extLst>
          </p:cNvPr>
          <p:cNvSpPr/>
          <p:nvPr/>
        </p:nvSpPr>
        <p:spPr>
          <a:xfrm>
            <a:off x="2344123" y="4736765"/>
            <a:ext cx="13737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RFID 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SCANNER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9D321E2-99B8-4259-B879-3BF0825FC7AD}"/>
              </a:ext>
            </a:extLst>
          </p:cNvPr>
          <p:cNvSpPr/>
          <p:nvPr/>
        </p:nvSpPr>
        <p:spPr>
          <a:xfrm>
            <a:off x="10882799" y="6416202"/>
            <a:ext cx="1493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FLOW 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897D506-B86F-492D-9A8E-2F50C72BC7CA}"/>
              </a:ext>
            </a:extLst>
          </p:cNvPr>
          <p:cNvSpPr/>
          <p:nvPr/>
        </p:nvSpPr>
        <p:spPr>
          <a:xfrm>
            <a:off x="6101816" y="4542751"/>
            <a:ext cx="16017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350202" y="6447986"/>
            <a:ext cx="35052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SERVO</a:t>
            </a:r>
          </a:p>
          <a:p>
            <a:pPr marL="127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MOTOR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959076" y="6378189"/>
            <a:ext cx="99060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42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ALERT  MESSAGE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902265" y="6352345"/>
            <a:ext cx="1904999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42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SPRING MECHANISM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769157" y="4785127"/>
            <a:ext cx="2824433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ESP8266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Node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B0E5D-5FE6-4D44-B331-5040675D2A7F}"/>
              </a:ext>
            </a:extLst>
          </p:cNvPr>
          <p:cNvSpPr txBox="1"/>
          <p:nvPr/>
        </p:nvSpPr>
        <p:spPr>
          <a:xfrm>
            <a:off x="8135611" y="3042665"/>
            <a:ext cx="2867299" cy="46166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EITHER ONE </a:t>
            </a:r>
            <a:r>
              <a:rPr kumimoji="0" lang="en-IN" sz="12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en-IN" sz="12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VARIANTS</a:t>
            </a: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USED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MEASURING THE ELECTROLYTE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DE2282D-5E23-4D54-8916-C20D77B2F5D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4" b="56670"/>
          <a:stretch/>
        </p:blipFill>
        <p:spPr>
          <a:xfrm>
            <a:off x="4620411" y="4991168"/>
            <a:ext cx="523893" cy="1269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" t="10191" r="6718" b="11332"/>
          <a:stretch/>
        </p:blipFill>
        <p:spPr>
          <a:xfrm>
            <a:off x="6127466" y="3679917"/>
            <a:ext cx="880191" cy="758505"/>
          </a:xfrm>
          <a:prstGeom prst="rect">
            <a:avLst/>
          </a:prstGeom>
        </p:spPr>
      </p:pic>
      <p:grpSp>
        <p:nvGrpSpPr>
          <p:cNvPr id="64" name="object 15">
            <a:extLst>
              <a:ext uri="{FF2B5EF4-FFF2-40B4-BE49-F238E27FC236}">
                <a16:creationId xmlns:a16="http://schemas.microsoft.com/office/drawing/2014/main" id="{D6E43D05-DC47-43CE-9118-3C14D3D8463F}"/>
              </a:ext>
            </a:extLst>
          </p:cNvPr>
          <p:cNvGrpSpPr/>
          <p:nvPr/>
        </p:nvGrpSpPr>
        <p:grpSpPr>
          <a:xfrm>
            <a:off x="5975578" y="5364221"/>
            <a:ext cx="1254357" cy="895982"/>
            <a:chOff x="3151260" y="4694290"/>
            <a:chExt cx="946127" cy="929773"/>
          </a:xfrm>
        </p:grpSpPr>
        <p:sp>
          <p:nvSpPr>
            <p:cNvPr id="67" name="object 16">
              <a:extLst>
                <a:ext uri="{FF2B5EF4-FFF2-40B4-BE49-F238E27FC236}">
                  <a16:creationId xmlns:a16="http://schemas.microsoft.com/office/drawing/2014/main" id="{6DB6F4CE-56A1-4155-AD22-EFDABCFF3D9F}"/>
                </a:ext>
              </a:extLst>
            </p:cNvPr>
            <p:cNvSpPr/>
            <p:nvPr/>
          </p:nvSpPr>
          <p:spPr>
            <a:xfrm>
              <a:off x="3151260" y="4704965"/>
              <a:ext cx="933874" cy="919098"/>
            </a:xfrm>
            <a:custGeom>
              <a:avLst/>
              <a:gdLst/>
              <a:ahLst/>
              <a:cxnLst/>
              <a:rect l="l" t="t" r="r" b="b"/>
              <a:pathLst>
                <a:path w="1018539" h="1053464">
                  <a:moveTo>
                    <a:pt x="848748" y="1052997"/>
                  </a:moveTo>
                  <a:lnTo>
                    <a:pt x="169749" y="1052997"/>
                  </a:lnTo>
                  <a:lnTo>
                    <a:pt x="124623" y="1046934"/>
                  </a:lnTo>
                  <a:lnTo>
                    <a:pt x="84073" y="1029822"/>
                  </a:lnTo>
                  <a:lnTo>
                    <a:pt x="49718" y="1003279"/>
                  </a:lnTo>
                  <a:lnTo>
                    <a:pt x="23175" y="968924"/>
                  </a:lnTo>
                  <a:lnTo>
                    <a:pt x="6063" y="928374"/>
                  </a:lnTo>
                  <a:lnTo>
                    <a:pt x="0" y="883248"/>
                  </a:lnTo>
                  <a:lnTo>
                    <a:pt x="0" y="169749"/>
                  </a:lnTo>
                  <a:lnTo>
                    <a:pt x="6063" y="124623"/>
                  </a:lnTo>
                  <a:lnTo>
                    <a:pt x="23175" y="84073"/>
                  </a:lnTo>
                  <a:lnTo>
                    <a:pt x="49718" y="49718"/>
                  </a:lnTo>
                  <a:lnTo>
                    <a:pt x="84073" y="23175"/>
                  </a:lnTo>
                  <a:lnTo>
                    <a:pt x="124623" y="6063"/>
                  </a:lnTo>
                  <a:lnTo>
                    <a:pt x="169749" y="0"/>
                  </a:lnTo>
                  <a:lnTo>
                    <a:pt x="848748" y="0"/>
                  </a:lnTo>
                  <a:lnTo>
                    <a:pt x="913710" y="12918"/>
                  </a:lnTo>
                  <a:lnTo>
                    <a:pt x="968773" y="49724"/>
                  </a:lnTo>
                  <a:lnTo>
                    <a:pt x="1005579" y="104787"/>
                  </a:lnTo>
                  <a:lnTo>
                    <a:pt x="1018497" y="169749"/>
                  </a:lnTo>
                  <a:lnTo>
                    <a:pt x="1018497" y="883248"/>
                  </a:lnTo>
                  <a:lnTo>
                    <a:pt x="1012434" y="928374"/>
                  </a:lnTo>
                  <a:lnTo>
                    <a:pt x="995322" y="968924"/>
                  </a:lnTo>
                  <a:lnTo>
                    <a:pt x="968779" y="1003279"/>
                  </a:lnTo>
                  <a:lnTo>
                    <a:pt x="934424" y="1029822"/>
                  </a:lnTo>
                  <a:lnTo>
                    <a:pt x="893874" y="1046934"/>
                  </a:lnTo>
                  <a:lnTo>
                    <a:pt x="848748" y="105299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" name="object 17">
              <a:extLst>
                <a:ext uri="{FF2B5EF4-FFF2-40B4-BE49-F238E27FC236}">
                  <a16:creationId xmlns:a16="http://schemas.microsoft.com/office/drawing/2014/main" id="{55F1E9BC-0F6F-4368-878E-05B485F79429}"/>
                </a:ext>
              </a:extLst>
            </p:cNvPr>
            <p:cNvSpPr/>
            <p:nvPr/>
          </p:nvSpPr>
          <p:spPr>
            <a:xfrm>
              <a:off x="3163513" y="4694290"/>
              <a:ext cx="933874" cy="919098"/>
            </a:xfrm>
            <a:custGeom>
              <a:avLst/>
              <a:gdLst/>
              <a:ahLst/>
              <a:cxnLst/>
              <a:rect l="l" t="t" r="r" b="b"/>
              <a:pathLst>
                <a:path w="1018539" h="1053464">
                  <a:moveTo>
                    <a:pt x="0" y="169749"/>
                  </a:moveTo>
                  <a:lnTo>
                    <a:pt x="6063" y="124623"/>
                  </a:lnTo>
                  <a:lnTo>
                    <a:pt x="23175" y="84073"/>
                  </a:lnTo>
                  <a:lnTo>
                    <a:pt x="49718" y="49718"/>
                  </a:lnTo>
                  <a:lnTo>
                    <a:pt x="84073" y="23175"/>
                  </a:lnTo>
                  <a:lnTo>
                    <a:pt x="124623" y="6063"/>
                  </a:lnTo>
                  <a:lnTo>
                    <a:pt x="169749" y="0"/>
                  </a:lnTo>
                  <a:lnTo>
                    <a:pt x="848748" y="0"/>
                  </a:lnTo>
                  <a:lnTo>
                    <a:pt x="913710" y="12918"/>
                  </a:lnTo>
                  <a:lnTo>
                    <a:pt x="968773" y="49724"/>
                  </a:lnTo>
                  <a:lnTo>
                    <a:pt x="1005579" y="104787"/>
                  </a:lnTo>
                  <a:lnTo>
                    <a:pt x="1018497" y="169749"/>
                  </a:lnTo>
                  <a:lnTo>
                    <a:pt x="1018497" y="883248"/>
                  </a:lnTo>
                  <a:lnTo>
                    <a:pt x="1012434" y="928374"/>
                  </a:lnTo>
                  <a:lnTo>
                    <a:pt x="995322" y="968923"/>
                  </a:lnTo>
                  <a:lnTo>
                    <a:pt x="968779" y="1003279"/>
                  </a:lnTo>
                  <a:lnTo>
                    <a:pt x="934424" y="1029821"/>
                  </a:lnTo>
                  <a:lnTo>
                    <a:pt x="893874" y="1046934"/>
                  </a:lnTo>
                  <a:lnTo>
                    <a:pt x="848748" y="1052997"/>
                  </a:lnTo>
                  <a:lnTo>
                    <a:pt x="169749" y="1052997"/>
                  </a:lnTo>
                  <a:lnTo>
                    <a:pt x="124623" y="1046934"/>
                  </a:lnTo>
                  <a:lnTo>
                    <a:pt x="84073" y="1029821"/>
                  </a:lnTo>
                  <a:lnTo>
                    <a:pt x="49718" y="1003279"/>
                  </a:lnTo>
                  <a:lnTo>
                    <a:pt x="23175" y="968923"/>
                  </a:lnTo>
                  <a:lnTo>
                    <a:pt x="6063" y="928374"/>
                  </a:lnTo>
                  <a:lnTo>
                    <a:pt x="0" y="883248"/>
                  </a:lnTo>
                  <a:lnTo>
                    <a:pt x="0" y="169749"/>
                  </a:lnTo>
                  <a:close/>
                </a:path>
              </a:pathLst>
            </a:custGeom>
            <a:solidFill>
              <a:srgbClr val="FFCC99"/>
            </a:solidFill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9221" r="11860" b="7541"/>
          <a:stretch/>
        </p:blipFill>
        <p:spPr>
          <a:xfrm>
            <a:off x="6052792" y="5454967"/>
            <a:ext cx="1099931" cy="677340"/>
          </a:xfrm>
          <a:prstGeom prst="rect">
            <a:avLst/>
          </a:prstGeom>
        </p:spPr>
      </p:pic>
      <p:sp>
        <p:nvSpPr>
          <p:cNvPr id="86" name="Arrow: Right 111">
            <a:extLst>
              <a:ext uri="{FF2B5EF4-FFF2-40B4-BE49-F238E27FC236}">
                <a16:creationId xmlns:a16="http://schemas.microsoft.com/office/drawing/2014/main" id="{D43BAA41-2F8E-4C00-8A32-B213405B8C77}"/>
              </a:ext>
            </a:extLst>
          </p:cNvPr>
          <p:cNvSpPr/>
          <p:nvPr/>
        </p:nvSpPr>
        <p:spPr>
          <a:xfrm>
            <a:off x="5363506" y="5696322"/>
            <a:ext cx="594579" cy="149513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64965" y="4985739"/>
            <a:ext cx="96606" cy="1272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6070600" y="6347235"/>
            <a:ext cx="1904999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42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SWITCH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0" name="Arrow: Right 111">
            <a:extLst>
              <a:ext uri="{FF2B5EF4-FFF2-40B4-BE49-F238E27FC236}">
                <a16:creationId xmlns:a16="http://schemas.microsoft.com/office/drawing/2014/main" id="{D43BAA41-2F8E-4C00-8A32-B213405B8C77}"/>
              </a:ext>
            </a:extLst>
          </p:cNvPr>
          <p:cNvSpPr/>
          <p:nvPr/>
        </p:nvSpPr>
        <p:spPr>
          <a:xfrm>
            <a:off x="3658334" y="5638512"/>
            <a:ext cx="672175" cy="11561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7">
            <a:extLst>
              <a:ext uri="{FF2B5EF4-FFF2-40B4-BE49-F238E27FC236}">
                <a16:creationId xmlns:a16="http://schemas.microsoft.com/office/drawing/2014/main" id="{55F1E9BC-0F6F-4368-878E-05B485F79429}"/>
              </a:ext>
            </a:extLst>
          </p:cNvPr>
          <p:cNvSpPr/>
          <p:nvPr/>
        </p:nvSpPr>
        <p:spPr>
          <a:xfrm>
            <a:off x="2533205" y="5236465"/>
            <a:ext cx="1081857" cy="815283"/>
          </a:xfrm>
          <a:custGeom>
            <a:avLst/>
            <a:gdLst/>
            <a:ahLst/>
            <a:cxnLst/>
            <a:rect l="l" t="t" r="r" b="b"/>
            <a:pathLst>
              <a:path w="1018539" h="1053464">
                <a:moveTo>
                  <a:pt x="0" y="169749"/>
                </a:moveTo>
                <a:lnTo>
                  <a:pt x="6063" y="124623"/>
                </a:lnTo>
                <a:lnTo>
                  <a:pt x="23175" y="84073"/>
                </a:lnTo>
                <a:lnTo>
                  <a:pt x="49718" y="49718"/>
                </a:lnTo>
                <a:lnTo>
                  <a:pt x="84073" y="23175"/>
                </a:lnTo>
                <a:lnTo>
                  <a:pt x="124623" y="6063"/>
                </a:lnTo>
                <a:lnTo>
                  <a:pt x="169749" y="0"/>
                </a:lnTo>
                <a:lnTo>
                  <a:pt x="848748" y="0"/>
                </a:lnTo>
                <a:lnTo>
                  <a:pt x="913710" y="12918"/>
                </a:lnTo>
                <a:lnTo>
                  <a:pt x="968773" y="49724"/>
                </a:lnTo>
                <a:lnTo>
                  <a:pt x="1005579" y="104787"/>
                </a:lnTo>
                <a:lnTo>
                  <a:pt x="1018497" y="169749"/>
                </a:lnTo>
                <a:lnTo>
                  <a:pt x="1018497" y="883248"/>
                </a:lnTo>
                <a:lnTo>
                  <a:pt x="1012434" y="928374"/>
                </a:lnTo>
                <a:lnTo>
                  <a:pt x="995322" y="968923"/>
                </a:lnTo>
                <a:lnTo>
                  <a:pt x="968779" y="1003279"/>
                </a:lnTo>
                <a:lnTo>
                  <a:pt x="934424" y="1029821"/>
                </a:lnTo>
                <a:lnTo>
                  <a:pt x="893874" y="1046934"/>
                </a:lnTo>
                <a:lnTo>
                  <a:pt x="848748" y="1052997"/>
                </a:lnTo>
                <a:lnTo>
                  <a:pt x="169749" y="1052997"/>
                </a:lnTo>
                <a:lnTo>
                  <a:pt x="124623" y="1046934"/>
                </a:lnTo>
                <a:lnTo>
                  <a:pt x="84073" y="1029821"/>
                </a:lnTo>
                <a:lnTo>
                  <a:pt x="49718" y="1003279"/>
                </a:lnTo>
                <a:lnTo>
                  <a:pt x="23175" y="968923"/>
                </a:lnTo>
                <a:lnTo>
                  <a:pt x="6063" y="928374"/>
                </a:lnTo>
                <a:lnTo>
                  <a:pt x="0" y="883248"/>
                </a:lnTo>
                <a:lnTo>
                  <a:pt x="0" y="169749"/>
                </a:lnTo>
                <a:close/>
              </a:path>
            </a:pathLst>
          </a:custGeom>
          <a:solidFill>
            <a:srgbClr val="FFCC99"/>
          </a:solidFill>
          <a:ln w="9524">
            <a:solidFill>
              <a:srgbClr val="44546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8" name="object 29">
            <a:extLst>
              <a:ext uri="{FF2B5EF4-FFF2-40B4-BE49-F238E27FC236}">
                <a16:creationId xmlns:a16="http://schemas.microsoft.com/office/drawing/2014/main" id="{DD0AEB67-A1C7-44F8-8F0B-9BAB0425CE15}"/>
              </a:ext>
            </a:extLst>
          </p:cNvPr>
          <p:cNvSpPr/>
          <p:nvPr/>
        </p:nvSpPr>
        <p:spPr>
          <a:xfrm>
            <a:off x="2605831" y="5328206"/>
            <a:ext cx="962892" cy="6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Image result for red led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38" y="4092166"/>
            <a:ext cx="508597" cy="481362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uzz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813" y="4096374"/>
            <a:ext cx="503468" cy="50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Arrow: Right 103">
            <a:extLst>
              <a:ext uri="{FF2B5EF4-FFF2-40B4-BE49-F238E27FC236}">
                <a16:creationId xmlns:a16="http://schemas.microsoft.com/office/drawing/2014/main" id="{9DC0EA80-7169-48DD-A22D-99303894F0B5}"/>
              </a:ext>
            </a:extLst>
          </p:cNvPr>
          <p:cNvSpPr/>
          <p:nvPr/>
        </p:nvSpPr>
        <p:spPr>
          <a:xfrm rot="5400000" flipV="1">
            <a:off x="8154936" y="5200640"/>
            <a:ext cx="516396" cy="1426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69345" y="480516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59860" y="4800799"/>
            <a:ext cx="120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4500" y="3018124"/>
            <a:ext cx="32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8316" y="175362"/>
            <a:ext cx="7516375" cy="350197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63557-7BC8-4AD4-AB94-4065A12F4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3" t="6696" r="17062" b="6500"/>
          <a:stretch/>
        </p:blipFill>
        <p:spPr>
          <a:xfrm>
            <a:off x="592509" y="632134"/>
            <a:ext cx="1659190" cy="2328332"/>
          </a:xfrm>
          <a:prstGeom prst="rect">
            <a:avLst/>
          </a:prstGeom>
        </p:spPr>
      </p:pic>
      <p:sp>
        <p:nvSpPr>
          <p:cNvPr id="8" name="Rectangle: Rounded Corners 26">
            <a:extLst>
              <a:ext uri="{FF2B5EF4-FFF2-40B4-BE49-F238E27FC236}">
                <a16:creationId xmlns:a16="http://schemas.microsoft.com/office/drawing/2014/main" id="{DD2723E0-3DCD-491C-AABF-BAC4B700EFEC}"/>
              </a:ext>
            </a:extLst>
          </p:cNvPr>
          <p:cNvSpPr/>
          <p:nvPr/>
        </p:nvSpPr>
        <p:spPr>
          <a:xfrm>
            <a:off x="368712" y="3034369"/>
            <a:ext cx="6843300" cy="4802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Electrolyte present – Low 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Infrared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beam reflected – signal sensed by 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B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Electrolyte absent –  High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Infrared beam reflected 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signal sensed by 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is changed.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81" y="1084702"/>
            <a:ext cx="652204" cy="1437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64" y="1084701"/>
            <a:ext cx="544946" cy="1437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372" y="1655280"/>
            <a:ext cx="1006347" cy="514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05" y="1615102"/>
            <a:ext cx="1099128" cy="562260"/>
          </a:xfrm>
          <a:prstGeom prst="rect">
            <a:avLst/>
          </a:prstGeom>
        </p:spPr>
      </p:pic>
      <p:sp>
        <p:nvSpPr>
          <p:cNvPr id="13" name="Arrow: Left 22">
            <a:extLst>
              <a:ext uri="{FF2B5EF4-FFF2-40B4-BE49-F238E27FC236}">
                <a16:creationId xmlns:a16="http://schemas.microsoft.com/office/drawing/2014/main" id="{DD37BBF2-9F46-40DE-B1B2-1E3DF11E42C9}"/>
              </a:ext>
            </a:extLst>
          </p:cNvPr>
          <p:cNvSpPr/>
          <p:nvPr/>
        </p:nvSpPr>
        <p:spPr>
          <a:xfrm rot="10800000">
            <a:off x="1861610" y="1912679"/>
            <a:ext cx="532742" cy="13501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1004" y="3788134"/>
            <a:ext cx="7192018" cy="3011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26">
            <a:extLst>
              <a:ext uri="{FF2B5EF4-FFF2-40B4-BE49-F238E27FC236}">
                <a16:creationId xmlns:a16="http://schemas.microsoft.com/office/drawing/2014/main" id="{DD2723E0-3DCD-491C-AABF-BAC4B700EFEC}"/>
              </a:ext>
            </a:extLst>
          </p:cNvPr>
          <p:cNvSpPr/>
          <p:nvPr/>
        </p:nvSpPr>
        <p:spPr>
          <a:xfrm>
            <a:off x="285850" y="4190924"/>
            <a:ext cx="6575865" cy="4802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After detecting the presence of Electrolyte by either one of the method, Flow controller will be used to stop the outlet of the saline bottle 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C5DD7E9-1BFD-47BA-9BF8-EC5CDDFDDF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49" y="4994142"/>
            <a:ext cx="861440" cy="15322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2" y="4960416"/>
            <a:ext cx="1082040" cy="1607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19" y="4960416"/>
            <a:ext cx="998220" cy="1547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497961" y="5702311"/>
            <a:ext cx="10033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en-IN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Arrow: Left 22">
            <a:extLst>
              <a:ext uri="{FF2B5EF4-FFF2-40B4-BE49-F238E27FC236}">
                <a16:creationId xmlns:a16="http://schemas.microsoft.com/office/drawing/2014/main" id="{DD37BBF2-9F46-40DE-B1B2-1E3DF11E42C9}"/>
              </a:ext>
            </a:extLst>
          </p:cNvPr>
          <p:cNvSpPr/>
          <p:nvPr/>
        </p:nvSpPr>
        <p:spPr>
          <a:xfrm rot="10800000">
            <a:off x="5672450" y="5625231"/>
            <a:ext cx="533387" cy="13501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DD2723E0-3DCD-491C-AABF-BAC4B700EFEC}"/>
              </a:ext>
            </a:extLst>
          </p:cNvPr>
          <p:cNvSpPr/>
          <p:nvPr/>
        </p:nvSpPr>
        <p:spPr>
          <a:xfrm>
            <a:off x="1817908" y="4880375"/>
            <a:ext cx="2624876" cy="16438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Electrolyte flows – Servo motor is still -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Valve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open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B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Flow stops – Servo motor runs – Valve  closes – alert message.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FA3C46-C66F-4102-8955-33710C4B024B}"/>
              </a:ext>
            </a:extLst>
          </p:cNvPr>
          <p:cNvSpPr/>
          <p:nvPr/>
        </p:nvSpPr>
        <p:spPr>
          <a:xfrm>
            <a:off x="7860660" y="5422395"/>
            <a:ext cx="4160841" cy="13608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5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DEPENDENCY</a:t>
            </a:r>
            <a:endParaRPr lang="en-IN" sz="15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1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facility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 at hospitals for notification to authorities via app, even without which the electrolyte back flow will be stopped by servomotor</a:t>
            </a:r>
            <a:r>
              <a:rPr lang="en-US" sz="1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IN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747107" y="8143"/>
            <a:ext cx="4274394" cy="53304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22">
            <a:extLst>
              <a:ext uri="{FF2B5EF4-FFF2-40B4-BE49-F238E27FC236}">
                <a16:creationId xmlns:a16="http://schemas.microsoft.com/office/drawing/2014/main" id="{DD37BBF2-9F46-40DE-B1B2-1E3DF11E42C9}"/>
              </a:ext>
            </a:extLst>
          </p:cNvPr>
          <p:cNvSpPr/>
          <p:nvPr/>
        </p:nvSpPr>
        <p:spPr>
          <a:xfrm>
            <a:off x="9720278" y="1618489"/>
            <a:ext cx="533387" cy="13501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14B223-160A-4CA5-9F7E-E168FE56B78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3" t="2677" r="35326" b="2677"/>
          <a:stretch/>
        </p:blipFill>
        <p:spPr>
          <a:xfrm>
            <a:off x="10319069" y="406682"/>
            <a:ext cx="1666259" cy="4449421"/>
          </a:xfrm>
          <a:prstGeom prst="rect">
            <a:avLst/>
          </a:prstGeom>
        </p:spPr>
      </p:pic>
      <p:sp>
        <p:nvSpPr>
          <p:cNvPr id="34" name="Rectangle: Rounded Corners 26">
            <a:extLst>
              <a:ext uri="{FF2B5EF4-FFF2-40B4-BE49-F238E27FC236}">
                <a16:creationId xmlns:a16="http://schemas.microsoft.com/office/drawing/2014/main" id="{DD2723E0-3DCD-491C-AABF-BAC4B700EFEC}"/>
              </a:ext>
            </a:extLst>
          </p:cNvPr>
          <p:cNvSpPr/>
          <p:nvPr/>
        </p:nvSpPr>
        <p:spPr>
          <a:xfrm>
            <a:off x="8002415" y="3951473"/>
            <a:ext cx="2322511" cy="12897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Bottle filled – spring elongated – 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switch stays still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B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Bottle empty – spring compressed – 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switch Strikes.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26">
            <a:extLst>
              <a:ext uri="{FF2B5EF4-FFF2-40B4-BE49-F238E27FC236}">
                <a16:creationId xmlns:a16="http://schemas.microsoft.com/office/drawing/2014/main" id="{DD2723E0-3DCD-491C-AABF-BAC4B700EFEC}"/>
              </a:ext>
            </a:extLst>
          </p:cNvPr>
          <p:cNvSpPr/>
          <p:nvPr/>
        </p:nvSpPr>
        <p:spPr>
          <a:xfrm>
            <a:off x="8440070" y="48732"/>
            <a:ext cx="3040548" cy="2532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Mechanical Based Model (Variant 2)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429B434-EF6C-42DE-959F-962236BD50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3909" y="326754"/>
            <a:ext cx="1707657" cy="357430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777541" y="1939287"/>
            <a:ext cx="4292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en-IN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0006" y="1867249"/>
            <a:ext cx="4292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en-IN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26">
            <a:extLst>
              <a:ext uri="{FF2B5EF4-FFF2-40B4-BE49-F238E27FC236}">
                <a16:creationId xmlns:a16="http://schemas.microsoft.com/office/drawing/2014/main" id="{DD2723E0-3DCD-491C-AABF-BAC4B700EFEC}"/>
              </a:ext>
            </a:extLst>
          </p:cNvPr>
          <p:cNvSpPr/>
          <p:nvPr/>
        </p:nvSpPr>
        <p:spPr>
          <a:xfrm>
            <a:off x="2394352" y="304543"/>
            <a:ext cx="2735305" cy="4095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Sensor Based Model (Variant 1)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26">
            <a:extLst>
              <a:ext uri="{FF2B5EF4-FFF2-40B4-BE49-F238E27FC236}">
                <a16:creationId xmlns:a16="http://schemas.microsoft.com/office/drawing/2014/main" id="{DD2723E0-3DCD-491C-AABF-BAC4B700EFEC}"/>
              </a:ext>
            </a:extLst>
          </p:cNvPr>
          <p:cNvSpPr/>
          <p:nvPr/>
        </p:nvSpPr>
        <p:spPr>
          <a:xfrm>
            <a:off x="2965466" y="3840478"/>
            <a:ext cx="1216632" cy="2735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28399" r="11236" b="24375"/>
          <a:stretch/>
        </p:blipFill>
        <p:spPr>
          <a:xfrm rot="19097346">
            <a:off x="8514343" y="1981564"/>
            <a:ext cx="280032" cy="21244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41C39EB-6277-4C6B-A47D-86DDB5FF4DE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56"/>
          <a:stretch/>
        </p:blipFill>
        <p:spPr>
          <a:xfrm>
            <a:off x="10438723" y="1122005"/>
            <a:ext cx="587167" cy="7144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3174083-F189-4B50-9DF3-44BA94A98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1" t="16356" r="28511" b="8867"/>
          <a:stretch/>
        </p:blipFill>
        <p:spPr>
          <a:xfrm>
            <a:off x="10774631" y="1836420"/>
            <a:ext cx="213458" cy="106295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358845" y="2756882"/>
            <a:ext cx="1045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Saline bottle may be of 100ml, 250ml,500ml, 1000ml</a:t>
            </a:r>
            <a:endParaRPr kumimoji="0" lang="en-IN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51490" y="2980833"/>
            <a:ext cx="14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00713" y="2300313"/>
            <a:ext cx="181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en-IN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28399" r="11236" b="24375"/>
          <a:stretch/>
        </p:blipFill>
        <p:spPr>
          <a:xfrm rot="19097346">
            <a:off x="9372934" y="1975150"/>
            <a:ext cx="405000" cy="307251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8906262" y="402823"/>
            <a:ext cx="232562" cy="2557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8028776" y="489527"/>
            <a:ext cx="234136" cy="1558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10401627" y="1122005"/>
            <a:ext cx="387384" cy="714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156775" y="1367700"/>
            <a:ext cx="728017" cy="9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181691" y="1682485"/>
            <a:ext cx="728017" cy="9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85894" y="958315"/>
            <a:ext cx="67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LEVEL - 50%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32649" y="1405019"/>
            <a:ext cx="63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 10%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673" y="632134"/>
            <a:ext cx="18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750/-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562517" y="309868"/>
            <a:ext cx="182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400/- </a:t>
            </a:r>
          </a:p>
        </p:txBody>
      </p:sp>
    </p:spTree>
    <p:extLst>
      <p:ext uri="{BB962C8B-B14F-4D97-AF65-F5344CB8AC3E}">
        <p14:creationId xmlns:p14="http://schemas.microsoft.com/office/powerpoint/2010/main" val="37963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428</Words>
  <Application>Microsoft Office PowerPoint</Application>
  <PresentationFormat>Widescreen</PresentationFormat>
  <Paragraphs>52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Noto Sans</vt:lpstr>
      <vt:lpstr>Times New Roman</vt:lpstr>
      <vt:lpstr>Wingdings</vt:lpstr>
      <vt:lpstr>Office Theme</vt:lpstr>
      <vt:lpstr>1_Office Theme</vt:lpstr>
      <vt:lpstr>                                                 IDEA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KRN</dc:creator>
  <cp:lastModifiedBy>KRN</cp:lastModifiedBy>
  <cp:revision>45</cp:revision>
  <dcterms:created xsi:type="dcterms:W3CDTF">2020-01-03T12:24:44Z</dcterms:created>
  <dcterms:modified xsi:type="dcterms:W3CDTF">2020-02-08T10:27:26Z</dcterms:modified>
</cp:coreProperties>
</file>