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:PAVITHARA T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312214479/8F13C917DE557EC84C948087A68E350A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597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84</cp:revision>
  <dcterms:created xsi:type="dcterms:W3CDTF">2024-03-29T15:07:22Z</dcterms:created>
  <dcterms:modified xsi:type="dcterms:W3CDTF">2024-08-31T12:13:57Z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