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1311-D968-A043-AE73-8999F88E1FF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5F88D-1149-D145-98E6-BC093C59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5F88D-1149-D145-98E6-BC093C59F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hyperlink" Target="mailto:pavithraabitha029@gmail.co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18F60C-1ACE-5930-1758-0DDAD0C142BD}"/>
              </a:ext>
            </a:extLst>
          </p:cNvPr>
          <p:cNvSpPr txBox="1"/>
          <p:nvPr/>
        </p:nvSpPr>
        <p:spPr>
          <a:xfrm>
            <a:off x="1039906" y="1609461"/>
            <a:ext cx="46616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dirty="0"/>
              <a:t>HELLO EVERYONE 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THIS IS PAVITHRA 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5D67A-E4BF-54DB-6A1C-CCA3ABDA5914}"/>
              </a:ext>
            </a:extLst>
          </p:cNvPr>
          <p:cNvSpPr txBox="1"/>
          <p:nvPr/>
        </p:nvSpPr>
        <p:spPr>
          <a:xfrm>
            <a:off x="657412" y="41791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MY PORTFOLIO 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AA0CE-2B32-CF8D-63E6-1C79DE402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633" y="719666"/>
            <a:ext cx="216951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29C6-FDF9-8ABE-6382-4F9DDB1A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302F-A227-2A13-564D-B5B712946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50491"/>
            <a:ext cx="7315200" cy="546339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5400" b="1" baseline="-25000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IN" sz="5400" b="1" baseline="-25000" dirty="0">
                <a:solidFill>
                  <a:schemeClr val="bg1">
                    <a:lumMod val="10000"/>
                  </a:schemeClr>
                </a:solidFill>
              </a:rPr>
              <a:t>👤 Name: </a:t>
            </a:r>
            <a:r>
              <a:rPr lang="en-IN" sz="5400" b="1" baseline="-25000" dirty="0" err="1">
                <a:solidFill>
                  <a:schemeClr val="bg1">
                    <a:lumMod val="10000"/>
                  </a:schemeClr>
                </a:solidFill>
              </a:rPr>
              <a:t>Pavithra</a:t>
            </a:r>
            <a:r>
              <a:rPr lang="en-IN" sz="5400" b="1" baseline="-25000" dirty="0">
                <a:solidFill>
                  <a:schemeClr val="bg1">
                    <a:lumMod val="10000"/>
                  </a:schemeClr>
                </a:solidFill>
              </a:rPr>
              <a:t>. P 
🎓 Education: B. SC Computer Science 2024-2027, </a:t>
            </a:r>
            <a:r>
              <a:rPr lang="en-IN" sz="5400" b="1" baseline="-25000" dirty="0" err="1">
                <a:solidFill>
                  <a:schemeClr val="bg1">
                    <a:lumMod val="10000"/>
                  </a:schemeClr>
                </a:solidFill>
              </a:rPr>
              <a:t>Vidhya</a:t>
            </a:r>
            <a:r>
              <a:rPr lang="en-IN" sz="5400" b="1" baseline="-25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IN" sz="5400" b="1" baseline="-25000" dirty="0" err="1">
                <a:solidFill>
                  <a:schemeClr val="bg1">
                    <a:lumMod val="10000"/>
                  </a:schemeClr>
                </a:solidFill>
              </a:rPr>
              <a:t>Sagar</a:t>
            </a:r>
            <a:r>
              <a:rPr lang="en-IN" sz="5400" b="1" baseline="-25000" dirty="0">
                <a:solidFill>
                  <a:schemeClr val="bg1">
                    <a:lumMod val="10000"/>
                  </a:schemeClr>
                </a:solidFill>
              </a:rPr>
              <a:t> Women’s College, Chengalpattu.
📍 Location: </a:t>
            </a:r>
            <a:r>
              <a:rPr lang="en-IN" sz="5400" b="1" baseline="-25000" dirty="0" err="1">
                <a:solidFill>
                  <a:schemeClr val="bg1">
                    <a:lumMod val="10000"/>
                  </a:schemeClr>
                </a:solidFill>
              </a:rPr>
              <a:t>Guduvancherry</a:t>
            </a:r>
            <a:r>
              <a:rPr lang="en-IN" sz="5400" b="1" baseline="-25000" dirty="0">
                <a:solidFill>
                  <a:schemeClr val="bg1">
                    <a:lumMod val="10000"/>
                  </a:schemeClr>
                </a:solidFill>
              </a:rPr>
              <a:t>,  </a:t>
            </a:r>
            <a:r>
              <a:rPr lang="en-IN" sz="5400" b="1" baseline="-25000" dirty="0" err="1">
                <a:solidFill>
                  <a:schemeClr val="bg1">
                    <a:lumMod val="10000"/>
                  </a:schemeClr>
                </a:solidFill>
              </a:rPr>
              <a:t>Thamil</a:t>
            </a:r>
            <a:r>
              <a:rPr lang="en-IN" sz="5400" b="1" baseline="-25000" dirty="0">
                <a:solidFill>
                  <a:schemeClr val="bg1">
                    <a:lumMod val="10000"/>
                  </a:schemeClr>
                </a:solidFill>
              </a:rPr>
              <a:t> Nadu.
💡 Career Goal: To become a  Government Officer </a:t>
            </a:r>
            <a:endParaRPr lang="en-US" sz="5400" b="1" baseline="-250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7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A6CB-E3EA-7D1A-C37E-7B255944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SKILLS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1D93B5-F38D-C8DE-E413-677A589C1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857" y="0"/>
            <a:ext cx="2794000" cy="363343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63B43-3EF6-F93B-FAE9-049CCBF1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28" y="108856"/>
            <a:ext cx="2086430" cy="3524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FF2A2C-A39E-B343-C18B-22F132298C82}"/>
              </a:ext>
            </a:extLst>
          </p:cNvPr>
          <p:cNvSpPr txBox="1"/>
          <p:nvPr/>
        </p:nvSpPr>
        <p:spPr>
          <a:xfrm>
            <a:off x="3977848" y="4246300"/>
            <a:ext cx="61005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CONTACT : 8668109829</a:t>
            </a:r>
          </a:p>
          <a:p>
            <a:r>
              <a:rPr lang="en-IN" sz="3200" dirty="0"/>
              <a:t>EMAIL ID</a:t>
            </a:r>
            <a:r>
              <a:rPr lang="en-IN" sz="3200"/>
              <a:t>: </a:t>
            </a:r>
            <a:r>
              <a:rPr lang="en-IN" sz="3200">
                <a:hlinkClick r:id="rId4"/>
              </a:rPr>
              <a:t>pavithraabitha029@gmail.com</a:t>
            </a:r>
            <a:r>
              <a:rPr lang="en-IN" sz="320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20FEB-59DA-717A-CEBB-AC95CE65B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098" y="128238"/>
            <a:ext cx="2372485" cy="460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504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Frame</vt:lpstr>
      <vt:lpstr>PowerPoint Presentation</vt:lpstr>
      <vt:lpstr>ABOUT ME </vt:lpstr>
      <vt:lpstr>MY SKILLS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pavithraabitha029@gmail.com</dc:creator>
  <cp:lastModifiedBy>pavithraabitha029@gmail.com</cp:lastModifiedBy>
  <cp:revision>6</cp:revision>
  <dcterms:created xsi:type="dcterms:W3CDTF">2024-10-22T12:04:24Z</dcterms:created>
  <dcterms:modified xsi:type="dcterms:W3CDTF">2025-09-07T05:45:45Z</dcterms:modified>
</cp:coreProperties>
</file>