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notesMasterIdLst>
    <p:notesMasterId r:id="rId14"/>
  </p:notesMasterIdLst>
  <p:sldIdLst>
    <p:sldId id="256" r:id="rId2"/>
    <p:sldId id="257" r:id="rId3"/>
    <p:sldId id="258" r:id="rId4"/>
    <p:sldId id="259" r:id="rId5"/>
    <p:sldId id="270" r:id="rId6"/>
    <p:sldId id="260" r:id="rId7"/>
    <p:sldId id="261" r:id="rId8"/>
    <p:sldId id="262" r:id="rId9"/>
    <p:sldId id="264" r:id="rId10"/>
    <p:sldId id="269"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PAVITHRA. P</a:t>
            </a:r>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mj-lt"/>
              <a:buNone/>
            </a:pPr>
            <a:endParaRPr lang="en-US" b="0"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1985802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Content
A clear description of the issue to be solved.
Helps to focus on the main problem without distractions.
Defines the scope and objectives of the solution.
Acts as the foundation for all further steps in problem solving.</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90795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PROJECT OVERVIEW </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3115293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2707651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7240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7328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798217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92351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0293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03419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9/7/2025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2568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9/7/2025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7414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9/7/2025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7218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7014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9/7/2025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51378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9/7/2025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5426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9/7/2025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7353370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jpeg" /><Relationship Id="rId1" Type="http://schemas.openxmlformats.org/officeDocument/2006/relationships/slideLayout" Target="../slideLayouts/slideLayout6.xml" /><Relationship Id="rId4" Type="http://schemas.openxmlformats.org/officeDocument/2006/relationships/image" Target="../media/image19.jpeg" /></Relationships>
</file>

<file path=ppt/slides/_rels/slide11.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14.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xml" /><Relationship Id="rId5" Type="http://schemas.openxmlformats.org/officeDocument/2006/relationships/image" Target="../media/image4.jpe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png" /><Relationship Id="rId1" Type="http://schemas.openxmlformats.org/officeDocument/2006/relationships/slideLayout" Target="../slideLayouts/slideLayout6.xml" /><Relationship Id="rId4" Type="http://schemas.openxmlformats.org/officeDocument/2006/relationships/image" Target="../media/image6.jpg"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3.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png" /><Relationship Id="rId1" Type="http://schemas.openxmlformats.org/officeDocument/2006/relationships/slideLayout" Target="../slideLayouts/slideLayout6.xml" /><Relationship Id="rId4" Type="http://schemas.openxmlformats.org/officeDocument/2006/relationships/image" Target="../media/image10.jpeg" /></Relationships>
</file>

<file path=ppt/slides/_rels/slide7.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6.xml" /><Relationship Id="rId4" Type="http://schemas.openxmlformats.org/officeDocument/2006/relationships/image" Target="../media/image13.jpeg" /></Relationships>
</file>

<file path=ppt/slides/_rels/slide9.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png" /><Relationship Id="rId1" Type="http://schemas.openxmlformats.org/officeDocument/2006/relationships/slideLayout" Target="../slideLayouts/slideLayout12.xml" /><Relationship Id="rId4" Type="http://schemas.openxmlformats.org/officeDocument/2006/relationships/image" Target="../media/image16.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23607" y="169565"/>
            <a:ext cx="9592236" cy="626069"/>
          </a:xfrm>
          <a:prstGeom prst="rect">
            <a:avLst/>
          </a:prstGeom>
        </p:spPr>
        <p:txBody>
          <a:bodyPr vert="horz" wrap="square" lIns="0" tIns="16510" rIns="0" bIns="0" rtlCol="0">
            <a:spAutoFit/>
          </a:bodyPr>
          <a:lstStyle/>
          <a:p>
            <a:pPr marL="3213735">
              <a:spcBef>
                <a:spcPts val="130"/>
              </a:spcBef>
            </a:pPr>
            <a:r>
              <a:rPr lang="en-IN" sz="4400" b="1" spc="15" dirty="0"/>
              <a:t>DIGITAL PORTFOLIO</a:t>
            </a:r>
            <a:endParaRPr sz="4400" b="1"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876299" y="2590235"/>
            <a:ext cx="6869207" cy="2677656"/>
          </a:xfrm>
          <a:prstGeom prst="rect">
            <a:avLst/>
          </a:prstGeom>
          <a:noFill/>
        </p:spPr>
        <p:txBody>
          <a:bodyPr wrap="square" lIns="91440" tIns="45720" rIns="91440" bIns="45720" rtlCol="0" anchor="t">
            <a:spAutoFit/>
          </a:bodyPr>
          <a:lstStyle/>
          <a:p>
            <a:r>
              <a:rPr lang="en-US" sz="2800" b="1" dirty="0"/>
              <a:t>STUDENT NAME: </a:t>
            </a:r>
            <a:r>
              <a:rPr lang="en-IN" sz="2800" b="1" dirty="0"/>
              <a:t>PAVITHRA. P</a:t>
            </a:r>
            <a:endParaRPr lang="en-US" sz="2800" b="1" dirty="0"/>
          </a:p>
          <a:p>
            <a:r>
              <a:rPr lang="en-US" sz="2800" b="1" dirty="0"/>
              <a:t>REGISTER NO AND NMID: </a:t>
            </a:r>
            <a:r>
              <a:rPr lang="en-IN" sz="2800" b="1" dirty="0"/>
              <a:t>222403842/asum293222403842</a:t>
            </a:r>
            <a:endParaRPr lang="en-US" sz="2800" b="1" dirty="0">
              <a:cs typeface="Calibri"/>
            </a:endParaRPr>
          </a:p>
          <a:p>
            <a:r>
              <a:rPr lang="en-US" sz="2800" b="1" dirty="0"/>
              <a:t>DEPARTMENT: </a:t>
            </a:r>
            <a:r>
              <a:rPr lang="en-IN" sz="2800" b="1" dirty="0"/>
              <a:t>COMPUTER SCIENCE </a:t>
            </a:r>
            <a:endParaRPr lang="en-US" sz="2800" b="1" dirty="0"/>
          </a:p>
          <a:p>
            <a:r>
              <a:rPr lang="en-US" sz="2800" b="1" dirty="0"/>
              <a:t>COLLEGE: COLLEGE/ UNIVERSITY</a:t>
            </a:r>
          </a:p>
          <a:p>
            <a:r>
              <a:rPr lang="en-US" sz="2800" b="1" dirty="0"/>
              <a:t>           </a:t>
            </a:r>
            <a:endParaRPr lang="en-IN" sz="2800" b="1" dirty="0"/>
          </a:p>
        </p:txBody>
      </p:sp>
      <p:pic>
        <p:nvPicPr>
          <p:cNvPr id="8" name="Picture 7">
            <a:extLst>
              <a:ext uri="{FF2B5EF4-FFF2-40B4-BE49-F238E27FC236}">
                <a16:creationId xmlns:a16="http://schemas.microsoft.com/office/drawing/2014/main" id="{E00319C7-96D2-109D-F396-ABDEF8FB7E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7779" y="1358806"/>
            <a:ext cx="2491115" cy="3197154"/>
          </a:xfrm>
          <a:prstGeom prst="rect">
            <a:avLst/>
          </a:prstGeom>
          <a:effectLst>
            <a:reflection blurRad="6350" stA="50000" endA="300" endPos="5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0" y="729128"/>
            <a:ext cx="10433010" cy="920377"/>
          </a:xfrm>
        </p:spPr>
        <p:txBody>
          <a:bodyPr/>
          <a:lstStyle/>
          <a:p>
            <a:r>
              <a:rPr lang="en-IN" dirty="0"/>
              <a:t>REASULTS AND SCREENSHOT </a:t>
            </a:r>
          </a:p>
        </p:txBody>
      </p:sp>
      <p:sp>
        <p:nvSpPr>
          <p:cNvPr id="6" name="TextBox 5">
            <a:extLst>
              <a:ext uri="{FF2B5EF4-FFF2-40B4-BE49-F238E27FC236}">
                <a16:creationId xmlns:a16="http://schemas.microsoft.com/office/drawing/2014/main" id="{88921D79-C199-4DFA-D37A-B4B9B6D5C7D5}"/>
              </a:ext>
            </a:extLst>
          </p:cNvPr>
          <p:cNvSpPr txBox="1"/>
          <p:nvPr/>
        </p:nvSpPr>
        <p:spPr>
          <a:xfrm>
            <a:off x="920377" y="2043952"/>
            <a:ext cx="3705412" cy="3046988"/>
          </a:xfrm>
          <a:prstGeom prst="rect">
            <a:avLst/>
          </a:prstGeom>
          <a:noFill/>
        </p:spPr>
        <p:txBody>
          <a:bodyPr wrap="square">
            <a:spAutoFit/>
          </a:bodyPr>
          <a:lstStyle/>
          <a:p>
            <a:r>
              <a:rPr lang="en-US" sz="2400" dirty="0" err="1"/>
              <a:t>ResultsProject</a:t>
            </a:r>
            <a:r>
              <a:rPr lang="en-US" sz="2400" dirty="0"/>
              <a:t> goals achieved </a:t>
            </a:r>
            <a:r>
              <a:rPr lang="en-US" sz="2400" dirty="0" err="1"/>
              <a:t>successfully.Improved</a:t>
            </a:r>
            <a:r>
              <a:rPr lang="en-US" sz="2400" dirty="0"/>
              <a:t> efficiency and </a:t>
            </a:r>
            <a:r>
              <a:rPr lang="en-US" sz="2400" dirty="0" err="1"/>
              <a:t>accuracy.ScreenshotShows</a:t>
            </a:r>
            <a:r>
              <a:rPr lang="en-US" sz="2400" dirty="0"/>
              <a:t> the working model/</a:t>
            </a:r>
            <a:r>
              <a:rPr lang="en-US" sz="2400" dirty="0" err="1"/>
              <a:t>interface.Acts</a:t>
            </a:r>
            <a:r>
              <a:rPr lang="en-US" sz="2400" dirty="0"/>
              <a:t> as proof of implementation.</a:t>
            </a:r>
          </a:p>
        </p:txBody>
      </p:sp>
      <p:pic>
        <p:nvPicPr>
          <p:cNvPr id="3" name="Picture 2">
            <a:extLst>
              <a:ext uri="{FF2B5EF4-FFF2-40B4-BE49-F238E27FC236}">
                <a16:creationId xmlns:a16="http://schemas.microsoft.com/office/drawing/2014/main" id="{12B31980-D660-5A32-FE73-372FDA800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927" y="1827808"/>
            <a:ext cx="1705344" cy="4289112"/>
          </a:xfrm>
          <a:prstGeom prst="rect">
            <a:avLst/>
          </a:prstGeom>
        </p:spPr>
      </p:pic>
      <p:pic>
        <p:nvPicPr>
          <p:cNvPr id="4" name="Picture 3">
            <a:extLst>
              <a:ext uri="{FF2B5EF4-FFF2-40B4-BE49-F238E27FC236}">
                <a16:creationId xmlns:a16="http://schemas.microsoft.com/office/drawing/2014/main" id="{8D3A458D-3FB8-C8CA-3E7F-781F321A7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450" y="1649505"/>
            <a:ext cx="2186692" cy="4852895"/>
          </a:xfrm>
          <a:prstGeom prst="rect">
            <a:avLst/>
          </a:prstGeom>
        </p:spPr>
      </p:pic>
      <p:pic>
        <p:nvPicPr>
          <p:cNvPr id="10" name="Picture 9">
            <a:extLst>
              <a:ext uri="{FF2B5EF4-FFF2-40B4-BE49-F238E27FC236}">
                <a16:creationId xmlns:a16="http://schemas.microsoft.com/office/drawing/2014/main" id="{4DC31A50-6412-A119-B643-6B54C17444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5111" y="1587752"/>
            <a:ext cx="2082128" cy="4769224"/>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dirty="0"/>
              <a:t>CONCLUSION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42964" y="1870055"/>
            <a:ext cx="6849036" cy="3416320"/>
          </a:xfrm>
          <a:prstGeom prst="rect">
            <a:avLst/>
          </a:prstGeom>
          <a:noFill/>
        </p:spPr>
        <p:txBody>
          <a:bodyPr wrap="square" rtlCol="0">
            <a:spAutoFit/>
          </a:bodyPr>
          <a:lstStyle/>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Summarizes the overall project outcomes and achievements.
Confirms that the objectives and goals were successfully met.
Highlights the key benefits and improvements delivered.</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88154BE-97FE-FFC2-82C5-95ADC812F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60" y="2199341"/>
            <a:ext cx="4133582" cy="29389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10800000" flipH="1" flipV="1">
            <a:off x="3753221" y="1422399"/>
            <a:ext cx="7016378" cy="364564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sz="2400" dirty="0"/>
              <a:t>Access the full project source code.
View implementation details and documentation.
Explore contributions and updates.
🔗 GitHub Repository: [https://skills.yourlearning.ibm.com/activity/PLAN-741582ED6C44</a:t>
            </a:r>
            <a:endParaRPr sz="2400"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477777"/>
            <a:ext cx="4578668" cy="567463"/>
          </a:xfrm>
          <a:prstGeom prst="rect">
            <a:avLst/>
          </a:prstGeom>
        </p:spPr>
        <p:txBody>
          <a:bodyPr vert="horz" wrap="square" lIns="0" tIns="13335" rIns="0" bIns="0" rtlCol="0">
            <a:spAutoFit/>
          </a:bodyPr>
          <a:lstStyle/>
          <a:p>
            <a:pPr marL="12700">
              <a:lnSpc>
                <a:spcPct val="100000"/>
              </a:lnSpc>
              <a:spcBef>
                <a:spcPts val="105"/>
              </a:spcBef>
            </a:pPr>
            <a:r>
              <a:rPr lang="en-IN" dirty="0"/>
              <a:t>GITHUP LINK </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1">
            <a:extLst>
              <a:ext uri="{FF2B5EF4-FFF2-40B4-BE49-F238E27FC236}">
                <a16:creationId xmlns:a16="http://schemas.microsoft.com/office/drawing/2014/main" id="{E54D1D72-8825-3D78-7F7E-6866CD952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746" y="1899023"/>
            <a:ext cx="2474258" cy="30599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3"/>
        </a:solidFill>
        <a:effectLst/>
      </p:bgPr>
    </p:bg>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TextBox 20">
            <a:extLst>
              <a:ext uri="{FF2B5EF4-FFF2-40B4-BE49-F238E27FC236}">
                <a16:creationId xmlns:a16="http://schemas.microsoft.com/office/drawing/2014/main" id="{BB335489-D10A-4152-A4A5-0B0B6AE1DA18}"/>
              </a:ext>
            </a:extLst>
          </p:cNvPr>
          <p:cNvSpPr txBox="1"/>
          <p:nvPr/>
        </p:nvSpPr>
        <p:spPr>
          <a:xfrm>
            <a:off x="1297124" y="2548573"/>
            <a:ext cx="1960427" cy="707886"/>
          </a:xfrm>
          <a:prstGeom prst="rect">
            <a:avLst/>
          </a:prstGeom>
          <a:noFill/>
        </p:spPr>
        <p:txBody>
          <a:bodyPr wrap="square" rtlCol="0">
            <a:spAutoFit/>
          </a:bodyPr>
          <a:lstStyle/>
          <a:p>
            <a:pPr algn="l"/>
            <a:endParaRPr lang="en-US" sz="4000" b="1" dirty="0">
              <a:latin typeface="Aptos Black" panose="020B0004020202020204" pitchFamily="34" charset="0"/>
            </a:endParaRPr>
          </a:p>
        </p:txBody>
      </p:sp>
      <p:sp>
        <p:nvSpPr>
          <p:cNvPr id="23" name="TextBox 22">
            <a:extLst>
              <a:ext uri="{FF2B5EF4-FFF2-40B4-BE49-F238E27FC236}">
                <a16:creationId xmlns:a16="http://schemas.microsoft.com/office/drawing/2014/main" id="{BCE8D79F-75E1-F5EF-BAB9-6B5A3F164EA1}"/>
              </a:ext>
            </a:extLst>
          </p:cNvPr>
          <p:cNvSpPr txBox="1"/>
          <p:nvPr/>
        </p:nvSpPr>
        <p:spPr>
          <a:xfrm>
            <a:off x="5186017" y="2517913"/>
            <a:ext cx="1828800" cy="1828800"/>
          </a:xfrm>
          <a:prstGeom prst="rect">
            <a:avLst/>
          </a:prstGeom>
          <a:noFill/>
        </p:spPr>
        <p:txBody>
          <a:bodyPr wrap="square" rtlCol="0">
            <a:spAutoFit/>
          </a:bodyPr>
          <a:lstStyle/>
          <a:p>
            <a:pPr algn="l"/>
            <a:endParaRPr lang="en-US" dirty="0"/>
          </a:p>
        </p:txBody>
      </p:sp>
      <p:sp>
        <p:nvSpPr>
          <p:cNvPr id="25" name="TextBox 24">
            <a:extLst>
              <a:ext uri="{FF2B5EF4-FFF2-40B4-BE49-F238E27FC236}">
                <a16:creationId xmlns:a16="http://schemas.microsoft.com/office/drawing/2014/main" id="{9ED02607-96BA-714E-5F3F-55DC3142F9CE}"/>
              </a:ext>
            </a:extLst>
          </p:cNvPr>
          <p:cNvSpPr txBox="1"/>
          <p:nvPr/>
        </p:nvSpPr>
        <p:spPr>
          <a:xfrm>
            <a:off x="5217459" y="2522070"/>
            <a:ext cx="1828800" cy="1828800"/>
          </a:xfrm>
          <a:prstGeom prst="rect">
            <a:avLst/>
          </a:prstGeom>
          <a:noFill/>
        </p:spPr>
        <p:txBody>
          <a:bodyPr wrap="square" rtlCol="0">
            <a:spAutoFit/>
          </a:bodyPr>
          <a:lstStyle/>
          <a:p>
            <a:pPr algn="l"/>
            <a:endParaRPr lang="en-US" dirty="0"/>
          </a:p>
        </p:txBody>
      </p:sp>
      <p:sp>
        <p:nvSpPr>
          <p:cNvPr id="29" name="TextBox 28">
            <a:extLst>
              <a:ext uri="{FF2B5EF4-FFF2-40B4-BE49-F238E27FC236}">
                <a16:creationId xmlns:a16="http://schemas.microsoft.com/office/drawing/2014/main" id="{A6E1F6A7-AC2D-3F87-DFA0-FCF81AE307FC}"/>
              </a:ext>
            </a:extLst>
          </p:cNvPr>
          <p:cNvSpPr txBox="1"/>
          <p:nvPr/>
        </p:nvSpPr>
        <p:spPr>
          <a:xfrm>
            <a:off x="5217459" y="2486211"/>
            <a:ext cx="1828800" cy="369332"/>
          </a:xfrm>
          <a:prstGeom prst="rect">
            <a:avLst/>
          </a:prstGeom>
          <a:noFill/>
        </p:spPr>
        <p:txBody>
          <a:bodyPr wrap="square" rtlCol="0">
            <a:spAutoFit/>
          </a:bodyPr>
          <a:lstStyle/>
          <a:p>
            <a:pPr algn="l"/>
            <a:endParaRPr lang="en-US" dirty="0"/>
          </a:p>
        </p:txBody>
      </p:sp>
      <p:sp>
        <p:nvSpPr>
          <p:cNvPr id="27" name="TextBox 26">
            <a:extLst>
              <a:ext uri="{FF2B5EF4-FFF2-40B4-BE49-F238E27FC236}">
                <a16:creationId xmlns:a16="http://schemas.microsoft.com/office/drawing/2014/main" id="{01CA0E65-6808-9552-6921-6109A12D7A77}"/>
              </a:ext>
            </a:extLst>
          </p:cNvPr>
          <p:cNvSpPr txBox="1"/>
          <p:nvPr/>
        </p:nvSpPr>
        <p:spPr>
          <a:xfrm>
            <a:off x="1248906" y="484227"/>
            <a:ext cx="8579774" cy="1107996"/>
          </a:xfrm>
          <a:prstGeom prst="rect">
            <a:avLst/>
          </a:prstGeom>
          <a:noFill/>
        </p:spPr>
        <p:txBody>
          <a:bodyPr wrap="square" rtlCol="0">
            <a:spAutoFit/>
          </a:bodyPr>
          <a:lstStyle/>
          <a:p>
            <a:pPr algn="l"/>
            <a:r>
              <a:rPr lang="en-IN" sz="6600" b="1" dirty="0"/>
              <a:t>DIGITAL FORTPOLIO</a:t>
            </a:r>
            <a:endParaRPr lang="en-US" sz="6600" b="1" dirty="0"/>
          </a:p>
        </p:txBody>
      </p:sp>
      <p:pic>
        <p:nvPicPr>
          <p:cNvPr id="30" name="Picture 29">
            <a:extLst>
              <a:ext uri="{FF2B5EF4-FFF2-40B4-BE49-F238E27FC236}">
                <a16:creationId xmlns:a16="http://schemas.microsoft.com/office/drawing/2014/main" id="{BEEA48C6-50A6-B595-9CA1-74EFBBBFFC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2798" y="1723370"/>
            <a:ext cx="2898353" cy="2649260"/>
          </a:xfrm>
          <a:prstGeom prst="rect">
            <a:avLst/>
          </a:prstGeom>
          <a:effectLst>
            <a:reflection blurRad="6350" stA="50000" endA="300" endPos="5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tx1"/>
                </a:solidFill>
              </a:rPr>
              <a:t>P</a:t>
            </a:r>
            <a:r>
              <a:rPr sz="4250" b="1" spc="15" dirty="0">
                <a:solidFill>
                  <a:schemeClr val="tx1"/>
                </a:solidFill>
              </a:rPr>
              <a:t>ROB</a:t>
            </a:r>
            <a:r>
              <a:rPr sz="4250" b="1" spc="55" dirty="0">
                <a:solidFill>
                  <a:schemeClr val="tx1"/>
                </a:solidFill>
              </a:rPr>
              <a:t>L</a:t>
            </a:r>
            <a:r>
              <a:rPr sz="4250" b="1" spc="-20" dirty="0">
                <a:solidFill>
                  <a:schemeClr val="tx1"/>
                </a:solidFill>
              </a:rPr>
              <a:t>E</a:t>
            </a:r>
            <a:r>
              <a:rPr sz="4250" b="1" spc="20" dirty="0">
                <a:solidFill>
                  <a:schemeClr val="tx1"/>
                </a:solidFill>
              </a:rPr>
              <a:t>M</a:t>
            </a:r>
            <a:r>
              <a:rPr sz="4250" b="1" dirty="0">
                <a:solidFill>
                  <a:schemeClr val="tx1"/>
                </a:solidFill>
              </a:rPr>
              <a:t>	</a:t>
            </a:r>
            <a:r>
              <a:rPr sz="4250" b="1" spc="10" dirty="0">
                <a:solidFill>
                  <a:schemeClr val="tx1"/>
                </a:solidFill>
              </a:rPr>
              <a:t>S</a:t>
            </a:r>
            <a:r>
              <a:rPr sz="4250" b="1" spc="-370" dirty="0">
                <a:solidFill>
                  <a:schemeClr val="tx1"/>
                </a:solidFill>
              </a:rPr>
              <a:t>T</a:t>
            </a:r>
            <a:r>
              <a:rPr sz="4250" b="1" spc="-375" dirty="0">
                <a:solidFill>
                  <a:schemeClr val="tx1"/>
                </a:solidFill>
              </a:rPr>
              <a:t>A</a:t>
            </a:r>
            <a:r>
              <a:rPr sz="4250" b="1" spc="15" dirty="0">
                <a:solidFill>
                  <a:schemeClr val="tx1"/>
                </a:solidFill>
              </a:rPr>
              <a:t>T</a:t>
            </a:r>
            <a:r>
              <a:rPr sz="4250" b="1" spc="-10" dirty="0">
                <a:solidFill>
                  <a:schemeClr val="tx1"/>
                </a:solidFill>
              </a:rPr>
              <a:t>E</a:t>
            </a:r>
            <a:r>
              <a:rPr sz="4250" b="1" spc="-20" dirty="0">
                <a:solidFill>
                  <a:schemeClr val="tx1"/>
                </a:solidFill>
              </a:rPr>
              <a:t>ME</a:t>
            </a:r>
            <a:r>
              <a:rPr sz="4250" b="1" spc="10" dirty="0">
                <a:solidFill>
                  <a:schemeClr val="tx1"/>
                </a:solidFill>
              </a:rPr>
              <a:t>NT</a:t>
            </a:r>
            <a:endParaRPr sz="4250" b="1">
              <a:solidFill>
                <a:schemeClr val="tx1"/>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FD97AB3-CCEA-E09F-0D7A-E61628DA6D1E}"/>
              </a:ext>
            </a:extLst>
          </p:cNvPr>
          <p:cNvSpPr txBox="1"/>
          <p:nvPr/>
        </p:nvSpPr>
        <p:spPr>
          <a:xfrm>
            <a:off x="5217459" y="2516094"/>
            <a:ext cx="1253508" cy="328706"/>
          </a:xfrm>
          <a:prstGeom prst="rect">
            <a:avLst/>
          </a:prstGeom>
          <a:noFill/>
        </p:spPr>
        <p:txBody>
          <a:bodyPr wrap="square" rtlCol="0">
            <a:spAutoFit/>
          </a:bodyPr>
          <a:lstStyle/>
          <a:p>
            <a:pPr algn="l"/>
            <a:endParaRPr lang="en-US" sz="5400" dirty="0"/>
          </a:p>
        </p:txBody>
      </p:sp>
      <p:sp>
        <p:nvSpPr>
          <p:cNvPr id="11" name="TextBox 10">
            <a:extLst>
              <a:ext uri="{FF2B5EF4-FFF2-40B4-BE49-F238E27FC236}">
                <a16:creationId xmlns:a16="http://schemas.microsoft.com/office/drawing/2014/main" id="{411B8536-541A-DC0C-683F-AF36D0099372}"/>
              </a:ext>
            </a:extLst>
          </p:cNvPr>
          <p:cNvSpPr txBox="1"/>
          <p:nvPr/>
        </p:nvSpPr>
        <p:spPr>
          <a:xfrm flipH="1">
            <a:off x="676272" y="1695450"/>
            <a:ext cx="6746504" cy="489364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en-IN" sz="2400" b="1" i="1" u="sng" dirty="0"/>
              <a:t>---
Content
A clear description of the issue to be solved.
Helps to focus on the main problem without distractions.
Defines the scope and objectives of the solution.
Acts as the foundation for all further steps in problem solving.</a:t>
            </a:r>
            <a:endParaRPr lang="en-US" sz="2400" b="1" i="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DCDDE-0E47-FB75-CCCA-B85177330E9C}"/>
              </a:ext>
            </a:extLst>
          </p:cNvPr>
          <p:cNvSpPr>
            <a:spLocks noGrp="1"/>
          </p:cNvSpPr>
          <p:nvPr>
            <p:ph type="title"/>
          </p:nvPr>
        </p:nvSpPr>
        <p:spPr>
          <a:xfrm>
            <a:off x="1203178" y="1069474"/>
            <a:ext cx="7218927" cy="759324"/>
          </a:xfrm>
        </p:spPr>
        <p:txBody>
          <a:bodyPr>
            <a:normAutofit fontScale="90000"/>
          </a:bodyPr>
          <a:lstStyle/>
          <a:p>
            <a:r>
              <a:rPr lang="en-IN" sz="6000" dirty="0"/>
              <a:t>PROJECT  OVERVIEW  </a:t>
            </a:r>
            <a:endParaRPr lang="en-US" sz="6000" dirty="0"/>
          </a:p>
        </p:txBody>
      </p:sp>
      <p:sp>
        <p:nvSpPr>
          <p:cNvPr id="4" name="TextBox 3">
            <a:extLst>
              <a:ext uri="{FF2B5EF4-FFF2-40B4-BE49-F238E27FC236}">
                <a16:creationId xmlns:a16="http://schemas.microsoft.com/office/drawing/2014/main" id="{DB37200A-8F36-AD7E-6E44-2E2611E7706E}"/>
              </a:ext>
            </a:extLst>
          </p:cNvPr>
          <p:cNvSpPr txBox="1"/>
          <p:nvPr/>
        </p:nvSpPr>
        <p:spPr>
          <a:xfrm>
            <a:off x="872565" y="2462306"/>
            <a:ext cx="5868893" cy="3046988"/>
          </a:xfrm>
          <a:prstGeom prst="rect">
            <a:avLst/>
          </a:prstGeom>
          <a:noFill/>
        </p:spPr>
        <p:txBody>
          <a:bodyPr wrap="square">
            <a:spAutoFit/>
          </a:bodyPr>
          <a:lstStyle/>
          <a:p>
            <a:r>
              <a:rPr lang="en-IN" sz="2400" dirty="0"/>
              <a:t>Introduction: Brief background of the project.
Objective: Main purpose and goals.
Scope: Key areas covered in the project.
Methodology: Approach or process followed.</a:t>
            </a:r>
            <a:endParaRPr lang="en-US" sz="2400" dirty="0"/>
          </a:p>
        </p:txBody>
      </p:sp>
      <p:pic>
        <p:nvPicPr>
          <p:cNvPr id="3" name="Picture 2">
            <a:extLst>
              <a:ext uri="{FF2B5EF4-FFF2-40B4-BE49-F238E27FC236}">
                <a16:creationId xmlns:a16="http://schemas.microsoft.com/office/drawing/2014/main" id="{44B6E626-6366-6A3A-C62C-C94EFC4128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0427" y="2462306"/>
            <a:ext cx="3959589" cy="2637773"/>
          </a:xfrm>
          <a:prstGeom prst="rect">
            <a:avLst/>
          </a:prstGeom>
        </p:spPr>
      </p:pic>
    </p:spTree>
    <p:extLst>
      <p:ext uri="{BB962C8B-B14F-4D97-AF65-F5344CB8AC3E}">
        <p14:creationId xmlns:p14="http://schemas.microsoft.com/office/powerpoint/2010/main" val="335643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5321487" y="16137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339351" y="1353606"/>
            <a:ext cx="3887209"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END USERS</a:t>
            </a:r>
            <a:r>
              <a:rPr sz="4250" spc="5" dirty="0"/>
              <a:t>	</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5544FF30-E2AB-36FE-2ED6-C0DB4E854037}"/>
              </a:ext>
            </a:extLst>
          </p:cNvPr>
          <p:cNvSpPr txBox="1"/>
          <p:nvPr/>
        </p:nvSpPr>
        <p:spPr>
          <a:xfrm>
            <a:off x="502024" y="2647950"/>
            <a:ext cx="5498727" cy="3046988"/>
          </a:xfrm>
          <a:prstGeom prst="rect">
            <a:avLst/>
          </a:prstGeom>
          <a:noFill/>
        </p:spPr>
        <p:txBody>
          <a:bodyPr wrap="square">
            <a:spAutoFit/>
          </a:bodyPr>
          <a:lstStyle/>
          <a:p>
            <a:r>
              <a:rPr lang="en-IN" sz="2400" dirty="0"/>
              <a:t>Individuals, groups, or organizations who will directly use the product/service.
Their needs, preferences, and challenges shape the design and functionality.
Provide valuable feedback to improve performance and usability.</a:t>
            </a:r>
            <a:endParaRPr lang="en-US" sz="2400" dirty="0"/>
          </a:p>
        </p:txBody>
      </p:sp>
      <p:pic>
        <p:nvPicPr>
          <p:cNvPr id="12" name="Picture 11">
            <a:extLst>
              <a:ext uri="{FF2B5EF4-FFF2-40B4-BE49-F238E27FC236}">
                <a16:creationId xmlns:a16="http://schemas.microsoft.com/office/drawing/2014/main" id="{BA5A2E90-26A6-68DF-11E4-01B20CBAC4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6886" y="400050"/>
            <a:ext cx="3774773" cy="21716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1204864"/>
            <a:ext cx="5575842" cy="509114"/>
          </a:xfrm>
          <a:prstGeom prst="rect">
            <a:avLst/>
          </a:prstGeom>
        </p:spPr>
        <p:txBody>
          <a:bodyPr vert="horz" wrap="square" lIns="0" tIns="16510" rIns="0" bIns="0" rtlCol="0">
            <a:spAutoFit/>
          </a:bodyPr>
          <a:lstStyle/>
          <a:p>
            <a:pPr marL="12700">
              <a:lnSpc>
                <a:spcPct val="100000"/>
              </a:lnSpc>
              <a:spcBef>
                <a:spcPts val="130"/>
              </a:spcBef>
            </a:pPr>
            <a:r>
              <a:rPr lang="en-IN" sz="3200" spc="25" dirty="0"/>
              <a:t>TOOLS AND TECHNIQUES </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079E044A-370C-AA29-12C7-6E3FC0928C47}"/>
              </a:ext>
            </a:extLst>
          </p:cNvPr>
          <p:cNvSpPr txBox="1"/>
          <p:nvPr/>
        </p:nvSpPr>
        <p:spPr>
          <a:xfrm>
            <a:off x="107576" y="2019300"/>
            <a:ext cx="8486589" cy="4247317"/>
          </a:xfrm>
          <a:prstGeom prst="rect">
            <a:avLst/>
          </a:prstGeom>
          <a:noFill/>
        </p:spPr>
        <p:txBody>
          <a:bodyPr wrap="square">
            <a:spAutoFit/>
          </a:bodyPr>
          <a:lstStyle/>
          <a:p>
            <a:r>
              <a:rPr lang="en-IN" dirty="0"/>
              <a:t>Tools
Software, platforms, or applications used to execute the project.
Ensure efficiency, accuracy, and consistency in outcomes.
Examples: MS Excel, PowerPoint, Project Management Tools, Data Analysis Software.
Techniques
Methods, processes, or best practices applied during project execution.
Help in problem-solving, decision-making, and performance improvement.
Examples: SWOT Analysis, Surveys, Brainstorming, Agile Methodology.</a:t>
            </a:r>
            <a:endParaRPr lang="en-US" dirty="0"/>
          </a:p>
        </p:txBody>
      </p:sp>
      <p:pic>
        <p:nvPicPr>
          <p:cNvPr id="10" name="Picture 9">
            <a:extLst>
              <a:ext uri="{FF2B5EF4-FFF2-40B4-BE49-F238E27FC236}">
                <a16:creationId xmlns:a16="http://schemas.microsoft.com/office/drawing/2014/main" id="{023F6E17-864B-9C48-0E6B-4B468102A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5746704" y="719425"/>
            <a:ext cx="6115704" cy="1299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dirty="0"/>
              <a:t>PORTFOLIO  DISIGN  AND LAYOUT </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pic>
        <p:nvPicPr>
          <p:cNvPr id="2" name="Picture 1">
            <a:extLst>
              <a:ext uri="{FF2B5EF4-FFF2-40B4-BE49-F238E27FC236}">
                <a16:creationId xmlns:a16="http://schemas.microsoft.com/office/drawing/2014/main" id="{89E77BF5-1860-91E2-8ECD-737E2CFDA9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8165" y="2463652"/>
            <a:ext cx="5313457" cy="2375049"/>
          </a:xfrm>
          <a:prstGeom prst="rect">
            <a:avLst/>
          </a:prstGeom>
        </p:spPr>
      </p:pic>
      <p:sp>
        <p:nvSpPr>
          <p:cNvPr id="10" name="TextBox 9">
            <a:extLst>
              <a:ext uri="{FF2B5EF4-FFF2-40B4-BE49-F238E27FC236}">
                <a16:creationId xmlns:a16="http://schemas.microsoft.com/office/drawing/2014/main" id="{72FD77BB-FA31-7575-1EB4-4224D68DA9C3}"/>
              </a:ext>
            </a:extLst>
          </p:cNvPr>
          <p:cNvSpPr txBox="1"/>
          <p:nvPr/>
        </p:nvSpPr>
        <p:spPr>
          <a:xfrm>
            <a:off x="-35858" y="2371956"/>
            <a:ext cx="6131858" cy="3139321"/>
          </a:xfrm>
          <a:prstGeom prst="rect">
            <a:avLst/>
          </a:prstGeom>
          <a:noFill/>
        </p:spPr>
        <p:txBody>
          <a:bodyPr wrap="square">
            <a:spAutoFit/>
          </a:bodyPr>
          <a:lstStyle/>
          <a:p>
            <a:endParaRPr lang="en-IN" dirty="0"/>
          </a:p>
          <a:p>
            <a:r>
              <a:rPr lang="en-IN" dirty="0"/>
              <a:t>Clean &amp; Professional – Consistent fonts, </a:t>
            </a:r>
            <a:r>
              <a:rPr lang="en-IN" dirty="0" err="1"/>
              <a:t>colors</a:t>
            </a:r>
            <a:r>
              <a:rPr lang="en-IN" dirty="0"/>
              <a:t>, and spacing
Well-Structured – Clear sections (About, Skills, Projects, Contact)
Balanced Layout – Text + visuals with enough white space
User-Friendly – Easy to read, logical flow
Impactful – Highlights strengths &amp; achievements effectively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dirty="0">
                <a:latin typeface="Trebuchet MS"/>
                <a:cs typeface="Trebuchet MS"/>
              </a:rPr>
              <a:t>FEATURES AND FUNCTIONALITY </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C016EF8-3CC3-A591-862F-ACAA53711C0E}"/>
              </a:ext>
            </a:extLst>
          </p:cNvPr>
          <p:cNvSpPr txBox="1"/>
          <p:nvPr/>
        </p:nvSpPr>
        <p:spPr>
          <a:xfrm>
            <a:off x="3872754" y="1613647"/>
            <a:ext cx="7219576" cy="3139321"/>
          </a:xfrm>
          <a:prstGeom prst="rect">
            <a:avLst/>
          </a:prstGeom>
          <a:noFill/>
        </p:spPr>
        <p:txBody>
          <a:bodyPr wrap="square">
            <a:spAutoFit/>
          </a:bodyPr>
          <a:lstStyle/>
          <a:p>
            <a:r>
              <a:rPr lang="en-IN" dirty="0"/>
              <a:t>Core Features – Key elements that define the portfolio (About, Skills, Projects, Contact).
Interactivity – Clickable navigation, smooth transitions, and user-friendly flow.
Responsiveness – Works well on both desktop and mobile devices.
Customization – Flexible design for personal branding and unique style.
Performance – Fast loading, optimized visuals, and easy accessibility.</a:t>
            </a:r>
            <a:endParaRPr lang="en-US" dirty="0"/>
          </a:p>
        </p:txBody>
      </p:sp>
      <p:sp>
        <p:nvSpPr>
          <p:cNvPr id="7" name="TextBox 6">
            <a:extLst>
              <a:ext uri="{FF2B5EF4-FFF2-40B4-BE49-F238E27FC236}">
                <a16:creationId xmlns:a16="http://schemas.microsoft.com/office/drawing/2014/main" id="{E09C5EAE-41CA-8168-3ECB-B72201846B9C}"/>
              </a:ext>
            </a:extLst>
          </p:cNvPr>
          <p:cNvSpPr txBox="1"/>
          <p:nvPr/>
        </p:nvSpPr>
        <p:spPr>
          <a:xfrm>
            <a:off x="2631897" y="8394930"/>
            <a:ext cx="8454830" cy="369332"/>
          </a:xfrm>
          <a:prstGeom prst="rect">
            <a:avLst/>
          </a:prstGeom>
          <a:noFill/>
        </p:spPr>
        <p:txBody>
          <a:bodyPr wrap="square">
            <a:spAutoFit/>
          </a:bodyPr>
          <a:lstStyle/>
          <a:p>
            <a:endParaRPr lang="en-US" dirty="0"/>
          </a:p>
        </p:txBody>
      </p:sp>
      <p:pic>
        <p:nvPicPr>
          <p:cNvPr id="10" name="Picture 9">
            <a:extLst>
              <a:ext uri="{FF2B5EF4-FFF2-40B4-BE49-F238E27FC236}">
                <a16:creationId xmlns:a16="http://schemas.microsoft.com/office/drawing/2014/main" id="{D5C8743C-95D2-519A-D5CE-CA29AACA3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191250" y="1260819"/>
            <a:ext cx="3103649" cy="1713936"/>
          </a:xfrm>
          <a:prstGeom prst="rect">
            <a:avLst/>
          </a:prstGeom>
        </p:spPr>
      </p:pic>
      <p:pic>
        <p:nvPicPr>
          <p:cNvPr id="11" name="Picture 10">
            <a:extLst>
              <a:ext uri="{FF2B5EF4-FFF2-40B4-BE49-F238E27FC236}">
                <a16:creationId xmlns:a16="http://schemas.microsoft.com/office/drawing/2014/main" id="{34F4AF3E-CF40-FD75-E2C9-89CEBD6A3A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323273" y="4062793"/>
            <a:ext cx="3075109" cy="1713936"/>
          </a:xfrm>
          <a:prstGeom prst="rect">
            <a:avLst/>
          </a:prstGeom>
        </p:spPr>
      </p:pic>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Frame</vt:lpstr>
      <vt:lpstr>DIGITAL PORTFOLIO</vt:lpstr>
      <vt:lpstr>PowerPoint Presentation</vt:lpstr>
      <vt:lpstr>AGENDA</vt:lpstr>
      <vt:lpstr>PROBLEM STATEMENT</vt:lpstr>
      <vt:lpstr>PROJECT  OVERVIEW  </vt:lpstr>
      <vt:lpstr>END USERS </vt:lpstr>
      <vt:lpstr>TOOLS AND TECHNIQUES </vt:lpstr>
      <vt:lpstr>PORTFOLIO  DISIGN  AND LAYOUT </vt:lpstr>
      <vt:lpstr>PowerPoint Presentation</vt:lpstr>
      <vt:lpstr>REASULTS AND SCREENSHOT </vt:lpstr>
      <vt:lpstr>CONCLUSION </vt:lpstr>
      <vt:lpstr>GITHUP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pavithraabitha029@gmail.com</cp:lastModifiedBy>
  <cp:revision>33</cp:revision>
  <dcterms:created xsi:type="dcterms:W3CDTF">2024-03-29T15:07:22Z</dcterms:created>
  <dcterms:modified xsi:type="dcterms:W3CDTF">2025-09-07T04:52:41Z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