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6"/>
  </p:notesMasterIdLst>
  <p:sldIdLst>
    <p:sldId id="256" r:id="rId2"/>
    <p:sldId id="261" r:id="rId3"/>
    <p:sldId id="305" r:id="rId4"/>
    <p:sldId id="304" r:id="rId5"/>
    <p:sldId id="262" r:id="rId6"/>
    <p:sldId id="259" r:id="rId7"/>
    <p:sldId id="301" r:id="rId8"/>
    <p:sldId id="302" r:id="rId9"/>
    <p:sldId id="265" r:id="rId10"/>
    <p:sldId id="299" r:id="rId11"/>
    <p:sldId id="300" r:id="rId12"/>
    <p:sldId id="264" r:id="rId13"/>
    <p:sldId id="266" r:id="rId14"/>
    <p:sldId id="303" r:id="rId15"/>
  </p:sldIdLst>
  <p:sldSz cx="9144000" cy="5143500" type="screen16x9"/>
  <p:notesSz cx="6858000" cy="9144000"/>
  <p:embeddedFontLst>
    <p:embeddedFont>
      <p:font typeface="Nunito Light" pitchFamily="2" charset="0"/>
      <p:regular r:id="rId17"/>
      <p:italic r:id="rId18"/>
    </p:embeddedFont>
    <p:embeddedFont>
      <p:font typeface="Poppins" panose="00000500000000000000" pitchFamily="2" charset="0"/>
      <p:regular r:id="rId19"/>
      <p:bold r:id="rId20"/>
      <p:italic r:id="rId21"/>
      <p:boldItalic r:id="rId22"/>
    </p:embeddedFont>
    <p:embeddedFont>
      <p:font typeface="PT Sans" panose="020B0503020203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24A"/>
    <a:srgbClr val="2834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F1BC12-7628-4414-AEA1-DFFB2348B180}">
  <a:tblStyle styleId="{F5F1BC12-7628-4414-AEA1-DFFB2348B1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8104C70-9BD8-41B6-AEA7-B4C13BCD702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734"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3489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0328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323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402c2953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402c2953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259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729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18661f04b0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18661f04b0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039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2507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0" name="Google Shape;10;p2"/>
          <p:cNvSpPr txBox="1">
            <a:spLocks noGrp="1"/>
          </p:cNvSpPr>
          <p:nvPr>
            <p:ph type="ctrTitle"/>
          </p:nvPr>
        </p:nvSpPr>
        <p:spPr>
          <a:xfrm>
            <a:off x="972300" y="1482800"/>
            <a:ext cx="7199400" cy="14772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r>
              <a:rPr lang="en-US"/>
              <a:t>Click to edit Master title style</a:t>
            </a:r>
            <a:endParaRPr/>
          </a:p>
        </p:txBody>
      </p:sp>
      <p:sp>
        <p:nvSpPr>
          <p:cNvPr id="11" name="Google Shape;11;p2"/>
          <p:cNvSpPr txBox="1">
            <a:spLocks noGrp="1"/>
          </p:cNvSpPr>
          <p:nvPr>
            <p:ph type="subTitle" idx="1"/>
          </p:nvPr>
        </p:nvSpPr>
        <p:spPr>
          <a:xfrm>
            <a:off x="972300" y="3239202"/>
            <a:ext cx="7199400" cy="4215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en-US"/>
              <a:t>Click to edit Master subtitle style</a:t>
            </a:r>
            <a:endParaRPr/>
          </a:p>
        </p:txBody>
      </p:sp>
      <p:grpSp>
        <p:nvGrpSpPr>
          <p:cNvPr id="12" name="Google Shape;12;p2"/>
          <p:cNvGrpSpPr/>
          <p:nvPr/>
        </p:nvGrpSpPr>
        <p:grpSpPr>
          <a:xfrm>
            <a:off x="-6825" y="1613"/>
            <a:ext cx="9163538" cy="5147081"/>
            <a:chOff x="-21325" y="-6819"/>
            <a:chExt cx="9163538" cy="5147081"/>
          </a:xfrm>
        </p:grpSpPr>
        <p:grpSp>
          <p:nvGrpSpPr>
            <p:cNvPr id="13" name="Google Shape;13;p2"/>
            <p:cNvGrpSpPr/>
            <p:nvPr/>
          </p:nvGrpSpPr>
          <p:grpSpPr>
            <a:xfrm>
              <a:off x="2626712" y="4610687"/>
              <a:ext cx="6515501" cy="529575"/>
              <a:chOff x="2626712" y="4610687"/>
              <a:chExt cx="6515501" cy="529575"/>
            </a:xfrm>
          </p:grpSpPr>
          <p:pic>
            <p:nvPicPr>
              <p:cNvPr id="14" name="Google Shape;14;p2"/>
              <p:cNvPicPr preferRelativeResize="0"/>
              <p:nvPr/>
            </p:nvPicPr>
            <p:blipFill>
              <a:blip r:embed="rId3">
                <a:alphaModFix/>
              </a:blip>
              <a:stretch>
                <a:fillRect/>
              </a:stretch>
            </p:blipFill>
            <p:spPr>
              <a:xfrm rot="10800000">
                <a:off x="2626712" y="4610687"/>
                <a:ext cx="6515501" cy="529575"/>
              </a:xfrm>
              <a:prstGeom prst="rect">
                <a:avLst/>
              </a:prstGeom>
              <a:noFill/>
              <a:ln>
                <a:noFill/>
              </a:ln>
            </p:spPr>
          </p:pic>
          <p:pic>
            <p:nvPicPr>
              <p:cNvPr id="15" name="Google Shape;15;p2"/>
              <p:cNvPicPr preferRelativeResize="0"/>
              <p:nvPr/>
            </p:nvPicPr>
            <p:blipFill>
              <a:blip r:embed="rId4">
                <a:alphaModFix/>
              </a:blip>
              <a:stretch>
                <a:fillRect/>
              </a:stretch>
            </p:blipFill>
            <p:spPr>
              <a:xfrm rot="10800000">
                <a:off x="7293388" y="4840980"/>
                <a:ext cx="1585464" cy="69000"/>
              </a:xfrm>
              <a:prstGeom prst="rect">
                <a:avLst/>
              </a:prstGeom>
              <a:noFill/>
              <a:ln>
                <a:noFill/>
              </a:ln>
            </p:spPr>
          </p:pic>
        </p:grpSp>
        <p:grpSp>
          <p:nvGrpSpPr>
            <p:cNvPr id="16" name="Google Shape;16;p2"/>
            <p:cNvGrpSpPr/>
            <p:nvPr/>
          </p:nvGrpSpPr>
          <p:grpSpPr>
            <a:xfrm>
              <a:off x="-21325" y="-6819"/>
              <a:ext cx="6523526" cy="536050"/>
              <a:chOff x="-21325" y="-6819"/>
              <a:chExt cx="6523526" cy="536050"/>
            </a:xfrm>
          </p:grpSpPr>
          <p:pic>
            <p:nvPicPr>
              <p:cNvPr id="17" name="Google Shape;17;p2"/>
              <p:cNvPicPr preferRelativeResize="0"/>
              <p:nvPr/>
            </p:nvPicPr>
            <p:blipFill>
              <a:blip r:embed="rId5">
                <a:alphaModFix/>
              </a:blip>
              <a:stretch>
                <a:fillRect/>
              </a:stretch>
            </p:blipFill>
            <p:spPr>
              <a:xfrm>
                <a:off x="-21325" y="-6819"/>
                <a:ext cx="6523526" cy="536050"/>
              </a:xfrm>
              <a:prstGeom prst="rect">
                <a:avLst/>
              </a:prstGeom>
              <a:noFill/>
              <a:ln>
                <a:noFill/>
              </a:ln>
            </p:spPr>
          </p:pic>
          <p:pic>
            <p:nvPicPr>
              <p:cNvPr id="18" name="Google Shape;18;p2"/>
              <p:cNvPicPr preferRelativeResize="0"/>
              <p:nvPr/>
            </p:nvPicPr>
            <p:blipFill>
              <a:blip r:embed="rId4">
                <a:alphaModFix/>
              </a:blip>
              <a:stretch>
                <a:fillRect/>
              </a:stretch>
            </p:blipFill>
            <p:spPr>
              <a:xfrm>
                <a:off x="243800" y="239786"/>
                <a:ext cx="1585464" cy="69000"/>
              </a:xfrm>
              <a:prstGeom prst="rect">
                <a:avLst/>
              </a:prstGeom>
              <a:noFill/>
              <a:ln>
                <a:noFill/>
              </a:ln>
            </p:spPr>
          </p:pic>
        </p:grpSp>
      </p:grpSp>
      <p:grpSp>
        <p:nvGrpSpPr>
          <p:cNvPr id="19" name="Google Shape;19;p2"/>
          <p:cNvGrpSpPr/>
          <p:nvPr/>
        </p:nvGrpSpPr>
        <p:grpSpPr>
          <a:xfrm>
            <a:off x="-6819" y="-7400"/>
            <a:ext cx="9157637" cy="5158300"/>
            <a:chOff x="0" y="0"/>
            <a:chExt cx="9157637" cy="5158300"/>
          </a:xfrm>
        </p:grpSpPr>
        <p:pic>
          <p:nvPicPr>
            <p:cNvPr id="20" name="Google Shape;20;p2"/>
            <p:cNvPicPr preferRelativeResize="0"/>
            <p:nvPr/>
          </p:nvPicPr>
          <p:blipFill>
            <a:blip r:embed="rId6">
              <a:alphaModFix/>
            </a:blip>
            <a:stretch>
              <a:fillRect/>
            </a:stretch>
          </p:blipFill>
          <p:spPr>
            <a:xfrm>
              <a:off x="7906088" y="0"/>
              <a:ext cx="1251550" cy="1251550"/>
            </a:xfrm>
            <a:prstGeom prst="rect">
              <a:avLst/>
            </a:prstGeom>
            <a:noFill/>
            <a:ln>
              <a:noFill/>
            </a:ln>
          </p:spPr>
        </p:pic>
        <p:pic>
          <p:nvPicPr>
            <p:cNvPr id="21" name="Google Shape;21;p2"/>
            <p:cNvPicPr preferRelativeResize="0"/>
            <p:nvPr/>
          </p:nvPicPr>
          <p:blipFill>
            <a:blip r:embed="rId7">
              <a:alphaModFix/>
            </a:blip>
            <a:stretch>
              <a:fillRect/>
            </a:stretch>
          </p:blipFill>
          <p:spPr>
            <a:xfrm>
              <a:off x="0" y="3906750"/>
              <a:ext cx="1251550" cy="1251550"/>
            </a:xfrm>
            <a:prstGeom prst="rect">
              <a:avLst/>
            </a:prstGeom>
            <a:noFill/>
            <a:ln>
              <a:noFill/>
            </a:ln>
          </p:spPr>
        </p:pic>
      </p:grpSp>
    </p:spTree>
  </p:cSld>
  <p:clrMapOvr>
    <a:masterClrMapping/>
  </p:clrMapOvr>
  <mc:AlternateContent xmlns:mc="http://schemas.openxmlformats.org/markup-compatibility/2006">
    <mc:Choice xmlns:p15="http://schemas.microsoft.com/office/powerpoint/2012/main" Requires="p15">
      <p:transition>
        <p15:prstTrans prst="peelOff"/>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73"/>
        <p:cNvGrpSpPr/>
        <p:nvPr/>
      </p:nvGrpSpPr>
      <p:grpSpPr>
        <a:xfrm>
          <a:off x="0" y="0"/>
          <a:ext cx="0" cy="0"/>
          <a:chOff x="0" y="0"/>
          <a:chExt cx="0" cy="0"/>
        </a:xfrm>
      </p:grpSpPr>
      <p:pic>
        <p:nvPicPr>
          <p:cNvPr id="174" name="Google Shape;174;p19"/>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75" name="Google Shape;175;p19"/>
          <p:cNvSpPr txBox="1">
            <a:spLocks noGrp="1"/>
          </p:cNvSpPr>
          <p:nvPr>
            <p:ph type="title"/>
          </p:nvPr>
        </p:nvSpPr>
        <p:spPr>
          <a:xfrm>
            <a:off x="720000" y="538492"/>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76" name="Google Shape;176;p19"/>
          <p:cNvSpPr txBox="1">
            <a:spLocks noGrp="1"/>
          </p:cNvSpPr>
          <p:nvPr>
            <p:ph type="subTitle" idx="1"/>
          </p:nvPr>
        </p:nvSpPr>
        <p:spPr>
          <a:xfrm>
            <a:off x="709750" y="2636600"/>
            <a:ext cx="2225700" cy="196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77" name="Google Shape;177;p19"/>
          <p:cNvSpPr txBox="1">
            <a:spLocks noGrp="1"/>
          </p:cNvSpPr>
          <p:nvPr>
            <p:ph type="subTitle" idx="2"/>
          </p:nvPr>
        </p:nvSpPr>
        <p:spPr>
          <a:xfrm>
            <a:off x="3457413" y="2636600"/>
            <a:ext cx="2225700" cy="196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78" name="Google Shape;178;p19"/>
          <p:cNvSpPr txBox="1">
            <a:spLocks noGrp="1"/>
          </p:cNvSpPr>
          <p:nvPr>
            <p:ph type="subTitle" idx="3"/>
          </p:nvPr>
        </p:nvSpPr>
        <p:spPr>
          <a:xfrm>
            <a:off x="6205076" y="2636600"/>
            <a:ext cx="2225700" cy="196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79" name="Google Shape;179;p19"/>
          <p:cNvSpPr txBox="1">
            <a:spLocks noGrp="1"/>
          </p:cNvSpPr>
          <p:nvPr>
            <p:ph type="subTitle" idx="4"/>
          </p:nvPr>
        </p:nvSpPr>
        <p:spPr>
          <a:xfrm>
            <a:off x="709758" y="2073291"/>
            <a:ext cx="22257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r>
              <a:rPr lang="en-US"/>
              <a:t>Click to edit Master subtitle style</a:t>
            </a:r>
            <a:endParaRPr/>
          </a:p>
        </p:txBody>
      </p:sp>
      <p:sp>
        <p:nvSpPr>
          <p:cNvPr id="180" name="Google Shape;180;p19"/>
          <p:cNvSpPr txBox="1">
            <a:spLocks noGrp="1"/>
          </p:cNvSpPr>
          <p:nvPr>
            <p:ph type="subTitle" idx="5"/>
          </p:nvPr>
        </p:nvSpPr>
        <p:spPr>
          <a:xfrm>
            <a:off x="3459159" y="2073291"/>
            <a:ext cx="22257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r>
              <a:rPr lang="en-US"/>
              <a:t>Click to edit Master subtitle style</a:t>
            </a:r>
            <a:endParaRPr/>
          </a:p>
        </p:txBody>
      </p:sp>
      <p:sp>
        <p:nvSpPr>
          <p:cNvPr id="181" name="Google Shape;181;p19"/>
          <p:cNvSpPr txBox="1">
            <a:spLocks noGrp="1"/>
          </p:cNvSpPr>
          <p:nvPr>
            <p:ph type="subTitle" idx="6"/>
          </p:nvPr>
        </p:nvSpPr>
        <p:spPr>
          <a:xfrm>
            <a:off x="6205085" y="2073291"/>
            <a:ext cx="22257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r>
              <a:rPr lang="en-US"/>
              <a:t>Click to edit Master subtitle style</a:t>
            </a:r>
            <a:endParaRPr/>
          </a:p>
        </p:txBody>
      </p:sp>
      <p:pic>
        <p:nvPicPr>
          <p:cNvPr id="182" name="Google Shape;182;p19"/>
          <p:cNvPicPr preferRelativeResize="0"/>
          <p:nvPr/>
        </p:nvPicPr>
        <p:blipFill>
          <a:blip r:embed="rId3">
            <a:alphaModFix/>
          </a:blip>
          <a:stretch>
            <a:fillRect/>
          </a:stretch>
        </p:blipFill>
        <p:spPr>
          <a:xfrm rot="5400000">
            <a:off x="8171200" y="4170725"/>
            <a:ext cx="972775" cy="972775"/>
          </a:xfrm>
          <a:prstGeom prst="rect">
            <a:avLst/>
          </a:prstGeom>
          <a:noFill/>
          <a:ln>
            <a:noFill/>
          </a:ln>
        </p:spPr>
      </p:pic>
      <p:grpSp>
        <p:nvGrpSpPr>
          <p:cNvPr id="183" name="Google Shape;183;p19"/>
          <p:cNvGrpSpPr/>
          <p:nvPr/>
        </p:nvGrpSpPr>
        <p:grpSpPr>
          <a:xfrm flipH="1">
            <a:off x="2620475" y="0"/>
            <a:ext cx="6523526" cy="369900"/>
            <a:chOff x="0" y="0"/>
            <a:chExt cx="6523526" cy="369900"/>
          </a:xfrm>
        </p:grpSpPr>
        <p:pic>
          <p:nvPicPr>
            <p:cNvPr id="184" name="Google Shape;184;p19"/>
            <p:cNvPicPr preferRelativeResize="0"/>
            <p:nvPr/>
          </p:nvPicPr>
          <p:blipFill>
            <a:blip r:embed="rId4">
              <a:alphaModFix/>
            </a:blip>
            <a:stretch>
              <a:fillRect/>
            </a:stretch>
          </p:blipFill>
          <p:spPr>
            <a:xfrm>
              <a:off x="0" y="0"/>
              <a:ext cx="6523526" cy="369900"/>
            </a:xfrm>
            <a:prstGeom prst="rect">
              <a:avLst/>
            </a:prstGeom>
            <a:noFill/>
            <a:ln>
              <a:noFill/>
            </a:ln>
          </p:spPr>
        </p:pic>
        <p:pic>
          <p:nvPicPr>
            <p:cNvPr id="185" name="Google Shape;185;p19"/>
            <p:cNvPicPr preferRelativeResize="0"/>
            <p:nvPr/>
          </p:nvPicPr>
          <p:blipFill>
            <a:blip r:embed="rId5">
              <a:alphaModFix/>
            </a:blip>
            <a:stretch>
              <a:fillRect/>
            </a:stretch>
          </p:blipFill>
          <p:spPr>
            <a:xfrm>
              <a:off x="265125" y="150455"/>
              <a:ext cx="1585464" cy="69000"/>
            </a:xfrm>
            <a:prstGeom prst="rect">
              <a:avLst/>
            </a:prstGeom>
            <a:noFill/>
            <a:ln>
              <a:noFill/>
            </a:ln>
          </p:spPr>
        </p:pic>
      </p:grpSp>
    </p:spTree>
  </p:cSld>
  <p:clrMapOvr>
    <a:masterClrMapping/>
  </p:clrMapOvr>
  <mc:AlternateContent xmlns:mc="http://schemas.openxmlformats.org/markup-compatibility/2006">
    <mc:Choice xmlns:p15="http://schemas.microsoft.com/office/powerpoint/2012/main" Requires="p15">
      <p:transition>
        <p15:prstTrans prst="peelOff"/>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86"/>
        <p:cNvGrpSpPr/>
        <p:nvPr/>
      </p:nvGrpSpPr>
      <p:grpSpPr>
        <a:xfrm>
          <a:off x="0" y="0"/>
          <a:ext cx="0" cy="0"/>
          <a:chOff x="0" y="0"/>
          <a:chExt cx="0" cy="0"/>
        </a:xfrm>
      </p:grpSpPr>
      <p:pic>
        <p:nvPicPr>
          <p:cNvPr id="187" name="Google Shape;187;p20"/>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88" name="Google Shape;188;p2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89" name="Google Shape;189;p20"/>
          <p:cNvSpPr txBox="1">
            <a:spLocks noGrp="1"/>
          </p:cNvSpPr>
          <p:nvPr>
            <p:ph type="subTitle" idx="1"/>
          </p:nvPr>
        </p:nvSpPr>
        <p:spPr>
          <a:xfrm>
            <a:off x="720000" y="1679350"/>
            <a:ext cx="35496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90" name="Google Shape;190;p20"/>
          <p:cNvSpPr txBox="1">
            <a:spLocks noGrp="1"/>
          </p:cNvSpPr>
          <p:nvPr>
            <p:ph type="subTitle" idx="2"/>
          </p:nvPr>
        </p:nvSpPr>
        <p:spPr>
          <a:xfrm>
            <a:off x="4881166" y="1679350"/>
            <a:ext cx="35496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91" name="Google Shape;191;p20"/>
          <p:cNvSpPr txBox="1">
            <a:spLocks noGrp="1"/>
          </p:cNvSpPr>
          <p:nvPr>
            <p:ph type="subTitle" idx="3"/>
          </p:nvPr>
        </p:nvSpPr>
        <p:spPr>
          <a:xfrm>
            <a:off x="720000" y="3396200"/>
            <a:ext cx="35496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92" name="Google Shape;192;p20"/>
          <p:cNvSpPr txBox="1">
            <a:spLocks noGrp="1"/>
          </p:cNvSpPr>
          <p:nvPr>
            <p:ph type="subTitle" idx="4"/>
          </p:nvPr>
        </p:nvSpPr>
        <p:spPr>
          <a:xfrm>
            <a:off x="4881166" y="3396200"/>
            <a:ext cx="35496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93" name="Google Shape;193;p20"/>
          <p:cNvSpPr txBox="1">
            <a:spLocks noGrp="1"/>
          </p:cNvSpPr>
          <p:nvPr>
            <p:ph type="subTitle" idx="5"/>
          </p:nvPr>
        </p:nvSpPr>
        <p:spPr>
          <a:xfrm>
            <a:off x="720000" y="1429886"/>
            <a:ext cx="3549600" cy="37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r>
              <a:rPr lang="en-US"/>
              <a:t>Click to edit Master subtitle style</a:t>
            </a:r>
            <a:endParaRPr/>
          </a:p>
        </p:txBody>
      </p:sp>
      <p:sp>
        <p:nvSpPr>
          <p:cNvPr id="194" name="Google Shape;194;p20"/>
          <p:cNvSpPr txBox="1">
            <a:spLocks noGrp="1"/>
          </p:cNvSpPr>
          <p:nvPr>
            <p:ph type="subTitle" idx="6"/>
          </p:nvPr>
        </p:nvSpPr>
        <p:spPr>
          <a:xfrm>
            <a:off x="720000" y="3146911"/>
            <a:ext cx="3549600" cy="37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r>
              <a:rPr lang="en-US"/>
              <a:t>Click to edit Master subtitle style</a:t>
            </a:r>
            <a:endParaRPr/>
          </a:p>
        </p:txBody>
      </p:sp>
      <p:sp>
        <p:nvSpPr>
          <p:cNvPr id="195" name="Google Shape;195;p20"/>
          <p:cNvSpPr txBox="1">
            <a:spLocks noGrp="1"/>
          </p:cNvSpPr>
          <p:nvPr>
            <p:ph type="subTitle" idx="7"/>
          </p:nvPr>
        </p:nvSpPr>
        <p:spPr>
          <a:xfrm>
            <a:off x="4881127" y="1429886"/>
            <a:ext cx="3549600" cy="37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r>
              <a:rPr lang="en-US"/>
              <a:t>Click to edit Master subtitle style</a:t>
            </a:r>
            <a:endParaRPr/>
          </a:p>
        </p:txBody>
      </p:sp>
      <p:sp>
        <p:nvSpPr>
          <p:cNvPr id="196" name="Google Shape;196;p20"/>
          <p:cNvSpPr txBox="1">
            <a:spLocks noGrp="1"/>
          </p:cNvSpPr>
          <p:nvPr>
            <p:ph type="subTitle" idx="8"/>
          </p:nvPr>
        </p:nvSpPr>
        <p:spPr>
          <a:xfrm>
            <a:off x="4881130" y="3146911"/>
            <a:ext cx="3549600" cy="37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r>
              <a:rPr lang="en-US"/>
              <a:t>Click to edit Master subtitle style</a:t>
            </a:r>
            <a:endParaRPr/>
          </a:p>
        </p:txBody>
      </p:sp>
      <p:grpSp>
        <p:nvGrpSpPr>
          <p:cNvPr id="197" name="Google Shape;197;p20"/>
          <p:cNvGrpSpPr/>
          <p:nvPr/>
        </p:nvGrpSpPr>
        <p:grpSpPr>
          <a:xfrm>
            <a:off x="-1" y="-4719"/>
            <a:ext cx="9144001" cy="5148207"/>
            <a:chOff x="-1" y="-4719"/>
            <a:chExt cx="9144001" cy="5148207"/>
          </a:xfrm>
        </p:grpSpPr>
        <p:pic>
          <p:nvPicPr>
            <p:cNvPr id="198" name="Google Shape;198;p20"/>
            <p:cNvPicPr preferRelativeResize="0"/>
            <p:nvPr/>
          </p:nvPicPr>
          <p:blipFill>
            <a:blip r:embed="rId3">
              <a:alphaModFix/>
            </a:blip>
            <a:stretch>
              <a:fillRect/>
            </a:stretch>
          </p:blipFill>
          <p:spPr>
            <a:xfrm rot="5400000" flipH="1">
              <a:off x="8171225" y="-4719"/>
              <a:ext cx="972775" cy="972775"/>
            </a:xfrm>
            <a:prstGeom prst="rect">
              <a:avLst/>
            </a:prstGeom>
            <a:noFill/>
            <a:ln>
              <a:noFill/>
            </a:ln>
          </p:spPr>
        </p:pic>
        <p:pic>
          <p:nvPicPr>
            <p:cNvPr id="199" name="Google Shape;199;p20"/>
            <p:cNvPicPr preferRelativeResize="0"/>
            <p:nvPr/>
          </p:nvPicPr>
          <p:blipFill>
            <a:blip r:embed="rId4">
              <a:alphaModFix/>
            </a:blip>
            <a:stretch>
              <a:fillRect/>
            </a:stretch>
          </p:blipFill>
          <p:spPr>
            <a:xfrm rot="5400000" flipH="1">
              <a:off x="-1" y="4170713"/>
              <a:ext cx="972775" cy="972775"/>
            </a:xfrm>
            <a:prstGeom prst="rect">
              <a:avLst/>
            </a:prstGeom>
            <a:noFill/>
            <a:ln>
              <a:noFill/>
            </a:ln>
          </p:spPr>
        </p:pic>
      </p:grpSp>
      <p:grpSp>
        <p:nvGrpSpPr>
          <p:cNvPr id="200" name="Google Shape;200;p20"/>
          <p:cNvGrpSpPr/>
          <p:nvPr/>
        </p:nvGrpSpPr>
        <p:grpSpPr>
          <a:xfrm rot="10800000">
            <a:off x="0" y="-4719"/>
            <a:ext cx="4881173" cy="365700"/>
            <a:chOff x="4261050" y="4610675"/>
            <a:chExt cx="4881173" cy="365700"/>
          </a:xfrm>
        </p:grpSpPr>
        <p:pic>
          <p:nvPicPr>
            <p:cNvPr id="201" name="Google Shape;201;p20"/>
            <p:cNvPicPr preferRelativeResize="0"/>
            <p:nvPr/>
          </p:nvPicPr>
          <p:blipFill>
            <a:blip r:embed="rId5">
              <a:alphaModFix/>
            </a:blip>
            <a:stretch>
              <a:fillRect/>
            </a:stretch>
          </p:blipFill>
          <p:spPr>
            <a:xfrm rot="10800000">
              <a:off x="4261050" y="4610675"/>
              <a:ext cx="4881173" cy="365700"/>
            </a:xfrm>
            <a:prstGeom prst="rect">
              <a:avLst/>
            </a:prstGeom>
            <a:noFill/>
            <a:ln>
              <a:noFill/>
            </a:ln>
          </p:spPr>
        </p:pic>
        <p:pic>
          <p:nvPicPr>
            <p:cNvPr id="202" name="Google Shape;202;p20"/>
            <p:cNvPicPr preferRelativeResize="0"/>
            <p:nvPr/>
          </p:nvPicPr>
          <p:blipFill>
            <a:blip r:embed="rId6">
              <a:alphaModFix/>
            </a:blip>
            <a:stretch>
              <a:fillRect/>
            </a:stretch>
          </p:blipFill>
          <p:spPr>
            <a:xfrm rot="10800000">
              <a:off x="7293388" y="4759030"/>
              <a:ext cx="1585464" cy="69000"/>
            </a:xfrm>
            <a:prstGeom prst="rect">
              <a:avLst/>
            </a:prstGeom>
            <a:noFill/>
            <a:ln>
              <a:noFill/>
            </a:ln>
          </p:spPr>
        </p:pic>
      </p:grpSp>
    </p:spTree>
  </p:cSld>
  <p:clrMapOvr>
    <a:masterClrMapping/>
  </p:clrMapOvr>
  <mc:AlternateContent xmlns:mc="http://schemas.openxmlformats.org/markup-compatibility/2006">
    <mc:Choice xmlns:p15="http://schemas.microsoft.com/office/powerpoint/2012/main" Requires="p15">
      <p:transition>
        <p15:prstTrans prst="peelOff"/>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03"/>
        <p:cNvGrpSpPr/>
        <p:nvPr/>
      </p:nvGrpSpPr>
      <p:grpSpPr>
        <a:xfrm>
          <a:off x="0" y="0"/>
          <a:ext cx="0" cy="0"/>
          <a:chOff x="0" y="0"/>
          <a:chExt cx="0" cy="0"/>
        </a:xfrm>
      </p:grpSpPr>
      <p:pic>
        <p:nvPicPr>
          <p:cNvPr id="204" name="Google Shape;204;p21"/>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05" name="Google Shape;205;p2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06" name="Google Shape;206;p21"/>
          <p:cNvSpPr txBox="1">
            <a:spLocks noGrp="1"/>
          </p:cNvSpPr>
          <p:nvPr>
            <p:ph type="subTitle" idx="1"/>
          </p:nvPr>
        </p:nvSpPr>
        <p:spPr>
          <a:xfrm>
            <a:off x="720075" y="1682496"/>
            <a:ext cx="23631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207" name="Google Shape;207;p21"/>
          <p:cNvSpPr txBox="1">
            <a:spLocks noGrp="1"/>
          </p:cNvSpPr>
          <p:nvPr>
            <p:ph type="subTitle" idx="2"/>
          </p:nvPr>
        </p:nvSpPr>
        <p:spPr>
          <a:xfrm>
            <a:off x="3393880" y="1682496"/>
            <a:ext cx="23631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208" name="Google Shape;208;p21"/>
          <p:cNvSpPr txBox="1">
            <a:spLocks noGrp="1"/>
          </p:cNvSpPr>
          <p:nvPr>
            <p:ph type="subTitle" idx="3"/>
          </p:nvPr>
        </p:nvSpPr>
        <p:spPr>
          <a:xfrm>
            <a:off x="720075" y="3398557"/>
            <a:ext cx="23631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209" name="Google Shape;209;p21"/>
          <p:cNvSpPr txBox="1">
            <a:spLocks noGrp="1"/>
          </p:cNvSpPr>
          <p:nvPr>
            <p:ph type="subTitle" idx="4"/>
          </p:nvPr>
        </p:nvSpPr>
        <p:spPr>
          <a:xfrm>
            <a:off x="3393880" y="3398557"/>
            <a:ext cx="23631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210" name="Google Shape;210;p21"/>
          <p:cNvSpPr txBox="1">
            <a:spLocks noGrp="1"/>
          </p:cNvSpPr>
          <p:nvPr>
            <p:ph type="subTitle" idx="5"/>
          </p:nvPr>
        </p:nvSpPr>
        <p:spPr>
          <a:xfrm>
            <a:off x="6067686" y="1682496"/>
            <a:ext cx="23631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211" name="Google Shape;211;p21"/>
          <p:cNvSpPr txBox="1">
            <a:spLocks noGrp="1"/>
          </p:cNvSpPr>
          <p:nvPr>
            <p:ph type="subTitle" idx="6"/>
          </p:nvPr>
        </p:nvSpPr>
        <p:spPr>
          <a:xfrm>
            <a:off x="6067686" y="3398557"/>
            <a:ext cx="23631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212" name="Google Shape;212;p21"/>
          <p:cNvSpPr txBox="1">
            <a:spLocks noGrp="1"/>
          </p:cNvSpPr>
          <p:nvPr>
            <p:ph type="subTitle" idx="7"/>
          </p:nvPr>
        </p:nvSpPr>
        <p:spPr>
          <a:xfrm>
            <a:off x="720075" y="1426464"/>
            <a:ext cx="2363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r>
              <a:rPr lang="en-US"/>
              <a:t>Click to edit Master subtitle style</a:t>
            </a:r>
            <a:endParaRPr/>
          </a:p>
        </p:txBody>
      </p:sp>
      <p:sp>
        <p:nvSpPr>
          <p:cNvPr id="213" name="Google Shape;213;p21"/>
          <p:cNvSpPr txBox="1">
            <a:spLocks noGrp="1"/>
          </p:cNvSpPr>
          <p:nvPr>
            <p:ph type="subTitle" idx="8"/>
          </p:nvPr>
        </p:nvSpPr>
        <p:spPr>
          <a:xfrm>
            <a:off x="3395380" y="1426464"/>
            <a:ext cx="2360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r>
              <a:rPr lang="en-US"/>
              <a:t>Click to edit Master subtitle style</a:t>
            </a:r>
            <a:endParaRPr/>
          </a:p>
        </p:txBody>
      </p:sp>
      <p:sp>
        <p:nvSpPr>
          <p:cNvPr id="214" name="Google Shape;214;p21"/>
          <p:cNvSpPr txBox="1">
            <a:spLocks noGrp="1"/>
          </p:cNvSpPr>
          <p:nvPr>
            <p:ph type="subTitle" idx="9"/>
          </p:nvPr>
        </p:nvSpPr>
        <p:spPr>
          <a:xfrm>
            <a:off x="6067686" y="1426464"/>
            <a:ext cx="2360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r>
              <a:rPr lang="en-US"/>
              <a:t>Click to edit Master subtitle style</a:t>
            </a:r>
            <a:endParaRPr/>
          </a:p>
        </p:txBody>
      </p:sp>
      <p:sp>
        <p:nvSpPr>
          <p:cNvPr id="215" name="Google Shape;215;p21"/>
          <p:cNvSpPr txBox="1">
            <a:spLocks noGrp="1"/>
          </p:cNvSpPr>
          <p:nvPr>
            <p:ph type="subTitle" idx="13"/>
          </p:nvPr>
        </p:nvSpPr>
        <p:spPr>
          <a:xfrm>
            <a:off x="720075" y="3145536"/>
            <a:ext cx="2363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r>
              <a:rPr lang="en-US"/>
              <a:t>Click to edit Master subtitle style</a:t>
            </a:r>
            <a:endParaRPr/>
          </a:p>
        </p:txBody>
      </p:sp>
      <p:sp>
        <p:nvSpPr>
          <p:cNvPr id="216" name="Google Shape;216;p21"/>
          <p:cNvSpPr txBox="1">
            <a:spLocks noGrp="1"/>
          </p:cNvSpPr>
          <p:nvPr>
            <p:ph type="subTitle" idx="14"/>
          </p:nvPr>
        </p:nvSpPr>
        <p:spPr>
          <a:xfrm>
            <a:off x="3393880" y="3145541"/>
            <a:ext cx="2360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r>
              <a:rPr lang="en-US"/>
              <a:t>Click to edit Master subtitle style</a:t>
            </a:r>
            <a:endParaRPr/>
          </a:p>
        </p:txBody>
      </p:sp>
      <p:sp>
        <p:nvSpPr>
          <p:cNvPr id="217" name="Google Shape;217;p21"/>
          <p:cNvSpPr txBox="1">
            <a:spLocks noGrp="1"/>
          </p:cNvSpPr>
          <p:nvPr>
            <p:ph type="subTitle" idx="15"/>
          </p:nvPr>
        </p:nvSpPr>
        <p:spPr>
          <a:xfrm>
            <a:off x="6067686" y="3145541"/>
            <a:ext cx="2360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r>
              <a:rPr lang="en-US"/>
              <a:t>Click to edit Master subtitle style</a:t>
            </a:r>
            <a:endParaRPr/>
          </a:p>
        </p:txBody>
      </p:sp>
      <p:pic>
        <p:nvPicPr>
          <p:cNvPr id="218" name="Google Shape;218;p21"/>
          <p:cNvPicPr preferRelativeResize="0"/>
          <p:nvPr/>
        </p:nvPicPr>
        <p:blipFill rotWithShape="1">
          <a:blip r:embed="rId3">
            <a:alphaModFix/>
          </a:blip>
          <a:srcRect l="68148" b="22414"/>
          <a:stretch/>
        </p:blipFill>
        <p:spPr>
          <a:xfrm rot="10800000">
            <a:off x="8580849" y="64376"/>
            <a:ext cx="563126" cy="1047824"/>
          </a:xfrm>
          <a:prstGeom prst="rect">
            <a:avLst/>
          </a:prstGeom>
          <a:noFill/>
          <a:ln>
            <a:noFill/>
          </a:ln>
        </p:spPr>
      </p:pic>
      <p:pic>
        <p:nvPicPr>
          <p:cNvPr id="219" name="Google Shape;219;p21"/>
          <p:cNvPicPr preferRelativeResize="0"/>
          <p:nvPr/>
        </p:nvPicPr>
        <p:blipFill>
          <a:blip r:embed="rId4">
            <a:alphaModFix/>
          </a:blip>
          <a:stretch>
            <a:fillRect/>
          </a:stretch>
        </p:blipFill>
        <p:spPr>
          <a:xfrm rot="5400000">
            <a:off x="8171225" y="4170725"/>
            <a:ext cx="972775" cy="972775"/>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p15:prstTrans prst="peelOff"/>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20"/>
        <p:cNvGrpSpPr/>
        <p:nvPr/>
      </p:nvGrpSpPr>
      <p:grpSpPr>
        <a:xfrm>
          <a:off x="0" y="0"/>
          <a:ext cx="0" cy="0"/>
          <a:chOff x="0" y="0"/>
          <a:chExt cx="0" cy="0"/>
        </a:xfrm>
      </p:grpSpPr>
      <p:pic>
        <p:nvPicPr>
          <p:cNvPr id="221" name="Google Shape;221;p22"/>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22" name="Google Shape;222;p22"/>
          <p:cNvSpPr txBox="1">
            <a:spLocks noGrp="1"/>
          </p:cNvSpPr>
          <p:nvPr>
            <p:ph type="title" hasCustomPrompt="1"/>
          </p:nvPr>
        </p:nvSpPr>
        <p:spPr>
          <a:xfrm>
            <a:off x="3099888" y="2045129"/>
            <a:ext cx="29442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23" name="Google Shape;223;p22"/>
          <p:cNvSpPr txBox="1">
            <a:spLocks noGrp="1"/>
          </p:cNvSpPr>
          <p:nvPr>
            <p:ph type="subTitle" idx="1"/>
          </p:nvPr>
        </p:nvSpPr>
        <p:spPr>
          <a:xfrm>
            <a:off x="3099898" y="2737825"/>
            <a:ext cx="2944200" cy="35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r>
              <a:rPr lang="en-US"/>
              <a:t>Click to edit Master subtitle style</a:t>
            </a:r>
            <a:endParaRPr/>
          </a:p>
        </p:txBody>
      </p:sp>
      <p:sp>
        <p:nvSpPr>
          <p:cNvPr id="224" name="Google Shape;224;p22"/>
          <p:cNvSpPr txBox="1">
            <a:spLocks noGrp="1"/>
          </p:cNvSpPr>
          <p:nvPr>
            <p:ph type="title" idx="2" hasCustomPrompt="1"/>
          </p:nvPr>
        </p:nvSpPr>
        <p:spPr>
          <a:xfrm>
            <a:off x="3099904" y="669938"/>
            <a:ext cx="29442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25" name="Google Shape;225;p22"/>
          <p:cNvSpPr txBox="1">
            <a:spLocks noGrp="1"/>
          </p:cNvSpPr>
          <p:nvPr>
            <p:ph type="subTitle" idx="3"/>
          </p:nvPr>
        </p:nvSpPr>
        <p:spPr>
          <a:xfrm>
            <a:off x="3099904" y="1362646"/>
            <a:ext cx="2944200" cy="35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r>
              <a:rPr lang="en-US"/>
              <a:t>Click to edit Master subtitle style</a:t>
            </a:r>
            <a:endParaRPr/>
          </a:p>
        </p:txBody>
      </p:sp>
      <p:sp>
        <p:nvSpPr>
          <p:cNvPr id="226" name="Google Shape;226;p22"/>
          <p:cNvSpPr txBox="1">
            <a:spLocks noGrp="1"/>
          </p:cNvSpPr>
          <p:nvPr>
            <p:ph type="title" idx="4" hasCustomPrompt="1"/>
          </p:nvPr>
        </p:nvSpPr>
        <p:spPr>
          <a:xfrm>
            <a:off x="3099896" y="3420317"/>
            <a:ext cx="29442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27" name="Google Shape;227;p22"/>
          <p:cNvSpPr txBox="1">
            <a:spLocks noGrp="1"/>
          </p:cNvSpPr>
          <p:nvPr>
            <p:ph type="subTitle" idx="5"/>
          </p:nvPr>
        </p:nvSpPr>
        <p:spPr>
          <a:xfrm>
            <a:off x="3099906" y="4113013"/>
            <a:ext cx="2944200" cy="35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r>
              <a:rPr lang="en-US"/>
              <a:t>Click to edit Master subtitle style</a:t>
            </a:r>
            <a:endParaRPr/>
          </a:p>
        </p:txBody>
      </p:sp>
      <p:grpSp>
        <p:nvGrpSpPr>
          <p:cNvPr id="228" name="Google Shape;228;p22"/>
          <p:cNvGrpSpPr/>
          <p:nvPr/>
        </p:nvGrpSpPr>
        <p:grpSpPr>
          <a:xfrm>
            <a:off x="0" y="0"/>
            <a:ext cx="9149044" cy="5153909"/>
            <a:chOff x="0" y="0"/>
            <a:chExt cx="9149044" cy="5153909"/>
          </a:xfrm>
        </p:grpSpPr>
        <p:grpSp>
          <p:nvGrpSpPr>
            <p:cNvPr id="229" name="Google Shape;229;p22"/>
            <p:cNvGrpSpPr/>
            <p:nvPr/>
          </p:nvGrpSpPr>
          <p:grpSpPr>
            <a:xfrm>
              <a:off x="2633519" y="4796608"/>
              <a:ext cx="6515525" cy="357300"/>
              <a:chOff x="2633519" y="4796608"/>
              <a:chExt cx="6515525" cy="357300"/>
            </a:xfrm>
          </p:grpSpPr>
          <p:pic>
            <p:nvPicPr>
              <p:cNvPr id="230" name="Google Shape;230;p22"/>
              <p:cNvPicPr preferRelativeResize="0"/>
              <p:nvPr/>
            </p:nvPicPr>
            <p:blipFill>
              <a:blip r:embed="rId3">
                <a:alphaModFix/>
              </a:blip>
              <a:stretch>
                <a:fillRect/>
              </a:stretch>
            </p:blipFill>
            <p:spPr>
              <a:xfrm rot="10800000">
                <a:off x="2633519" y="4796608"/>
                <a:ext cx="6515525" cy="357300"/>
              </a:xfrm>
              <a:prstGeom prst="rect">
                <a:avLst/>
              </a:prstGeom>
              <a:noFill/>
              <a:ln>
                <a:noFill/>
              </a:ln>
            </p:spPr>
          </p:pic>
          <p:pic>
            <p:nvPicPr>
              <p:cNvPr id="231" name="Google Shape;231;p22"/>
              <p:cNvPicPr preferRelativeResize="0"/>
              <p:nvPr/>
            </p:nvPicPr>
            <p:blipFill>
              <a:blip r:embed="rId4">
                <a:alphaModFix/>
              </a:blip>
              <a:stretch>
                <a:fillRect/>
              </a:stretch>
            </p:blipFill>
            <p:spPr>
              <a:xfrm rot="10800000">
                <a:off x="7293388" y="4940768"/>
                <a:ext cx="1585464" cy="69000"/>
              </a:xfrm>
              <a:prstGeom prst="rect">
                <a:avLst/>
              </a:prstGeom>
              <a:noFill/>
              <a:ln>
                <a:noFill/>
              </a:ln>
            </p:spPr>
          </p:pic>
        </p:grpSp>
        <p:grpSp>
          <p:nvGrpSpPr>
            <p:cNvPr id="232" name="Google Shape;232;p22"/>
            <p:cNvGrpSpPr/>
            <p:nvPr/>
          </p:nvGrpSpPr>
          <p:grpSpPr>
            <a:xfrm>
              <a:off x="0" y="0"/>
              <a:ext cx="6523526" cy="359400"/>
              <a:chOff x="0" y="0"/>
              <a:chExt cx="6523526" cy="359400"/>
            </a:xfrm>
          </p:grpSpPr>
          <p:pic>
            <p:nvPicPr>
              <p:cNvPr id="233" name="Google Shape;233;p22"/>
              <p:cNvPicPr preferRelativeResize="0"/>
              <p:nvPr/>
            </p:nvPicPr>
            <p:blipFill>
              <a:blip r:embed="rId5">
                <a:alphaModFix/>
              </a:blip>
              <a:stretch>
                <a:fillRect/>
              </a:stretch>
            </p:blipFill>
            <p:spPr>
              <a:xfrm>
                <a:off x="0" y="0"/>
                <a:ext cx="6523526" cy="359400"/>
              </a:xfrm>
              <a:prstGeom prst="rect">
                <a:avLst/>
              </a:prstGeom>
              <a:noFill/>
              <a:ln>
                <a:noFill/>
              </a:ln>
            </p:spPr>
          </p:pic>
          <p:pic>
            <p:nvPicPr>
              <p:cNvPr id="234" name="Google Shape;234;p22"/>
              <p:cNvPicPr preferRelativeResize="0"/>
              <p:nvPr/>
            </p:nvPicPr>
            <p:blipFill>
              <a:blip r:embed="rId4">
                <a:alphaModFix/>
              </a:blip>
              <a:stretch>
                <a:fillRect/>
              </a:stretch>
            </p:blipFill>
            <p:spPr>
              <a:xfrm>
                <a:off x="265125" y="145205"/>
                <a:ext cx="1585464" cy="69000"/>
              </a:xfrm>
              <a:prstGeom prst="rect">
                <a:avLst/>
              </a:prstGeom>
              <a:noFill/>
              <a:ln>
                <a:noFill/>
              </a:ln>
            </p:spPr>
          </p:pic>
        </p:grpSp>
      </p:grpSp>
      <p:pic>
        <p:nvPicPr>
          <p:cNvPr id="235" name="Google Shape;235;p22"/>
          <p:cNvPicPr preferRelativeResize="0"/>
          <p:nvPr/>
        </p:nvPicPr>
        <p:blipFill rotWithShape="1">
          <a:blip r:embed="rId6">
            <a:alphaModFix/>
          </a:blip>
          <a:srcRect t="129" b="129"/>
          <a:stretch/>
        </p:blipFill>
        <p:spPr>
          <a:xfrm rot="5400000">
            <a:off x="-128174" y="3562553"/>
            <a:ext cx="1716695" cy="1307947"/>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p15:prstTrans prst="peelOff"/>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252"/>
        <p:cNvGrpSpPr/>
        <p:nvPr/>
      </p:nvGrpSpPr>
      <p:grpSpPr>
        <a:xfrm>
          <a:off x="0" y="0"/>
          <a:ext cx="0" cy="0"/>
          <a:chOff x="0" y="0"/>
          <a:chExt cx="0" cy="0"/>
        </a:xfrm>
      </p:grpSpPr>
      <p:pic>
        <p:nvPicPr>
          <p:cNvPr id="253" name="Google Shape;253;p25"/>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54" name="Google Shape;254;p2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grpSp>
        <p:nvGrpSpPr>
          <p:cNvPr id="255" name="Google Shape;255;p25"/>
          <p:cNvGrpSpPr/>
          <p:nvPr/>
        </p:nvGrpSpPr>
        <p:grpSpPr>
          <a:xfrm flipH="1">
            <a:off x="2620475" y="0"/>
            <a:ext cx="6523526" cy="369900"/>
            <a:chOff x="0" y="0"/>
            <a:chExt cx="6523526" cy="369900"/>
          </a:xfrm>
        </p:grpSpPr>
        <p:pic>
          <p:nvPicPr>
            <p:cNvPr id="256" name="Google Shape;256;p25"/>
            <p:cNvPicPr preferRelativeResize="0"/>
            <p:nvPr/>
          </p:nvPicPr>
          <p:blipFill>
            <a:blip r:embed="rId3">
              <a:alphaModFix/>
            </a:blip>
            <a:stretch>
              <a:fillRect/>
            </a:stretch>
          </p:blipFill>
          <p:spPr>
            <a:xfrm>
              <a:off x="0" y="0"/>
              <a:ext cx="6523526" cy="369900"/>
            </a:xfrm>
            <a:prstGeom prst="rect">
              <a:avLst/>
            </a:prstGeom>
            <a:noFill/>
            <a:ln>
              <a:noFill/>
            </a:ln>
          </p:spPr>
        </p:pic>
        <p:pic>
          <p:nvPicPr>
            <p:cNvPr id="257" name="Google Shape;257;p25"/>
            <p:cNvPicPr preferRelativeResize="0"/>
            <p:nvPr/>
          </p:nvPicPr>
          <p:blipFill>
            <a:blip r:embed="rId4">
              <a:alphaModFix/>
            </a:blip>
            <a:stretch>
              <a:fillRect/>
            </a:stretch>
          </p:blipFill>
          <p:spPr>
            <a:xfrm>
              <a:off x="265125" y="150455"/>
              <a:ext cx="1585464" cy="69000"/>
            </a:xfrm>
            <a:prstGeom prst="rect">
              <a:avLst/>
            </a:prstGeom>
            <a:noFill/>
            <a:ln>
              <a:noFill/>
            </a:ln>
          </p:spPr>
        </p:pic>
      </p:grpSp>
      <p:pic>
        <p:nvPicPr>
          <p:cNvPr id="258" name="Google Shape;258;p25"/>
          <p:cNvPicPr preferRelativeResize="0"/>
          <p:nvPr/>
        </p:nvPicPr>
        <p:blipFill rotWithShape="1">
          <a:blip r:embed="rId5">
            <a:alphaModFix/>
          </a:blip>
          <a:srcRect r="56111" b="41941"/>
          <a:stretch/>
        </p:blipFill>
        <p:spPr>
          <a:xfrm rot="-5400000">
            <a:off x="8325038" y="4266787"/>
            <a:ext cx="775950" cy="784125"/>
          </a:xfrm>
          <a:prstGeom prst="rect">
            <a:avLst/>
          </a:prstGeom>
          <a:noFill/>
          <a:ln>
            <a:noFill/>
          </a:ln>
        </p:spPr>
      </p:pic>
      <p:pic>
        <p:nvPicPr>
          <p:cNvPr id="259" name="Google Shape;259;p25"/>
          <p:cNvPicPr preferRelativeResize="0"/>
          <p:nvPr/>
        </p:nvPicPr>
        <p:blipFill>
          <a:blip r:embed="rId6">
            <a:alphaModFix/>
          </a:blip>
          <a:stretch>
            <a:fillRect/>
          </a:stretch>
        </p:blipFill>
        <p:spPr>
          <a:xfrm rot="-5400000" flipH="1">
            <a:off x="0" y="4170725"/>
            <a:ext cx="972775" cy="972775"/>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p15:prstTrans prst="peelOff"/>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5">
  <p:cSld name="TITLE_ONLY_5">
    <p:spTree>
      <p:nvGrpSpPr>
        <p:cNvPr id="1" name="Shape 268"/>
        <p:cNvGrpSpPr/>
        <p:nvPr/>
      </p:nvGrpSpPr>
      <p:grpSpPr>
        <a:xfrm>
          <a:off x="0" y="0"/>
          <a:ext cx="0" cy="0"/>
          <a:chOff x="0" y="0"/>
          <a:chExt cx="0" cy="0"/>
        </a:xfrm>
      </p:grpSpPr>
      <p:pic>
        <p:nvPicPr>
          <p:cNvPr id="269" name="Google Shape;269;p27"/>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70" name="Google Shape;270;p2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grpSp>
        <p:nvGrpSpPr>
          <p:cNvPr id="271" name="Google Shape;271;p27"/>
          <p:cNvGrpSpPr/>
          <p:nvPr/>
        </p:nvGrpSpPr>
        <p:grpSpPr>
          <a:xfrm rot="10800000" flipH="1">
            <a:off x="5131123" y="0"/>
            <a:ext cx="4012877" cy="359400"/>
            <a:chOff x="5129348" y="4780863"/>
            <a:chExt cx="4012877" cy="359400"/>
          </a:xfrm>
        </p:grpSpPr>
        <p:pic>
          <p:nvPicPr>
            <p:cNvPr id="272" name="Google Shape;272;p27"/>
            <p:cNvPicPr preferRelativeResize="0"/>
            <p:nvPr/>
          </p:nvPicPr>
          <p:blipFill>
            <a:blip r:embed="rId3">
              <a:alphaModFix/>
            </a:blip>
            <a:stretch>
              <a:fillRect/>
            </a:stretch>
          </p:blipFill>
          <p:spPr>
            <a:xfrm rot="10800000">
              <a:off x="5129348" y="4780863"/>
              <a:ext cx="4012877" cy="359400"/>
            </a:xfrm>
            <a:prstGeom prst="rect">
              <a:avLst/>
            </a:prstGeom>
            <a:noFill/>
            <a:ln>
              <a:noFill/>
            </a:ln>
          </p:spPr>
        </p:pic>
        <p:pic>
          <p:nvPicPr>
            <p:cNvPr id="273" name="Google Shape;273;p27"/>
            <p:cNvPicPr preferRelativeResize="0"/>
            <p:nvPr/>
          </p:nvPicPr>
          <p:blipFill>
            <a:blip r:embed="rId4">
              <a:alphaModFix/>
            </a:blip>
            <a:stretch>
              <a:fillRect/>
            </a:stretch>
          </p:blipFill>
          <p:spPr>
            <a:xfrm rot="10800000">
              <a:off x="7293388" y="4911768"/>
              <a:ext cx="1585464" cy="69000"/>
            </a:xfrm>
            <a:prstGeom prst="rect">
              <a:avLst/>
            </a:prstGeom>
            <a:noFill/>
            <a:ln>
              <a:noFill/>
            </a:ln>
          </p:spPr>
        </p:pic>
      </p:grpSp>
      <p:pic>
        <p:nvPicPr>
          <p:cNvPr id="274" name="Google Shape;274;p27"/>
          <p:cNvPicPr preferRelativeResize="0"/>
          <p:nvPr/>
        </p:nvPicPr>
        <p:blipFill>
          <a:blip r:embed="rId5">
            <a:alphaModFix/>
          </a:blip>
          <a:stretch>
            <a:fillRect/>
          </a:stretch>
        </p:blipFill>
        <p:spPr>
          <a:xfrm rot="-5400000">
            <a:off x="-25" y="0"/>
            <a:ext cx="972775" cy="972775"/>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p15:prstTrans prst="peelOff"/>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00"/>
        <p:cNvGrpSpPr/>
        <p:nvPr/>
      </p:nvGrpSpPr>
      <p:grpSpPr>
        <a:xfrm>
          <a:off x="0" y="0"/>
          <a:ext cx="0" cy="0"/>
          <a:chOff x="0" y="0"/>
          <a:chExt cx="0" cy="0"/>
        </a:xfrm>
      </p:grpSpPr>
      <p:pic>
        <p:nvPicPr>
          <p:cNvPr id="301" name="Google Shape;301;p30"/>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302" name="Google Shape;302;p30"/>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303" name="Google Shape;303;p30"/>
          <p:cNvPicPr preferRelativeResize="0"/>
          <p:nvPr/>
        </p:nvPicPr>
        <p:blipFill rotWithShape="1">
          <a:blip r:embed="rId3">
            <a:alphaModFix/>
          </a:blip>
          <a:srcRect t="129" b="129"/>
          <a:stretch/>
        </p:blipFill>
        <p:spPr>
          <a:xfrm rot="-5400000">
            <a:off x="-145124" y="3582752"/>
            <a:ext cx="1716695" cy="1307947"/>
          </a:xfrm>
          <a:prstGeom prst="rect">
            <a:avLst/>
          </a:prstGeom>
          <a:noFill/>
          <a:ln>
            <a:noFill/>
          </a:ln>
        </p:spPr>
      </p:pic>
      <p:pic>
        <p:nvPicPr>
          <p:cNvPr id="304" name="Google Shape;304;p30"/>
          <p:cNvPicPr preferRelativeResize="0"/>
          <p:nvPr/>
        </p:nvPicPr>
        <p:blipFill>
          <a:blip r:embed="rId4">
            <a:alphaModFix/>
          </a:blip>
          <a:stretch>
            <a:fillRect/>
          </a:stretch>
        </p:blipFill>
        <p:spPr>
          <a:xfrm>
            <a:off x="7906088" y="-13650"/>
            <a:ext cx="1251550" cy="1251550"/>
          </a:xfrm>
          <a:prstGeom prst="rect">
            <a:avLst/>
          </a:prstGeom>
          <a:noFill/>
          <a:ln>
            <a:noFill/>
          </a:ln>
        </p:spPr>
      </p:pic>
      <p:grpSp>
        <p:nvGrpSpPr>
          <p:cNvPr id="305" name="Google Shape;305;p30"/>
          <p:cNvGrpSpPr/>
          <p:nvPr/>
        </p:nvGrpSpPr>
        <p:grpSpPr>
          <a:xfrm>
            <a:off x="0" y="-13638"/>
            <a:ext cx="8878852" cy="4923618"/>
            <a:chOff x="0" y="-13638"/>
            <a:chExt cx="8878852" cy="4923618"/>
          </a:xfrm>
        </p:grpSpPr>
        <p:pic>
          <p:nvPicPr>
            <p:cNvPr id="306" name="Google Shape;306;p30"/>
            <p:cNvPicPr preferRelativeResize="0"/>
            <p:nvPr/>
          </p:nvPicPr>
          <p:blipFill>
            <a:blip r:embed="rId5">
              <a:alphaModFix/>
            </a:blip>
            <a:stretch>
              <a:fillRect/>
            </a:stretch>
          </p:blipFill>
          <p:spPr>
            <a:xfrm rot="10800000">
              <a:off x="7293388" y="4840980"/>
              <a:ext cx="1585464" cy="69000"/>
            </a:xfrm>
            <a:prstGeom prst="rect">
              <a:avLst/>
            </a:prstGeom>
            <a:noFill/>
            <a:ln>
              <a:noFill/>
            </a:ln>
          </p:spPr>
        </p:pic>
        <p:grpSp>
          <p:nvGrpSpPr>
            <p:cNvPr id="307" name="Google Shape;307;p30"/>
            <p:cNvGrpSpPr/>
            <p:nvPr/>
          </p:nvGrpSpPr>
          <p:grpSpPr>
            <a:xfrm>
              <a:off x="0" y="-13638"/>
              <a:ext cx="6523526" cy="536050"/>
              <a:chOff x="0" y="-13638"/>
              <a:chExt cx="6523526" cy="536050"/>
            </a:xfrm>
          </p:grpSpPr>
          <p:pic>
            <p:nvPicPr>
              <p:cNvPr id="308" name="Google Shape;308;p30"/>
              <p:cNvPicPr preferRelativeResize="0"/>
              <p:nvPr/>
            </p:nvPicPr>
            <p:blipFill>
              <a:blip r:embed="rId6">
                <a:alphaModFix/>
              </a:blip>
              <a:stretch>
                <a:fillRect/>
              </a:stretch>
            </p:blipFill>
            <p:spPr>
              <a:xfrm>
                <a:off x="0" y="-13638"/>
                <a:ext cx="6523526" cy="536050"/>
              </a:xfrm>
              <a:prstGeom prst="rect">
                <a:avLst/>
              </a:prstGeom>
              <a:noFill/>
              <a:ln>
                <a:noFill/>
              </a:ln>
            </p:spPr>
          </p:pic>
          <p:pic>
            <p:nvPicPr>
              <p:cNvPr id="309" name="Google Shape;309;p30"/>
              <p:cNvPicPr preferRelativeResize="0"/>
              <p:nvPr/>
            </p:nvPicPr>
            <p:blipFill>
              <a:blip r:embed="rId5">
                <a:alphaModFix/>
              </a:blip>
              <a:stretch>
                <a:fillRect/>
              </a:stretch>
            </p:blipFill>
            <p:spPr>
              <a:xfrm>
                <a:off x="265125" y="232968"/>
                <a:ext cx="1585464" cy="69000"/>
              </a:xfrm>
              <a:prstGeom prst="rect">
                <a:avLst/>
              </a:prstGeom>
              <a:noFill/>
              <a:ln>
                <a:noFill/>
              </a:ln>
            </p:spPr>
          </p:pic>
        </p:grpSp>
      </p:grpSp>
    </p:spTree>
  </p:cSld>
  <p:clrMapOvr>
    <a:masterClrMapping/>
  </p:clrMapOvr>
  <mc:AlternateContent xmlns:mc="http://schemas.openxmlformats.org/markup-compatibility/2006">
    <mc:Choice xmlns:p15="http://schemas.microsoft.com/office/powerpoint/2012/main" Requires="p15">
      <p:transition>
        <p15:prstTrans prst="peelOff"/>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10"/>
        <p:cNvGrpSpPr/>
        <p:nvPr/>
      </p:nvGrpSpPr>
      <p:grpSpPr>
        <a:xfrm>
          <a:off x="0" y="0"/>
          <a:ext cx="0" cy="0"/>
          <a:chOff x="0" y="0"/>
          <a:chExt cx="0" cy="0"/>
        </a:xfrm>
      </p:grpSpPr>
      <p:pic>
        <p:nvPicPr>
          <p:cNvPr id="311" name="Google Shape;311;p31"/>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312" name="Google Shape;312;p31"/>
          <p:cNvPicPr preferRelativeResize="0"/>
          <p:nvPr/>
        </p:nvPicPr>
        <p:blipFill rotWithShape="1">
          <a:blip r:embed="rId3">
            <a:alphaModFix/>
          </a:blip>
          <a:srcRect l="73637" t="129" b="129"/>
          <a:stretch/>
        </p:blipFill>
        <p:spPr>
          <a:xfrm>
            <a:off x="8632789" y="38875"/>
            <a:ext cx="452574" cy="1307951"/>
          </a:xfrm>
          <a:prstGeom prst="rect">
            <a:avLst/>
          </a:prstGeom>
          <a:noFill/>
          <a:ln>
            <a:noFill/>
          </a:ln>
        </p:spPr>
      </p:pic>
      <p:grpSp>
        <p:nvGrpSpPr>
          <p:cNvPr id="313" name="Google Shape;313;p31"/>
          <p:cNvGrpSpPr/>
          <p:nvPr/>
        </p:nvGrpSpPr>
        <p:grpSpPr>
          <a:xfrm>
            <a:off x="-26" y="-20456"/>
            <a:ext cx="972776" cy="5162894"/>
            <a:chOff x="-26" y="-20456"/>
            <a:chExt cx="972776" cy="5162894"/>
          </a:xfrm>
        </p:grpSpPr>
        <p:pic>
          <p:nvPicPr>
            <p:cNvPr id="314" name="Google Shape;314;p31"/>
            <p:cNvPicPr preferRelativeResize="0"/>
            <p:nvPr/>
          </p:nvPicPr>
          <p:blipFill>
            <a:blip r:embed="rId4">
              <a:alphaModFix/>
            </a:blip>
            <a:stretch>
              <a:fillRect/>
            </a:stretch>
          </p:blipFill>
          <p:spPr>
            <a:xfrm flipH="1">
              <a:off x="-25" y="-20456"/>
              <a:ext cx="972775" cy="972775"/>
            </a:xfrm>
            <a:prstGeom prst="rect">
              <a:avLst/>
            </a:prstGeom>
            <a:noFill/>
            <a:ln>
              <a:noFill/>
            </a:ln>
          </p:spPr>
        </p:pic>
        <p:pic>
          <p:nvPicPr>
            <p:cNvPr id="315" name="Google Shape;315;p31"/>
            <p:cNvPicPr preferRelativeResize="0"/>
            <p:nvPr/>
          </p:nvPicPr>
          <p:blipFill>
            <a:blip r:embed="rId5">
              <a:alphaModFix/>
            </a:blip>
            <a:stretch>
              <a:fillRect/>
            </a:stretch>
          </p:blipFill>
          <p:spPr>
            <a:xfrm rot="5400000" flipH="1">
              <a:off x="-26" y="4169663"/>
              <a:ext cx="972775" cy="972775"/>
            </a:xfrm>
            <a:prstGeom prst="rect">
              <a:avLst/>
            </a:prstGeom>
            <a:noFill/>
            <a:ln>
              <a:noFill/>
            </a:ln>
          </p:spPr>
        </p:pic>
      </p:grpSp>
      <p:grpSp>
        <p:nvGrpSpPr>
          <p:cNvPr id="316" name="Google Shape;316;p31"/>
          <p:cNvGrpSpPr/>
          <p:nvPr/>
        </p:nvGrpSpPr>
        <p:grpSpPr>
          <a:xfrm rot="10800000">
            <a:off x="5368113" y="4784100"/>
            <a:ext cx="3789523" cy="359400"/>
            <a:chOff x="-13638" y="0"/>
            <a:chExt cx="3789523" cy="359400"/>
          </a:xfrm>
        </p:grpSpPr>
        <p:pic>
          <p:nvPicPr>
            <p:cNvPr id="317" name="Google Shape;317;p31"/>
            <p:cNvPicPr preferRelativeResize="0"/>
            <p:nvPr/>
          </p:nvPicPr>
          <p:blipFill>
            <a:blip r:embed="rId6">
              <a:alphaModFix/>
            </a:blip>
            <a:stretch>
              <a:fillRect/>
            </a:stretch>
          </p:blipFill>
          <p:spPr>
            <a:xfrm>
              <a:off x="-13638" y="0"/>
              <a:ext cx="3789523" cy="359400"/>
            </a:xfrm>
            <a:prstGeom prst="rect">
              <a:avLst/>
            </a:prstGeom>
            <a:noFill/>
            <a:ln>
              <a:noFill/>
            </a:ln>
          </p:spPr>
        </p:pic>
        <p:pic>
          <p:nvPicPr>
            <p:cNvPr id="318" name="Google Shape;318;p31"/>
            <p:cNvPicPr preferRelativeResize="0"/>
            <p:nvPr/>
          </p:nvPicPr>
          <p:blipFill>
            <a:blip r:embed="rId7">
              <a:alphaModFix/>
            </a:blip>
            <a:stretch>
              <a:fillRect/>
            </a:stretch>
          </p:blipFill>
          <p:spPr>
            <a:xfrm>
              <a:off x="265125" y="145205"/>
              <a:ext cx="1585464" cy="69000"/>
            </a:xfrm>
            <a:prstGeom prst="rect">
              <a:avLst/>
            </a:prstGeom>
            <a:noFill/>
            <a:ln>
              <a:noFill/>
            </a:ln>
          </p:spPr>
        </p:pic>
      </p:grpSp>
    </p:spTree>
  </p:cSld>
  <p:clrMapOvr>
    <a:masterClrMapping/>
  </p:clrMapOvr>
  <mc:AlternateContent xmlns:mc="http://schemas.openxmlformats.org/markup-compatibility/2006">
    <mc:Choice xmlns:p15="http://schemas.microsoft.com/office/powerpoint/2012/main" Requires="p15">
      <p:transition>
        <p15:prstTrans prst="peelOff"/>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pic>
        <p:nvPicPr>
          <p:cNvPr id="41" name="Google Shape;41;p5"/>
          <p:cNvPicPr preferRelativeResize="0"/>
          <p:nvPr/>
        </p:nvPicPr>
        <p:blipFill>
          <a:blip r:embed="rId2">
            <a:alphaModFix/>
          </a:blip>
          <a:stretch>
            <a:fillRect/>
          </a:stretch>
        </p:blipFill>
        <p:spPr>
          <a:xfrm>
            <a:off x="-25" y="0"/>
            <a:ext cx="9144000" cy="5143500"/>
          </a:xfrm>
          <a:prstGeom prst="rect">
            <a:avLst/>
          </a:prstGeom>
          <a:noFill/>
          <a:ln>
            <a:noFill/>
          </a:ln>
        </p:spPr>
      </p:pic>
      <p:sp>
        <p:nvSpPr>
          <p:cNvPr id="42" name="Google Shape;42;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3" name="Google Shape;43;p5"/>
          <p:cNvSpPr txBox="1">
            <a:spLocks noGrp="1"/>
          </p:cNvSpPr>
          <p:nvPr>
            <p:ph type="subTitle" idx="1"/>
          </p:nvPr>
        </p:nvSpPr>
        <p:spPr>
          <a:xfrm>
            <a:off x="3553500" y="3054555"/>
            <a:ext cx="4787100" cy="90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4" name="Google Shape;44;p5"/>
          <p:cNvSpPr txBox="1">
            <a:spLocks noGrp="1"/>
          </p:cNvSpPr>
          <p:nvPr>
            <p:ph type="subTitle" idx="2"/>
          </p:nvPr>
        </p:nvSpPr>
        <p:spPr>
          <a:xfrm>
            <a:off x="3553500" y="1649136"/>
            <a:ext cx="4787100" cy="90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5" name="Google Shape;45;p5"/>
          <p:cNvSpPr txBox="1">
            <a:spLocks noGrp="1"/>
          </p:cNvSpPr>
          <p:nvPr>
            <p:ph type="subTitle" idx="3"/>
          </p:nvPr>
        </p:nvSpPr>
        <p:spPr>
          <a:xfrm>
            <a:off x="1859700" y="1649136"/>
            <a:ext cx="1541400" cy="90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r>
              <a:rPr lang="en-US"/>
              <a:t>Click to edit Master subtitle style</a:t>
            </a:r>
            <a:endParaRPr/>
          </a:p>
        </p:txBody>
      </p:sp>
      <p:sp>
        <p:nvSpPr>
          <p:cNvPr id="46" name="Google Shape;46;p5"/>
          <p:cNvSpPr txBox="1">
            <a:spLocks noGrp="1"/>
          </p:cNvSpPr>
          <p:nvPr>
            <p:ph type="subTitle" idx="4"/>
          </p:nvPr>
        </p:nvSpPr>
        <p:spPr>
          <a:xfrm>
            <a:off x="1859700" y="3054549"/>
            <a:ext cx="1541400" cy="90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r>
              <a:rPr lang="en-US"/>
              <a:t>Click to edit Master subtitle style</a:t>
            </a:r>
            <a:endParaRPr/>
          </a:p>
        </p:txBody>
      </p:sp>
      <p:grpSp>
        <p:nvGrpSpPr>
          <p:cNvPr id="47" name="Google Shape;47;p5"/>
          <p:cNvGrpSpPr/>
          <p:nvPr/>
        </p:nvGrpSpPr>
        <p:grpSpPr>
          <a:xfrm rot="10800000">
            <a:off x="2620475" y="4773475"/>
            <a:ext cx="6523526" cy="369900"/>
            <a:chOff x="0" y="0"/>
            <a:chExt cx="6523526" cy="369900"/>
          </a:xfrm>
        </p:grpSpPr>
        <p:pic>
          <p:nvPicPr>
            <p:cNvPr id="48" name="Google Shape;48;p5"/>
            <p:cNvPicPr preferRelativeResize="0"/>
            <p:nvPr/>
          </p:nvPicPr>
          <p:blipFill>
            <a:blip r:embed="rId3">
              <a:alphaModFix/>
            </a:blip>
            <a:stretch>
              <a:fillRect/>
            </a:stretch>
          </p:blipFill>
          <p:spPr>
            <a:xfrm>
              <a:off x="0" y="0"/>
              <a:ext cx="6523526" cy="369900"/>
            </a:xfrm>
            <a:prstGeom prst="rect">
              <a:avLst/>
            </a:prstGeom>
            <a:noFill/>
            <a:ln>
              <a:noFill/>
            </a:ln>
          </p:spPr>
        </p:pic>
        <p:pic>
          <p:nvPicPr>
            <p:cNvPr id="49" name="Google Shape;49;p5"/>
            <p:cNvPicPr preferRelativeResize="0"/>
            <p:nvPr/>
          </p:nvPicPr>
          <p:blipFill>
            <a:blip r:embed="rId4">
              <a:alphaModFix/>
            </a:blip>
            <a:stretch>
              <a:fillRect/>
            </a:stretch>
          </p:blipFill>
          <p:spPr>
            <a:xfrm>
              <a:off x="265125" y="150455"/>
              <a:ext cx="1585464" cy="69000"/>
            </a:xfrm>
            <a:prstGeom prst="rect">
              <a:avLst/>
            </a:prstGeom>
            <a:noFill/>
            <a:ln>
              <a:noFill/>
            </a:ln>
          </p:spPr>
        </p:pic>
      </p:grpSp>
      <p:pic>
        <p:nvPicPr>
          <p:cNvPr id="50" name="Google Shape;50;p5"/>
          <p:cNvPicPr preferRelativeResize="0"/>
          <p:nvPr/>
        </p:nvPicPr>
        <p:blipFill>
          <a:blip r:embed="rId5">
            <a:alphaModFix/>
          </a:blip>
          <a:stretch>
            <a:fillRect/>
          </a:stretch>
        </p:blipFill>
        <p:spPr>
          <a:xfrm>
            <a:off x="0" y="4170737"/>
            <a:ext cx="972775" cy="972775"/>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p15:prstTrans prst="peelOff"/>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pic>
        <p:nvPicPr>
          <p:cNvPr id="57" name="Google Shape;57;p7"/>
          <p:cNvPicPr preferRelativeResize="0"/>
          <p:nvPr/>
        </p:nvPicPr>
        <p:blipFill>
          <a:blip r:embed="rId2">
            <a:alphaModFix/>
          </a:blip>
          <a:stretch>
            <a:fillRect/>
          </a:stretch>
        </p:blipFill>
        <p:spPr>
          <a:xfrm>
            <a:off x="-25" y="0"/>
            <a:ext cx="9144000" cy="5143500"/>
          </a:xfrm>
          <a:prstGeom prst="rect">
            <a:avLst/>
          </a:prstGeom>
          <a:noFill/>
          <a:ln>
            <a:noFill/>
          </a:ln>
        </p:spPr>
      </p:pic>
      <p:sp>
        <p:nvSpPr>
          <p:cNvPr id="58" name="Google Shape;58;p7"/>
          <p:cNvSpPr txBox="1">
            <a:spLocks noGrp="1"/>
          </p:cNvSpPr>
          <p:nvPr>
            <p:ph type="title"/>
          </p:nvPr>
        </p:nvSpPr>
        <p:spPr>
          <a:xfrm>
            <a:off x="713225" y="987538"/>
            <a:ext cx="4294800" cy="1062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59" name="Google Shape;59;p7"/>
          <p:cNvSpPr txBox="1">
            <a:spLocks noGrp="1"/>
          </p:cNvSpPr>
          <p:nvPr>
            <p:ph type="subTitle" idx="1"/>
          </p:nvPr>
        </p:nvSpPr>
        <p:spPr>
          <a:xfrm>
            <a:off x="713225" y="2109663"/>
            <a:ext cx="4294800" cy="250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r>
              <a:rPr lang="en-US"/>
              <a:t>Click to edit Master subtitle style</a:t>
            </a:r>
            <a:endParaRPr/>
          </a:p>
        </p:txBody>
      </p:sp>
      <p:sp>
        <p:nvSpPr>
          <p:cNvPr id="60" name="Google Shape;60;p7"/>
          <p:cNvSpPr>
            <a:spLocks noGrp="1"/>
          </p:cNvSpPr>
          <p:nvPr>
            <p:ph type="pic" idx="2"/>
          </p:nvPr>
        </p:nvSpPr>
        <p:spPr>
          <a:xfrm>
            <a:off x="5643775" y="539500"/>
            <a:ext cx="2787000" cy="4064400"/>
          </a:xfrm>
          <a:prstGeom prst="round2DiagRect">
            <a:avLst>
              <a:gd name="adj1" fmla="val 16667"/>
              <a:gd name="adj2" fmla="val 0"/>
            </a:avLst>
          </a:prstGeom>
          <a:noFill/>
          <a:ln>
            <a:noFill/>
          </a:ln>
        </p:spPr>
      </p:sp>
      <p:pic>
        <p:nvPicPr>
          <p:cNvPr id="61" name="Google Shape;61;p7"/>
          <p:cNvPicPr preferRelativeResize="0"/>
          <p:nvPr/>
        </p:nvPicPr>
        <p:blipFill>
          <a:blip r:embed="rId3">
            <a:alphaModFix/>
          </a:blip>
          <a:stretch>
            <a:fillRect/>
          </a:stretch>
        </p:blipFill>
        <p:spPr>
          <a:xfrm rot="-5400000" flipH="1">
            <a:off x="-25" y="4170725"/>
            <a:ext cx="972775" cy="972775"/>
          </a:xfrm>
          <a:prstGeom prst="rect">
            <a:avLst/>
          </a:prstGeom>
          <a:noFill/>
          <a:ln>
            <a:noFill/>
          </a:ln>
        </p:spPr>
      </p:pic>
      <p:pic>
        <p:nvPicPr>
          <p:cNvPr id="62" name="Google Shape;62;p7"/>
          <p:cNvPicPr preferRelativeResize="0"/>
          <p:nvPr/>
        </p:nvPicPr>
        <p:blipFill rotWithShape="1">
          <a:blip r:embed="rId4">
            <a:alphaModFix/>
          </a:blip>
          <a:srcRect t="129" b="129"/>
          <a:stretch/>
        </p:blipFill>
        <p:spPr>
          <a:xfrm rot="-5400000">
            <a:off x="7509601" y="3503753"/>
            <a:ext cx="1716695" cy="1307947"/>
          </a:xfrm>
          <a:prstGeom prst="rect">
            <a:avLst/>
          </a:prstGeom>
          <a:noFill/>
          <a:ln>
            <a:noFill/>
          </a:ln>
        </p:spPr>
      </p:pic>
      <p:grpSp>
        <p:nvGrpSpPr>
          <p:cNvPr id="63" name="Google Shape;63;p7"/>
          <p:cNvGrpSpPr/>
          <p:nvPr/>
        </p:nvGrpSpPr>
        <p:grpSpPr>
          <a:xfrm>
            <a:off x="0" y="0"/>
            <a:ext cx="5837899" cy="536050"/>
            <a:chOff x="0" y="0"/>
            <a:chExt cx="5837899" cy="536050"/>
          </a:xfrm>
        </p:grpSpPr>
        <p:pic>
          <p:nvPicPr>
            <p:cNvPr id="64" name="Google Shape;64;p7"/>
            <p:cNvPicPr preferRelativeResize="0"/>
            <p:nvPr/>
          </p:nvPicPr>
          <p:blipFill>
            <a:blip r:embed="rId5">
              <a:alphaModFix/>
            </a:blip>
            <a:stretch>
              <a:fillRect/>
            </a:stretch>
          </p:blipFill>
          <p:spPr>
            <a:xfrm>
              <a:off x="0" y="0"/>
              <a:ext cx="5837899" cy="536050"/>
            </a:xfrm>
            <a:prstGeom prst="rect">
              <a:avLst/>
            </a:prstGeom>
            <a:noFill/>
            <a:ln>
              <a:noFill/>
            </a:ln>
          </p:spPr>
        </p:pic>
        <p:pic>
          <p:nvPicPr>
            <p:cNvPr id="65" name="Google Shape;65;p7"/>
            <p:cNvPicPr preferRelativeResize="0"/>
            <p:nvPr/>
          </p:nvPicPr>
          <p:blipFill>
            <a:blip r:embed="rId6">
              <a:alphaModFix/>
            </a:blip>
            <a:stretch>
              <a:fillRect/>
            </a:stretch>
          </p:blipFill>
          <p:spPr>
            <a:xfrm>
              <a:off x="265125" y="246605"/>
              <a:ext cx="1585464" cy="69000"/>
            </a:xfrm>
            <a:prstGeom prst="rect">
              <a:avLst/>
            </a:prstGeom>
            <a:noFill/>
            <a:ln>
              <a:noFill/>
            </a:ln>
          </p:spPr>
        </p:pic>
      </p:grpSp>
    </p:spTree>
  </p:cSld>
  <p:clrMapOvr>
    <a:masterClrMapping/>
  </p:clrMapOvr>
  <mc:AlternateContent xmlns:mc="http://schemas.openxmlformats.org/markup-compatibility/2006">
    <mc:Choice xmlns:p15="http://schemas.microsoft.com/office/powerpoint/2012/main" Requires="p15">
      <p:transition>
        <p15:prstTrans prst="peelOff"/>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pic>
        <p:nvPicPr>
          <p:cNvPr id="67" name="Google Shape;67;p8"/>
          <p:cNvPicPr preferRelativeResize="0"/>
          <p:nvPr/>
        </p:nvPicPr>
        <p:blipFill>
          <a:blip r:embed="rId2">
            <a:alphaModFix/>
          </a:blip>
          <a:stretch>
            <a:fillRect/>
          </a:stretch>
        </p:blipFill>
        <p:spPr>
          <a:xfrm>
            <a:off x="-25" y="0"/>
            <a:ext cx="9144000" cy="5143500"/>
          </a:xfrm>
          <a:prstGeom prst="rect">
            <a:avLst/>
          </a:prstGeom>
          <a:noFill/>
          <a:ln>
            <a:noFill/>
          </a:ln>
        </p:spPr>
      </p:pic>
      <p:sp>
        <p:nvSpPr>
          <p:cNvPr id="68" name="Google Shape;6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pic>
        <p:nvPicPr>
          <p:cNvPr id="69" name="Google Shape;69;p8"/>
          <p:cNvPicPr preferRelativeResize="0"/>
          <p:nvPr/>
        </p:nvPicPr>
        <p:blipFill rotWithShape="1">
          <a:blip r:embed="rId3">
            <a:alphaModFix/>
          </a:blip>
          <a:srcRect b="22420"/>
          <a:stretch/>
        </p:blipFill>
        <p:spPr>
          <a:xfrm rot="5400000">
            <a:off x="-257665" y="461283"/>
            <a:ext cx="1768000" cy="1047800"/>
          </a:xfrm>
          <a:prstGeom prst="rect">
            <a:avLst/>
          </a:prstGeom>
          <a:noFill/>
          <a:ln>
            <a:noFill/>
          </a:ln>
        </p:spPr>
      </p:pic>
      <p:pic>
        <p:nvPicPr>
          <p:cNvPr id="70" name="Google Shape;70;p8"/>
          <p:cNvPicPr preferRelativeResize="0"/>
          <p:nvPr/>
        </p:nvPicPr>
        <p:blipFill>
          <a:blip r:embed="rId4">
            <a:alphaModFix/>
          </a:blip>
          <a:stretch>
            <a:fillRect/>
          </a:stretch>
        </p:blipFill>
        <p:spPr>
          <a:xfrm rot="10800000">
            <a:off x="7890675" y="0"/>
            <a:ext cx="1251550" cy="1251550"/>
          </a:xfrm>
          <a:prstGeom prst="rect">
            <a:avLst/>
          </a:prstGeom>
          <a:noFill/>
          <a:ln>
            <a:noFill/>
          </a:ln>
        </p:spPr>
      </p:pic>
      <p:grpSp>
        <p:nvGrpSpPr>
          <p:cNvPr id="71" name="Google Shape;71;p8"/>
          <p:cNvGrpSpPr/>
          <p:nvPr/>
        </p:nvGrpSpPr>
        <p:grpSpPr>
          <a:xfrm>
            <a:off x="3881699" y="4752250"/>
            <a:ext cx="5260526" cy="388025"/>
            <a:chOff x="3881699" y="4752250"/>
            <a:chExt cx="5260526" cy="388025"/>
          </a:xfrm>
        </p:grpSpPr>
        <p:pic>
          <p:nvPicPr>
            <p:cNvPr id="72" name="Google Shape;72;p8"/>
            <p:cNvPicPr preferRelativeResize="0"/>
            <p:nvPr/>
          </p:nvPicPr>
          <p:blipFill>
            <a:blip r:embed="rId5">
              <a:alphaModFix/>
            </a:blip>
            <a:stretch>
              <a:fillRect/>
            </a:stretch>
          </p:blipFill>
          <p:spPr>
            <a:xfrm rot="10800000">
              <a:off x="3881699" y="4752250"/>
              <a:ext cx="5260526" cy="388025"/>
            </a:xfrm>
            <a:prstGeom prst="rect">
              <a:avLst/>
            </a:prstGeom>
            <a:noFill/>
            <a:ln>
              <a:noFill/>
            </a:ln>
          </p:spPr>
        </p:pic>
        <p:pic>
          <p:nvPicPr>
            <p:cNvPr id="73" name="Google Shape;73;p8"/>
            <p:cNvPicPr preferRelativeResize="0"/>
            <p:nvPr/>
          </p:nvPicPr>
          <p:blipFill>
            <a:blip r:embed="rId6">
              <a:alphaModFix/>
            </a:blip>
            <a:stretch>
              <a:fillRect/>
            </a:stretch>
          </p:blipFill>
          <p:spPr>
            <a:xfrm rot="10800000">
              <a:off x="7293388" y="4911768"/>
              <a:ext cx="1585464" cy="69000"/>
            </a:xfrm>
            <a:prstGeom prst="rect">
              <a:avLst/>
            </a:prstGeom>
            <a:noFill/>
            <a:ln>
              <a:noFill/>
            </a:ln>
          </p:spPr>
        </p:pic>
      </p:grpSp>
    </p:spTree>
  </p:cSld>
  <p:clrMapOvr>
    <a:masterClrMapping/>
  </p:clrMapOvr>
  <mc:AlternateContent xmlns:mc="http://schemas.openxmlformats.org/markup-compatibility/2006">
    <mc:Choice xmlns:p15="http://schemas.microsoft.com/office/powerpoint/2012/main" Requires="p15">
      <p:transition>
        <p15:prstTrans prst="peelOff"/>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pic>
        <p:nvPicPr>
          <p:cNvPr id="75" name="Google Shape;75;p9"/>
          <p:cNvPicPr preferRelativeResize="0"/>
          <p:nvPr/>
        </p:nvPicPr>
        <p:blipFill>
          <a:blip r:embed="rId2">
            <a:alphaModFix/>
          </a:blip>
          <a:stretch>
            <a:fillRect/>
          </a:stretch>
        </p:blipFill>
        <p:spPr>
          <a:xfrm>
            <a:off x="-25" y="0"/>
            <a:ext cx="9144000" cy="5143500"/>
          </a:xfrm>
          <a:prstGeom prst="rect">
            <a:avLst/>
          </a:prstGeom>
          <a:noFill/>
          <a:ln>
            <a:noFill/>
          </a:ln>
        </p:spPr>
      </p:pic>
      <p:sp>
        <p:nvSpPr>
          <p:cNvPr id="76" name="Google Shape;76;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77" name="Google Shape;77;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grpSp>
        <p:nvGrpSpPr>
          <p:cNvPr id="78" name="Google Shape;78;p9"/>
          <p:cNvGrpSpPr/>
          <p:nvPr/>
        </p:nvGrpSpPr>
        <p:grpSpPr>
          <a:xfrm>
            <a:off x="-1" y="2100"/>
            <a:ext cx="9144001" cy="5141388"/>
            <a:chOff x="-1" y="2100"/>
            <a:chExt cx="9144001" cy="5141388"/>
          </a:xfrm>
        </p:grpSpPr>
        <p:pic>
          <p:nvPicPr>
            <p:cNvPr id="79" name="Google Shape;79;p9"/>
            <p:cNvPicPr preferRelativeResize="0"/>
            <p:nvPr/>
          </p:nvPicPr>
          <p:blipFill>
            <a:blip r:embed="rId3">
              <a:alphaModFix/>
            </a:blip>
            <a:stretch>
              <a:fillRect/>
            </a:stretch>
          </p:blipFill>
          <p:spPr>
            <a:xfrm rot="5400000" flipH="1">
              <a:off x="8171225" y="2100"/>
              <a:ext cx="972775" cy="972775"/>
            </a:xfrm>
            <a:prstGeom prst="rect">
              <a:avLst/>
            </a:prstGeom>
            <a:noFill/>
            <a:ln>
              <a:noFill/>
            </a:ln>
          </p:spPr>
        </p:pic>
        <p:pic>
          <p:nvPicPr>
            <p:cNvPr id="80" name="Google Shape;80;p9"/>
            <p:cNvPicPr preferRelativeResize="0"/>
            <p:nvPr/>
          </p:nvPicPr>
          <p:blipFill>
            <a:blip r:embed="rId4">
              <a:alphaModFix/>
            </a:blip>
            <a:stretch>
              <a:fillRect/>
            </a:stretch>
          </p:blipFill>
          <p:spPr>
            <a:xfrm rot="5400000" flipH="1">
              <a:off x="-1" y="4170713"/>
              <a:ext cx="972775" cy="972775"/>
            </a:xfrm>
            <a:prstGeom prst="rect">
              <a:avLst/>
            </a:prstGeom>
            <a:noFill/>
            <a:ln>
              <a:noFill/>
            </a:ln>
          </p:spPr>
        </p:pic>
      </p:grpSp>
      <p:grpSp>
        <p:nvGrpSpPr>
          <p:cNvPr id="81" name="Google Shape;81;p9"/>
          <p:cNvGrpSpPr/>
          <p:nvPr/>
        </p:nvGrpSpPr>
        <p:grpSpPr>
          <a:xfrm rot="10800000">
            <a:off x="0" y="2100"/>
            <a:ext cx="4881173" cy="365700"/>
            <a:chOff x="4261050" y="4610675"/>
            <a:chExt cx="4881173" cy="365700"/>
          </a:xfrm>
        </p:grpSpPr>
        <p:pic>
          <p:nvPicPr>
            <p:cNvPr id="82" name="Google Shape;82;p9"/>
            <p:cNvPicPr preferRelativeResize="0"/>
            <p:nvPr/>
          </p:nvPicPr>
          <p:blipFill>
            <a:blip r:embed="rId5">
              <a:alphaModFix/>
            </a:blip>
            <a:stretch>
              <a:fillRect/>
            </a:stretch>
          </p:blipFill>
          <p:spPr>
            <a:xfrm rot="10800000">
              <a:off x="4261050" y="4610675"/>
              <a:ext cx="4881173" cy="365700"/>
            </a:xfrm>
            <a:prstGeom prst="rect">
              <a:avLst/>
            </a:prstGeom>
            <a:noFill/>
            <a:ln>
              <a:noFill/>
            </a:ln>
          </p:spPr>
        </p:pic>
        <p:pic>
          <p:nvPicPr>
            <p:cNvPr id="83" name="Google Shape;83;p9"/>
            <p:cNvPicPr preferRelativeResize="0"/>
            <p:nvPr/>
          </p:nvPicPr>
          <p:blipFill>
            <a:blip r:embed="rId6">
              <a:alphaModFix/>
            </a:blip>
            <a:stretch>
              <a:fillRect/>
            </a:stretch>
          </p:blipFill>
          <p:spPr>
            <a:xfrm rot="10800000">
              <a:off x="7293388" y="4759030"/>
              <a:ext cx="1585464" cy="69000"/>
            </a:xfrm>
            <a:prstGeom prst="rect">
              <a:avLst/>
            </a:prstGeom>
            <a:noFill/>
            <a:ln>
              <a:noFill/>
            </a:ln>
          </p:spPr>
        </p:pic>
      </p:grpSp>
    </p:spTree>
  </p:cSld>
  <p:clrMapOvr>
    <a:masterClrMapping/>
  </p:clrMapOvr>
  <mc:AlternateContent xmlns:mc="http://schemas.openxmlformats.org/markup-compatibility/2006">
    <mc:Choice xmlns:p15="http://schemas.microsoft.com/office/powerpoint/2012/main" Requires="p15">
      <p:transition>
        <p15:prstTrans prst="peelOff"/>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Google Shape;85;p10"/>
          <p:cNvSpPr>
            <a:spLocks noGrp="1"/>
          </p:cNvSpPr>
          <p:nvPr>
            <p:ph type="pic" idx="2"/>
          </p:nvPr>
        </p:nvSpPr>
        <p:spPr>
          <a:xfrm>
            <a:off x="0" y="0"/>
            <a:ext cx="9144000" cy="5143500"/>
          </a:xfrm>
          <a:prstGeom prst="rect">
            <a:avLst/>
          </a:prstGeom>
          <a:noFill/>
          <a:ln>
            <a:noFill/>
          </a:ln>
        </p:spPr>
      </p:sp>
      <p:sp>
        <p:nvSpPr>
          <p:cNvPr id="86" name="Google Shape;86;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Tree>
  </p:cSld>
  <p:clrMapOvr>
    <a:masterClrMapping/>
  </p:clrMapOvr>
  <mc:AlternateContent xmlns:mc="http://schemas.openxmlformats.org/markup-compatibility/2006">
    <mc:Choice xmlns:p15="http://schemas.microsoft.com/office/powerpoint/2012/main" Requires="p15">
      <p:transition>
        <p15:prstTrans prst="peelOff"/>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p15:prstTrans prst="peelOff"/>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ONE_COLUMN_TEXT_1">
    <p:spTree>
      <p:nvGrpSpPr>
        <p:cNvPr id="1" name="Shape 133"/>
        <p:cNvGrpSpPr/>
        <p:nvPr/>
      </p:nvGrpSpPr>
      <p:grpSpPr>
        <a:xfrm>
          <a:off x="0" y="0"/>
          <a:ext cx="0" cy="0"/>
          <a:chOff x="0" y="0"/>
          <a:chExt cx="0" cy="0"/>
        </a:xfrm>
      </p:grpSpPr>
      <p:pic>
        <p:nvPicPr>
          <p:cNvPr id="134" name="Google Shape;134;p15"/>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35" name="Google Shape;135;p15"/>
          <p:cNvSpPr txBox="1">
            <a:spLocks noGrp="1"/>
          </p:cNvSpPr>
          <p:nvPr>
            <p:ph type="title"/>
          </p:nvPr>
        </p:nvSpPr>
        <p:spPr>
          <a:xfrm>
            <a:off x="713225" y="987538"/>
            <a:ext cx="4294800" cy="10626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136" name="Google Shape;136;p15"/>
          <p:cNvSpPr txBox="1">
            <a:spLocks noGrp="1"/>
          </p:cNvSpPr>
          <p:nvPr>
            <p:ph type="subTitle" idx="1"/>
          </p:nvPr>
        </p:nvSpPr>
        <p:spPr>
          <a:xfrm>
            <a:off x="713225" y="2109663"/>
            <a:ext cx="4294800" cy="2503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AutoNum type="arabicPeriod"/>
              <a:defRPr/>
            </a:lvl1pPr>
            <a:lvl2pPr lvl="1" algn="ctr">
              <a:lnSpc>
                <a:spcPct val="100000"/>
              </a:lnSpc>
              <a:spcBef>
                <a:spcPts val="1000"/>
              </a:spcBef>
              <a:spcAft>
                <a:spcPts val="0"/>
              </a:spcAft>
              <a:buClr>
                <a:srgbClr val="E76A28"/>
              </a:buClr>
              <a:buSzPts val="1200"/>
              <a:buFont typeface="Nunito Light"/>
              <a:buAutoNum type="alphaLcPeriod"/>
              <a:defRPr/>
            </a:lvl2pPr>
            <a:lvl3pPr lvl="2" algn="ctr">
              <a:lnSpc>
                <a:spcPct val="100000"/>
              </a:lnSpc>
              <a:spcBef>
                <a:spcPts val="0"/>
              </a:spcBef>
              <a:spcAft>
                <a:spcPts val="0"/>
              </a:spcAft>
              <a:buClr>
                <a:srgbClr val="E76A28"/>
              </a:buClr>
              <a:buSzPts val="1200"/>
              <a:buFont typeface="Nunito Light"/>
              <a:buAutoNum type="romanLcPeriod"/>
              <a:defRPr/>
            </a:lvl3pPr>
            <a:lvl4pPr lvl="3" algn="ctr">
              <a:lnSpc>
                <a:spcPct val="100000"/>
              </a:lnSpc>
              <a:spcBef>
                <a:spcPts val="0"/>
              </a:spcBef>
              <a:spcAft>
                <a:spcPts val="0"/>
              </a:spcAft>
              <a:buClr>
                <a:srgbClr val="E76A28"/>
              </a:buClr>
              <a:buSzPts val="1200"/>
              <a:buFont typeface="Nunito Light"/>
              <a:buAutoNum type="arabicPeriod"/>
              <a:defRPr/>
            </a:lvl4pPr>
            <a:lvl5pPr lvl="4" algn="ctr">
              <a:lnSpc>
                <a:spcPct val="100000"/>
              </a:lnSpc>
              <a:spcBef>
                <a:spcPts val="0"/>
              </a:spcBef>
              <a:spcAft>
                <a:spcPts val="0"/>
              </a:spcAft>
              <a:buClr>
                <a:srgbClr val="E76A28"/>
              </a:buClr>
              <a:buSzPts val="1200"/>
              <a:buFont typeface="Nunito Light"/>
              <a:buAutoNum type="alphaLcPeriod"/>
              <a:defRPr/>
            </a:lvl5pPr>
            <a:lvl6pPr lvl="5" algn="ctr">
              <a:lnSpc>
                <a:spcPct val="100000"/>
              </a:lnSpc>
              <a:spcBef>
                <a:spcPts val="0"/>
              </a:spcBef>
              <a:spcAft>
                <a:spcPts val="0"/>
              </a:spcAft>
              <a:buClr>
                <a:srgbClr val="999999"/>
              </a:buClr>
              <a:buSzPts val="1200"/>
              <a:buFont typeface="Nunito Light"/>
              <a:buAutoNum type="romanLcPeriod"/>
              <a:defRPr/>
            </a:lvl6pPr>
            <a:lvl7pPr lvl="6" algn="ctr">
              <a:lnSpc>
                <a:spcPct val="100000"/>
              </a:lnSpc>
              <a:spcBef>
                <a:spcPts val="0"/>
              </a:spcBef>
              <a:spcAft>
                <a:spcPts val="0"/>
              </a:spcAft>
              <a:buClr>
                <a:srgbClr val="999999"/>
              </a:buClr>
              <a:buSzPts val="1200"/>
              <a:buFont typeface="Nunito Light"/>
              <a:buAutoNum type="arabicPeriod"/>
              <a:defRPr/>
            </a:lvl7pPr>
            <a:lvl8pPr lvl="7" algn="ctr">
              <a:lnSpc>
                <a:spcPct val="100000"/>
              </a:lnSpc>
              <a:spcBef>
                <a:spcPts val="0"/>
              </a:spcBef>
              <a:spcAft>
                <a:spcPts val="0"/>
              </a:spcAft>
              <a:buClr>
                <a:srgbClr val="999999"/>
              </a:buClr>
              <a:buSzPts val="1200"/>
              <a:buFont typeface="Nunito Light"/>
              <a:buAutoNum type="alphaLcPeriod"/>
              <a:defRPr/>
            </a:lvl8pPr>
            <a:lvl9pPr lvl="8" algn="ctr">
              <a:lnSpc>
                <a:spcPct val="100000"/>
              </a:lnSpc>
              <a:spcBef>
                <a:spcPts val="0"/>
              </a:spcBef>
              <a:spcAft>
                <a:spcPts val="0"/>
              </a:spcAft>
              <a:buClr>
                <a:srgbClr val="999999"/>
              </a:buClr>
              <a:buSzPts val="1200"/>
              <a:buFont typeface="Nunito Light"/>
              <a:buAutoNum type="romanLcPeriod"/>
              <a:defRPr/>
            </a:lvl9pPr>
          </a:lstStyle>
          <a:p>
            <a:r>
              <a:rPr lang="en-US"/>
              <a:t>Click to edit Master subtitle style</a:t>
            </a:r>
            <a:endParaRPr/>
          </a:p>
        </p:txBody>
      </p:sp>
      <p:sp>
        <p:nvSpPr>
          <p:cNvPr id="137" name="Google Shape;137;p15"/>
          <p:cNvSpPr>
            <a:spLocks noGrp="1"/>
          </p:cNvSpPr>
          <p:nvPr>
            <p:ph type="pic" idx="2"/>
          </p:nvPr>
        </p:nvSpPr>
        <p:spPr>
          <a:xfrm>
            <a:off x="5643775" y="539500"/>
            <a:ext cx="2787000" cy="4064400"/>
          </a:xfrm>
          <a:prstGeom prst="round2DiagRect">
            <a:avLst>
              <a:gd name="adj1" fmla="val 16667"/>
              <a:gd name="adj2" fmla="val 0"/>
            </a:avLst>
          </a:prstGeom>
          <a:noFill/>
          <a:ln>
            <a:noFill/>
          </a:ln>
        </p:spPr>
      </p:sp>
      <p:pic>
        <p:nvPicPr>
          <p:cNvPr id="138" name="Google Shape;138;p15"/>
          <p:cNvPicPr preferRelativeResize="0"/>
          <p:nvPr/>
        </p:nvPicPr>
        <p:blipFill>
          <a:blip r:embed="rId3">
            <a:alphaModFix/>
          </a:blip>
          <a:stretch>
            <a:fillRect/>
          </a:stretch>
        </p:blipFill>
        <p:spPr>
          <a:xfrm rot="-5400000" flipH="1">
            <a:off x="-25" y="4170725"/>
            <a:ext cx="972775" cy="972775"/>
          </a:xfrm>
          <a:prstGeom prst="rect">
            <a:avLst/>
          </a:prstGeom>
          <a:noFill/>
          <a:ln>
            <a:noFill/>
          </a:ln>
        </p:spPr>
      </p:pic>
      <p:pic>
        <p:nvPicPr>
          <p:cNvPr id="139" name="Google Shape;139;p15"/>
          <p:cNvPicPr preferRelativeResize="0"/>
          <p:nvPr/>
        </p:nvPicPr>
        <p:blipFill rotWithShape="1">
          <a:blip r:embed="rId4">
            <a:alphaModFix/>
          </a:blip>
          <a:srcRect t="129" b="129"/>
          <a:stretch/>
        </p:blipFill>
        <p:spPr>
          <a:xfrm rot="-5400000">
            <a:off x="7509601" y="3503753"/>
            <a:ext cx="1716695" cy="1307947"/>
          </a:xfrm>
          <a:prstGeom prst="rect">
            <a:avLst/>
          </a:prstGeom>
          <a:noFill/>
          <a:ln>
            <a:noFill/>
          </a:ln>
        </p:spPr>
      </p:pic>
      <p:grpSp>
        <p:nvGrpSpPr>
          <p:cNvPr id="140" name="Google Shape;140;p15"/>
          <p:cNvGrpSpPr/>
          <p:nvPr/>
        </p:nvGrpSpPr>
        <p:grpSpPr>
          <a:xfrm>
            <a:off x="0" y="0"/>
            <a:ext cx="5837899" cy="536050"/>
            <a:chOff x="0" y="0"/>
            <a:chExt cx="5837899" cy="536050"/>
          </a:xfrm>
        </p:grpSpPr>
        <p:pic>
          <p:nvPicPr>
            <p:cNvPr id="141" name="Google Shape;141;p15"/>
            <p:cNvPicPr preferRelativeResize="0"/>
            <p:nvPr/>
          </p:nvPicPr>
          <p:blipFill>
            <a:blip r:embed="rId5">
              <a:alphaModFix/>
            </a:blip>
            <a:stretch>
              <a:fillRect/>
            </a:stretch>
          </p:blipFill>
          <p:spPr>
            <a:xfrm>
              <a:off x="0" y="0"/>
              <a:ext cx="5837899" cy="536050"/>
            </a:xfrm>
            <a:prstGeom prst="rect">
              <a:avLst/>
            </a:prstGeom>
            <a:noFill/>
            <a:ln>
              <a:noFill/>
            </a:ln>
          </p:spPr>
        </p:pic>
        <p:pic>
          <p:nvPicPr>
            <p:cNvPr id="142" name="Google Shape;142;p15"/>
            <p:cNvPicPr preferRelativeResize="0"/>
            <p:nvPr/>
          </p:nvPicPr>
          <p:blipFill>
            <a:blip r:embed="rId6">
              <a:alphaModFix/>
            </a:blip>
            <a:stretch>
              <a:fillRect/>
            </a:stretch>
          </p:blipFill>
          <p:spPr>
            <a:xfrm>
              <a:off x="265125" y="246605"/>
              <a:ext cx="1585464" cy="69000"/>
            </a:xfrm>
            <a:prstGeom prst="rect">
              <a:avLst/>
            </a:prstGeom>
            <a:noFill/>
            <a:ln>
              <a:noFill/>
            </a:ln>
          </p:spPr>
        </p:pic>
      </p:grpSp>
      <p:sp>
        <p:nvSpPr>
          <p:cNvPr id="143" name="Google Shape;143;p15"/>
          <p:cNvSpPr txBox="1">
            <a:spLocks noGrp="1"/>
          </p:cNvSpPr>
          <p:nvPr>
            <p:ph type="subTitle" idx="3"/>
          </p:nvPr>
        </p:nvSpPr>
        <p:spPr>
          <a:xfrm>
            <a:off x="713225" y="2109675"/>
            <a:ext cx="4294800" cy="2503500"/>
          </a:xfrm>
          <a:prstGeom prst="rect">
            <a:avLst/>
          </a:prstGeom>
        </p:spPr>
        <p:txBody>
          <a:bodyPr spcFirstLastPara="1" wrap="square" lIns="91425" tIns="91425" rIns="91425" bIns="91425" anchor="t" anchorCtr="0">
            <a:noAutofit/>
          </a:bodyPr>
          <a:lstStyle>
            <a:lvl1pPr lvl="0">
              <a:spcBef>
                <a:spcPts val="0"/>
              </a:spcBef>
              <a:spcAft>
                <a:spcPts val="0"/>
              </a:spcAft>
              <a:buSzPts val="1200"/>
              <a:buAutoNum type="arabicPeriod"/>
              <a:defRPr/>
            </a:lvl1pPr>
            <a:lvl2pPr lvl="1">
              <a:spcBef>
                <a:spcPts val="1000"/>
              </a:spcBef>
              <a:spcAft>
                <a:spcPts val="0"/>
              </a:spcAft>
              <a:buClr>
                <a:srgbClr val="E76A28"/>
              </a:buClr>
              <a:buSzPts val="1200"/>
              <a:buFont typeface="Nunito Light"/>
              <a:buAutoNum type="alphaLcPeriod"/>
              <a:defRPr/>
            </a:lvl2pPr>
            <a:lvl3pPr lvl="2">
              <a:spcBef>
                <a:spcPts val="0"/>
              </a:spcBef>
              <a:spcAft>
                <a:spcPts val="0"/>
              </a:spcAft>
              <a:buClr>
                <a:srgbClr val="E76A28"/>
              </a:buClr>
              <a:buSzPts val="1200"/>
              <a:buFont typeface="Nunito Light"/>
              <a:buAutoNum type="romanLcPeriod"/>
              <a:defRPr/>
            </a:lvl3pPr>
            <a:lvl4pPr lvl="3">
              <a:spcBef>
                <a:spcPts val="0"/>
              </a:spcBef>
              <a:spcAft>
                <a:spcPts val="0"/>
              </a:spcAft>
              <a:buClr>
                <a:srgbClr val="E76A28"/>
              </a:buClr>
              <a:buSzPts val="1200"/>
              <a:buFont typeface="Nunito Light"/>
              <a:buAutoNum type="arabicPeriod"/>
              <a:defRPr/>
            </a:lvl4pPr>
            <a:lvl5pPr lvl="4">
              <a:spcBef>
                <a:spcPts val="0"/>
              </a:spcBef>
              <a:spcAft>
                <a:spcPts val="0"/>
              </a:spcAft>
              <a:buClr>
                <a:srgbClr val="E76A28"/>
              </a:buClr>
              <a:buSzPts val="1200"/>
              <a:buFont typeface="Nunito Light"/>
              <a:buAutoNum type="alphaLcPeriod"/>
              <a:defRPr/>
            </a:lvl5pPr>
            <a:lvl6pPr lvl="5">
              <a:spcBef>
                <a:spcPts val="0"/>
              </a:spcBef>
              <a:spcAft>
                <a:spcPts val="0"/>
              </a:spcAft>
              <a:buClr>
                <a:srgbClr val="999999"/>
              </a:buClr>
              <a:buSzPts val="1200"/>
              <a:buFont typeface="Nunito Light"/>
              <a:buAutoNum type="romanLcPeriod"/>
              <a:defRPr/>
            </a:lvl6pPr>
            <a:lvl7pPr lvl="6">
              <a:spcBef>
                <a:spcPts val="0"/>
              </a:spcBef>
              <a:spcAft>
                <a:spcPts val="0"/>
              </a:spcAft>
              <a:buClr>
                <a:srgbClr val="999999"/>
              </a:buClr>
              <a:buSzPts val="1200"/>
              <a:buFont typeface="Nunito Light"/>
              <a:buAutoNum type="arabicPeriod"/>
              <a:defRPr/>
            </a:lvl7pPr>
            <a:lvl8pPr lvl="7">
              <a:spcBef>
                <a:spcPts val="0"/>
              </a:spcBef>
              <a:spcAft>
                <a:spcPts val="0"/>
              </a:spcAft>
              <a:buClr>
                <a:srgbClr val="999999"/>
              </a:buClr>
              <a:buSzPts val="1200"/>
              <a:buFont typeface="Nunito Light"/>
              <a:buAutoNum type="alphaLcPeriod"/>
              <a:defRPr/>
            </a:lvl8pPr>
            <a:lvl9pPr lvl="8">
              <a:spcBef>
                <a:spcPts val="0"/>
              </a:spcBef>
              <a:spcAft>
                <a:spcPts val="0"/>
              </a:spcAft>
              <a:buClr>
                <a:srgbClr val="999999"/>
              </a:buClr>
              <a:buSzPts val="1200"/>
              <a:buFont typeface="Nunito Light"/>
              <a:buAutoNum type="romanLcPeriod"/>
              <a:defRPr/>
            </a:lvl9pPr>
          </a:lstStyle>
          <a:p>
            <a:r>
              <a:rPr lang="en-US"/>
              <a:t>Click to edit Master subtitle style</a:t>
            </a:r>
            <a:endParaRPr/>
          </a:p>
        </p:txBody>
      </p:sp>
    </p:spTree>
  </p:cSld>
  <p:clrMapOvr>
    <a:masterClrMapping/>
  </p:clrMapOvr>
  <mc:AlternateContent xmlns:mc="http://schemas.openxmlformats.org/markup-compatibility/2006">
    <mc:Choice xmlns:p15="http://schemas.microsoft.com/office/powerpoint/2012/main" Requires="p15">
      <p:transition>
        <p15:prstTrans prst="peelOff"/>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10">
    <p:spTree>
      <p:nvGrpSpPr>
        <p:cNvPr id="1" name="Shape 162"/>
        <p:cNvGrpSpPr/>
        <p:nvPr/>
      </p:nvGrpSpPr>
      <p:grpSpPr>
        <a:xfrm>
          <a:off x="0" y="0"/>
          <a:ext cx="0" cy="0"/>
          <a:chOff x="0" y="0"/>
          <a:chExt cx="0" cy="0"/>
        </a:xfrm>
      </p:grpSpPr>
      <p:pic>
        <p:nvPicPr>
          <p:cNvPr id="163" name="Google Shape;163;p18"/>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64" name="Google Shape;164;p1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grpSp>
        <p:nvGrpSpPr>
          <p:cNvPr id="165" name="Google Shape;165;p18"/>
          <p:cNvGrpSpPr/>
          <p:nvPr/>
        </p:nvGrpSpPr>
        <p:grpSpPr>
          <a:xfrm flipH="1">
            <a:off x="2620475" y="0"/>
            <a:ext cx="6523526" cy="369900"/>
            <a:chOff x="0" y="0"/>
            <a:chExt cx="6523526" cy="369900"/>
          </a:xfrm>
        </p:grpSpPr>
        <p:pic>
          <p:nvPicPr>
            <p:cNvPr id="166" name="Google Shape;166;p18"/>
            <p:cNvPicPr preferRelativeResize="0"/>
            <p:nvPr/>
          </p:nvPicPr>
          <p:blipFill>
            <a:blip r:embed="rId3">
              <a:alphaModFix/>
            </a:blip>
            <a:stretch>
              <a:fillRect/>
            </a:stretch>
          </p:blipFill>
          <p:spPr>
            <a:xfrm>
              <a:off x="0" y="0"/>
              <a:ext cx="6523526" cy="369900"/>
            </a:xfrm>
            <a:prstGeom prst="rect">
              <a:avLst/>
            </a:prstGeom>
            <a:noFill/>
            <a:ln>
              <a:noFill/>
            </a:ln>
          </p:spPr>
        </p:pic>
        <p:pic>
          <p:nvPicPr>
            <p:cNvPr id="167" name="Google Shape;167;p18"/>
            <p:cNvPicPr preferRelativeResize="0"/>
            <p:nvPr/>
          </p:nvPicPr>
          <p:blipFill>
            <a:blip r:embed="rId4">
              <a:alphaModFix/>
            </a:blip>
            <a:stretch>
              <a:fillRect/>
            </a:stretch>
          </p:blipFill>
          <p:spPr>
            <a:xfrm>
              <a:off x="265125" y="150455"/>
              <a:ext cx="1585464" cy="69000"/>
            </a:xfrm>
            <a:prstGeom prst="rect">
              <a:avLst/>
            </a:prstGeom>
            <a:noFill/>
            <a:ln>
              <a:noFill/>
            </a:ln>
          </p:spPr>
        </p:pic>
      </p:grpSp>
      <p:grpSp>
        <p:nvGrpSpPr>
          <p:cNvPr id="168" name="Google Shape;168;p18"/>
          <p:cNvGrpSpPr/>
          <p:nvPr/>
        </p:nvGrpSpPr>
        <p:grpSpPr>
          <a:xfrm flipH="1">
            <a:off x="0" y="0"/>
            <a:ext cx="9144000" cy="5143512"/>
            <a:chOff x="0" y="0"/>
            <a:chExt cx="9144000" cy="5143512"/>
          </a:xfrm>
        </p:grpSpPr>
        <p:pic>
          <p:nvPicPr>
            <p:cNvPr id="169" name="Google Shape;169;p18"/>
            <p:cNvPicPr preferRelativeResize="0"/>
            <p:nvPr/>
          </p:nvPicPr>
          <p:blipFill>
            <a:blip r:embed="rId5">
              <a:alphaModFix/>
            </a:blip>
            <a:stretch>
              <a:fillRect/>
            </a:stretch>
          </p:blipFill>
          <p:spPr>
            <a:xfrm>
              <a:off x="8171225" y="0"/>
              <a:ext cx="972775" cy="972775"/>
            </a:xfrm>
            <a:prstGeom prst="rect">
              <a:avLst/>
            </a:prstGeom>
            <a:noFill/>
            <a:ln>
              <a:noFill/>
            </a:ln>
          </p:spPr>
        </p:pic>
        <p:pic>
          <p:nvPicPr>
            <p:cNvPr id="170" name="Google Shape;170;p18"/>
            <p:cNvPicPr preferRelativeResize="0"/>
            <p:nvPr/>
          </p:nvPicPr>
          <p:blipFill>
            <a:blip r:embed="rId6">
              <a:alphaModFix/>
            </a:blip>
            <a:stretch>
              <a:fillRect/>
            </a:stretch>
          </p:blipFill>
          <p:spPr>
            <a:xfrm>
              <a:off x="0" y="4170737"/>
              <a:ext cx="972775" cy="972775"/>
            </a:xfrm>
            <a:prstGeom prst="rect">
              <a:avLst/>
            </a:prstGeom>
            <a:noFill/>
            <a:ln>
              <a:noFill/>
            </a:ln>
          </p:spPr>
        </p:pic>
      </p:grpSp>
      <p:sp>
        <p:nvSpPr>
          <p:cNvPr id="171" name="Google Shape;171;p18"/>
          <p:cNvSpPr txBox="1">
            <a:spLocks noGrp="1"/>
          </p:cNvSpPr>
          <p:nvPr>
            <p:ph type="body" idx="1"/>
          </p:nvPr>
        </p:nvSpPr>
        <p:spPr>
          <a:xfrm>
            <a:off x="2145600" y="2101875"/>
            <a:ext cx="4852800" cy="17631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Font typeface="Nunito Light"/>
              <a:buChar char="●"/>
              <a:defRPr/>
            </a:lvl1pPr>
            <a:lvl2pPr marL="914400" lvl="1" indent="-304800">
              <a:lnSpc>
                <a:spcPct val="100000"/>
              </a:lnSpc>
              <a:spcBef>
                <a:spcPts val="0"/>
              </a:spcBef>
              <a:spcAft>
                <a:spcPts val="0"/>
              </a:spcAft>
              <a:buSzPts val="1200"/>
              <a:buFont typeface="Nunito Light"/>
              <a:buChar char="○"/>
              <a:defRPr/>
            </a:lvl2pPr>
            <a:lvl3pPr marL="1371600" lvl="2" indent="-304800">
              <a:lnSpc>
                <a:spcPct val="100000"/>
              </a:lnSpc>
              <a:spcBef>
                <a:spcPts val="0"/>
              </a:spcBef>
              <a:spcAft>
                <a:spcPts val="0"/>
              </a:spcAft>
              <a:buSzPts val="1200"/>
              <a:buFont typeface="Nunito Light"/>
              <a:buChar char="■"/>
              <a:defRPr/>
            </a:lvl3pPr>
            <a:lvl4pPr marL="1828800" lvl="3" indent="-304800">
              <a:lnSpc>
                <a:spcPct val="100000"/>
              </a:lnSpc>
              <a:spcBef>
                <a:spcPts val="0"/>
              </a:spcBef>
              <a:spcAft>
                <a:spcPts val="0"/>
              </a:spcAft>
              <a:buSzPts val="1200"/>
              <a:buFont typeface="Nunito Light"/>
              <a:buChar char="●"/>
              <a:defRPr/>
            </a:lvl4pPr>
            <a:lvl5pPr marL="2286000" lvl="4" indent="-304800">
              <a:lnSpc>
                <a:spcPct val="100000"/>
              </a:lnSpc>
              <a:spcBef>
                <a:spcPts val="0"/>
              </a:spcBef>
              <a:spcAft>
                <a:spcPts val="0"/>
              </a:spcAft>
              <a:buSzPts val="1200"/>
              <a:buFont typeface="Nunito Light"/>
              <a:buChar char="○"/>
              <a:defRPr/>
            </a:lvl5pPr>
            <a:lvl6pPr marL="2743200" lvl="5" indent="-304800">
              <a:lnSpc>
                <a:spcPct val="100000"/>
              </a:lnSpc>
              <a:spcBef>
                <a:spcPts val="0"/>
              </a:spcBef>
              <a:spcAft>
                <a:spcPts val="0"/>
              </a:spcAft>
              <a:buSzPts val="1200"/>
              <a:buFont typeface="Nunito Light"/>
              <a:buChar char="■"/>
              <a:defRPr/>
            </a:lvl6pPr>
            <a:lvl7pPr marL="3200400" lvl="6" indent="-304800">
              <a:lnSpc>
                <a:spcPct val="100000"/>
              </a:lnSpc>
              <a:spcBef>
                <a:spcPts val="0"/>
              </a:spcBef>
              <a:spcAft>
                <a:spcPts val="0"/>
              </a:spcAft>
              <a:buSzPts val="1200"/>
              <a:buFont typeface="Nunito Light"/>
              <a:buChar char="●"/>
              <a:defRPr/>
            </a:lvl7pPr>
            <a:lvl8pPr marL="3657600" lvl="7" indent="-304800">
              <a:lnSpc>
                <a:spcPct val="100000"/>
              </a:lnSpc>
              <a:spcBef>
                <a:spcPts val="0"/>
              </a:spcBef>
              <a:spcAft>
                <a:spcPts val="0"/>
              </a:spcAft>
              <a:buSzPts val="1200"/>
              <a:buFont typeface="Nunito Light"/>
              <a:buChar char="○"/>
              <a:defRPr/>
            </a:lvl8pPr>
            <a:lvl9pPr marL="4114800" lvl="8" indent="-304800">
              <a:lnSpc>
                <a:spcPct val="100000"/>
              </a:lnSpc>
              <a:spcBef>
                <a:spcPts val="0"/>
              </a:spcBef>
              <a:spcAft>
                <a:spcPts val="0"/>
              </a:spcAft>
              <a:buSzPts val="1200"/>
              <a:buFont typeface="Nunito Light"/>
              <a:buChar char="■"/>
              <a:defRPr/>
            </a:lvl9pPr>
          </a:lstStyle>
          <a:p>
            <a:pPr lvl="0"/>
            <a:r>
              <a:rPr lang="en-US"/>
              <a:t>Click to edit Master text styles</a:t>
            </a:r>
          </a:p>
        </p:txBody>
      </p:sp>
      <p:sp>
        <p:nvSpPr>
          <p:cNvPr id="172" name="Google Shape;172;p18"/>
          <p:cNvSpPr txBox="1">
            <a:spLocks noGrp="1"/>
          </p:cNvSpPr>
          <p:nvPr>
            <p:ph type="subTitle" idx="2"/>
          </p:nvPr>
        </p:nvSpPr>
        <p:spPr>
          <a:xfrm>
            <a:off x="2145600" y="2101150"/>
            <a:ext cx="4852800" cy="1763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r>
              <a:rPr lang="en-US"/>
              <a:t>Click to edit Master subtitle style</a:t>
            </a:r>
            <a:endParaRPr/>
          </a:p>
        </p:txBody>
      </p:sp>
    </p:spTree>
  </p:cSld>
  <p:clrMapOvr>
    <a:masterClrMapping/>
  </p:clrMapOvr>
  <mc:AlternateContent xmlns:mc="http://schemas.openxmlformats.org/markup-compatibility/2006">
    <mc:Choice xmlns:p15="http://schemas.microsoft.com/office/powerpoint/2012/main" Requires="p15">
      <p:transition>
        <p15:prstTrans prst="peelOff"/>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tx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2pPr>
            <a:lvl3pPr lvl="2"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3pPr>
            <a:lvl4pPr lvl="3"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4pPr>
            <a:lvl5pPr lvl="4"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5pPr>
            <a:lvl6pPr lvl="5"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6pPr>
            <a:lvl7pPr lvl="6"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7pPr>
            <a:lvl8pPr lvl="7"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8pPr>
            <a:lvl9pPr lvl="8"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1pPr>
            <a:lvl2pPr marL="914400" lvl="1"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2pPr>
            <a:lvl3pPr marL="1371600" lvl="2"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3pPr>
            <a:lvl4pPr marL="1828800" lvl="3"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4pPr>
            <a:lvl5pPr marL="2286000" lvl="4"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5pPr>
            <a:lvl6pPr marL="2743200" lvl="5"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6pPr>
            <a:lvl7pPr marL="3200400" lvl="6"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7pPr>
            <a:lvl8pPr marL="3657600" lvl="7"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8pPr>
            <a:lvl9pPr marL="4114800" lvl="8"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8" r:id="rId7"/>
    <p:sldLayoutId id="2147483661" r:id="rId8"/>
    <p:sldLayoutId id="2147483664" r:id="rId9"/>
    <p:sldLayoutId id="2147483665" r:id="rId10"/>
    <p:sldLayoutId id="2147483666" r:id="rId11"/>
    <p:sldLayoutId id="2147483667" r:id="rId12"/>
    <p:sldLayoutId id="2147483668" r:id="rId13"/>
    <p:sldLayoutId id="2147483671" r:id="rId14"/>
    <p:sldLayoutId id="2147483673" r:id="rId15"/>
    <p:sldLayoutId id="2147483676" r:id="rId16"/>
    <p:sldLayoutId id="2147483677" r:id="rId17"/>
  </p:sldLayoutIdLst>
  <mc:AlternateContent xmlns:mc="http://schemas.openxmlformats.org/markup-compatibility/2006">
    <mc:Choice xmlns:p15="http://schemas.microsoft.com/office/powerpoint/2012/main" Requires="p15">
      <p:transition>
        <p15:prstTrans prst="peelOff"/>
      </p:transition>
    </mc:Choice>
    <mc:Fallback>
      <p:transition>
        <p:fade/>
      </p:transition>
    </mc:Fallback>
  </mc:AlternateConten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mlgulb/creditcardfraud"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hyperlink" Target="https://www.researchgate.net/" TargetMode="External"/><Relationship Id="rId4" Type="http://schemas.openxmlformats.org/officeDocument/2006/relationships/hyperlink" Target="https://docs.streamlit.io/"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docs.google.com/spreadsheets/d/1tjGtREuh6z4IWrGHyHU-bi7XJysi9tIR2vZmQvQ3auE/copy#gid=1848306791" TargetMode="External"/><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ctrTitle"/>
          </p:nvPr>
        </p:nvSpPr>
        <p:spPr>
          <a:xfrm>
            <a:off x="972300" y="1690956"/>
            <a:ext cx="7199400" cy="147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CREDIT CARD</a:t>
            </a:r>
            <a:br>
              <a:rPr lang="en" dirty="0"/>
            </a:br>
            <a:r>
              <a:rPr lang="en" dirty="0"/>
              <a:t> FRAUD DETECTION</a:t>
            </a:r>
            <a:endParaRPr dirty="0"/>
          </a:p>
        </p:txBody>
      </p:sp>
      <p:sp>
        <p:nvSpPr>
          <p:cNvPr id="330" name="Google Shape;330;p35"/>
          <p:cNvSpPr txBox="1">
            <a:spLocks noGrp="1"/>
          </p:cNvSpPr>
          <p:nvPr>
            <p:ph type="subTitle" idx="1"/>
          </p:nvPr>
        </p:nvSpPr>
        <p:spPr>
          <a:xfrm>
            <a:off x="2306050" y="3168156"/>
            <a:ext cx="4531899" cy="42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t>A Machine Learning-Based Approach for Secure Transactions</a:t>
            </a:r>
            <a:endParaRPr sz="1100" dirty="0"/>
          </a:p>
        </p:txBody>
      </p:sp>
      <p:sp>
        <p:nvSpPr>
          <p:cNvPr id="2" name="Google Shape;330;p35">
            <a:extLst>
              <a:ext uri="{FF2B5EF4-FFF2-40B4-BE49-F238E27FC236}">
                <a16:creationId xmlns:a16="http://schemas.microsoft.com/office/drawing/2014/main" id="{C3055627-80EF-2B81-4937-2DE8E5F09B6E}"/>
              </a:ext>
            </a:extLst>
          </p:cNvPr>
          <p:cNvSpPr txBox="1">
            <a:spLocks/>
          </p:cNvSpPr>
          <p:nvPr/>
        </p:nvSpPr>
        <p:spPr>
          <a:xfrm>
            <a:off x="7288300" y="4640225"/>
            <a:ext cx="1855700" cy="503275"/>
          </a:xfrm>
          <a:prstGeom prst="rect">
            <a:avLst/>
          </a:prstGeom>
          <a:solidFill>
            <a:srgbClr val="26324A"/>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Poppins"/>
              <a:buNone/>
              <a:defRPr sz="14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0" indent="0" algn="l"/>
            <a:r>
              <a:rPr lang="en-GB" sz="1050" dirty="0">
                <a:solidFill>
                  <a:schemeClr val="accent2"/>
                </a:solidFill>
                <a:latin typeface="Nunito Light" pitchFamily="2" charset="0"/>
              </a:rPr>
              <a:t>Presented By: Pavithra Bhat</a:t>
            </a:r>
          </a:p>
          <a:p>
            <a:pPr marL="0" indent="0" algn="l"/>
            <a:r>
              <a:rPr lang="en-GB" sz="1050" dirty="0">
                <a:solidFill>
                  <a:schemeClr val="accent2"/>
                </a:solidFill>
                <a:latin typeface="Nunito Light" pitchFamily="2" charset="0"/>
              </a:rPr>
              <a:t>Date: 02-05-2025</a:t>
            </a:r>
          </a:p>
        </p:txBody>
      </p:sp>
    </p:spTree>
  </p:cSld>
  <p:clrMapOvr>
    <a:masterClrMapping/>
  </p:clrMapOvr>
  <mc:AlternateContent xmlns:mc="http://schemas.openxmlformats.org/markup-compatibility/2006">
    <mc:Choice xmlns:p15="http://schemas.microsoft.com/office/powerpoint/2012/main" Requires="p15">
      <p:transition>
        <p15:prstTrans prst="peelOff"/>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28" name="Google Shape;456;p44"/>
          <p:cNvSpPr txBox="1">
            <a:spLocks noGrp="1"/>
          </p:cNvSpPr>
          <p:nvPr>
            <p:ph type="title"/>
          </p:nvPr>
        </p:nvSpPr>
        <p:spPr>
          <a:xfrm>
            <a:off x="2098840" y="258912"/>
            <a:ext cx="4946319" cy="58411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RESULTS &amp; ANALYSIS</a:t>
            </a:r>
            <a:endParaRPr sz="3200" dirty="0"/>
          </a:p>
        </p:txBody>
      </p:sp>
      <p:sp>
        <p:nvSpPr>
          <p:cNvPr id="33" name="Google Shape;456;p44">
            <a:extLst>
              <a:ext uri="{FF2B5EF4-FFF2-40B4-BE49-F238E27FC236}">
                <a16:creationId xmlns:a16="http://schemas.microsoft.com/office/drawing/2014/main" id="{F8CF73B3-5ECB-6595-0505-34ED773DE1E4}"/>
              </a:ext>
            </a:extLst>
          </p:cNvPr>
          <p:cNvSpPr txBox="1">
            <a:spLocks/>
          </p:cNvSpPr>
          <p:nvPr/>
        </p:nvSpPr>
        <p:spPr>
          <a:xfrm>
            <a:off x="317055" y="1081138"/>
            <a:ext cx="3462736" cy="5841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r>
              <a:rPr lang="en-US" sz="1400" b="1" dirty="0"/>
              <a:t>Random Forest Accuracy with Resampling Techniques</a:t>
            </a:r>
          </a:p>
        </p:txBody>
      </p:sp>
      <p:sp>
        <p:nvSpPr>
          <p:cNvPr id="36" name="Title 1">
            <a:extLst>
              <a:ext uri="{FF2B5EF4-FFF2-40B4-BE49-F238E27FC236}">
                <a16:creationId xmlns:a16="http://schemas.microsoft.com/office/drawing/2014/main" id="{79AA02AB-6763-09F0-F1B9-34E7D670FCAB}"/>
              </a:ext>
            </a:extLst>
          </p:cNvPr>
          <p:cNvSpPr txBox="1">
            <a:spLocks/>
          </p:cNvSpPr>
          <p:nvPr/>
        </p:nvSpPr>
        <p:spPr>
          <a:xfrm>
            <a:off x="317055" y="1726315"/>
            <a:ext cx="3358450" cy="1923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r>
              <a:rPr lang="en-US" sz="1200" b="0" dirty="0"/>
              <a:t>Applied on: Normal (original) data, Oversampled data, Undersampled data, SMOTE data</a:t>
            </a:r>
            <a:br>
              <a:rPr lang="en-US" sz="1200" b="0" dirty="0"/>
            </a:br>
            <a:br>
              <a:rPr lang="en-US" sz="1200" b="0" dirty="0"/>
            </a:br>
            <a:r>
              <a:rPr lang="en-US" sz="1200" b="0" dirty="0"/>
              <a:t>Best Accuracy: Achieved on normal data</a:t>
            </a:r>
            <a:br>
              <a:rPr lang="en-US" sz="1200" b="0" dirty="0"/>
            </a:br>
            <a:br>
              <a:rPr lang="en-US" sz="1200" b="0" dirty="0"/>
            </a:br>
            <a:r>
              <a:rPr lang="en-US" sz="1200" b="0" dirty="0"/>
              <a:t>Consistency: Slightly less consistent than XGBoost across datasets.</a:t>
            </a:r>
            <a:br>
              <a:rPr lang="en-US" sz="1200" b="0" dirty="0"/>
            </a:br>
            <a:endParaRPr lang="en-US" sz="1200" b="0" dirty="0"/>
          </a:p>
        </p:txBody>
      </p:sp>
      <p:pic>
        <p:nvPicPr>
          <p:cNvPr id="2052" name="Picture 4">
            <a:extLst>
              <a:ext uri="{FF2B5EF4-FFF2-40B4-BE49-F238E27FC236}">
                <a16:creationId xmlns:a16="http://schemas.microsoft.com/office/drawing/2014/main" id="{60EDC342-DD60-8048-DC6A-CB624A32D6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791" y="1081138"/>
            <a:ext cx="4708507" cy="3693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872223"/>
      </p:ext>
    </p:extLst>
  </p:cSld>
  <p:clrMapOvr>
    <a:masterClrMapping/>
  </p:clrMapOvr>
  <mc:AlternateContent xmlns:mc="http://schemas.openxmlformats.org/markup-compatibility/2006">
    <mc:Choice xmlns:p15="http://schemas.microsoft.com/office/powerpoint/2012/main" Requires="p15">
      <p:transition>
        <p15:prstTrans prst="peelOff"/>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28" name="Google Shape;456;p44"/>
          <p:cNvSpPr txBox="1">
            <a:spLocks noGrp="1"/>
          </p:cNvSpPr>
          <p:nvPr>
            <p:ph type="title"/>
          </p:nvPr>
        </p:nvSpPr>
        <p:spPr>
          <a:xfrm>
            <a:off x="2098840" y="258912"/>
            <a:ext cx="4946319" cy="58411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RESULTS &amp; ANALYSIS</a:t>
            </a:r>
            <a:endParaRPr sz="3200" dirty="0"/>
          </a:p>
        </p:txBody>
      </p:sp>
      <p:pic>
        <p:nvPicPr>
          <p:cNvPr id="3074" name="Picture 2">
            <a:extLst>
              <a:ext uri="{FF2B5EF4-FFF2-40B4-BE49-F238E27FC236}">
                <a16:creationId xmlns:a16="http://schemas.microsoft.com/office/drawing/2014/main" id="{B984B919-A114-5CA4-926A-0CE518E37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014" y="937605"/>
            <a:ext cx="7199972" cy="3567486"/>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30;p35">
            <a:extLst>
              <a:ext uri="{FF2B5EF4-FFF2-40B4-BE49-F238E27FC236}">
                <a16:creationId xmlns:a16="http://schemas.microsoft.com/office/drawing/2014/main" id="{2AAB07F0-D39A-BB98-B5B5-FA26C49A3632}"/>
              </a:ext>
            </a:extLst>
          </p:cNvPr>
          <p:cNvSpPr txBox="1">
            <a:spLocks noGrp="1"/>
          </p:cNvSpPr>
          <p:nvPr>
            <p:ph type="subTitle" idx="1"/>
          </p:nvPr>
        </p:nvSpPr>
        <p:spPr>
          <a:xfrm>
            <a:off x="1702678" y="4512523"/>
            <a:ext cx="5738642" cy="42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100" dirty="0"/>
              <a:t>Conclusion: Oversampling with XGBoost gave the best fraud detection results.</a:t>
            </a:r>
            <a:endParaRPr sz="1100" dirty="0"/>
          </a:p>
        </p:txBody>
      </p:sp>
    </p:spTree>
    <p:extLst>
      <p:ext uri="{BB962C8B-B14F-4D97-AF65-F5344CB8AC3E}">
        <p14:creationId xmlns:p14="http://schemas.microsoft.com/office/powerpoint/2010/main" val="41476580"/>
      </p:ext>
    </p:extLst>
  </p:cSld>
  <p:clrMapOvr>
    <a:masterClrMapping/>
  </p:clrMapOvr>
  <mc:AlternateContent xmlns:mc="http://schemas.openxmlformats.org/markup-compatibility/2006">
    <mc:Choice xmlns:p15="http://schemas.microsoft.com/office/powerpoint/2012/main" Requires="p15">
      <p:transition>
        <p15:prstTrans prst="peelOff"/>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20" name="Google Shape;444;p43"/>
          <p:cNvSpPr txBox="1">
            <a:spLocks noGrp="1"/>
          </p:cNvSpPr>
          <p:nvPr>
            <p:ph type="title"/>
          </p:nvPr>
        </p:nvSpPr>
        <p:spPr>
          <a:xfrm>
            <a:off x="2609106" y="636144"/>
            <a:ext cx="392578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FUTURE GOALS</a:t>
            </a:r>
            <a:endParaRPr sz="3600" dirty="0"/>
          </a:p>
        </p:txBody>
      </p:sp>
      <p:sp>
        <p:nvSpPr>
          <p:cNvPr id="38" name="Google Shape;407;p42">
            <a:extLst>
              <a:ext uri="{FF2B5EF4-FFF2-40B4-BE49-F238E27FC236}">
                <a16:creationId xmlns:a16="http://schemas.microsoft.com/office/drawing/2014/main" id="{8F81132E-0303-507D-7BF1-F020E15F3944}"/>
              </a:ext>
            </a:extLst>
          </p:cNvPr>
          <p:cNvSpPr txBox="1">
            <a:spLocks/>
          </p:cNvSpPr>
          <p:nvPr/>
        </p:nvSpPr>
        <p:spPr>
          <a:xfrm>
            <a:off x="622232" y="1592899"/>
            <a:ext cx="5341075" cy="22654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285750" indent="-285750">
              <a:lnSpc>
                <a:spcPct val="150000"/>
              </a:lnSpc>
              <a:buSzPct val="100000"/>
              <a:buFont typeface="Arial" panose="020B0604020202020204" pitchFamily="34" charset="0"/>
              <a:buChar char="•"/>
            </a:pPr>
            <a:r>
              <a:rPr lang="en-GB" sz="1400" dirty="0"/>
              <a:t>Integrate the model with real-time payment systems for live fraud detection.</a:t>
            </a:r>
          </a:p>
          <a:p>
            <a:pPr marL="285750" indent="-285750">
              <a:lnSpc>
                <a:spcPct val="150000"/>
              </a:lnSpc>
              <a:buSzPct val="100000"/>
              <a:buFont typeface="Arial" panose="020B0604020202020204" pitchFamily="34" charset="0"/>
              <a:buChar char="•"/>
            </a:pPr>
            <a:r>
              <a:rPr lang="en-GB" sz="1400" dirty="0"/>
              <a:t>Deploy the system with alert notifications via SMS or email.</a:t>
            </a:r>
          </a:p>
          <a:p>
            <a:pPr marL="285750" indent="-285750">
              <a:lnSpc>
                <a:spcPct val="150000"/>
              </a:lnSpc>
              <a:buSzPct val="100000"/>
              <a:buFont typeface="Arial" panose="020B0604020202020204" pitchFamily="34" charset="0"/>
              <a:buChar char="•"/>
            </a:pPr>
            <a:r>
              <a:rPr lang="en-GB" sz="1400" dirty="0"/>
              <a:t>Mobile or web-based dashboard integration.</a:t>
            </a:r>
          </a:p>
          <a:p>
            <a:pPr marL="285750" indent="-285750">
              <a:lnSpc>
                <a:spcPct val="150000"/>
              </a:lnSpc>
              <a:buSzPct val="100000"/>
              <a:buFont typeface="Arial" panose="020B0604020202020204" pitchFamily="34" charset="0"/>
              <a:buChar char="•"/>
            </a:pPr>
            <a:r>
              <a:rPr lang="en-GB" sz="1400" dirty="0"/>
              <a:t>Support multiple type of transactions beyond credit cards.</a:t>
            </a:r>
          </a:p>
        </p:txBody>
      </p:sp>
      <p:pic>
        <p:nvPicPr>
          <p:cNvPr id="52" name="Google Shape;960;p62">
            <a:extLst>
              <a:ext uri="{FF2B5EF4-FFF2-40B4-BE49-F238E27FC236}">
                <a16:creationId xmlns:a16="http://schemas.microsoft.com/office/drawing/2014/main" id="{8F79EA26-5E35-987A-3C11-B20B515DE146}"/>
              </a:ext>
            </a:extLst>
          </p:cNvPr>
          <p:cNvPicPr preferRelativeResize="0"/>
          <p:nvPr/>
        </p:nvPicPr>
        <p:blipFill rotWithShape="1">
          <a:blip r:embed="rId3">
            <a:alphaModFix/>
            <a:extLst>
              <a:ext uri="{BEBA8EAE-BF5A-486C-A8C5-ECC9F3942E4B}">
                <a14:imgProps xmlns:a14="http://schemas.microsoft.com/office/drawing/2010/main">
                  <a14:imgLayer r:embed="rId4">
                    <a14:imgEffect>
                      <a14:artisticChalkSketch/>
                    </a14:imgEffect>
                  </a14:imgLayer>
                </a14:imgProps>
              </a:ext>
            </a:extLst>
          </a:blip>
          <a:srcRect t="9256" b="9256"/>
          <a:stretch/>
        </p:blipFill>
        <p:spPr>
          <a:xfrm>
            <a:off x="5754030" y="1592899"/>
            <a:ext cx="3184166" cy="2737492"/>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p15:prstTrans prst="peelOff"/>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 name="Google Shape;329;p35">
            <a:extLst>
              <a:ext uri="{FF2B5EF4-FFF2-40B4-BE49-F238E27FC236}">
                <a16:creationId xmlns:a16="http://schemas.microsoft.com/office/drawing/2014/main" id="{39FAB8D4-951E-5DED-ECF9-FDC359520BF5}"/>
              </a:ext>
            </a:extLst>
          </p:cNvPr>
          <p:cNvSpPr txBox="1">
            <a:spLocks/>
          </p:cNvSpPr>
          <p:nvPr/>
        </p:nvSpPr>
        <p:spPr>
          <a:xfrm>
            <a:off x="3030879" y="624467"/>
            <a:ext cx="3082241" cy="6877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Poppins"/>
              <a:buNone/>
              <a:defRPr sz="40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lt1"/>
              </a:buClr>
              <a:buSzPts val="6000"/>
              <a:buFont typeface="Poppins"/>
              <a:buNone/>
              <a:defRPr sz="6000" b="1" i="0" u="none" strike="noStrike" cap="none">
                <a:solidFill>
                  <a:schemeClr val="lt1"/>
                </a:solidFill>
                <a:latin typeface="Poppins"/>
                <a:ea typeface="Poppins"/>
                <a:cs typeface="Poppins"/>
                <a:sym typeface="Poppins"/>
              </a:defRPr>
            </a:lvl2pPr>
            <a:lvl3pPr marR="0" lvl="2" algn="ctr" rtl="0">
              <a:lnSpc>
                <a:spcPct val="100000"/>
              </a:lnSpc>
              <a:spcBef>
                <a:spcPts val="0"/>
              </a:spcBef>
              <a:spcAft>
                <a:spcPts val="0"/>
              </a:spcAft>
              <a:buClr>
                <a:schemeClr val="lt1"/>
              </a:buClr>
              <a:buSzPts val="6000"/>
              <a:buFont typeface="Poppins"/>
              <a:buNone/>
              <a:defRPr sz="6000" b="1" i="0" u="none" strike="noStrike" cap="none">
                <a:solidFill>
                  <a:schemeClr val="lt1"/>
                </a:solidFill>
                <a:latin typeface="Poppins"/>
                <a:ea typeface="Poppins"/>
                <a:cs typeface="Poppins"/>
                <a:sym typeface="Poppins"/>
              </a:defRPr>
            </a:lvl3pPr>
            <a:lvl4pPr marR="0" lvl="3" algn="ctr" rtl="0">
              <a:lnSpc>
                <a:spcPct val="100000"/>
              </a:lnSpc>
              <a:spcBef>
                <a:spcPts val="0"/>
              </a:spcBef>
              <a:spcAft>
                <a:spcPts val="0"/>
              </a:spcAft>
              <a:buClr>
                <a:schemeClr val="lt1"/>
              </a:buClr>
              <a:buSzPts val="6000"/>
              <a:buFont typeface="Poppins"/>
              <a:buNone/>
              <a:defRPr sz="6000" b="1" i="0" u="none" strike="noStrike" cap="none">
                <a:solidFill>
                  <a:schemeClr val="lt1"/>
                </a:solidFill>
                <a:latin typeface="Poppins"/>
                <a:ea typeface="Poppins"/>
                <a:cs typeface="Poppins"/>
                <a:sym typeface="Poppins"/>
              </a:defRPr>
            </a:lvl4pPr>
            <a:lvl5pPr marR="0" lvl="4" algn="ctr" rtl="0">
              <a:lnSpc>
                <a:spcPct val="100000"/>
              </a:lnSpc>
              <a:spcBef>
                <a:spcPts val="0"/>
              </a:spcBef>
              <a:spcAft>
                <a:spcPts val="0"/>
              </a:spcAft>
              <a:buClr>
                <a:schemeClr val="lt1"/>
              </a:buClr>
              <a:buSzPts val="6000"/>
              <a:buFont typeface="Poppins"/>
              <a:buNone/>
              <a:defRPr sz="6000" b="1" i="0" u="none" strike="noStrike" cap="none">
                <a:solidFill>
                  <a:schemeClr val="lt1"/>
                </a:solidFill>
                <a:latin typeface="Poppins"/>
                <a:ea typeface="Poppins"/>
                <a:cs typeface="Poppins"/>
                <a:sym typeface="Poppins"/>
              </a:defRPr>
            </a:lvl5pPr>
            <a:lvl6pPr marR="0" lvl="5" algn="ctr" rtl="0">
              <a:lnSpc>
                <a:spcPct val="100000"/>
              </a:lnSpc>
              <a:spcBef>
                <a:spcPts val="0"/>
              </a:spcBef>
              <a:spcAft>
                <a:spcPts val="0"/>
              </a:spcAft>
              <a:buClr>
                <a:schemeClr val="lt1"/>
              </a:buClr>
              <a:buSzPts val="6000"/>
              <a:buFont typeface="Poppins"/>
              <a:buNone/>
              <a:defRPr sz="6000" b="1" i="0" u="none" strike="noStrike" cap="none">
                <a:solidFill>
                  <a:schemeClr val="lt1"/>
                </a:solidFill>
                <a:latin typeface="Poppins"/>
                <a:ea typeface="Poppins"/>
                <a:cs typeface="Poppins"/>
                <a:sym typeface="Poppins"/>
              </a:defRPr>
            </a:lvl6pPr>
            <a:lvl7pPr marR="0" lvl="6" algn="ctr" rtl="0">
              <a:lnSpc>
                <a:spcPct val="100000"/>
              </a:lnSpc>
              <a:spcBef>
                <a:spcPts val="0"/>
              </a:spcBef>
              <a:spcAft>
                <a:spcPts val="0"/>
              </a:spcAft>
              <a:buClr>
                <a:schemeClr val="lt1"/>
              </a:buClr>
              <a:buSzPts val="6000"/>
              <a:buFont typeface="Poppins"/>
              <a:buNone/>
              <a:defRPr sz="6000" b="1" i="0" u="none" strike="noStrike" cap="none">
                <a:solidFill>
                  <a:schemeClr val="lt1"/>
                </a:solidFill>
                <a:latin typeface="Poppins"/>
                <a:ea typeface="Poppins"/>
                <a:cs typeface="Poppins"/>
                <a:sym typeface="Poppins"/>
              </a:defRPr>
            </a:lvl7pPr>
            <a:lvl8pPr marR="0" lvl="7" algn="ctr" rtl="0">
              <a:lnSpc>
                <a:spcPct val="100000"/>
              </a:lnSpc>
              <a:spcBef>
                <a:spcPts val="0"/>
              </a:spcBef>
              <a:spcAft>
                <a:spcPts val="0"/>
              </a:spcAft>
              <a:buClr>
                <a:schemeClr val="lt1"/>
              </a:buClr>
              <a:buSzPts val="6000"/>
              <a:buFont typeface="Poppins"/>
              <a:buNone/>
              <a:defRPr sz="6000" b="1" i="0" u="none" strike="noStrike" cap="none">
                <a:solidFill>
                  <a:schemeClr val="lt1"/>
                </a:solidFill>
                <a:latin typeface="Poppins"/>
                <a:ea typeface="Poppins"/>
                <a:cs typeface="Poppins"/>
                <a:sym typeface="Poppins"/>
              </a:defRPr>
            </a:lvl8pPr>
            <a:lvl9pPr marR="0" lvl="8" algn="ctr" rtl="0">
              <a:lnSpc>
                <a:spcPct val="100000"/>
              </a:lnSpc>
              <a:spcBef>
                <a:spcPts val="0"/>
              </a:spcBef>
              <a:spcAft>
                <a:spcPts val="0"/>
              </a:spcAft>
              <a:buClr>
                <a:schemeClr val="lt1"/>
              </a:buClr>
              <a:buSzPts val="6000"/>
              <a:buFont typeface="Poppins"/>
              <a:buNone/>
              <a:defRPr sz="6000" b="1" i="0" u="none" strike="noStrike" cap="none">
                <a:solidFill>
                  <a:schemeClr val="lt1"/>
                </a:solidFill>
                <a:latin typeface="Poppins"/>
                <a:ea typeface="Poppins"/>
                <a:cs typeface="Poppins"/>
                <a:sym typeface="Poppins"/>
              </a:defRPr>
            </a:lvl9pPr>
          </a:lstStyle>
          <a:p>
            <a:r>
              <a:rPr lang="en-GB" sz="3600" dirty="0"/>
              <a:t>R</a:t>
            </a:r>
            <a:r>
              <a:rPr lang="en-US" sz="3600" dirty="0"/>
              <a:t>EFERENCES</a:t>
            </a:r>
          </a:p>
        </p:txBody>
      </p:sp>
      <p:sp>
        <p:nvSpPr>
          <p:cNvPr id="6" name="Google Shape;330;p35">
            <a:extLst>
              <a:ext uri="{FF2B5EF4-FFF2-40B4-BE49-F238E27FC236}">
                <a16:creationId xmlns:a16="http://schemas.microsoft.com/office/drawing/2014/main" id="{93981DBE-298E-267A-98D6-18140A4B6BC7}"/>
              </a:ext>
            </a:extLst>
          </p:cNvPr>
          <p:cNvSpPr txBox="1">
            <a:spLocks noGrp="1"/>
          </p:cNvSpPr>
          <p:nvPr>
            <p:ph type="subTitle" idx="1"/>
          </p:nvPr>
        </p:nvSpPr>
        <p:spPr>
          <a:xfrm>
            <a:off x="676507" y="1312266"/>
            <a:ext cx="7790986" cy="2743598"/>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GB" sz="1400" dirty="0"/>
              <a:t>Kaggle. Credit Card Fraud Detection Dataset. </a:t>
            </a:r>
            <a:r>
              <a:rPr lang="en-GB" sz="1400" dirty="0">
                <a:hlinkClick r:id="rId3"/>
              </a:rPr>
              <a:t>https://www.kaggle.com/mlgulb/creditcardfraud</a:t>
            </a:r>
            <a:endParaRPr lang="en-GB" sz="1400" dirty="0"/>
          </a:p>
          <a:p>
            <a:pPr marL="171450" lvl="0" indent="-171450" algn="l" rtl="0">
              <a:spcBef>
                <a:spcPts val="0"/>
              </a:spcBef>
              <a:spcAft>
                <a:spcPts val="0"/>
              </a:spcAft>
              <a:buFont typeface="Arial" panose="020B0604020202020204" pitchFamily="34" charset="0"/>
              <a:buChar char="•"/>
            </a:pPr>
            <a:endParaRPr lang="en-GB" sz="1400" dirty="0"/>
          </a:p>
          <a:p>
            <a:pPr marL="171450" lvl="0" indent="-171450" algn="l" rtl="0">
              <a:spcBef>
                <a:spcPts val="0"/>
              </a:spcBef>
              <a:spcAft>
                <a:spcPts val="0"/>
              </a:spcAft>
              <a:buFont typeface="Arial" panose="020B0604020202020204" pitchFamily="34" charset="0"/>
              <a:buChar char="•"/>
            </a:pPr>
            <a:r>
              <a:rPr lang="en-GB" sz="1400" dirty="0"/>
              <a:t>Streamlit Documentation. Streamlit: Turn data scripts into shareable web apps. </a:t>
            </a:r>
            <a:r>
              <a:rPr lang="en-GB" sz="1400" dirty="0">
                <a:hlinkClick r:id="rId4"/>
              </a:rPr>
              <a:t>https://docs.streamlit.io</a:t>
            </a:r>
            <a:endParaRPr lang="en-GB" sz="1400" dirty="0"/>
          </a:p>
          <a:p>
            <a:pPr marL="171450" lvl="0" indent="-171450" algn="l" rtl="0">
              <a:spcBef>
                <a:spcPts val="0"/>
              </a:spcBef>
              <a:spcAft>
                <a:spcPts val="0"/>
              </a:spcAft>
              <a:buFont typeface="Arial" panose="020B0604020202020204" pitchFamily="34" charset="0"/>
              <a:buChar char="•"/>
            </a:pPr>
            <a:endParaRPr lang="en-GB" sz="1400" dirty="0"/>
          </a:p>
          <a:p>
            <a:pPr marL="171450" lvl="0" indent="-171450" algn="l" rtl="0">
              <a:spcBef>
                <a:spcPts val="0"/>
              </a:spcBef>
              <a:spcAft>
                <a:spcPts val="0"/>
              </a:spcAft>
              <a:buFont typeface="Arial" panose="020B0604020202020204" pitchFamily="34" charset="0"/>
              <a:buChar char="•"/>
            </a:pPr>
            <a:r>
              <a:rPr lang="en-US" sz="1400" dirty="0"/>
              <a:t>AlsharifHasan Mohamad Aburbeian, Huthaifa I. Ashqar. Credit Card Fraud Detection Using Enhanced Random Forest Classifier for Imbalanced Data, ResearchGate, 2023. </a:t>
            </a:r>
            <a:r>
              <a:rPr lang="en-US" sz="1400" dirty="0">
                <a:hlinkClick r:id="rId5"/>
              </a:rPr>
              <a:t>https://www.researchgate.net</a:t>
            </a:r>
            <a:endParaRPr lang="en-US" sz="1400" dirty="0"/>
          </a:p>
          <a:p>
            <a:pPr marL="171450" lvl="0" indent="-171450" algn="l" rtl="0">
              <a:spcBef>
                <a:spcPts val="0"/>
              </a:spcBef>
              <a:spcAft>
                <a:spcPts val="0"/>
              </a:spcAft>
              <a:buFont typeface="Arial" panose="020B0604020202020204" pitchFamily="34" charset="0"/>
              <a:buChar char="•"/>
            </a:pPr>
            <a:endParaRPr lang="en-US" sz="1400" dirty="0"/>
          </a:p>
          <a:p>
            <a:pPr marL="171450" lvl="0" indent="-171450" algn="l" rtl="0">
              <a:spcBef>
                <a:spcPts val="0"/>
              </a:spcBef>
              <a:spcAft>
                <a:spcPts val="0"/>
              </a:spcAft>
              <a:buFont typeface="Arial" panose="020B0604020202020204" pitchFamily="34" charset="0"/>
              <a:buChar char="•"/>
            </a:pPr>
            <a:r>
              <a:rPr lang="en-GB" sz="1400" dirty="0">
                <a:solidFill>
                  <a:schemeClr val="tx1"/>
                </a:solidFill>
              </a:rPr>
              <a:t>N. Kumar et al. (2023) – “Effective Credit Card Fraud Detection Using SMOTE and XGBoost Algorithm”</a:t>
            </a:r>
            <a:endParaRPr sz="1050" dirty="0">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p15:prstTrans prst="peelOff"/>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ctrTitle"/>
          </p:nvPr>
        </p:nvSpPr>
        <p:spPr>
          <a:xfrm>
            <a:off x="2694091" y="2113945"/>
            <a:ext cx="3755817" cy="9156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t>THANKS!</a:t>
            </a:r>
            <a:endParaRPr sz="6000" dirty="0"/>
          </a:p>
        </p:txBody>
      </p:sp>
    </p:spTree>
    <p:extLst>
      <p:ext uri="{BB962C8B-B14F-4D97-AF65-F5344CB8AC3E}">
        <p14:creationId xmlns:p14="http://schemas.microsoft.com/office/powerpoint/2010/main" val="2642302512"/>
      </p:ext>
    </p:extLst>
  </p:cSld>
  <p:clrMapOvr>
    <a:masterClrMapping/>
  </p:clrMapOvr>
  <mc:AlternateContent xmlns:mc="http://schemas.openxmlformats.org/markup-compatibility/2006">
    <mc:Choice xmlns:p15="http://schemas.microsoft.com/office/powerpoint/2012/main" Requires="p15">
      <p:transition>
        <p15:prstTrans prst="peelOff"/>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0"/>
          <p:cNvSpPr txBox="1">
            <a:spLocks noGrp="1"/>
          </p:cNvSpPr>
          <p:nvPr>
            <p:ph type="title"/>
          </p:nvPr>
        </p:nvSpPr>
        <p:spPr>
          <a:xfrm>
            <a:off x="2469716" y="1027148"/>
            <a:ext cx="4204566"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4000" dirty="0"/>
              <a:t>INTRODUCTION</a:t>
            </a:r>
          </a:p>
        </p:txBody>
      </p:sp>
      <p:sp>
        <p:nvSpPr>
          <p:cNvPr id="378" name="Google Shape;378;p40"/>
          <p:cNvSpPr txBox="1">
            <a:spLocks noGrp="1"/>
          </p:cNvSpPr>
          <p:nvPr>
            <p:ph type="subTitle" idx="2"/>
          </p:nvPr>
        </p:nvSpPr>
        <p:spPr>
          <a:xfrm>
            <a:off x="775247" y="1881625"/>
            <a:ext cx="7593505" cy="233579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800" dirty="0"/>
              <a:t>With the rise of digital payments, credit card fraud has become a major concern for financial institutions and users. Detecting fraudulent transactions in real time is crucial to prevent financial loss. This project uses machine learning techniques to </a:t>
            </a:r>
            <a:r>
              <a:rPr lang="en-GB" sz="1800" dirty="0" err="1"/>
              <a:t>analyze</a:t>
            </a:r>
            <a:r>
              <a:rPr lang="en-GB" sz="1800" dirty="0"/>
              <a:t> transaction patterns and accurately identify fraudulent activity, ensuring secure and reliable payment systems.</a:t>
            </a:r>
            <a:endParaRPr sz="1800" dirty="0"/>
          </a:p>
        </p:txBody>
      </p:sp>
    </p:spTree>
  </p:cSld>
  <p:clrMapOvr>
    <a:masterClrMapping/>
  </p:clrMapOvr>
  <mc:AlternateContent xmlns:mc="http://schemas.openxmlformats.org/markup-compatibility/2006">
    <mc:Choice xmlns:p15="http://schemas.microsoft.com/office/powerpoint/2012/main" Requires="p15">
      <p:transition>
        <p15:prstTrans prst="peelOff"/>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14" name="Google Shape;475;p45"/>
          <p:cNvSpPr txBox="1">
            <a:spLocks/>
          </p:cNvSpPr>
          <p:nvPr/>
        </p:nvSpPr>
        <p:spPr>
          <a:xfrm>
            <a:off x="2085200" y="496213"/>
            <a:ext cx="4973595" cy="76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Poppins"/>
              <a:buNone/>
              <a:defRPr sz="40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lt1"/>
              </a:buClr>
              <a:buSzPts val="6000"/>
              <a:buFont typeface="Poppins"/>
              <a:buNone/>
              <a:defRPr sz="6000" b="1" i="0" u="none" strike="noStrike" cap="none">
                <a:solidFill>
                  <a:schemeClr val="lt1"/>
                </a:solidFill>
                <a:latin typeface="Poppins"/>
                <a:ea typeface="Poppins"/>
                <a:cs typeface="Poppins"/>
                <a:sym typeface="Poppins"/>
              </a:defRPr>
            </a:lvl2pPr>
            <a:lvl3pPr marR="0" lvl="2" algn="ctr" rtl="0">
              <a:lnSpc>
                <a:spcPct val="100000"/>
              </a:lnSpc>
              <a:spcBef>
                <a:spcPts val="0"/>
              </a:spcBef>
              <a:spcAft>
                <a:spcPts val="0"/>
              </a:spcAft>
              <a:buClr>
                <a:schemeClr val="lt1"/>
              </a:buClr>
              <a:buSzPts val="6000"/>
              <a:buFont typeface="Poppins"/>
              <a:buNone/>
              <a:defRPr sz="6000" b="1" i="0" u="none" strike="noStrike" cap="none">
                <a:solidFill>
                  <a:schemeClr val="lt1"/>
                </a:solidFill>
                <a:latin typeface="Poppins"/>
                <a:ea typeface="Poppins"/>
                <a:cs typeface="Poppins"/>
                <a:sym typeface="Poppins"/>
              </a:defRPr>
            </a:lvl3pPr>
            <a:lvl4pPr marR="0" lvl="3" algn="ctr" rtl="0">
              <a:lnSpc>
                <a:spcPct val="100000"/>
              </a:lnSpc>
              <a:spcBef>
                <a:spcPts val="0"/>
              </a:spcBef>
              <a:spcAft>
                <a:spcPts val="0"/>
              </a:spcAft>
              <a:buClr>
                <a:schemeClr val="lt1"/>
              </a:buClr>
              <a:buSzPts val="6000"/>
              <a:buFont typeface="Poppins"/>
              <a:buNone/>
              <a:defRPr sz="6000" b="1" i="0" u="none" strike="noStrike" cap="none">
                <a:solidFill>
                  <a:schemeClr val="lt1"/>
                </a:solidFill>
                <a:latin typeface="Poppins"/>
                <a:ea typeface="Poppins"/>
                <a:cs typeface="Poppins"/>
                <a:sym typeface="Poppins"/>
              </a:defRPr>
            </a:lvl4pPr>
            <a:lvl5pPr marR="0" lvl="4" algn="ctr" rtl="0">
              <a:lnSpc>
                <a:spcPct val="100000"/>
              </a:lnSpc>
              <a:spcBef>
                <a:spcPts val="0"/>
              </a:spcBef>
              <a:spcAft>
                <a:spcPts val="0"/>
              </a:spcAft>
              <a:buClr>
                <a:schemeClr val="lt1"/>
              </a:buClr>
              <a:buSzPts val="6000"/>
              <a:buFont typeface="Poppins"/>
              <a:buNone/>
              <a:defRPr sz="6000" b="1" i="0" u="none" strike="noStrike" cap="none">
                <a:solidFill>
                  <a:schemeClr val="lt1"/>
                </a:solidFill>
                <a:latin typeface="Poppins"/>
                <a:ea typeface="Poppins"/>
                <a:cs typeface="Poppins"/>
                <a:sym typeface="Poppins"/>
              </a:defRPr>
            </a:lvl5pPr>
            <a:lvl6pPr marR="0" lvl="5" algn="ctr" rtl="0">
              <a:lnSpc>
                <a:spcPct val="100000"/>
              </a:lnSpc>
              <a:spcBef>
                <a:spcPts val="0"/>
              </a:spcBef>
              <a:spcAft>
                <a:spcPts val="0"/>
              </a:spcAft>
              <a:buClr>
                <a:schemeClr val="lt1"/>
              </a:buClr>
              <a:buSzPts val="6000"/>
              <a:buFont typeface="Poppins"/>
              <a:buNone/>
              <a:defRPr sz="6000" b="1" i="0" u="none" strike="noStrike" cap="none">
                <a:solidFill>
                  <a:schemeClr val="lt1"/>
                </a:solidFill>
                <a:latin typeface="Poppins"/>
                <a:ea typeface="Poppins"/>
                <a:cs typeface="Poppins"/>
                <a:sym typeface="Poppins"/>
              </a:defRPr>
            </a:lvl6pPr>
            <a:lvl7pPr marR="0" lvl="6" algn="ctr" rtl="0">
              <a:lnSpc>
                <a:spcPct val="100000"/>
              </a:lnSpc>
              <a:spcBef>
                <a:spcPts val="0"/>
              </a:spcBef>
              <a:spcAft>
                <a:spcPts val="0"/>
              </a:spcAft>
              <a:buClr>
                <a:schemeClr val="lt1"/>
              </a:buClr>
              <a:buSzPts val="6000"/>
              <a:buFont typeface="Poppins"/>
              <a:buNone/>
              <a:defRPr sz="6000" b="1" i="0" u="none" strike="noStrike" cap="none">
                <a:solidFill>
                  <a:schemeClr val="lt1"/>
                </a:solidFill>
                <a:latin typeface="Poppins"/>
                <a:ea typeface="Poppins"/>
                <a:cs typeface="Poppins"/>
                <a:sym typeface="Poppins"/>
              </a:defRPr>
            </a:lvl7pPr>
            <a:lvl8pPr marR="0" lvl="7" algn="ctr" rtl="0">
              <a:lnSpc>
                <a:spcPct val="100000"/>
              </a:lnSpc>
              <a:spcBef>
                <a:spcPts val="0"/>
              </a:spcBef>
              <a:spcAft>
                <a:spcPts val="0"/>
              </a:spcAft>
              <a:buClr>
                <a:schemeClr val="lt1"/>
              </a:buClr>
              <a:buSzPts val="6000"/>
              <a:buFont typeface="Poppins"/>
              <a:buNone/>
              <a:defRPr sz="6000" b="1" i="0" u="none" strike="noStrike" cap="none">
                <a:solidFill>
                  <a:schemeClr val="lt1"/>
                </a:solidFill>
                <a:latin typeface="Poppins"/>
                <a:ea typeface="Poppins"/>
                <a:cs typeface="Poppins"/>
                <a:sym typeface="Poppins"/>
              </a:defRPr>
            </a:lvl8pPr>
            <a:lvl9pPr marR="0" lvl="8" algn="ctr" rtl="0">
              <a:lnSpc>
                <a:spcPct val="100000"/>
              </a:lnSpc>
              <a:spcBef>
                <a:spcPts val="0"/>
              </a:spcBef>
              <a:spcAft>
                <a:spcPts val="0"/>
              </a:spcAft>
              <a:buClr>
                <a:schemeClr val="lt1"/>
              </a:buClr>
              <a:buSzPts val="6000"/>
              <a:buFont typeface="Poppins"/>
              <a:buNone/>
              <a:defRPr sz="6000" b="1" i="0" u="none" strike="noStrike" cap="none">
                <a:solidFill>
                  <a:schemeClr val="lt1"/>
                </a:solidFill>
                <a:latin typeface="Poppins"/>
                <a:ea typeface="Poppins"/>
                <a:cs typeface="Poppins"/>
                <a:sym typeface="Poppins"/>
              </a:defRPr>
            </a:lvl9pPr>
          </a:lstStyle>
          <a:p>
            <a:r>
              <a:rPr lang="en-US" sz="3600" dirty="0"/>
              <a:t>LITERATURE REVIEW</a:t>
            </a:r>
          </a:p>
        </p:txBody>
      </p:sp>
      <p:sp>
        <p:nvSpPr>
          <p:cNvPr id="6" name="Google Shape;484;p46">
            <a:extLst>
              <a:ext uri="{FF2B5EF4-FFF2-40B4-BE49-F238E27FC236}">
                <a16:creationId xmlns:a16="http://schemas.microsoft.com/office/drawing/2014/main" id="{90E831D1-2CA2-675D-ED2A-8CC960820791}"/>
              </a:ext>
            </a:extLst>
          </p:cNvPr>
          <p:cNvSpPr txBox="1">
            <a:spLocks/>
          </p:cNvSpPr>
          <p:nvPr/>
        </p:nvSpPr>
        <p:spPr>
          <a:xfrm>
            <a:off x="391249" y="1265113"/>
            <a:ext cx="8361499" cy="354826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b="1" dirty="0">
                <a:solidFill>
                  <a:schemeClr val="tx1"/>
                </a:solidFill>
                <a:latin typeface="Poppins" panose="00000500000000000000" pitchFamily="2" charset="0"/>
                <a:cs typeface="Poppins" panose="00000500000000000000" pitchFamily="2" charset="0"/>
              </a:rPr>
              <a:t>1. </a:t>
            </a:r>
            <a:r>
              <a:rPr lang="en-US" b="1" dirty="0" err="1">
                <a:solidFill>
                  <a:schemeClr val="tx1"/>
                </a:solidFill>
                <a:latin typeface="Poppins" panose="00000500000000000000" pitchFamily="2" charset="0"/>
                <a:cs typeface="Poppins" panose="00000500000000000000" pitchFamily="2" charset="0"/>
              </a:rPr>
              <a:t>Alsharif</a:t>
            </a:r>
            <a:r>
              <a:rPr lang="en-US" b="1" dirty="0">
                <a:solidFill>
                  <a:schemeClr val="tx1"/>
                </a:solidFill>
                <a:latin typeface="Poppins" panose="00000500000000000000" pitchFamily="2" charset="0"/>
                <a:cs typeface="Poppins" panose="00000500000000000000" pitchFamily="2" charset="0"/>
              </a:rPr>
              <a:t> Hasan Mohamad Aburbeian &amp; Huthaifa I. Ashqar - SMOTE + Random Forest</a:t>
            </a:r>
          </a:p>
          <a:p>
            <a:pPr marL="285750" indent="-285750">
              <a:lnSpc>
                <a:spcPct val="150000"/>
              </a:lnSpc>
              <a:buFont typeface="Wingdings" panose="05000000000000000000" pitchFamily="2" charset="2"/>
              <a:buChar char="§"/>
            </a:pPr>
            <a:r>
              <a:rPr lang="en-US" b="1" dirty="0">
                <a:solidFill>
                  <a:schemeClr val="tx1"/>
                </a:solidFill>
                <a:latin typeface="Poppins" panose="00000500000000000000" pitchFamily="2" charset="0"/>
                <a:cs typeface="Poppins" panose="00000500000000000000" pitchFamily="2" charset="0"/>
              </a:rPr>
              <a:t>Objective</a:t>
            </a:r>
            <a:r>
              <a:rPr lang="en-US" dirty="0">
                <a:solidFill>
                  <a:schemeClr val="tx1"/>
                </a:solidFill>
                <a:latin typeface="Poppins" panose="00000500000000000000" pitchFamily="2" charset="0"/>
                <a:cs typeface="Poppins" panose="00000500000000000000" pitchFamily="2" charset="0"/>
              </a:rPr>
              <a:t>: Combine SMOTE with Random Forest to improve fraud detection accuracy in imbalanced datasets.</a:t>
            </a:r>
          </a:p>
          <a:p>
            <a:pPr marL="285750" indent="-285750">
              <a:lnSpc>
                <a:spcPct val="150000"/>
              </a:lnSpc>
              <a:buFont typeface="Wingdings" panose="05000000000000000000" pitchFamily="2" charset="2"/>
              <a:buChar char="§"/>
            </a:pPr>
            <a:r>
              <a:rPr lang="en-US" b="1" dirty="0">
                <a:solidFill>
                  <a:schemeClr val="tx1"/>
                </a:solidFill>
                <a:latin typeface="Poppins" panose="00000500000000000000" pitchFamily="2" charset="0"/>
                <a:cs typeface="Poppins" panose="00000500000000000000" pitchFamily="2" charset="0"/>
              </a:rPr>
              <a:t>Method</a:t>
            </a:r>
            <a:r>
              <a:rPr lang="en-US" dirty="0">
                <a:solidFill>
                  <a:schemeClr val="tx1"/>
                </a:solidFill>
                <a:latin typeface="Poppins" panose="00000500000000000000" pitchFamily="2" charset="0"/>
                <a:cs typeface="Poppins" panose="00000500000000000000" pitchFamily="2" charset="0"/>
              </a:rPr>
              <a:t>:</a:t>
            </a:r>
          </a:p>
          <a:p>
            <a:pPr marL="742950" lvl="1" indent="-285750">
              <a:lnSpc>
                <a:spcPct val="150000"/>
              </a:lnSpc>
              <a:buFont typeface="Wingdings" panose="05000000000000000000" pitchFamily="2" charset="2"/>
              <a:buChar char="§"/>
            </a:pPr>
            <a:r>
              <a:rPr lang="en-US" b="1" dirty="0">
                <a:solidFill>
                  <a:schemeClr val="tx1"/>
                </a:solidFill>
                <a:latin typeface="Poppins" panose="00000500000000000000" pitchFamily="2" charset="0"/>
                <a:cs typeface="Poppins" panose="00000500000000000000" pitchFamily="2" charset="0"/>
              </a:rPr>
              <a:t>SMOTE</a:t>
            </a:r>
            <a:r>
              <a:rPr lang="en-US" dirty="0">
                <a:solidFill>
                  <a:schemeClr val="tx1"/>
                </a:solidFill>
                <a:latin typeface="Poppins" panose="00000500000000000000" pitchFamily="2" charset="0"/>
                <a:cs typeface="Poppins" panose="00000500000000000000" pitchFamily="2" charset="0"/>
              </a:rPr>
              <a:t>: Applied to balance the dataset by oversampling fraudulent transactions.</a:t>
            </a:r>
          </a:p>
          <a:p>
            <a:pPr marL="742950" lvl="1" indent="-285750">
              <a:lnSpc>
                <a:spcPct val="150000"/>
              </a:lnSpc>
              <a:buFont typeface="Wingdings" panose="05000000000000000000" pitchFamily="2" charset="2"/>
              <a:buChar char="§"/>
            </a:pPr>
            <a:r>
              <a:rPr lang="en-US" b="1" dirty="0">
                <a:solidFill>
                  <a:schemeClr val="tx1"/>
                </a:solidFill>
                <a:latin typeface="Poppins" panose="00000500000000000000" pitchFamily="2" charset="0"/>
                <a:cs typeface="Poppins" panose="00000500000000000000" pitchFamily="2" charset="0"/>
              </a:rPr>
              <a:t>Random Forest</a:t>
            </a:r>
            <a:r>
              <a:rPr lang="en-US" dirty="0">
                <a:solidFill>
                  <a:schemeClr val="tx1"/>
                </a:solidFill>
                <a:latin typeface="Poppins" panose="00000500000000000000" pitchFamily="2" charset="0"/>
                <a:cs typeface="Poppins" panose="00000500000000000000" pitchFamily="2" charset="0"/>
              </a:rPr>
              <a:t>: Ensemble method using multiple decision trees for improved classification.</a:t>
            </a:r>
          </a:p>
          <a:p>
            <a:pPr marL="285750" indent="-285750">
              <a:lnSpc>
                <a:spcPct val="150000"/>
              </a:lnSpc>
              <a:buFont typeface="Wingdings" panose="05000000000000000000" pitchFamily="2" charset="2"/>
              <a:buChar char="§"/>
            </a:pPr>
            <a:r>
              <a:rPr lang="en-US" b="1" dirty="0">
                <a:solidFill>
                  <a:schemeClr val="tx1"/>
                </a:solidFill>
                <a:latin typeface="Poppins" panose="00000500000000000000" pitchFamily="2" charset="0"/>
                <a:cs typeface="Poppins" panose="00000500000000000000" pitchFamily="2" charset="0"/>
              </a:rPr>
              <a:t>Key Findings</a:t>
            </a:r>
            <a:r>
              <a:rPr lang="en-US" dirty="0">
                <a:solidFill>
                  <a:schemeClr val="tx1"/>
                </a:solidFill>
                <a:latin typeface="Poppins" panose="00000500000000000000" pitchFamily="2" charset="0"/>
                <a:cs typeface="Poppins" panose="00000500000000000000" pitchFamily="2" charset="0"/>
              </a:rPr>
              <a:t>:</a:t>
            </a:r>
          </a:p>
          <a:p>
            <a:pPr marL="742950" lvl="1" indent="-285750">
              <a:lnSpc>
                <a:spcPct val="150000"/>
              </a:lnSpc>
              <a:buFont typeface="Wingdings" panose="05000000000000000000" pitchFamily="2" charset="2"/>
              <a:buChar char="§"/>
            </a:pPr>
            <a:r>
              <a:rPr lang="en-US" dirty="0">
                <a:solidFill>
                  <a:schemeClr val="tx1"/>
                </a:solidFill>
                <a:latin typeface="Poppins" panose="00000500000000000000" pitchFamily="2" charset="0"/>
                <a:cs typeface="Poppins" panose="00000500000000000000" pitchFamily="2" charset="0"/>
              </a:rPr>
              <a:t>Achieved </a:t>
            </a:r>
            <a:r>
              <a:rPr lang="en-US" b="1" dirty="0">
                <a:solidFill>
                  <a:schemeClr val="tx1"/>
                </a:solidFill>
                <a:latin typeface="Poppins" panose="00000500000000000000" pitchFamily="2" charset="0"/>
                <a:cs typeface="Poppins" panose="00000500000000000000" pitchFamily="2" charset="0"/>
              </a:rPr>
              <a:t>98% accuracy</a:t>
            </a:r>
            <a:r>
              <a:rPr lang="en-US" dirty="0">
                <a:solidFill>
                  <a:schemeClr val="tx1"/>
                </a:solidFill>
                <a:latin typeface="Poppins" panose="00000500000000000000" pitchFamily="2" charset="0"/>
                <a:cs typeface="Poppins" panose="00000500000000000000" pitchFamily="2" charset="0"/>
              </a:rPr>
              <a:t> with robust detection even in heavily imbalanced data.</a:t>
            </a:r>
          </a:p>
          <a:p>
            <a:pPr marL="742950" lvl="1" indent="-285750">
              <a:lnSpc>
                <a:spcPct val="150000"/>
              </a:lnSpc>
              <a:buFont typeface="Wingdings" panose="05000000000000000000" pitchFamily="2" charset="2"/>
              <a:buChar char="§"/>
            </a:pPr>
            <a:r>
              <a:rPr lang="en-US" b="1" dirty="0">
                <a:solidFill>
                  <a:schemeClr val="tx1"/>
                </a:solidFill>
                <a:latin typeface="Poppins" panose="00000500000000000000" pitchFamily="2" charset="0"/>
                <a:cs typeface="Poppins" panose="00000500000000000000" pitchFamily="2" charset="0"/>
              </a:rPr>
              <a:t>Random Forest</a:t>
            </a:r>
            <a:r>
              <a:rPr lang="en-US" dirty="0">
                <a:solidFill>
                  <a:schemeClr val="tx1"/>
                </a:solidFill>
                <a:latin typeface="Poppins" panose="00000500000000000000" pitchFamily="2" charset="0"/>
                <a:cs typeface="Poppins" panose="00000500000000000000" pitchFamily="2" charset="0"/>
              </a:rPr>
              <a:t> demonstrated strong performance and generalization on fraud detection tasks.</a:t>
            </a:r>
          </a:p>
        </p:txBody>
      </p:sp>
    </p:spTree>
    <p:extLst>
      <p:ext uri="{BB962C8B-B14F-4D97-AF65-F5344CB8AC3E}">
        <p14:creationId xmlns:p14="http://schemas.microsoft.com/office/powerpoint/2010/main" val="4160276300"/>
      </p:ext>
    </p:extLst>
  </p:cSld>
  <p:clrMapOvr>
    <a:masterClrMapping/>
  </p:clrMapOvr>
  <mc:AlternateContent xmlns:mc="http://schemas.openxmlformats.org/markup-compatibility/2006">
    <mc:Choice xmlns:p15="http://schemas.microsoft.com/office/powerpoint/2012/main" Requires="p15">
      <p:transition>
        <p15:prstTrans prst="peelOff"/>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14" name="Google Shape;475;p45"/>
          <p:cNvSpPr txBox="1">
            <a:spLocks/>
          </p:cNvSpPr>
          <p:nvPr/>
        </p:nvSpPr>
        <p:spPr>
          <a:xfrm>
            <a:off x="2085202" y="496213"/>
            <a:ext cx="4973595" cy="76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Poppins"/>
              <a:buNone/>
              <a:defRPr sz="40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lt1"/>
              </a:buClr>
              <a:buSzPts val="6000"/>
              <a:buFont typeface="Poppins"/>
              <a:buNone/>
              <a:defRPr sz="6000" b="1" i="0" u="none" strike="noStrike" cap="none">
                <a:solidFill>
                  <a:schemeClr val="lt1"/>
                </a:solidFill>
                <a:latin typeface="Poppins"/>
                <a:ea typeface="Poppins"/>
                <a:cs typeface="Poppins"/>
                <a:sym typeface="Poppins"/>
              </a:defRPr>
            </a:lvl2pPr>
            <a:lvl3pPr marR="0" lvl="2" algn="ctr" rtl="0">
              <a:lnSpc>
                <a:spcPct val="100000"/>
              </a:lnSpc>
              <a:spcBef>
                <a:spcPts val="0"/>
              </a:spcBef>
              <a:spcAft>
                <a:spcPts val="0"/>
              </a:spcAft>
              <a:buClr>
                <a:schemeClr val="lt1"/>
              </a:buClr>
              <a:buSzPts val="6000"/>
              <a:buFont typeface="Poppins"/>
              <a:buNone/>
              <a:defRPr sz="6000" b="1" i="0" u="none" strike="noStrike" cap="none">
                <a:solidFill>
                  <a:schemeClr val="lt1"/>
                </a:solidFill>
                <a:latin typeface="Poppins"/>
                <a:ea typeface="Poppins"/>
                <a:cs typeface="Poppins"/>
                <a:sym typeface="Poppins"/>
              </a:defRPr>
            </a:lvl3pPr>
            <a:lvl4pPr marR="0" lvl="3" algn="ctr" rtl="0">
              <a:lnSpc>
                <a:spcPct val="100000"/>
              </a:lnSpc>
              <a:spcBef>
                <a:spcPts val="0"/>
              </a:spcBef>
              <a:spcAft>
                <a:spcPts val="0"/>
              </a:spcAft>
              <a:buClr>
                <a:schemeClr val="lt1"/>
              </a:buClr>
              <a:buSzPts val="6000"/>
              <a:buFont typeface="Poppins"/>
              <a:buNone/>
              <a:defRPr sz="6000" b="1" i="0" u="none" strike="noStrike" cap="none">
                <a:solidFill>
                  <a:schemeClr val="lt1"/>
                </a:solidFill>
                <a:latin typeface="Poppins"/>
                <a:ea typeface="Poppins"/>
                <a:cs typeface="Poppins"/>
                <a:sym typeface="Poppins"/>
              </a:defRPr>
            </a:lvl4pPr>
            <a:lvl5pPr marR="0" lvl="4" algn="ctr" rtl="0">
              <a:lnSpc>
                <a:spcPct val="100000"/>
              </a:lnSpc>
              <a:spcBef>
                <a:spcPts val="0"/>
              </a:spcBef>
              <a:spcAft>
                <a:spcPts val="0"/>
              </a:spcAft>
              <a:buClr>
                <a:schemeClr val="lt1"/>
              </a:buClr>
              <a:buSzPts val="6000"/>
              <a:buFont typeface="Poppins"/>
              <a:buNone/>
              <a:defRPr sz="6000" b="1" i="0" u="none" strike="noStrike" cap="none">
                <a:solidFill>
                  <a:schemeClr val="lt1"/>
                </a:solidFill>
                <a:latin typeface="Poppins"/>
                <a:ea typeface="Poppins"/>
                <a:cs typeface="Poppins"/>
                <a:sym typeface="Poppins"/>
              </a:defRPr>
            </a:lvl5pPr>
            <a:lvl6pPr marR="0" lvl="5" algn="ctr" rtl="0">
              <a:lnSpc>
                <a:spcPct val="100000"/>
              </a:lnSpc>
              <a:spcBef>
                <a:spcPts val="0"/>
              </a:spcBef>
              <a:spcAft>
                <a:spcPts val="0"/>
              </a:spcAft>
              <a:buClr>
                <a:schemeClr val="lt1"/>
              </a:buClr>
              <a:buSzPts val="6000"/>
              <a:buFont typeface="Poppins"/>
              <a:buNone/>
              <a:defRPr sz="6000" b="1" i="0" u="none" strike="noStrike" cap="none">
                <a:solidFill>
                  <a:schemeClr val="lt1"/>
                </a:solidFill>
                <a:latin typeface="Poppins"/>
                <a:ea typeface="Poppins"/>
                <a:cs typeface="Poppins"/>
                <a:sym typeface="Poppins"/>
              </a:defRPr>
            </a:lvl6pPr>
            <a:lvl7pPr marR="0" lvl="6" algn="ctr" rtl="0">
              <a:lnSpc>
                <a:spcPct val="100000"/>
              </a:lnSpc>
              <a:spcBef>
                <a:spcPts val="0"/>
              </a:spcBef>
              <a:spcAft>
                <a:spcPts val="0"/>
              </a:spcAft>
              <a:buClr>
                <a:schemeClr val="lt1"/>
              </a:buClr>
              <a:buSzPts val="6000"/>
              <a:buFont typeface="Poppins"/>
              <a:buNone/>
              <a:defRPr sz="6000" b="1" i="0" u="none" strike="noStrike" cap="none">
                <a:solidFill>
                  <a:schemeClr val="lt1"/>
                </a:solidFill>
                <a:latin typeface="Poppins"/>
                <a:ea typeface="Poppins"/>
                <a:cs typeface="Poppins"/>
                <a:sym typeface="Poppins"/>
              </a:defRPr>
            </a:lvl7pPr>
            <a:lvl8pPr marR="0" lvl="7" algn="ctr" rtl="0">
              <a:lnSpc>
                <a:spcPct val="100000"/>
              </a:lnSpc>
              <a:spcBef>
                <a:spcPts val="0"/>
              </a:spcBef>
              <a:spcAft>
                <a:spcPts val="0"/>
              </a:spcAft>
              <a:buClr>
                <a:schemeClr val="lt1"/>
              </a:buClr>
              <a:buSzPts val="6000"/>
              <a:buFont typeface="Poppins"/>
              <a:buNone/>
              <a:defRPr sz="6000" b="1" i="0" u="none" strike="noStrike" cap="none">
                <a:solidFill>
                  <a:schemeClr val="lt1"/>
                </a:solidFill>
                <a:latin typeface="Poppins"/>
                <a:ea typeface="Poppins"/>
                <a:cs typeface="Poppins"/>
                <a:sym typeface="Poppins"/>
              </a:defRPr>
            </a:lvl8pPr>
            <a:lvl9pPr marR="0" lvl="8" algn="ctr" rtl="0">
              <a:lnSpc>
                <a:spcPct val="100000"/>
              </a:lnSpc>
              <a:spcBef>
                <a:spcPts val="0"/>
              </a:spcBef>
              <a:spcAft>
                <a:spcPts val="0"/>
              </a:spcAft>
              <a:buClr>
                <a:schemeClr val="lt1"/>
              </a:buClr>
              <a:buSzPts val="6000"/>
              <a:buFont typeface="Poppins"/>
              <a:buNone/>
              <a:defRPr sz="6000" b="1" i="0" u="none" strike="noStrike" cap="none">
                <a:solidFill>
                  <a:schemeClr val="lt1"/>
                </a:solidFill>
                <a:latin typeface="Poppins"/>
                <a:ea typeface="Poppins"/>
                <a:cs typeface="Poppins"/>
                <a:sym typeface="Poppins"/>
              </a:defRPr>
            </a:lvl9pPr>
          </a:lstStyle>
          <a:p>
            <a:r>
              <a:rPr lang="en-US" sz="3600" dirty="0"/>
              <a:t>LITERATURE REVIEW</a:t>
            </a:r>
          </a:p>
        </p:txBody>
      </p:sp>
      <p:sp>
        <p:nvSpPr>
          <p:cNvPr id="6" name="Google Shape;484;p46">
            <a:extLst>
              <a:ext uri="{FF2B5EF4-FFF2-40B4-BE49-F238E27FC236}">
                <a16:creationId xmlns:a16="http://schemas.microsoft.com/office/drawing/2014/main" id="{90E831D1-2CA2-675D-ED2A-8CC960820791}"/>
              </a:ext>
            </a:extLst>
          </p:cNvPr>
          <p:cNvSpPr txBox="1">
            <a:spLocks/>
          </p:cNvSpPr>
          <p:nvPr/>
        </p:nvSpPr>
        <p:spPr>
          <a:xfrm>
            <a:off x="847725" y="1276495"/>
            <a:ext cx="7493387" cy="354826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b="1" dirty="0">
                <a:solidFill>
                  <a:schemeClr val="tx1"/>
                </a:solidFill>
                <a:latin typeface="Poppins" panose="00000500000000000000" pitchFamily="2" charset="0"/>
                <a:cs typeface="Poppins" panose="00000500000000000000" pitchFamily="2" charset="0"/>
              </a:rPr>
              <a:t>2. N. Kumar et al. (2023) - SMOTE + XGBoost</a:t>
            </a:r>
          </a:p>
          <a:p>
            <a:pPr marL="285750" indent="-285750">
              <a:lnSpc>
                <a:spcPct val="150000"/>
              </a:lnSpc>
              <a:buFont typeface="Wingdings" panose="05000000000000000000" pitchFamily="2" charset="2"/>
              <a:buChar char="§"/>
            </a:pPr>
            <a:r>
              <a:rPr lang="en-US" b="1" dirty="0">
                <a:solidFill>
                  <a:schemeClr val="tx1"/>
                </a:solidFill>
                <a:latin typeface="Poppins" panose="00000500000000000000" pitchFamily="2" charset="0"/>
                <a:cs typeface="Poppins" panose="00000500000000000000" pitchFamily="2" charset="0"/>
              </a:rPr>
              <a:t>Objective</a:t>
            </a:r>
            <a:r>
              <a:rPr lang="en-US" dirty="0">
                <a:solidFill>
                  <a:schemeClr val="tx1"/>
                </a:solidFill>
                <a:latin typeface="Poppins" panose="00000500000000000000" pitchFamily="2" charset="0"/>
                <a:cs typeface="Poppins" panose="00000500000000000000" pitchFamily="2" charset="0"/>
              </a:rPr>
              <a:t>: Address class imbalance in credit card fraud detection using SMOTE and XGBoost.</a:t>
            </a:r>
          </a:p>
          <a:p>
            <a:pPr marL="285750" indent="-285750">
              <a:lnSpc>
                <a:spcPct val="150000"/>
              </a:lnSpc>
              <a:buFont typeface="Wingdings" panose="05000000000000000000" pitchFamily="2" charset="2"/>
              <a:buChar char="§"/>
            </a:pPr>
            <a:r>
              <a:rPr lang="en-US" b="1" dirty="0">
                <a:solidFill>
                  <a:schemeClr val="tx1"/>
                </a:solidFill>
                <a:latin typeface="Poppins" panose="00000500000000000000" pitchFamily="2" charset="0"/>
                <a:cs typeface="Poppins" panose="00000500000000000000" pitchFamily="2" charset="0"/>
              </a:rPr>
              <a:t>Method</a:t>
            </a:r>
            <a:r>
              <a:rPr lang="en-US" dirty="0">
                <a:solidFill>
                  <a:schemeClr val="tx1"/>
                </a:solidFill>
                <a:latin typeface="Poppins" panose="00000500000000000000" pitchFamily="2" charset="0"/>
                <a:cs typeface="Poppins" panose="00000500000000000000" pitchFamily="2" charset="0"/>
              </a:rPr>
              <a:t>:</a:t>
            </a:r>
          </a:p>
          <a:p>
            <a:pPr marL="742950" lvl="1" indent="-285750">
              <a:lnSpc>
                <a:spcPct val="150000"/>
              </a:lnSpc>
              <a:buFont typeface="Wingdings" panose="05000000000000000000" pitchFamily="2" charset="2"/>
              <a:buChar char="§"/>
            </a:pPr>
            <a:r>
              <a:rPr lang="en-US" b="1" dirty="0">
                <a:solidFill>
                  <a:schemeClr val="tx1"/>
                </a:solidFill>
                <a:latin typeface="Poppins" panose="00000500000000000000" pitchFamily="2" charset="0"/>
                <a:cs typeface="Poppins" panose="00000500000000000000" pitchFamily="2" charset="0"/>
              </a:rPr>
              <a:t>SMOTE</a:t>
            </a:r>
            <a:r>
              <a:rPr lang="en-US" dirty="0">
                <a:solidFill>
                  <a:schemeClr val="tx1"/>
                </a:solidFill>
                <a:latin typeface="Poppins" panose="00000500000000000000" pitchFamily="2" charset="0"/>
                <a:cs typeface="Poppins" panose="00000500000000000000" pitchFamily="2" charset="0"/>
              </a:rPr>
              <a:t>: Balances dataset by generating synthetic fraud samples.</a:t>
            </a:r>
          </a:p>
          <a:p>
            <a:pPr marL="742950" lvl="1" indent="-285750">
              <a:lnSpc>
                <a:spcPct val="150000"/>
              </a:lnSpc>
              <a:buFont typeface="Wingdings" panose="05000000000000000000" pitchFamily="2" charset="2"/>
              <a:buChar char="§"/>
            </a:pPr>
            <a:r>
              <a:rPr lang="en-US" b="1" dirty="0">
                <a:solidFill>
                  <a:schemeClr val="tx1"/>
                </a:solidFill>
                <a:latin typeface="Poppins" panose="00000500000000000000" pitchFamily="2" charset="0"/>
                <a:cs typeface="Poppins" panose="00000500000000000000" pitchFamily="2" charset="0"/>
              </a:rPr>
              <a:t>XGBoost</a:t>
            </a:r>
            <a:r>
              <a:rPr lang="en-US" dirty="0">
                <a:solidFill>
                  <a:schemeClr val="tx1"/>
                </a:solidFill>
                <a:latin typeface="Poppins" panose="00000500000000000000" pitchFamily="2" charset="0"/>
                <a:cs typeface="Poppins" panose="00000500000000000000" pitchFamily="2" charset="0"/>
              </a:rPr>
              <a:t>: Gradient boosting algorithm used to classify transactions.</a:t>
            </a:r>
          </a:p>
          <a:p>
            <a:pPr marL="285750" indent="-285750">
              <a:lnSpc>
                <a:spcPct val="150000"/>
              </a:lnSpc>
              <a:buFont typeface="Wingdings" panose="05000000000000000000" pitchFamily="2" charset="2"/>
              <a:buChar char="§"/>
            </a:pPr>
            <a:r>
              <a:rPr lang="en-US" b="1" dirty="0">
                <a:solidFill>
                  <a:schemeClr val="tx1"/>
                </a:solidFill>
                <a:latin typeface="Poppins" panose="00000500000000000000" pitchFamily="2" charset="0"/>
                <a:cs typeface="Poppins" panose="00000500000000000000" pitchFamily="2" charset="0"/>
              </a:rPr>
              <a:t>Key Findings</a:t>
            </a:r>
            <a:r>
              <a:rPr lang="en-US" dirty="0">
                <a:solidFill>
                  <a:schemeClr val="tx1"/>
                </a:solidFill>
                <a:latin typeface="Poppins" panose="00000500000000000000" pitchFamily="2" charset="0"/>
                <a:cs typeface="Poppins" panose="00000500000000000000" pitchFamily="2" charset="0"/>
              </a:rPr>
              <a:t>:</a:t>
            </a:r>
          </a:p>
          <a:p>
            <a:pPr marL="742950" lvl="1" indent="-285750">
              <a:lnSpc>
                <a:spcPct val="150000"/>
              </a:lnSpc>
              <a:buFont typeface="Wingdings" panose="05000000000000000000" pitchFamily="2" charset="2"/>
              <a:buChar char="§"/>
            </a:pPr>
            <a:r>
              <a:rPr lang="en-US" dirty="0">
                <a:solidFill>
                  <a:schemeClr val="tx1"/>
                </a:solidFill>
                <a:latin typeface="Poppins" panose="00000500000000000000" pitchFamily="2" charset="0"/>
                <a:cs typeface="Poppins" panose="00000500000000000000" pitchFamily="2" charset="0"/>
              </a:rPr>
              <a:t>Significant improvement in </a:t>
            </a:r>
            <a:r>
              <a:rPr lang="en-US" b="1" dirty="0">
                <a:solidFill>
                  <a:schemeClr val="tx1"/>
                </a:solidFill>
                <a:latin typeface="Poppins" panose="00000500000000000000" pitchFamily="2" charset="0"/>
                <a:cs typeface="Poppins" panose="00000500000000000000" pitchFamily="2" charset="0"/>
              </a:rPr>
              <a:t>precision</a:t>
            </a:r>
            <a:r>
              <a:rPr lang="en-US" dirty="0">
                <a:solidFill>
                  <a:schemeClr val="tx1"/>
                </a:solidFill>
                <a:latin typeface="Poppins" panose="00000500000000000000" pitchFamily="2" charset="0"/>
                <a:cs typeface="Poppins" panose="00000500000000000000" pitchFamily="2" charset="0"/>
              </a:rPr>
              <a:t> and </a:t>
            </a:r>
            <a:r>
              <a:rPr lang="en-US" b="1" dirty="0">
                <a:solidFill>
                  <a:schemeClr val="tx1"/>
                </a:solidFill>
                <a:latin typeface="Poppins" panose="00000500000000000000" pitchFamily="2" charset="0"/>
                <a:cs typeface="Poppins" panose="00000500000000000000" pitchFamily="2" charset="0"/>
              </a:rPr>
              <a:t>recall</a:t>
            </a:r>
            <a:r>
              <a:rPr lang="en-US" dirty="0">
                <a:solidFill>
                  <a:schemeClr val="tx1"/>
                </a:solidFill>
                <a:latin typeface="Poppins" panose="00000500000000000000" pitchFamily="2" charset="0"/>
                <a:cs typeface="Poppins" panose="00000500000000000000" pitchFamily="2" charset="0"/>
              </a:rPr>
              <a:t> for fraud detection.</a:t>
            </a:r>
          </a:p>
          <a:p>
            <a:pPr marL="742950" lvl="1" indent="-285750">
              <a:lnSpc>
                <a:spcPct val="150000"/>
              </a:lnSpc>
              <a:buFont typeface="Wingdings" panose="05000000000000000000" pitchFamily="2" charset="2"/>
              <a:buChar char="§"/>
            </a:pPr>
            <a:r>
              <a:rPr lang="en-US" b="1" dirty="0">
                <a:solidFill>
                  <a:schemeClr val="tx1"/>
                </a:solidFill>
                <a:latin typeface="Poppins" panose="00000500000000000000" pitchFamily="2" charset="0"/>
                <a:cs typeface="Poppins" panose="00000500000000000000" pitchFamily="2" charset="0"/>
              </a:rPr>
              <a:t>XGBoost</a:t>
            </a:r>
            <a:r>
              <a:rPr lang="en-US" dirty="0">
                <a:solidFill>
                  <a:schemeClr val="tx1"/>
                </a:solidFill>
                <a:latin typeface="Poppins" panose="00000500000000000000" pitchFamily="2" charset="0"/>
                <a:cs typeface="Poppins" panose="00000500000000000000" pitchFamily="2" charset="0"/>
              </a:rPr>
              <a:t> enhanced the detection of fraudulent transactions in highly imbalanced datasets, outperforming traditional methods.</a:t>
            </a:r>
          </a:p>
        </p:txBody>
      </p:sp>
    </p:spTree>
    <p:extLst>
      <p:ext uri="{BB962C8B-B14F-4D97-AF65-F5344CB8AC3E}">
        <p14:creationId xmlns:p14="http://schemas.microsoft.com/office/powerpoint/2010/main" val="1255282163"/>
      </p:ext>
    </p:extLst>
  </p:cSld>
  <p:clrMapOvr>
    <a:masterClrMapping/>
  </p:clrMapOvr>
  <mc:AlternateContent xmlns:mc="http://schemas.openxmlformats.org/markup-compatibility/2006">
    <mc:Choice xmlns:p15="http://schemas.microsoft.com/office/powerpoint/2012/main" Requires="p15">
      <p:transition>
        <p15:prstTrans prst="peelOff"/>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1"/>
          <p:cNvSpPr/>
          <p:nvPr/>
        </p:nvSpPr>
        <p:spPr>
          <a:xfrm>
            <a:off x="823764" y="1559256"/>
            <a:ext cx="903900" cy="903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384" name="Google Shape;384;p41"/>
          <p:cNvSpPr/>
          <p:nvPr/>
        </p:nvSpPr>
        <p:spPr>
          <a:xfrm>
            <a:off x="803402" y="3054549"/>
            <a:ext cx="903900" cy="903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385" name="Google Shape;385;p41"/>
          <p:cNvSpPr txBox="1">
            <a:spLocks noGrp="1"/>
          </p:cNvSpPr>
          <p:nvPr>
            <p:ph type="subTitle" idx="4"/>
          </p:nvPr>
        </p:nvSpPr>
        <p:spPr>
          <a:xfrm>
            <a:off x="1859700" y="3054549"/>
            <a:ext cx="1541400" cy="90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FEATURES</a:t>
            </a:r>
            <a:endParaRPr dirty="0"/>
          </a:p>
        </p:txBody>
      </p:sp>
      <p:sp>
        <p:nvSpPr>
          <p:cNvPr id="386" name="Google Shape;386;p4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DATASET OVERVIEW</a:t>
            </a:r>
            <a:endParaRPr sz="3600" dirty="0"/>
          </a:p>
        </p:txBody>
      </p:sp>
      <p:sp>
        <p:nvSpPr>
          <p:cNvPr id="387" name="Google Shape;387;p41"/>
          <p:cNvSpPr txBox="1">
            <a:spLocks noGrp="1"/>
          </p:cNvSpPr>
          <p:nvPr>
            <p:ph type="subTitle" idx="1"/>
          </p:nvPr>
        </p:nvSpPr>
        <p:spPr>
          <a:xfrm>
            <a:off x="3553498" y="2644435"/>
            <a:ext cx="5025506" cy="1779834"/>
          </a:xfrm>
          <a:prstGeom prst="rect">
            <a:avLst/>
          </a:prstGeom>
        </p:spPr>
        <p:txBody>
          <a:bodyPr spcFirstLastPara="1" wrap="square" lIns="91425" tIns="91425" rIns="91425" bIns="91425" anchor="ctr" anchorCtr="0">
            <a:noAutofit/>
          </a:bodyPr>
          <a:lstStyle/>
          <a:p>
            <a:pPr>
              <a:buFont typeface="Arial" panose="020B0604020202020204" pitchFamily="34" charset="0"/>
              <a:buChar char="•"/>
            </a:pPr>
            <a:r>
              <a:rPr lang="en-GB" sz="1400" dirty="0"/>
              <a:t>Total transactions: 284,807</a:t>
            </a:r>
          </a:p>
          <a:p>
            <a:pPr>
              <a:buFont typeface="Arial" panose="020B0604020202020204" pitchFamily="34" charset="0"/>
              <a:buChar char="•"/>
            </a:pPr>
            <a:r>
              <a:rPr lang="en-GB" sz="1400" dirty="0"/>
              <a:t>Highly imbalanced: Only 492 fraud cases (0.17%).</a:t>
            </a:r>
          </a:p>
          <a:p>
            <a:pPr>
              <a:buFont typeface="Arial" panose="020B0604020202020204" pitchFamily="34" charset="0"/>
              <a:buChar char="•"/>
            </a:pPr>
            <a:r>
              <a:rPr lang="en-GB" sz="1400" dirty="0"/>
              <a:t>V1 to V28: Anonymized numerical features from PCA transformation.</a:t>
            </a:r>
          </a:p>
          <a:p>
            <a:pPr>
              <a:buFont typeface="Arial" panose="020B0604020202020204" pitchFamily="34" charset="0"/>
              <a:buChar char="•"/>
            </a:pPr>
            <a:r>
              <a:rPr lang="en-GB" sz="1400" dirty="0"/>
              <a:t>Time: Seconds elapsed between the transaction and the first transaction.</a:t>
            </a:r>
          </a:p>
          <a:p>
            <a:pPr>
              <a:buFont typeface="Arial" panose="020B0604020202020204" pitchFamily="34" charset="0"/>
              <a:buChar char="•"/>
            </a:pPr>
            <a:r>
              <a:rPr lang="en-GB" sz="1400" dirty="0"/>
              <a:t>Amount: Transaction amount.</a:t>
            </a:r>
          </a:p>
          <a:p>
            <a:pPr>
              <a:buFont typeface="Arial" panose="020B0604020202020204" pitchFamily="34" charset="0"/>
              <a:buChar char="•"/>
            </a:pPr>
            <a:r>
              <a:rPr lang="en-GB" sz="1400" dirty="0"/>
              <a:t>Class: 0 for legitimate, 1 for fraudulent.</a:t>
            </a:r>
          </a:p>
        </p:txBody>
      </p:sp>
      <p:sp>
        <p:nvSpPr>
          <p:cNvPr id="388" name="Google Shape;388;p41"/>
          <p:cNvSpPr txBox="1">
            <a:spLocks noGrp="1"/>
          </p:cNvSpPr>
          <p:nvPr>
            <p:ph type="subTitle" idx="2"/>
          </p:nvPr>
        </p:nvSpPr>
        <p:spPr>
          <a:xfrm>
            <a:off x="3553498" y="1620755"/>
            <a:ext cx="4787100" cy="903900"/>
          </a:xfrm>
          <a:prstGeom prst="rect">
            <a:avLst/>
          </a:prstGeom>
        </p:spPr>
        <p:txBody>
          <a:bodyPr spcFirstLastPara="1" wrap="square" lIns="91425" tIns="91425" rIns="91425" bIns="91425" anchor="ctr" anchorCtr="0">
            <a:noAutofit/>
          </a:bodyPr>
          <a:lstStyle/>
          <a:p>
            <a:pPr>
              <a:buFont typeface="Arial" panose="020B0604020202020204" pitchFamily="34" charset="0"/>
              <a:buChar char="•"/>
            </a:pPr>
            <a:r>
              <a:rPr lang="en-GB" sz="1400" dirty="0"/>
              <a:t>Kaggle's Credit Card Fraud Detection dataset.</a:t>
            </a:r>
          </a:p>
        </p:txBody>
      </p:sp>
      <p:sp>
        <p:nvSpPr>
          <p:cNvPr id="389" name="Google Shape;389;p41"/>
          <p:cNvSpPr txBox="1">
            <a:spLocks noGrp="1"/>
          </p:cNvSpPr>
          <p:nvPr>
            <p:ph type="subTitle" idx="3"/>
          </p:nvPr>
        </p:nvSpPr>
        <p:spPr>
          <a:xfrm>
            <a:off x="1749680" y="1620755"/>
            <a:ext cx="1541400" cy="90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SOURCE</a:t>
            </a:r>
            <a:endParaRPr dirty="0"/>
          </a:p>
        </p:txBody>
      </p:sp>
      <p:grpSp>
        <p:nvGrpSpPr>
          <p:cNvPr id="2" name="Google Shape;647;p56">
            <a:extLst>
              <a:ext uri="{FF2B5EF4-FFF2-40B4-BE49-F238E27FC236}">
                <a16:creationId xmlns:a16="http://schemas.microsoft.com/office/drawing/2014/main" id="{3C88A67B-6CE0-A156-9C98-4F9FEF028EC8}"/>
              </a:ext>
            </a:extLst>
          </p:cNvPr>
          <p:cNvGrpSpPr/>
          <p:nvPr/>
        </p:nvGrpSpPr>
        <p:grpSpPr>
          <a:xfrm>
            <a:off x="1119165" y="1822810"/>
            <a:ext cx="353250" cy="376791"/>
            <a:chOff x="8047523" y="3294121"/>
            <a:chExt cx="353250" cy="376791"/>
          </a:xfrm>
        </p:grpSpPr>
        <p:sp>
          <p:nvSpPr>
            <p:cNvPr id="3" name="Google Shape;648;p56">
              <a:extLst>
                <a:ext uri="{FF2B5EF4-FFF2-40B4-BE49-F238E27FC236}">
                  <a16:creationId xmlns:a16="http://schemas.microsoft.com/office/drawing/2014/main" id="{CC8C06AE-F508-82D6-CFB7-96EF218C41D5}"/>
                </a:ext>
              </a:extLst>
            </p:cNvPr>
            <p:cNvSpPr/>
            <p:nvPr/>
          </p:nvSpPr>
          <p:spPr>
            <a:xfrm>
              <a:off x="8246163" y="3361097"/>
              <a:ext cx="154610" cy="286980"/>
            </a:xfrm>
            <a:custGeom>
              <a:avLst/>
              <a:gdLst/>
              <a:ahLst/>
              <a:cxnLst/>
              <a:rect l="l" t="t" r="r" b="b"/>
              <a:pathLst>
                <a:path w="5471" h="10155" extrusionOk="0">
                  <a:moveTo>
                    <a:pt x="1" y="0"/>
                  </a:moveTo>
                  <a:lnTo>
                    <a:pt x="1" y="2383"/>
                  </a:lnTo>
                  <a:cubicBezTo>
                    <a:pt x="131" y="2364"/>
                    <a:pt x="259" y="2343"/>
                    <a:pt x="392" y="2343"/>
                  </a:cubicBezTo>
                  <a:cubicBezTo>
                    <a:pt x="1899" y="2343"/>
                    <a:pt x="3125" y="3570"/>
                    <a:pt x="3125" y="5077"/>
                  </a:cubicBezTo>
                  <a:cubicBezTo>
                    <a:pt x="3125" y="6585"/>
                    <a:pt x="1899" y="7811"/>
                    <a:pt x="392" y="7811"/>
                  </a:cubicBezTo>
                  <a:cubicBezTo>
                    <a:pt x="259" y="7811"/>
                    <a:pt x="131" y="7791"/>
                    <a:pt x="1" y="7772"/>
                  </a:cubicBezTo>
                  <a:lnTo>
                    <a:pt x="1" y="10154"/>
                  </a:lnTo>
                  <a:lnTo>
                    <a:pt x="1173" y="10154"/>
                  </a:lnTo>
                  <a:cubicBezTo>
                    <a:pt x="1389" y="10154"/>
                    <a:pt x="1564" y="9981"/>
                    <a:pt x="1564" y="9764"/>
                  </a:cubicBezTo>
                  <a:lnTo>
                    <a:pt x="1564" y="9211"/>
                  </a:lnTo>
                  <a:cubicBezTo>
                    <a:pt x="1883" y="9119"/>
                    <a:pt x="2191" y="8991"/>
                    <a:pt x="2484" y="8826"/>
                  </a:cubicBezTo>
                  <a:lnTo>
                    <a:pt x="2878" y="9220"/>
                  </a:lnTo>
                  <a:cubicBezTo>
                    <a:pt x="2954" y="9296"/>
                    <a:pt x="3054" y="9335"/>
                    <a:pt x="3154" y="9335"/>
                  </a:cubicBezTo>
                  <a:cubicBezTo>
                    <a:pt x="3254" y="9335"/>
                    <a:pt x="3354" y="9296"/>
                    <a:pt x="3430" y="9220"/>
                  </a:cubicBezTo>
                  <a:lnTo>
                    <a:pt x="4535" y="8114"/>
                  </a:lnTo>
                  <a:cubicBezTo>
                    <a:pt x="4687" y="7963"/>
                    <a:pt x="4687" y="7715"/>
                    <a:pt x="4535" y="7563"/>
                  </a:cubicBezTo>
                  <a:lnTo>
                    <a:pt x="4140" y="7168"/>
                  </a:lnTo>
                  <a:cubicBezTo>
                    <a:pt x="4307" y="6877"/>
                    <a:pt x="4435" y="6567"/>
                    <a:pt x="4525" y="6248"/>
                  </a:cubicBezTo>
                  <a:lnTo>
                    <a:pt x="5079" y="6248"/>
                  </a:lnTo>
                  <a:cubicBezTo>
                    <a:pt x="5295" y="6248"/>
                    <a:pt x="5470" y="6075"/>
                    <a:pt x="5470" y="5859"/>
                  </a:cubicBezTo>
                  <a:lnTo>
                    <a:pt x="5470" y="4296"/>
                  </a:lnTo>
                  <a:cubicBezTo>
                    <a:pt x="5470" y="4081"/>
                    <a:pt x="5295" y="3906"/>
                    <a:pt x="5079" y="3906"/>
                  </a:cubicBezTo>
                  <a:lnTo>
                    <a:pt x="4525" y="3906"/>
                  </a:lnTo>
                  <a:cubicBezTo>
                    <a:pt x="4435" y="3587"/>
                    <a:pt x="4307" y="3279"/>
                    <a:pt x="4140" y="2986"/>
                  </a:cubicBezTo>
                  <a:lnTo>
                    <a:pt x="4535" y="2593"/>
                  </a:lnTo>
                  <a:cubicBezTo>
                    <a:pt x="4687" y="2440"/>
                    <a:pt x="4687" y="2192"/>
                    <a:pt x="4535" y="2040"/>
                  </a:cubicBezTo>
                  <a:lnTo>
                    <a:pt x="3430" y="935"/>
                  </a:lnTo>
                  <a:cubicBezTo>
                    <a:pt x="3354" y="859"/>
                    <a:pt x="3254" y="821"/>
                    <a:pt x="3154" y="821"/>
                  </a:cubicBezTo>
                  <a:cubicBezTo>
                    <a:pt x="3054" y="821"/>
                    <a:pt x="2954" y="859"/>
                    <a:pt x="2878" y="935"/>
                  </a:cubicBezTo>
                  <a:lnTo>
                    <a:pt x="2484" y="1328"/>
                  </a:lnTo>
                  <a:cubicBezTo>
                    <a:pt x="2191" y="1164"/>
                    <a:pt x="1883" y="1035"/>
                    <a:pt x="1564" y="945"/>
                  </a:cubicBezTo>
                  <a:lnTo>
                    <a:pt x="1564" y="391"/>
                  </a:lnTo>
                  <a:cubicBezTo>
                    <a:pt x="1564" y="175"/>
                    <a:pt x="1389" y="0"/>
                    <a:pt x="1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49;p56">
              <a:extLst>
                <a:ext uri="{FF2B5EF4-FFF2-40B4-BE49-F238E27FC236}">
                  <a16:creationId xmlns:a16="http://schemas.microsoft.com/office/drawing/2014/main" id="{F69AFFC7-F40F-E3BA-CBA3-40BB808849F1}"/>
                </a:ext>
              </a:extLst>
            </p:cNvPr>
            <p:cNvSpPr/>
            <p:nvPr/>
          </p:nvSpPr>
          <p:spPr>
            <a:xfrm>
              <a:off x="8102686" y="3294121"/>
              <a:ext cx="66241" cy="44905"/>
            </a:xfrm>
            <a:custGeom>
              <a:avLst/>
              <a:gdLst/>
              <a:ahLst/>
              <a:cxnLst/>
              <a:rect l="l" t="t" r="r" b="b"/>
              <a:pathLst>
                <a:path w="2344" h="1589" extrusionOk="0">
                  <a:moveTo>
                    <a:pt x="391" y="1"/>
                  </a:moveTo>
                  <a:cubicBezTo>
                    <a:pt x="176" y="1"/>
                    <a:pt x="1" y="176"/>
                    <a:pt x="1" y="391"/>
                  </a:cubicBezTo>
                  <a:lnTo>
                    <a:pt x="1" y="1589"/>
                  </a:lnTo>
                  <a:lnTo>
                    <a:pt x="2344" y="1589"/>
                  </a:lnTo>
                  <a:lnTo>
                    <a:pt x="2344" y="391"/>
                  </a:lnTo>
                  <a:cubicBezTo>
                    <a:pt x="2344" y="176"/>
                    <a:pt x="2170" y="1"/>
                    <a:pt x="1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50;p56">
              <a:extLst>
                <a:ext uri="{FF2B5EF4-FFF2-40B4-BE49-F238E27FC236}">
                  <a16:creationId xmlns:a16="http://schemas.microsoft.com/office/drawing/2014/main" id="{2451A42E-43F8-ED82-3768-86CE51876445}"/>
                </a:ext>
              </a:extLst>
            </p:cNvPr>
            <p:cNvSpPr/>
            <p:nvPr/>
          </p:nvSpPr>
          <p:spPr>
            <a:xfrm>
              <a:off x="8102686" y="3438360"/>
              <a:ext cx="66241" cy="22099"/>
            </a:xfrm>
            <a:custGeom>
              <a:avLst/>
              <a:gdLst/>
              <a:ahLst/>
              <a:cxnLst/>
              <a:rect l="l" t="t" r="r" b="b"/>
              <a:pathLst>
                <a:path w="2344" h="782" extrusionOk="0">
                  <a:moveTo>
                    <a:pt x="1" y="0"/>
                  </a:moveTo>
                  <a:lnTo>
                    <a:pt x="1" y="782"/>
                  </a:lnTo>
                  <a:lnTo>
                    <a:pt x="2344" y="782"/>
                  </a:lnTo>
                  <a:lnTo>
                    <a:pt x="23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51;p56">
              <a:extLst>
                <a:ext uri="{FF2B5EF4-FFF2-40B4-BE49-F238E27FC236}">
                  <a16:creationId xmlns:a16="http://schemas.microsoft.com/office/drawing/2014/main" id="{D0C10B7E-D4D0-15BB-EBC4-F14DD4453AC5}"/>
                </a:ext>
              </a:extLst>
            </p:cNvPr>
            <p:cNvSpPr/>
            <p:nvPr/>
          </p:nvSpPr>
          <p:spPr>
            <a:xfrm>
              <a:off x="8102686" y="3526644"/>
              <a:ext cx="66241" cy="22128"/>
            </a:xfrm>
            <a:custGeom>
              <a:avLst/>
              <a:gdLst/>
              <a:ahLst/>
              <a:cxnLst/>
              <a:rect l="l" t="t" r="r" b="b"/>
              <a:pathLst>
                <a:path w="2344" h="783" extrusionOk="0">
                  <a:moveTo>
                    <a:pt x="1" y="1"/>
                  </a:moveTo>
                  <a:lnTo>
                    <a:pt x="1" y="782"/>
                  </a:lnTo>
                  <a:lnTo>
                    <a:pt x="2344" y="782"/>
                  </a:lnTo>
                  <a:lnTo>
                    <a:pt x="2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52;p56">
              <a:extLst>
                <a:ext uri="{FF2B5EF4-FFF2-40B4-BE49-F238E27FC236}">
                  <a16:creationId xmlns:a16="http://schemas.microsoft.com/office/drawing/2014/main" id="{541F8E64-61B6-BADC-FEA2-1D33FA3A5D71}"/>
                </a:ext>
              </a:extLst>
            </p:cNvPr>
            <p:cNvSpPr/>
            <p:nvPr/>
          </p:nvSpPr>
          <p:spPr>
            <a:xfrm>
              <a:off x="8102686" y="3482530"/>
              <a:ext cx="66241" cy="22071"/>
            </a:xfrm>
            <a:custGeom>
              <a:avLst/>
              <a:gdLst/>
              <a:ahLst/>
              <a:cxnLst/>
              <a:rect l="l" t="t" r="r" b="b"/>
              <a:pathLst>
                <a:path w="2344" h="781" extrusionOk="0">
                  <a:moveTo>
                    <a:pt x="1" y="0"/>
                  </a:moveTo>
                  <a:lnTo>
                    <a:pt x="1" y="780"/>
                  </a:lnTo>
                  <a:lnTo>
                    <a:pt x="2344" y="780"/>
                  </a:lnTo>
                  <a:lnTo>
                    <a:pt x="23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53;p56">
              <a:extLst>
                <a:ext uri="{FF2B5EF4-FFF2-40B4-BE49-F238E27FC236}">
                  <a16:creationId xmlns:a16="http://schemas.microsoft.com/office/drawing/2014/main" id="{33B7BC39-D85A-2F13-D2D2-BA31EB3FCD9E}"/>
                </a:ext>
              </a:extLst>
            </p:cNvPr>
            <p:cNvSpPr/>
            <p:nvPr/>
          </p:nvSpPr>
          <p:spPr>
            <a:xfrm>
              <a:off x="8102686" y="3570814"/>
              <a:ext cx="66241" cy="22071"/>
            </a:xfrm>
            <a:custGeom>
              <a:avLst/>
              <a:gdLst/>
              <a:ahLst/>
              <a:cxnLst/>
              <a:rect l="l" t="t" r="r" b="b"/>
              <a:pathLst>
                <a:path w="2344" h="781" extrusionOk="0">
                  <a:moveTo>
                    <a:pt x="1" y="1"/>
                  </a:moveTo>
                  <a:lnTo>
                    <a:pt x="1" y="781"/>
                  </a:lnTo>
                  <a:lnTo>
                    <a:pt x="2344" y="781"/>
                  </a:lnTo>
                  <a:lnTo>
                    <a:pt x="2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54;p56">
              <a:extLst>
                <a:ext uri="{FF2B5EF4-FFF2-40B4-BE49-F238E27FC236}">
                  <a16:creationId xmlns:a16="http://schemas.microsoft.com/office/drawing/2014/main" id="{1AC68B38-A70F-4737-D0E5-D40159F6BF35}"/>
                </a:ext>
              </a:extLst>
            </p:cNvPr>
            <p:cNvSpPr/>
            <p:nvPr/>
          </p:nvSpPr>
          <p:spPr>
            <a:xfrm>
              <a:off x="8047523" y="3361097"/>
              <a:ext cx="176625" cy="309814"/>
            </a:xfrm>
            <a:custGeom>
              <a:avLst/>
              <a:gdLst/>
              <a:ahLst/>
              <a:cxnLst/>
              <a:rect l="l" t="t" r="r" b="b"/>
              <a:pathLst>
                <a:path w="6250" h="10963" extrusionOk="0">
                  <a:moveTo>
                    <a:pt x="4687" y="1953"/>
                  </a:moveTo>
                  <a:cubicBezTo>
                    <a:pt x="4902" y="1953"/>
                    <a:pt x="5077" y="2127"/>
                    <a:pt x="5077" y="2343"/>
                  </a:cubicBezTo>
                  <a:lnTo>
                    <a:pt x="5077" y="8593"/>
                  </a:lnTo>
                  <a:cubicBezTo>
                    <a:pt x="5077" y="8809"/>
                    <a:pt x="4902" y="8983"/>
                    <a:pt x="4687" y="8983"/>
                  </a:cubicBezTo>
                  <a:lnTo>
                    <a:pt x="1562" y="8983"/>
                  </a:lnTo>
                  <a:cubicBezTo>
                    <a:pt x="1346" y="8983"/>
                    <a:pt x="1171" y="8809"/>
                    <a:pt x="1171" y="8593"/>
                  </a:cubicBezTo>
                  <a:lnTo>
                    <a:pt x="1171" y="2343"/>
                  </a:lnTo>
                  <a:cubicBezTo>
                    <a:pt x="1171" y="2127"/>
                    <a:pt x="1346" y="1953"/>
                    <a:pt x="1562" y="1953"/>
                  </a:cubicBezTo>
                  <a:close/>
                  <a:moveTo>
                    <a:pt x="1171" y="0"/>
                  </a:moveTo>
                  <a:cubicBezTo>
                    <a:pt x="525" y="0"/>
                    <a:pt x="0" y="526"/>
                    <a:pt x="0" y="1172"/>
                  </a:cubicBezTo>
                  <a:lnTo>
                    <a:pt x="0" y="9791"/>
                  </a:lnTo>
                  <a:cubicBezTo>
                    <a:pt x="0" y="10437"/>
                    <a:pt x="525" y="10962"/>
                    <a:pt x="1171" y="10962"/>
                  </a:cubicBezTo>
                  <a:lnTo>
                    <a:pt x="5077" y="10962"/>
                  </a:lnTo>
                  <a:cubicBezTo>
                    <a:pt x="5723" y="10962"/>
                    <a:pt x="6250" y="10437"/>
                    <a:pt x="6250" y="9791"/>
                  </a:cubicBezTo>
                  <a:lnTo>
                    <a:pt x="6250" y="1172"/>
                  </a:lnTo>
                  <a:cubicBezTo>
                    <a:pt x="6250" y="526"/>
                    <a:pt x="5723" y="0"/>
                    <a:pt x="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424;p42">
            <a:extLst>
              <a:ext uri="{FF2B5EF4-FFF2-40B4-BE49-F238E27FC236}">
                <a16:creationId xmlns:a16="http://schemas.microsoft.com/office/drawing/2014/main" id="{225A6EE3-3724-D33F-5BBF-40392DF43600}"/>
              </a:ext>
            </a:extLst>
          </p:cNvPr>
          <p:cNvGrpSpPr/>
          <p:nvPr/>
        </p:nvGrpSpPr>
        <p:grpSpPr>
          <a:xfrm>
            <a:off x="1104250" y="3333435"/>
            <a:ext cx="342929" cy="321477"/>
            <a:chOff x="5609109" y="1483672"/>
            <a:chExt cx="376762" cy="353193"/>
          </a:xfrm>
        </p:grpSpPr>
        <p:sp>
          <p:nvSpPr>
            <p:cNvPr id="11" name="Google Shape;425;p42">
              <a:extLst>
                <a:ext uri="{FF2B5EF4-FFF2-40B4-BE49-F238E27FC236}">
                  <a16:creationId xmlns:a16="http://schemas.microsoft.com/office/drawing/2014/main" id="{6ED68A2E-3EC4-710E-6053-897174C85A3A}"/>
                </a:ext>
              </a:extLst>
            </p:cNvPr>
            <p:cNvSpPr/>
            <p:nvPr/>
          </p:nvSpPr>
          <p:spPr>
            <a:xfrm>
              <a:off x="5720199" y="1770624"/>
              <a:ext cx="22099" cy="22099"/>
            </a:xfrm>
            <a:custGeom>
              <a:avLst/>
              <a:gdLst/>
              <a:ahLst/>
              <a:cxnLst/>
              <a:rect l="l" t="t" r="r" b="b"/>
              <a:pathLst>
                <a:path w="782" h="782" extrusionOk="0">
                  <a:moveTo>
                    <a:pt x="0" y="0"/>
                  </a:moveTo>
                  <a:lnTo>
                    <a:pt x="0" y="782"/>
                  </a:lnTo>
                  <a:lnTo>
                    <a:pt x="782" y="782"/>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26;p42">
              <a:extLst>
                <a:ext uri="{FF2B5EF4-FFF2-40B4-BE49-F238E27FC236}">
                  <a16:creationId xmlns:a16="http://schemas.microsoft.com/office/drawing/2014/main" id="{681F740A-FBA5-D4A9-E27E-61DD69E0B5A5}"/>
                </a:ext>
              </a:extLst>
            </p:cNvPr>
            <p:cNvSpPr/>
            <p:nvPr/>
          </p:nvSpPr>
          <p:spPr>
            <a:xfrm>
              <a:off x="5764369" y="1770624"/>
              <a:ext cx="22099" cy="22099"/>
            </a:xfrm>
            <a:custGeom>
              <a:avLst/>
              <a:gdLst/>
              <a:ahLst/>
              <a:cxnLst/>
              <a:rect l="l" t="t" r="r" b="b"/>
              <a:pathLst>
                <a:path w="782" h="782" extrusionOk="0">
                  <a:moveTo>
                    <a:pt x="0" y="0"/>
                  </a:moveTo>
                  <a:lnTo>
                    <a:pt x="0" y="782"/>
                  </a:lnTo>
                  <a:lnTo>
                    <a:pt x="782" y="782"/>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7;p42">
              <a:extLst>
                <a:ext uri="{FF2B5EF4-FFF2-40B4-BE49-F238E27FC236}">
                  <a16:creationId xmlns:a16="http://schemas.microsoft.com/office/drawing/2014/main" id="{B1CE2B3B-834B-2A53-A0DE-CC7D059ED4BD}"/>
                </a:ext>
              </a:extLst>
            </p:cNvPr>
            <p:cNvSpPr/>
            <p:nvPr/>
          </p:nvSpPr>
          <p:spPr>
            <a:xfrm>
              <a:off x="5808483" y="1770624"/>
              <a:ext cx="22128" cy="22099"/>
            </a:xfrm>
            <a:custGeom>
              <a:avLst/>
              <a:gdLst/>
              <a:ahLst/>
              <a:cxnLst/>
              <a:rect l="l" t="t" r="r" b="b"/>
              <a:pathLst>
                <a:path w="783" h="782" extrusionOk="0">
                  <a:moveTo>
                    <a:pt x="1" y="0"/>
                  </a:moveTo>
                  <a:lnTo>
                    <a:pt x="1" y="782"/>
                  </a:lnTo>
                  <a:lnTo>
                    <a:pt x="782" y="782"/>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8;p42">
              <a:extLst>
                <a:ext uri="{FF2B5EF4-FFF2-40B4-BE49-F238E27FC236}">
                  <a16:creationId xmlns:a16="http://schemas.microsoft.com/office/drawing/2014/main" id="{133747DA-8FA6-43FD-217B-776E7449D658}"/>
                </a:ext>
              </a:extLst>
            </p:cNvPr>
            <p:cNvSpPr/>
            <p:nvPr/>
          </p:nvSpPr>
          <p:spPr>
            <a:xfrm>
              <a:off x="5609109" y="1483672"/>
              <a:ext cx="376762" cy="198668"/>
            </a:xfrm>
            <a:custGeom>
              <a:avLst/>
              <a:gdLst/>
              <a:ahLst/>
              <a:cxnLst/>
              <a:rect l="l" t="t" r="r" b="b"/>
              <a:pathLst>
                <a:path w="13332" h="7030" extrusionOk="0">
                  <a:moveTo>
                    <a:pt x="391" y="0"/>
                  </a:moveTo>
                  <a:cubicBezTo>
                    <a:pt x="175" y="0"/>
                    <a:pt x="0" y="174"/>
                    <a:pt x="0" y="389"/>
                  </a:cubicBezTo>
                  <a:lnTo>
                    <a:pt x="0" y="7030"/>
                  </a:lnTo>
                  <a:lnTo>
                    <a:pt x="1588" y="7030"/>
                  </a:lnTo>
                  <a:lnTo>
                    <a:pt x="1588" y="5859"/>
                  </a:lnTo>
                  <a:cubicBezTo>
                    <a:pt x="1588" y="5643"/>
                    <a:pt x="1763" y="5468"/>
                    <a:pt x="1979" y="5468"/>
                  </a:cubicBezTo>
                  <a:lnTo>
                    <a:pt x="2533" y="5468"/>
                  </a:lnTo>
                  <a:cubicBezTo>
                    <a:pt x="2623" y="5149"/>
                    <a:pt x="2752" y="4841"/>
                    <a:pt x="2918" y="4548"/>
                  </a:cubicBezTo>
                  <a:lnTo>
                    <a:pt x="2523" y="4153"/>
                  </a:lnTo>
                  <a:cubicBezTo>
                    <a:pt x="2371" y="4001"/>
                    <a:pt x="2371" y="3753"/>
                    <a:pt x="2523" y="3602"/>
                  </a:cubicBezTo>
                  <a:lnTo>
                    <a:pt x="3628" y="2496"/>
                  </a:lnTo>
                  <a:cubicBezTo>
                    <a:pt x="3704" y="2420"/>
                    <a:pt x="3804" y="2382"/>
                    <a:pt x="3904" y="2382"/>
                  </a:cubicBezTo>
                  <a:cubicBezTo>
                    <a:pt x="4004" y="2382"/>
                    <a:pt x="4104" y="2420"/>
                    <a:pt x="4181" y="2496"/>
                  </a:cubicBezTo>
                  <a:lnTo>
                    <a:pt x="4574" y="2890"/>
                  </a:lnTo>
                  <a:cubicBezTo>
                    <a:pt x="4867" y="2725"/>
                    <a:pt x="5175" y="2597"/>
                    <a:pt x="5494" y="2507"/>
                  </a:cubicBezTo>
                  <a:lnTo>
                    <a:pt x="5494" y="1953"/>
                  </a:lnTo>
                  <a:cubicBezTo>
                    <a:pt x="5494" y="1737"/>
                    <a:pt x="5669" y="1562"/>
                    <a:pt x="5885" y="1562"/>
                  </a:cubicBezTo>
                  <a:lnTo>
                    <a:pt x="7447" y="1562"/>
                  </a:lnTo>
                  <a:cubicBezTo>
                    <a:pt x="7663" y="1562"/>
                    <a:pt x="7837" y="1737"/>
                    <a:pt x="7837" y="1953"/>
                  </a:cubicBezTo>
                  <a:lnTo>
                    <a:pt x="7837" y="2507"/>
                  </a:lnTo>
                  <a:cubicBezTo>
                    <a:pt x="8157" y="2597"/>
                    <a:pt x="8464" y="2725"/>
                    <a:pt x="8758" y="2890"/>
                  </a:cubicBezTo>
                  <a:lnTo>
                    <a:pt x="9151" y="2496"/>
                  </a:lnTo>
                  <a:cubicBezTo>
                    <a:pt x="9228" y="2420"/>
                    <a:pt x="9328" y="2382"/>
                    <a:pt x="9428" y="2382"/>
                  </a:cubicBezTo>
                  <a:cubicBezTo>
                    <a:pt x="9528" y="2382"/>
                    <a:pt x="9628" y="2420"/>
                    <a:pt x="9704" y="2496"/>
                  </a:cubicBezTo>
                  <a:lnTo>
                    <a:pt x="10809" y="3602"/>
                  </a:lnTo>
                  <a:cubicBezTo>
                    <a:pt x="10962" y="3753"/>
                    <a:pt x="10962" y="4001"/>
                    <a:pt x="10809" y="4153"/>
                  </a:cubicBezTo>
                  <a:lnTo>
                    <a:pt x="10415" y="4548"/>
                  </a:lnTo>
                  <a:cubicBezTo>
                    <a:pt x="10580" y="4841"/>
                    <a:pt x="10708" y="5149"/>
                    <a:pt x="10799" y="5468"/>
                  </a:cubicBezTo>
                  <a:lnTo>
                    <a:pt x="11353" y="5468"/>
                  </a:lnTo>
                  <a:cubicBezTo>
                    <a:pt x="11569" y="5468"/>
                    <a:pt x="11744" y="5643"/>
                    <a:pt x="11744" y="5859"/>
                  </a:cubicBezTo>
                  <a:lnTo>
                    <a:pt x="11744" y="7030"/>
                  </a:lnTo>
                  <a:lnTo>
                    <a:pt x="13332" y="7030"/>
                  </a:lnTo>
                  <a:lnTo>
                    <a:pt x="13332" y="389"/>
                  </a:lnTo>
                  <a:cubicBezTo>
                    <a:pt x="13332" y="174"/>
                    <a:pt x="13157" y="0"/>
                    <a:pt x="12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29;p42">
              <a:extLst>
                <a:ext uri="{FF2B5EF4-FFF2-40B4-BE49-F238E27FC236}">
                  <a16:creationId xmlns:a16="http://schemas.microsoft.com/office/drawing/2014/main" id="{6AABF999-54ED-C0CB-59E6-B989EF8BA0CC}"/>
                </a:ext>
              </a:extLst>
            </p:cNvPr>
            <p:cNvSpPr/>
            <p:nvPr/>
          </p:nvSpPr>
          <p:spPr>
            <a:xfrm>
              <a:off x="5852682" y="1770624"/>
              <a:ext cx="22099" cy="22099"/>
            </a:xfrm>
            <a:custGeom>
              <a:avLst/>
              <a:gdLst/>
              <a:ahLst/>
              <a:cxnLst/>
              <a:rect l="l" t="t" r="r" b="b"/>
              <a:pathLst>
                <a:path w="782" h="782" extrusionOk="0">
                  <a:moveTo>
                    <a:pt x="0" y="0"/>
                  </a:moveTo>
                  <a:lnTo>
                    <a:pt x="0" y="782"/>
                  </a:lnTo>
                  <a:lnTo>
                    <a:pt x="782" y="782"/>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30;p42">
              <a:extLst>
                <a:ext uri="{FF2B5EF4-FFF2-40B4-BE49-F238E27FC236}">
                  <a16:creationId xmlns:a16="http://schemas.microsoft.com/office/drawing/2014/main" id="{489E64CC-205A-7C4E-A5BD-B6E720437270}"/>
                </a:ext>
              </a:extLst>
            </p:cNvPr>
            <p:cNvSpPr/>
            <p:nvPr/>
          </p:nvSpPr>
          <p:spPr>
            <a:xfrm>
              <a:off x="5742270" y="1616098"/>
              <a:ext cx="110440" cy="66241"/>
            </a:xfrm>
            <a:custGeom>
              <a:avLst/>
              <a:gdLst/>
              <a:ahLst/>
              <a:cxnLst/>
              <a:rect l="l" t="t" r="r" b="b"/>
              <a:pathLst>
                <a:path w="3908" h="2344" extrusionOk="0">
                  <a:moveTo>
                    <a:pt x="1953" y="0"/>
                  </a:moveTo>
                  <a:cubicBezTo>
                    <a:pt x="877" y="0"/>
                    <a:pt x="1" y="877"/>
                    <a:pt x="1" y="1953"/>
                  </a:cubicBezTo>
                  <a:cubicBezTo>
                    <a:pt x="1" y="2086"/>
                    <a:pt x="18" y="2215"/>
                    <a:pt x="44" y="2344"/>
                  </a:cubicBezTo>
                  <a:lnTo>
                    <a:pt x="3863" y="2344"/>
                  </a:lnTo>
                  <a:cubicBezTo>
                    <a:pt x="3890" y="2215"/>
                    <a:pt x="3907" y="2086"/>
                    <a:pt x="3907" y="1953"/>
                  </a:cubicBezTo>
                  <a:cubicBezTo>
                    <a:pt x="3907" y="877"/>
                    <a:pt x="3031" y="0"/>
                    <a:pt x="19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31;p42">
              <a:extLst>
                <a:ext uri="{FF2B5EF4-FFF2-40B4-BE49-F238E27FC236}">
                  <a16:creationId xmlns:a16="http://schemas.microsoft.com/office/drawing/2014/main" id="{63753C1E-3EA9-8322-695D-610EAB41E7A9}"/>
                </a:ext>
              </a:extLst>
            </p:cNvPr>
            <p:cNvSpPr/>
            <p:nvPr/>
          </p:nvSpPr>
          <p:spPr>
            <a:xfrm>
              <a:off x="5676057" y="1549885"/>
              <a:ext cx="242866" cy="132455"/>
            </a:xfrm>
            <a:custGeom>
              <a:avLst/>
              <a:gdLst/>
              <a:ahLst/>
              <a:cxnLst/>
              <a:rect l="l" t="t" r="r" b="b"/>
              <a:pathLst>
                <a:path w="8594" h="4687" extrusionOk="0">
                  <a:moveTo>
                    <a:pt x="3907" y="0"/>
                  </a:moveTo>
                  <a:lnTo>
                    <a:pt x="3907" y="470"/>
                  </a:lnTo>
                  <a:cubicBezTo>
                    <a:pt x="3907" y="655"/>
                    <a:pt x="3776" y="815"/>
                    <a:pt x="3595" y="852"/>
                  </a:cubicBezTo>
                  <a:cubicBezTo>
                    <a:pt x="3157" y="941"/>
                    <a:pt x="2743" y="1114"/>
                    <a:pt x="2363" y="1367"/>
                  </a:cubicBezTo>
                  <a:cubicBezTo>
                    <a:pt x="2296" y="1411"/>
                    <a:pt x="2221" y="1432"/>
                    <a:pt x="2146" y="1432"/>
                  </a:cubicBezTo>
                  <a:cubicBezTo>
                    <a:pt x="2046" y="1432"/>
                    <a:pt x="1946" y="1393"/>
                    <a:pt x="1870" y="1317"/>
                  </a:cubicBezTo>
                  <a:lnTo>
                    <a:pt x="1535" y="982"/>
                  </a:lnTo>
                  <a:lnTo>
                    <a:pt x="983" y="1534"/>
                  </a:lnTo>
                  <a:lnTo>
                    <a:pt x="1319" y="1870"/>
                  </a:lnTo>
                  <a:cubicBezTo>
                    <a:pt x="1450" y="2001"/>
                    <a:pt x="1470" y="2206"/>
                    <a:pt x="1367" y="2362"/>
                  </a:cubicBezTo>
                  <a:cubicBezTo>
                    <a:pt x="1115" y="2743"/>
                    <a:pt x="941" y="3157"/>
                    <a:pt x="852" y="3593"/>
                  </a:cubicBezTo>
                  <a:cubicBezTo>
                    <a:pt x="816" y="3775"/>
                    <a:pt x="655" y="3905"/>
                    <a:pt x="470" y="3905"/>
                  </a:cubicBezTo>
                  <a:lnTo>
                    <a:pt x="1" y="3905"/>
                  </a:lnTo>
                  <a:lnTo>
                    <a:pt x="1" y="4687"/>
                  </a:lnTo>
                  <a:lnTo>
                    <a:pt x="1596" y="4687"/>
                  </a:lnTo>
                  <a:cubicBezTo>
                    <a:pt x="1577" y="4558"/>
                    <a:pt x="1564" y="4429"/>
                    <a:pt x="1564" y="4296"/>
                  </a:cubicBezTo>
                  <a:cubicBezTo>
                    <a:pt x="1564" y="2788"/>
                    <a:pt x="2790" y="1562"/>
                    <a:pt x="4298" y="1562"/>
                  </a:cubicBezTo>
                  <a:cubicBezTo>
                    <a:pt x="5805" y="1562"/>
                    <a:pt x="7032" y="2788"/>
                    <a:pt x="7032" y="4296"/>
                  </a:cubicBezTo>
                  <a:cubicBezTo>
                    <a:pt x="7032" y="4429"/>
                    <a:pt x="7017" y="4558"/>
                    <a:pt x="6998" y="4687"/>
                  </a:cubicBezTo>
                  <a:lnTo>
                    <a:pt x="8593" y="4687"/>
                  </a:lnTo>
                  <a:lnTo>
                    <a:pt x="8593" y="3905"/>
                  </a:lnTo>
                  <a:lnTo>
                    <a:pt x="8124" y="3905"/>
                  </a:lnTo>
                  <a:cubicBezTo>
                    <a:pt x="7939" y="3905"/>
                    <a:pt x="7778" y="3775"/>
                    <a:pt x="7742" y="3593"/>
                  </a:cubicBezTo>
                  <a:cubicBezTo>
                    <a:pt x="7653" y="3157"/>
                    <a:pt x="7479" y="2743"/>
                    <a:pt x="7227" y="2362"/>
                  </a:cubicBezTo>
                  <a:cubicBezTo>
                    <a:pt x="7123" y="2206"/>
                    <a:pt x="7145" y="2001"/>
                    <a:pt x="7277" y="1870"/>
                  </a:cubicBezTo>
                  <a:lnTo>
                    <a:pt x="7612" y="1534"/>
                  </a:lnTo>
                  <a:lnTo>
                    <a:pt x="7059" y="982"/>
                  </a:lnTo>
                  <a:lnTo>
                    <a:pt x="6724" y="1317"/>
                  </a:lnTo>
                  <a:cubicBezTo>
                    <a:pt x="6649" y="1393"/>
                    <a:pt x="6549" y="1432"/>
                    <a:pt x="6448" y="1432"/>
                  </a:cubicBezTo>
                  <a:cubicBezTo>
                    <a:pt x="6374" y="1432"/>
                    <a:pt x="6298" y="1411"/>
                    <a:pt x="6233" y="1367"/>
                  </a:cubicBezTo>
                  <a:cubicBezTo>
                    <a:pt x="5851" y="1114"/>
                    <a:pt x="5436" y="941"/>
                    <a:pt x="5000" y="852"/>
                  </a:cubicBezTo>
                  <a:cubicBezTo>
                    <a:pt x="4818" y="815"/>
                    <a:pt x="4688" y="655"/>
                    <a:pt x="4688" y="470"/>
                  </a:cubicBezTo>
                  <a:lnTo>
                    <a:pt x="4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32;p42">
              <a:extLst>
                <a:ext uri="{FF2B5EF4-FFF2-40B4-BE49-F238E27FC236}">
                  <a16:creationId xmlns:a16="http://schemas.microsoft.com/office/drawing/2014/main" id="{2DB54D20-D449-193A-9037-950A86E050B8}"/>
                </a:ext>
              </a:extLst>
            </p:cNvPr>
            <p:cNvSpPr/>
            <p:nvPr/>
          </p:nvSpPr>
          <p:spPr>
            <a:xfrm>
              <a:off x="5720199" y="1814794"/>
              <a:ext cx="110412" cy="22071"/>
            </a:xfrm>
            <a:custGeom>
              <a:avLst/>
              <a:gdLst/>
              <a:ahLst/>
              <a:cxnLst/>
              <a:rect l="l" t="t" r="r" b="b"/>
              <a:pathLst>
                <a:path w="3907" h="781" extrusionOk="0">
                  <a:moveTo>
                    <a:pt x="0" y="0"/>
                  </a:moveTo>
                  <a:lnTo>
                    <a:pt x="0" y="781"/>
                  </a:lnTo>
                  <a:lnTo>
                    <a:pt x="3906" y="781"/>
                  </a:lnTo>
                  <a:lnTo>
                    <a:pt x="39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33;p42">
              <a:extLst>
                <a:ext uri="{FF2B5EF4-FFF2-40B4-BE49-F238E27FC236}">
                  <a16:creationId xmlns:a16="http://schemas.microsoft.com/office/drawing/2014/main" id="{B4D2D047-70A9-885E-6474-DBE8AB69B0A4}"/>
                </a:ext>
              </a:extLst>
            </p:cNvPr>
            <p:cNvSpPr/>
            <p:nvPr/>
          </p:nvSpPr>
          <p:spPr>
            <a:xfrm>
              <a:off x="5676057" y="1814794"/>
              <a:ext cx="22128" cy="22071"/>
            </a:xfrm>
            <a:custGeom>
              <a:avLst/>
              <a:gdLst/>
              <a:ahLst/>
              <a:cxnLst/>
              <a:rect l="l" t="t" r="r" b="b"/>
              <a:pathLst>
                <a:path w="783" h="781" extrusionOk="0">
                  <a:moveTo>
                    <a:pt x="1" y="0"/>
                  </a:moveTo>
                  <a:lnTo>
                    <a:pt x="1" y="781"/>
                  </a:lnTo>
                  <a:lnTo>
                    <a:pt x="782" y="781"/>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34;p42">
              <a:extLst>
                <a:ext uri="{FF2B5EF4-FFF2-40B4-BE49-F238E27FC236}">
                  <a16:creationId xmlns:a16="http://schemas.microsoft.com/office/drawing/2014/main" id="{D727F060-17B6-229B-6A5C-81F9C432748C}"/>
                </a:ext>
              </a:extLst>
            </p:cNvPr>
            <p:cNvSpPr/>
            <p:nvPr/>
          </p:nvSpPr>
          <p:spPr>
            <a:xfrm>
              <a:off x="5609109" y="1704411"/>
              <a:ext cx="376762" cy="132455"/>
            </a:xfrm>
            <a:custGeom>
              <a:avLst/>
              <a:gdLst/>
              <a:ahLst/>
              <a:cxnLst/>
              <a:rect l="l" t="t" r="r" b="b"/>
              <a:pathLst>
                <a:path w="13332" h="4687" extrusionOk="0">
                  <a:moveTo>
                    <a:pt x="0" y="0"/>
                  </a:moveTo>
                  <a:lnTo>
                    <a:pt x="0" y="4297"/>
                  </a:lnTo>
                  <a:cubicBezTo>
                    <a:pt x="0" y="4513"/>
                    <a:pt x="175" y="4687"/>
                    <a:pt x="391" y="4687"/>
                  </a:cubicBezTo>
                  <a:lnTo>
                    <a:pt x="1588" y="4687"/>
                  </a:lnTo>
                  <a:lnTo>
                    <a:pt x="1588" y="1953"/>
                  </a:lnTo>
                  <a:cubicBezTo>
                    <a:pt x="1588" y="1737"/>
                    <a:pt x="1763" y="1562"/>
                    <a:pt x="1979" y="1562"/>
                  </a:cubicBezTo>
                  <a:lnTo>
                    <a:pt x="11353" y="1562"/>
                  </a:lnTo>
                  <a:cubicBezTo>
                    <a:pt x="11569" y="1562"/>
                    <a:pt x="11744" y="1737"/>
                    <a:pt x="11744" y="1953"/>
                  </a:cubicBezTo>
                  <a:lnTo>
                    <a:pt x="11744" y="4687"/>
                  </a:lnTo>
                  <a:lnTo>
                    <a:pt x="12941" y="4687"/>
                  </a:lnTo>
                  <a:cubicBezTo>
                    <a:pt x="13157" y="4687"/>
                    <a:pt x="13332" y="4512"/>
                    <a:pt x="13332" y="4297"/>
                  </a:cubicBezTo>
                  <a:lnTo>
                    <a:pt x="133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35;p42">
              <a:extLst>
                <a:ext uri="{FF2B5EF4-FFF2-40B4-BE49-F238E27FC236}">
                  <a16:creationId xmlns:a16="http://schemas.microsoft.com/office/drawing/2014/main" id="{E664D8BA-4B9E-71F0-D512-97B940BE8F66}"/>
                </a:ext>
              </a:extLst>
            </p:cNvPr>
            <p:cNvSpPr/>
            <p:nvPr/>
          </p:nvSpPr>
          <p:spPr>
            <a:xfrm>
              <a:off x="5676057" y="1770624"/>
              <a:ext cx="22128" cy="22099"/>
            </a:xfrm>
            <a:custGeom>
              <a:avLst/>
              <a:gdLst/>
              <a:ahLst/>
              <a:cxnLst/>
              <a:rect l="l" t="t" r="r" b="b"/>
              <a:pathLst>
                <a:path w="783" h="782" extrusionOk="0">
                  <a:moveTo>
                    <a:pt x="1" y="0"/>
                  </a:moveTo>
                  <a:lnTo>
                    <a:pt x="1" y="782"/>
                  </a:lnTo>
                  <a:lnTo>
                    <a:pt x="782" y="782"/>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36;p42">
              <a:extLst>
                <a:ext uri="{FF2B5EF4-FFF2-40B4-BE49-F238E27FC236}">
                  <a16:creationId xmlns:a16="http://schemas.microsoft.com/office/drawing/2014/main" id="{9925F69C-F25D-2D44-8E83-37DCE57B3559}"/>
                </a:ext>
              </a:extLst>
            </p:cNvPr>
            <p:cNvSpPr/>
            <p:nvPr/>
          </p:nvSpPr>
          <p:spPr>
            <a:xfrm>
              <a:off x="5896796" y="1814794"/>
              <a:ext cx="22128" cy="22071"/>
            </a:xfrm>
            <a:custGeom>
              <a:avLst/>
              <a:gdLst/>
              <a:ahLst/>
              <a:cxnLst/>
              <a:rect l="l" t="t" r="r" b="b"/>
              <a:pathLst>
                <a:path w="783" h="781" extrusionOk="0">
                  <a:moveTo>
                    <a:pt x="1" y="0"/>
                  </a:moveTo>
                  <a:lnTo>
                    <a:pt x="1" y="781"/>
                  </a:lnTo>
                  <a:lnTo>
                    <a:pt x="782" y="781"/>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37;p42">
              <a:extLst>
                <a:ext uri="{FF2B5EF4-FFF2-40B4-BE49-F238E27FC236}">
                  <a16:creationId xmlns:a16="http://schemas.microsoft.com/office/drawing/2014/main" id="{48FD02BF-FD80-252E-B58F-F58E835A0DB0}"/>
                </a:ext>
              </a:extLst>
            </p:cNvPr>
            <p:cNvSpPr/>
            <p:nvPr/>
          </p:nvSpPr>
          <p:spPr>
            <a:xfrm>
              <a:off x="5896796" y="1770624"/>
              <a:ext cx="22128" cy="22099"/>
            </a:xfrm>
            <a:custGeom>
              <a:avLst/>
              <a:gdLst/>
              <a:ahLst/>
              <a:cxnLst/>
              <a:rect l="l" t="t" r="r" b="b"/>
              <a:pathLst>
                <a:path w="783" h="782" extrusionOk="0">
                  <a:moveTo>
                    <a:pt x="1" y="0"/>
                  </a:moveTo>
                  <a:lnTo>
                    <a:pt x="1" y="782"/>
                  </a:lnTo>
                  <a:lnTo>
                    <a:pt x="782" y="782"/>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38;p42">
              <a:extLst>
                <a:ext uri="{FF2B5EF4-FFF2-40B4-BE49-F238E27FC236}">
                  <a16:creationId xmlns:a16="http://schemas.microsoft.com/office/drawing/2014/main" id="{71FBED13-6BAC-D9D8-383C-213B1790A7F3}"/>
                </a:ext>
              </a:extLst>
            </p:cNvPr>
            <p:cNvSpPr/>
            <p:nvPr/>
          </p:nvSpPr>
          <p:spPr>
            <a:xfrm>
              <a:off x="5852682" y="1814794"/>
              <a:ext cx="22099" cy="22071"/>
            </a:xfrm>
            <a:custGeom>
              <a:avLst/>
              <a:gdLst/>
              <a:ahLst/>
              <a:cxnLst/>
              <a:rect l="l" t="t" r="r" b="b"/>
              <a:pathLst>
                <a:path w="782" h="781" extrusionOk="0">
                  <a:moveTo>
                    <a:pt x="0" y="0"/>
                  </a:moveTo>
                  <a:lnTo>
                    <a:pt x="0" y="781"/>
                  </a:lnTo>
                  <a:lnTo>
                    <a:pt x="782" y="781"/>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p15:prstTrans prst="peelOff"/>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pic>
        <p:nvPicPr>
          <p:cNvPr id="362" name="Google Shape;362;p38"/>
          <p:cNvPicPr preferRelativeResize="0">
            <a:picLocks noGrp="1"/>
          </p:cNvPicPr>
          <p:nvPr>
            <p:ph type="pic" idx="2"/>
          </p:nvPr>
        </p:nvPicPr>
        <p:blipFill>
          <a:blip r:embed="rId3"/>
          <a:srcRect l="14890" r="14890"/>
          <a:stretch/>
        </p:blipFill>
        <p:spPr>
          <a:xfrm>
            <a:off x="5643775" y="539500"/>
            <a:ext cx="2920362" cy="4158880"/>
          </a:xfrm>
          <a:prstGeom prst="round2DiagRect">
            <a:avLst>
              <a:gd name="adj1" fmla="val 50000"/>
              <a:gd name="adj2" fmla="val 0"/>
            </a:avLst>
          </a:prstGeom>
        </p:spPr>
      </p:pic>
      <p:sp>
        <p:nvSpPr>
          <p:cNvPr id="363" name="Google Shape;363;p38"/>
          <p:cNvSpPr txBox="1">
            <a:spLocks noGrp="1"/>
          </p:cNvSpPr>
          <p:nvPr>
            <p:ph type="title"/>
          </p:nvPr>
        </p:nvSpPr>
        <p:spPr>
          <a:xfrm>
            <a:off x="713225" y="731476"/>
            <a:ext cx="4294800" cy="129928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SYSTEM REQUIREMENTS</a:t>
            </a:r>
            <a:endParaRPr sz="3200" dirty="0"/>
          </a:p>
        </p:txBody>
      </p:sp>
      <p:sp>
        <p:nvSpPr>
          <p:cNvPr id="364" name="Google Shape;364;p38"/>
          <p:cNvSpPr txBox="1">
            <a:spLocks noGrp="1"/>
          </p:cNvSpPr>
          <p:nvPr>
            <p:ph type="subTitle" idx="3"/>
          </p:nvPr>
        </p:nvSpPr>
        <p:spPr>
          <a:xfrm>
            <a:off x="713225" y="2109675"/>
            <a:ext cx="4141273" cy="9836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b="1" dirty="0"/>
              <a:t>Software Requirements</a:t>
            </a:r>
            <a:endParaRPr sz="1600" b="1" dirty="0"/>
          </a:p>
          <a:p>
            <a:pPr marL="457200" lvl="0" indent="-304800" algn="l" rtl="0">
              <a:spcBef>
                <a:spcPts val="1000"/>
              </a:spcBef>
              <a:spcAft>
                <a:spcPts val="0"/>
              </a:spcAft>
              <a:buSzPts val="1200"/>
              <a:buFont typeface="Wingdings" panose="05000000000000000000" pitchFamily="2" charset="2"/>
              <a:buChar char="Ø"/>
            </a:pPr>
            <a:r>
              <a:rPr lang="en-GB" sz="1400" dirty="0"/>
              <a:t>Anaconda</a:t>
            </a:r>
            <a:endParaRPr sz="1400" dirty="0"/>
          </a:p>
          <a:p>
            <a:pPr marL="457200" lvl="0" indent="-304800" algn="l" rtl="0">
              <a:spcBef>
                <a:spcPts val="0"/>
              </a:spcBef>
              <a:spcAft>
                <a:spcPts val="0"/>
              </a:spcAft>
              <a:buSzPts val="1200"/>
              <a:buFont typeface="Wingdings" panose="05000000000000000000" pitchFamily="2" charset="2"/>
              <a:buChar char="Ø"/>
            </a:pPr>
            <a:r>
              <a:rPr lang="en-GB" sz="1400" dirty="0"/>
              <a:t>Python</a:t>
            </a:r>
            <a:endParaRPr sz="1400" dirty="0"/>
          </a:p>
        </p:txBody>
      </p:sp>
      <p:sp>
        <p:nvSpPr>
          <p:cNvPr id="2" name="Google Shape;364;p38">
            <a:extLst>
              <a:ext uri="{FF2B5EF4-FFF2-40B4-BE49-F238E27FC236}">
                <a16:creationId xmlns:a16="http://schemas.microsoft.com/office/drawing/2014/main" id="{827D0DD0-6B53-B406-D220-239E0F70D8E3}"/>
              </a:ext>
            </a:extLst>
          </p:cNvPr>
          <p:cNvSpPr txBox="1">
            <a:spLocks/>
          </p:cNvSpPr>
          <p:nvPr/>
        </p:nvSpPr>
        <p:spPr>
          <a:xfrm>
            <a:off x="713225" y="3172273"/>
            <a:ext cx="4141273" cy="10651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Poppins"/>
              <a:buAutoNum type="arabicPeriod"/>
              <a:defRPr sz="1200" b="0" i="0" u="none" strike="noStrike" cap="none">
                <a:solidFill>
                  <a:schemeClr val="dk1"/>
                </a:solidFill>
                <a:latin typeface="Poppins"/>
                <a:ea typeface="Poppins"/>
                <a:cs typeface="Poppins"/>
                <a:sym typeface="Poppins"/>
              </a:defRPr>
            </a:lvl1pPr>
            <a:lvl2pPr marL="914400" marR="0" lvl="1" indent="-304800" algn="l" rtl="0">
              <a:lnSpc>
                <a:spcPct val="100000"/>
              </a:lnSpc>
              <a:spcBef>
                <a:spcPts val="1000"/>
              </a:spcBef>
              <a:spcAft>
                <a:spcPts val="0"/>
              </a:spcAft>
              <a:buClr>
                <a:srgbClr val="E76A28"/>
              </a:buClr>
              <a:buSzPts val="1200"/>
              <a:buFont typeface="Nunito Light"/>
              <a:buAutoNum type="alphaLcPeriod"/>
              <a:defRPr sz="1200" b="0" i="0" u="none" strike="noStrike" cap="none">
                <a:solidFill>
                  <a:schemeClr val="dk1"/>
                </a:solidFill>
                <a:latin typeface="Poppins"/>
                <a:ea typeface="Poppins"/>
                <a:cs typeface="Poppins"/>
                <a:sym typeface="Poppins"/>
              </a:defRPr>
            </a:lvl2pPr>
            <a:lvl3pPr marL="1371600" marR="0" lvl="2" indent="-304800" algn="l" rtl="0">
              <a:lnSpc>
                <a:spcPct val="100000"/>
              </a:lnSpc>
              <a:spcBef>
                <a:spcPts val="0"/>
              </a:spcBef>
              <a:spcAft>
                <a:spcPts val="0"/>
              </a:spcAft>
              <a:buClr>
                <a:srgbClr val="E76A28"/>
              </a:buClr>
              <a:buSzPts val="1200"/>
              <a:buFont typeface="Nunito Light"/>
              <a:buAutoNum type="romanLcPeriod"/>
              <a:defRPr sz="1200" b="0" i="0" u="none" strike="noStrike" cap="none">
                <a:solidFill>
                  <a:schemeClr val="dk1"/>
                </a:solidFill>
                <a:latin typeface="Poppins"/>
                <a:ea typeface="Poppins"/>
                <a:cs typeface="Poppins"/>
                <a:sym typeface="Poppins"/>
              </a:defRPr>
            </a:lvl3pPr>
            <a:lvl4pPr marL="1828800" marR="0" lvl="3" indent="-304800" algn="l" rtl="0">
              <a:lnSpc>
                <a:spcPct val="100000"/>
              </a:lnSpc>
              <a:spcBef>
                <a:spcPts val="0"/>
              </a:spcBef>
              <a:spcAft>
                <a:spcPts val="0"/>
              </a:spcAft>
              <a:buClr>
                <a:srgbClr val="E76A28"/>
              </a:buClr>
              <a:buSzPts val="1200"/>
              <a:buFont typeface="Nunito Light"/>
              <a:buAutoNum type="arabicPeriod"/>
              <a:defRPr sz="1200" b="0" i="0" u="none" strike="noStrike" cap="none">
                <a:solidFill>
                  <a:schemeClr val="dk1"/>
                </a:solidFill>
                <a:latin typeface="Poppins"/>
                <a:ea typeface="Poppins"/>
                <a:cs typeface="Poppins"/>
                <a:sym typeface="Poppins"/>
              </a:defRPr>
            </a:lvl4pPr>
            <a:lvl5pPr marL="2286000" marR="0" lvl="4" indent="-304800" algn="l" rtl="0">
              <a:lnSpc>
                <a:spcPct val="100000"/>
              </a:lnSpc>
              <a:spcBef>
                <a:spcPts val="0"/>
              </a:spcBef>
              <a:spcAft>
                <a:spcPts val="0"/>
              </a:spcAft>
              <a:buClr>
                <a:srgbClr val="E76A28"/>
              </a:buClr>
              <a:buSzPts val="1200"/>
              <a:buFont typeface="Nunito Light"/>
              <a:buAutoNum type="alphaLcPeriod"/>
              <a:defRPr sz="1200" b="0" i="0" u="none" strike="noStrike" cap="none">
                <a:solidFill>
                  <a:schemeClr val="dk1"/>
                </a:solidFill>
                <a:latin typeface="Poppins"/>
                <a:ea typeface="Poppins"/>
                <a:cs typeface="Poppins"/>
                <a:sym typeface="Poppins"/>
              </a:defRPr>
            </a:lvl5pPr>
            <a:lvl6pPr marL="2743200" marR="0" lvl="5" indent="-304800" algn="l" rtl="0">
              <a:lnSpc>
                <a:spcPct val="100000"/>
              </a:lnSpc>
              <a:spcBef>
                <a:spcPts val="0"/>
              </a:spcBef>
              <a:spcAft>
                <a:spcPts val="0"/>
              </a:spcAft>
              <a:buClr>
                <a:srgbClr val="999999"/>
              </a:buClr>
              <a:buSzPts val="1200"/>
              <a:buFont typeface="Nunito Light"/>
              <a:buAutoNum type="romanLcPeriod"/>
              <a:defRPr sz="1200" b="0" i="0" u="none" strike="noStrike" cap="none">
                <a:solidFill>
                  <a:schemeClr val="dk1"/>
                </a:solidFill>
                <a:latin typeface="Poppins"/>
                <a:ea typeface="Poppins"/>
                <a:cs typeface="Poppins"/>
                <a:sym typeface="Poppins"/>
              </a:defRPr>
            </a:lvl6pPr>
            <a:lvl7pPr marL="3200400" marR="0" lvl="6" indent="-304800" algn="l" rtl="0">
              <a:lnSpc>
                <a:spcPct val="100000"/>
              </a:lnSpc>
              <a:spcBef>
                <a:spcPts val="0"/>
              </a:spcBef>
              <a:spcAft>
                <a:spcPts val="0"/>
              </a:spcAft>
              <a:buClr>
                <a:srgbClr val="999999"/>
              </a:buClr>
              <a:buSzPts val="1200"/>
              <a:buFont typeface="Nunito Light"/>
              <a:buAutoNum type="arabicPeriod"/>
              <a:defRPr sz="1200" b="0" i="0" u="none" strike="noStrike" cap="none">
                <a:solidFill>
                  <a:schemeClr val="dk1"/>
                </a:solidFill>
                <a:latin typeface="Poppins"/>
                <a:ea typeface="Poppins"/>
                <a:cs typeface="Poppins"/>
                <a:sym typeface="Poppins"/>
              </a:defRPr>
            </a:lvl7pPr>
            <a:lvl8pPr marL="3657600" marR="0" lvl="7" indent="-304800" algn="l" rtl="0">
              <a:lnSpc>
                <a:spcPct val="100000"/>
              </a:lnSpc>
              <a:spcBef>
                <a:spcPts val="0"/>
              </a:spcBef>
              <a:spcAft>
                <a:spcPts val="0"/>
              </a:spcAft>
              <a:buClr>
                <a:srgbClr val="999999"/>
              </a:buClr>
              <a:buSzPts val="1200"/>
              <a:buFont typeface="Nunito Light"/>
              <a:buAutoNum type="alphaLcPeriod"/>
              <a:defRPr sz="1200" b="0" i="0" u="none" strike="noStrike" cap="none">
                <a:solidFill>
                  <a:schemeClr val="dk1"/>
                </a:solidFill>
                <a:latin typeface="Poppins"/>
                <a:ea typeface="Poppins"/>
                <a:cs typeface="Poppins"/>
                <a:sym typeface="Poppins"/>
              </a:defRPr>
            </a:lvl8pPr>
            <a:lvl9pPr marL="4114800" marR="0" lvl="8" indent="-304800" algn="l" rtl="0">
              <a:lnSpc>
                <a:spcPct val="100000"/>
              </a:lnSpc>
              <a:spcBef>
                <a:spcPts val="0"/>
              </a:spcBef>
              <a:spcAft>
                <a:spcPts val="0"/>
              </a:spcAft>
              <a:buClr>
                <a:srgbClr val="999999"/>
              </a:buClr>
              <a:buSzPts val="1200"/>
              <a:buFont typeface="Nunito Light"/>
              <a:buAutoNum type="romanLcPeriod"/>
              <a:defRPr sz="1200" b="0" i="0" u="none" strike="noStrike" cap="none">
                <a:solidFill>
                  <a:schemeClr val="dk1"/>
                </a:solidFill>
                <a:latin typeface="Poppins"/>
                <a:ea typeface="Poppins"/>
                <a:cs typeface="Poppins"/>
                <a:sym typeface="Poppins"/>
              </a:defRPr>
            </a:lvl9pPr>
          </a:lstStyle>
          <a:p>
            <a:pPr marL="0" indent="0">
              <a:buSzPts val="1100"/>
              <a:buFont typeface="Arial"/>
              <a:buNone/>
            </a:pPr>
            <a:r>
              <a:rPr lang="en-GB" sz="1600" b="1" dirty="0"/>
              <a:t>Hardware Requirements</a:t>
            </a:r>
          </a:p>
          <a:p>
            <a:pPr>
              <a:spcBef>
                <a:spcPts val="1000"/>
              </a:spcBef>
              <a:buFont typeface="Wingdings" panose="05000000000000000000" pitchFamily="2" charset="2"/>
              <a:buChar char="Ø"/>
            </a:pPr>
            <a:r>
              <a:rPr lang="en-GB" sz="1400" dirty="0"/>
              <a:t>OS – Windows 7, 8, 10, 11 (32 and 64 bit) </a:t>
            </a:r>
          </a:p>
          <a:p>
            <a:pPr>
              <a:spcBef>
                <a:spcPts val="1000"/>
              </a:spcBef>
              <a:buFont typeface="Wingdings" panose="05000000000000000000" pitchFamily="2" charset="2"/>
              <a:buChar char="Ø"/>
            </a:pPr>
            <a:r>
              <a:rPr lang="en-GB" sz="1400" dirty="0"/>
              <a:t>RAM – 4GB </a:t>
            </a:r>
          </a:p>
        </p:txBody>
      </p:sp>
    </p:spTree>
  </p:cSld>
  <p:clrMapOvr>
    <a:masterClrMapping/>
  </p:clrMapOvr>
  <mc:AlternateContent xmlns:mc="http://schemas.openxmlformats.org/markup-compatibility/2006">
    <mc:Choice xmlns:p15="http://schemas.microsoft.com/office/powerpoint/2012/main" Requires="p15">
      <p:transition>
        <p15:prstTrans prst="peelOff"/>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5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SYSTEM DESIGN</a:t>
            </a:r>
            <a:endParaRPr sz="3600" dirty="0"/>
          </a:p>
        </p:txBody>
      </p:sp>
      <p:pic>
        <p:nvPicPr>
          <p:cNvPr id="552" name="Google Shape;552;p53">
            <a:hlinkClick r:id="rId3"/>
          </p:cNvPr>
          <p:cNvPicPr preferRelativeResize="0"/>
          <p:nvPr/>
        </p:nvPicPr>
        <p:blipFill>
          <a:blip r:embed="rId4"/>
          <a:srcRect/>
          <a:stretch/>
        </p:blipFill>
        <p:spPr>
          <a:xfrm>
            <a:off x="1508760" y="1234120"/>
            <a:ext cx="6400800" cy="3825560"/>
          </a:xfrm>
          <a:prstGeom prst="rect">
            <a:avLst/>
          </a:prstGeom>
          <a:noFill/>
          <a:ln>
            <a:noFill/>
          </a:ln>
        </p:spPr>
      </p:pic>
    </p:spTree>
    <p:extLst>
      <p:ext uri="{BB962C8B-B14F-4D97-AF65-F5344CB8AC3E}">
        <p14:creationId xmlns:p14="http://schemas.microsoft.com/office/powerpoint/2010/main" val="3832789824"/>
      </p:ext>
    </p:extLst>
  </p:cSld>
  <p:clrMapOvr>
    <a:masterClrMapping/>
  </p:clrMapOvr>
  <mc:AlternateContent xmlns:mc="http://schemas.openxmlformats.org/markup-compatibility/2006">
    <mc:Choice xmlns:p15="http://schemas.microsoft.com/office/powerpoint/2012/main" Requires="p15">
      <p:transition>
        <p15:prstTrans prst="peelOff"/>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2"/>
          <p:cNvSpPr txBox="1">
            <a:spLocks noGrp="1"/>
          </p:cNvSpPr>
          <p:nvPr>
            <p:ph type="title"/>
          </p:nvPr>
        </p:nvSpPr>
        <p:spPr>
          <a:xfrm>
            <a:off x="2796703" y="586671"/>
            <a:ext cx="335408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MODELS USED</a:t>
            </a:r>
            <a:endParaRPr sz="3600" dirty="0"/>
          </a:p>
        </p:txBody>
      </p:sp>
      <p:sp>
        <p:nvSpPr>
          <p:cNvPr id="407" name="Google Shape;407;p42"/>
          <p:cNvSpPr txBox="1">
            <a:spLocks noGrp="1"/>
          </p:cNvSpPr>
          <p:nvPr>
            <p:ph type="subTitle" idx="2"/>
          </p:nvPr>
        </p:nvSpPr>
        <p:spPr>
          <a:xfrm>
            <a:off x="1200222" y="2506417"/>
            <a:ext cx="2997350" cy="1967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dirty="0"/>
              <a:t>It is a powerful boosting algorithm that builds trees sequentially, where each new tree tries to correct the errors of the previous ones. It is highly efficient and scalable, offering excellent performance on structured or tabular data. XGBoost is effective for datasets with class imbalance and is widely used in competitive machine learning tasks.</a:t>
            </a:r>
            <a:endParaRPr dirty="0"/>
          </a:p>
        </p:txBody>
      </p:sp>
      <p:sp>
        <p:nvSpPr>
          <p:cNvPr id="408" name="Google Shape;408;p42"/>
          <p:cNvSpPr txBox="1">
            <a:spLocks noGrp="1"/>
          </p:cNvSpPr>
          <p:nvPr>
            <p:ph type="subTitle" idx="3"/>
          </p:nvPr>
        </p:nvSpPr>
        <p:spPr>
          <a:xfrm>
            <a:off x="4777599" y="2506417"/>
            <a:ext cx="3116659" cy="1967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dirty="0"/>
              <a:t>It is an ensemble learning algorithm that builds multiple decision trees during training and combines their outputs to improve accuracy. It uses majority voting to make predictions and is known for being robust, handling imbalanced data well, and reducing the risk of overfitting by averaging results across trees.</a:t>
            </a:r>
          </a:p>
        </p:txBody>
      </p:sp>
      <p:sp>
        <p:nvSpPr>
          <p:cNvPr id="409" name="Google Shape;409;p42"/>
          <p:cNvSpPr txBox="1">
            <a:spLocks noGrp="1"/>
          </p:cNvSpPr>
          <p:nvPr>
            <p:ph type="subTitle" idx="6"/>
          </p:nvPr>
        </p:nvSpPr>
        <p:spPr>
          <a:xfrm>
            <a:off x="5651130" y="1577278"/>
            <a:ext cx="2225700" cy="7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Poppins"/>
                <a:ea typeface="Poppins"/>
                <a:cs typeface="Poppins"/>
                <a:sym typeface="Poppins"/>
              </a:rPr>
              <a:t>RANDOM FOREST CLASSIFIER</a:t>
            </a:r>
            <a:endParaRPr dirty="0">
              <a:latin typeface="Poppins"/>
              <a:ea typeface="Poppins"/>
              <a:cs typeface="Poppins"/>
              <a:sym typeface="Poppins"/>
            </a:endParaRPr>
          </a:p>
        </p:txBody>
      </p:sp>
      <p:sp>
        <p:nvSpPr>
          <p:cNvPr id="411" name="Google Shape;411;p42"/>
          <p:cNvSpPr/>
          <p:nvPr/>
        </p:nvSpPr>
        <p:spPr>
          <a:xfrm>
            <a:off x="1200222" y="1577278"/>
            <a:ext cx="708300" cy="708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412" name="Google Shape;412;p42"/>
          <p:cNvSpPr/>
          <p:nvPr/>
        </p:nvSpPr>
        <p:spPr>
          <a:xfrm>
            <a:off x="4777061" y="1577278"/>
            <a:ext cx="708300" cy="708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Poppins"/>
              <a:ea typeface="Poppins"/>
              <a:cs typeface="Poppins"/>
              <a:sym typeface="Poppins"/>
            </a:endParaRPr>
          </a:p>
        </p:txBody>
      </p:sp>
      <p:sp>
        <p:nvSpPr>
          <p:cNvPr id="6" name="Google Shape;409;p42">
            <a:extLst>
              <a:ext uri="{FF2B5EF4-FFF2-40B4-BE49-F238E27FC236}">
                <a16:creationId xmlns:a16="http://schemas.microsoft.com/office/drawing/2014/main" id="{896BA8EF-0D48-46E8-524A-C51E8389BC2A}"/>
              </a:ext>
            </a:extLst>
          </p:cNvPr>
          <p:cNvSpPr txBox="1">
            <a:spLocks/>
          </p:cNvSpPr>
          <p:nvPr/>
        </p:nvSpPr>
        <p:spPr>
          <a:xfrm>
            <a:off x="2046609" y="1547131"/>
            <a:ext cx="2085834" cy="708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Poppins"/>
              <a:buNone/>
              <a:defRPr sz="1800" b="1"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9pPr>
          </a:lstStyle>
          <a:p>
            <a:pPr marL="0" indent="0"/>
            <a:r>
              <a:rPr lang="en-GB" dirty="0"/>
              <a:t>X</a:t>
            </a:r>
            <a:r>
              <a:rPr lang="en-US" dirty="0"/>
              <a:t>GBOOST CLASSIFIER</a:t>
            </a:r>
          </a:p>
        </p:txBody>
      </p:sp>
      <p:grpSp>
        <p:nvGrpSpPr>
          <p:cNvPr id="39" name="Google Shape;790;p56">
            <a:extLst>
              <a:ext uri="{FF2B5EF4-FFF2-40B4-BE49-F238E27FC236}">
                <a16:creationId xmlns:a16="http://schemas.microsoft.com/office/drawing/2014/main" id="{2FC3B3EE-F271-05C2-634B-B8F82057FFFE}"/>
              </a:ext>
            </a:extLst>
          </p:cNvPr>
          <p:cNvGrpSpPr/>
          <p:nvPr/>
        </p:nvGrpSpPr>
        <p:grpSpPr>
          <a:xfrm>
            <a:off x="1361054" y="1743032"/>
            <a:ext cx="376762" cy="376791"/>
            <a:chOff x="4792819" y="2090612"/>
            <a:chExt cx="376762" cy="376791"/>
          </a:xfrm>
        </p:grpSpPr>
        <p:sp>
          <p:nvSpPr>
            <p:cNvPr id="40" name="Google Shape;791;p56">
              <a:extLst>
                <a:ext uri="{FF2B5EF4-FFF2-40B4-BE49-F238E27FC236}">
                  <a16:creationId xmlns:a16="http://schemas.microsoft.com/office/drawing/2014/main" id="{C5746F79-96A2-B863-AE1D-CB25B857AA73}"/>
                </a:ext>
              </a:extLst>
            </p:cNvPr>
            <p:cNvSpPr/>
            <p:nvPr/>
          </p:nvSpPr>
          <p:spPr>
            <a:xfrm>
              <a:off x="4992193" y="2179659"/>
              <a:ext cx="66298" cy="66270"/>
            </a:xfrm>
            <a:custGeom>
              <a:avLst/>
              <a:gdLst/>
              <a:ahLst/>
              <a:cxnLst/>
              <a:rect l="l" t="t" r="r" b="b"/>
              <a:pathLst>
                <a:path w="2346" h="2345" extrusionOk="0">
                  <a:moveTo>
                    <a:pt x="1173" y="781"/>
                  </a:moveTo>
                  <a:cubicBezTo>
                    <a:pt x="1389" y="781"/>
                    <a:pt x="1564" y="956"/>
                    <a:pt x="1564" y="1172"/>
                  </a:cubicBezTo>
                  <a:cubicBezTo>
                    <a:pt x="1564" y="1388"/>
                    <a:pt x="1389" y="1563"/>
                    <a:pt x="1173" y="1563"/>
                  </a:cubicBezTo>
                  <a:cubicBezTo>
                    <a:pt x="957" y="1563"/>
                    <a:pt x="782" y="1388"/>
                    <a:pt x="782" y="1172"/>
                  </a:cubicBezTo>
                  <a:cubicBezTo>
                    <a:pt x="782" y="956"/>
                    <a:pt x="957" y="781"/>
                    <a:pt x="1173" y="781"/>
                  </a:cubicBezTo>
                  <a:close/>
                  <a:moveTo>
                    <a:pt x="1173" y="1"/>
                  </a:moveTo>
                  <a:cubicBezTo>
                    <a:pt x="527" y="1"/>
                    <a:pt x="1" y="526"/>
                    <a:pt x="1" y="1172"/>
                  </a:cubicBezTo>
                  <a:cubicBezTo>
                    <a:pt x="1" y="1818"/>
                    <a:pt x="527" y="2344"/>
                    <a:pt x="1173" y="2344"/>
                  </a:cubicBezTo>
                  <a:cubicBezTo>
                    <a:pt x="1819" y="2344"/>
                    <a:pt x="2345" y="1818"/>
                    <a:pt x="2345" y="1172"/>
                  </a:cubicBezTo>
                  <a:cubicBezTo>
                    <a:pt x="2345" y="526"/>
                    <a:pt x="1819" y="1"/>
                    <a:pt x="1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92;p56">
              <a:extLst>
                <a:ext uri="{FF2B5EF4-FFF2-40B4-BE49-F238E27FC236}">
                  <a16:creationId xmlns:a16="http://schemas.microsoft.com/office/drawing/2014/main" id="{27CAC7D8-7140-8D6C-BE38-661085B9D34C}"/>
                </a:ext>
              </a:extLst>
            </p:cNvPr>
            <p:cNvSpPr/>
            <p:nvPr/>
          </p:nvSpPr>
          <p:spPr>
            <a:xfrm>
              <a:off x="4859767" y="2378327"/>
              <a:ext cx="22099" cy="22099"/>
            </a:xfrm>
            <a:custGeom>
              <a:avLst/>
              <a:gdLst/>
              <a:ahLst/>
              <a:cxnLst/>
              <a:rect l="l" t="t" r="r" b="b"/>
              <a:pathLst>
                <a:path w="782" h="782" extrusionOk="0">
                  <a:moveTo>
                    <a:pt x="391" y="0"/>
                  </a:moveTo>
                  <a:cubicBezTo>
                    <a:pt x="175" y="0"/>
                    <a:pt x="0" y="175"/>
                    <a:pt x="0" y="391"/>
                  </a:cubicBezTo>
                  <a:cubicBezTo>
                    <a:pt x="0" y="607"/>
                    <a:pt x="175" y="782"/>
                    <a:pt x="391" y="782"/>
                  </a:cubicBezTo>
                  <a:cubicBezTo>
                    <a:pt x="607" y="782"/>
                    <a:pt x="782" y="607"/>
                    <a:pt x="782" y="391"/>
                  </a:cubicBezTo>
                  <a:cubicBezTo>
                    <a:pt x="782" y="175"/>
                    <a:pt x="607" y="0"/>
                    <a:pt x="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93;p56">
              <a:extLst>
                <a:ext uri="{FF2B5EF4-FFF2-40B4-BE49-F238E27FC236}">
                  <a16:creationId xmlns:a16="http://schemas.microsoft.com/office/drawing/2014/main" id="{F337A0EF-6393-8951-A93A-838947B3CA50}"/>
                </a:ext>
              </a:extLst>
            </p:cNvPr>
            <p:cNvSpPr/>
            <p:nvPr/>
          </p:nvSpPr>
          <p:spPr>
            <a:xfrm>
              <a:off x="4792819" y="2090612"/>
              <a:ext cx="376762" cy="376791"/>
            </a:xfrm>
            <a:custGeom>
              <a:avLst/>
              <a:gdLst/>
              <a:ahLst/>
              <a:cxnLst/>
              <a:rect l="l" t="t" r="r" b="b"/>
              <a:pathLst>
                <a:path w="13332" h="13333" extrusionOk="0">
                  <a:moveTo>
                    <a:pt x="8229" y="1589"/>
                  </a:moveTo>
                  <a:cubicBezTo>
                    <a:pt x="8444" y="1589"/>
                    <a:pt x="8619" y="1764"/>
                    <a:pt x="8619" y="1980"/>
                  </a:cubicBezTo>
                  <a:lnTo>
                    <a:pt x="8619" y="2410"/>
                  </a:lnTo>
                  <a:cubicBezTo>
                    <a:pt x="8867" y="2461"/>
                    <a:pt x="9099" y="2560"/>
                    <a:pt x="9303" y="2696"/>
                  </a:cubicBezTo>
                  <a:lnTo>
                    <a:pt x="9602" y="2398"/>
                  </a:lnTo>
                  <a:cubicBezTo>
                    <a:pt x="9680" y="2319"/>
                    <a:pt x="9785" y="2277"/>
                    <a:pt x="9890" y="2277"/>
                  </a:cubicBezTo>
                  <a:cubicBezTo>
                    <a:pt x="9974" y="2277"/>
                    <a:pt x="10058" y="2304"/>
                    <a:pt x="10128" y="2360"/>
                  </a:cubicBezTo>
                  <a:cubicBezTo>
                    <a:pt x="10313" y="2509"/>
                    <a:pt x="10323" y="2780"/>
                    <a:pt x="10162" y="2942"/>
                  </a:cubicBezTo>
                  <a:lnTo>
                    <a:pt x="9855" y="3248"/>
                  </a:lnTo>
                  <a:cubicBezTo>
                    <a:pt x="9991" y="3452"/>
                    <a:pt x="10090" y="3684"/>
                    <a:pt x="10141" y="3932"/>
                  </a:cubicBezTo>
                  <a:lnTo>
                    <a:pt x="10561" y="3932"/>
                  </a:lnTo>
                  <a:cubicBezTo>
                    <a:pt x="10762" y="3932"/>
                    <a:pt x="10939" y="4079"/>
                    <a:pt x="10959" y="4279"/>
                  </a:cubicBezTo>
                  <a:cubicBezTo>
                    <a:pt x="10985" y="4515"/>
                    <a:pt x="10802" y="4714"/>
                    <a:pt x="10571" y="4714"/>
                  </a:cubicBezTo>
                  <a:lnTo>
                    <a:pt x="10141" y="4714"/>
                  </a:lnTo>
                  <a:cubicBezTo>
                    <a:pt x="10090" y="4963"/>
                    <a:pt x="9991" y="5193"/>
                    <a:pt x="9855" y="5399"/>
                  </a:cubicBezTo>
                  <a:lnTo>
                    <a:pt x="10154" y="5696"/>
                  </a:lnTo>
                  <a:cubicBezTo>
                    <a:pt x="10296" y="5839"/>
                    <a:pt x="10316" y="6067"/>
                    <a:pt x="10191" y="6223"/>
                  </a:cubicBezTo>
                  <a:cubicBezTo>
                    <a:pt x="10112" y="6321"/>
                    <a:pt x="9998" y="6371"/>
                    <a:pt x="9885" y="6371"/>
                  </a:cubicBezTo>
                  <a:cubicBezTo>
                    <a:pt x="9785" y="6371"/>
                    <a:pt x="9685" y="6333"/>
                    <a:pt x="9609" y="6256"/>
                  </a:cubicBezTo>
                  <a:lnTo>
                    <a:pt x="9304" y="5951"/>
                  </a:lnTo>
                  <a:cubicBezTo>
                    <a:pt x="9099" y="6087"/>
                    <a:pt x="8868" y="6186"/>
                    <a:pt x="8619" y="6237"/>
                  </a:cubicBezTo>
                  <a:lnTo>
                    <a:pt x="8619" y="6657"/>
                  </a:lnTo>
                  <a:cubicBezTo>
                    <a:pt x="8619" y="6857"/>
                    <a:pt x="8472" y="7033"/>
                    <a:pt x="8272" y="7055"/>
                  </a:cubicBezTo>
                  <a:cubicBezTo>
                    <a:pt x="8258" y="7057"/>
                    <a:pt x="8243" y="7057"/>
                    <a:pt x="8229" y="7057"/>
                  </a:cubicBezTo>
                  <a:cubicBezTo>
                    <a:pt x="8014" y="7057"/>
                    <a:pt x="7837" y="6882"/>
                    <a:pt x="7837" y="6666"/>
                  </a:cubicBezTo>
                  <a:lnTo>
                    <a:pt x="7837" y="6236"/>
                  </a:lnTo>
                  <a:cubicBezTo>
                    <a:pt x="7588" y="6186"/>
                    <a:pt x="7358" y="6087"/>
                    <a:pt x="7153" y="5950"/>
                  </a:cubicBezTo>
                  <a:cubicBezTo>
                    <a:pt x="7093" y="5980"/>
                    <a:pt x="6842" y="6377"/>
                    <a:pt x="6553" y="6377"/>
                  </a:cubicBezTo>
                  <a:cubicBezTo>
                    <a:pt x="6466" y="6377"/>
                    <a:pt x="6376" y="6341"/>
                    <a:pt x="6286" y="6247"/>
                  </a:cubicBezTo>
                  <a:cubicBezTo>
                    <a:pt x="6142" y="6097"/>
                    <a:pt x="6150" y="5848"/>
                    <a:pt x="6298" y="5701"/>
                  </a:cubicBezTo>
                  <a:lnTo>
                    <a:pt x="6601" y="5399"/>
                  </a:lnTo>
                  <a:cubicBezTo>
                    <a:pt x="6465" y="5193"/>
                    <a:pt x="6365" y="4963"/>
                    <a:pt x="6315" y="4714"/>
                  </a:cubicBezTo>
                  <a:lnTo>
                    <a:pt x="5895" y="4714"/>
                  </a:lnTo>
                  <a:cubicBezTo>
                    <a:pt x="5694" y="4714"/>
                    <a:pt x="5517" y="4566"/>
                    <a:pt x="5497" y="4367"/>
                  </a:cubicBezTo>
                  <a:cubicBezTo>
                    <a:pt x="5471" y="4132"/>
                    <a:pt x="5655" y="3933"/>
                    <a:pt x="5885" y="3933"/>
                  </a:cubicBezTo>
                  <a:lnTo>
                    <a:pt x="6315" y="3933"/>
                  </a:lnTo>
                  <a:cubicBezTo>
                    <a:pt x="6366" y="3684"/>
                    <a:pt x="6465" y="3452"/>
                    <a:pt x="6601" y="3248"/>
                  </a:cubicBezTo>
                  <a:lnTo>
                    <a:pt x="6302" y="2949"/>
                  </a:lnTo>
                  <a:cubicBezTo>
                    <a:pt x="6161" y="2808"/>
                    <a:pt x="6140" y="2580"/>
                    <a:pt x="6265" y="2423"/>
                  </a:cubicBezTo>
                  <a:cubicBezTo>
                    <a:pt x="6345" y="2325"/>
                    <a:pt x="6458" y="2276"/>
                    <a:pt x="6571" y="2276"/>
                  </a:cubicBezTo>
                  <a:cubicBezTo>
                    <a:pt x="6671" y="2276"/>
                    <a:pt x="6771" y="2314"/>
                    <a:pt x="6847" y="2391"/>
                  </a:cubicBezTo>
                  <a:lnTo>
                    <a:pt x="7152" y="2696"/>
                  </a:lnTo>
                  <a:cubicBezTo>
                    <a:pt x="7358" y="2560"/>
                    <a:pt x="7588" y="2461"/>
                    <a:pt x="7837" y="2410"/>
                  </a:cubicBezTo>
                  <a:lnTo>
                    <a:pt x="7837" y="1990"/>
                  </a:lnTo>
                  <a:cubicBezTo>
                    <a:pt x="7837" y="1790"/>
                    <a:pt x="7985" y="1614"/>
                    <a:pt x="8184" y="1592"/>
                  </a:cubicBezTo>
                  <a:cubicBezTo>
                    <a:pt x="8199" y="1590"/>
                    <a:pt x="8214" y="1589"/>
                    <a:pt x="8229" y="1589"/>
                  </a:cubicBezTo>
                  <a:close/>
                  <a:moveTo>
                    <a:pt x="2760" y="9401"/>
                  </a:moveTo>
                  <a:cubicBezTo>
                    <a:pt x="3406" y="9401"/>
                    <a:pt x="3933" y="9926"/>
                    <a:pt x="3933" y="10572"/>
                  </a:cubicBezTo>
                  <a:cubicBezTo>
                    <a:pt x="3933" y="11218"/>
                    <a:pt x="3406" y="11744"/>
                    <a:pt x="2760" y="11744"/>
                  </a:cubicBezTo>
                  <a:cubicBezTo>
                    <a:pt x="2114" y="11744"/>
                    <a:pt x="1588" y="11218"/>
                    <a:pt x="1588" y="10572"/>
                  </a:cubicBezTo>
                  <a:cubicBezTo>
                    <a:pt x="1588" y="9926"/>
                    <a:pt x="2114" y="9401"/>
                    <a:pt x="2760" y="9401"/>
                  </a:cubicBezTo>
                  <a:close/>
                  <a:moveTo>
                    <a:pt x="11353" y="10963"/>
                  </a:moveTo>
                  <a:cubicBezTo>
                    <a:pt x="11569" y="10963"/>
                    <a:pt x="11744" y="11138"/>
                    <a:pt x="11744" y="11354"/>
                  </a:cubicBezTo>
                  <a:cubicBezTo>
                    <a:pt x="11744" y="11570"/>
                    <a:pt x="11569" y="11744"/>
                    <a:pt x="11353" y="11744"/>
                  </a:cubicBezTo>
                  <a:cubicBezTo>
                    <a:pt x="11137" y="11744"/>
                    <a:pt x="10962" y="11570"/>
                    <a:pt x="10962" y="11354"/>
                  </a:cubicBezTo>
                  <a:cubicBezTo>
                    <a:pt x="10962" y="11138"/>
                    <a:pt x="11137" y="10963"/>
                    <a:pt x="11353" y="10963"/>
                  </a:cubicBezTo>
                  <a:close/>
                  <a:moveTo>
                    <a:pt x="3950" y="4676"/>
                  </a:moveTo>
                  <a:cubicBezTo>
                    <a:pt x="4129" y="6880"/>
                    <a:pt x="5978" y="8620"/>
                    <a:pt x="8228" y="8620"/>
                  </a:cubicBezTo>
                  <a:cubicBezTo>
                    <a:pt x="9847" y="8620"/>
                    <a:pt x="11258" y="7720"/>
                    <a:pt x="11990" y="6395"/>
                  </a:cubicBezTo>
                  <a:lnTo>
                    <a:pt x="12375" y="9684"/>
                  </a:lnTo>
                  <a:cubicBezTo>
                    <a:pt x="12083" y="9508"/>
                    <a:pt x="11719" y="9401"/>
                    <a:pt x="11353" y="9401"/>
                  </a:cubicBezTo>
                  <a:cubicBezTo>
                    <a:pt x="10277" y="9401"/>
                    <a:pt x="9400" y="10278"/>
                    <a:pt x="9400" y="11354"/>
                  </a:cubicBezTo>
                  <a:cubicBezTo>
                    <a:pt x="9400" y="11796"/>
                    <a:pt x="9552" y="12224"/>
                    <a:pt x="9800" y="12552"/>
                  </a:cubicBezTo>
                  <a:lnTo>
                    <a:pt x="4667" y="12552"/>
                  </a:lnTo>
                  <a:cubicBezTo>
                    <a:pt x="5176" y="12055"/>
                    <a:pt x="5494" y="11338"/>
                    <a:pt x="5494" y="10572"/>
                  </a:cubicBezTo>
                  <a:cubicBezTo>
                    <a:pt x="5494" y="9066"/>
                    <a:pt x="4268" y="7838"/>
                    <a:pt x="2760" y="7838"/>
                  </a:cubicBezTo>
                  <a:cubicBezTo>
                    <a:pt x="2506" y="7838"/>
                    <a:pt x="2266" y="7885"/>
                    <a:pt x="2034" y="7949"/>
                  </a:cubicBezTo>
                  <a:lnTo>
                    <a:pt x="3950" y="4676"/>
                  </a:lnTo>
                  <a:close/>
                  <a:moveTo>
                    <a:pt x="8228" y="1"/>
                  </a:moveTo>
                  <a:cubicBezTo>
                    <a:pt x="6656" y="1"/>
                    <a:pt x="5283" y="877"/>
                    <a:pt x="4533" y="2141"/>
                  </a:cubicBezTo>
                  <a:cubicBezTo>
                    <a:pt x="4490" y="2207"/>
                    <a:pt x="389" y="9153"/>
                    <a:pt x="350" y="9260"/>
                  </a:cubicBezTo>
                  <a:cubicBezTo>
                    <a:pt x="134" y="9652"/>
                    <a:pt x="0" y="10094"/>
                    <a:pt x="0" y="10572"/>
                  </a:cubicBezTo>
                  <a:cubicBezTo>
                    <a:pt x="0" y="12080"/>
                    <a:pt x="1253" y="13332"/>
                    <a:pt x="2760" y="13332"/>
                  </a:cubicBezTo>
                  <a:lnTo>
                    <a:pt x="11353" y="13332"/>
                  </a:lnTo>
                  <a:cubicBezTo>
                    <a:pt x="12430" y="13332"/>
                    <a:pt x="13331" y="12430"/>
                    <a:pt x="13331" y="11354"/>
                  </a:cubicBezTo>
                  <a:cubicBezTo>
                    <a:pt x="13331" y="11194"/>
                    <a:pt x="12508" y="3929"/>
                    <a:pt x="12499" y="3855"/>
                  </a:cubicBezTo>
                  <a:lnTo>
                    <a:pt x="12499" y="3855"/>
                  </a:lnTo>
                  <a:cubicBezTo>
                    <a:pt x="12499" y="3852"/>
                    <a:pt x="12497" y="3850"/>
                    <a:pt x="12496" y="3847"/>
                  </a:cubicBezTo>
                  <a:cubicBezTo>
                    <a:pt x="12258" y="1701"/>
                    <a:pt x="10436" y="1"/>
                    <a:pt x="8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6054;p71">
            <a:extLst>
              <a:ext uri="{FF2B5EF4-FFF2-40B4-BE49-F238E27FC236}">
                <a16:creationId xmlns:a16="http://schemas.microsoft.com/office/drawing/2014/main" id="{A4C6DE19-24E8-CB5B-B681-03023CDE28E3}"/>
              </a:ext>
            </a:extLst>
          </p:cNvPr>
          <p:cNvGrpSpPr/>
          <p:nvPr/>
        </p:nvGrpSpPr>
        <p:grpSpPr>
          <a:xfrm>
            <a:off x="4955241" y="1719550"/>
            <a:ext cx="351940" cy="349133"/>
            <a:chOff x="1672375" y="3982600"/>
            <a:chExt cx="297750" cy="295375"/>
          </a:xfrm>
          <a:solidFill>
            <a:schemeClr val="tx1"/>
          </a:solidFill>
        </p:grpSpPr>
        <p:sp>
          <p:nvSpPr>
            <p:cNvPr id="44" name="Google Shape;6055;p71">
              <a:extLst>
                <a:ext uri="{FF2B5EF4-FFF2-40B4-BE49-F238E27FC236}">
                  <a16:creationId xmlns:a16="http://schemas.microsoft.com/office/drawing/2014/main" id="{C16BEFC4-0E82-35DF-5B81-668501C0F707}"/>
                </a:ext>
              </a:extLst>
            </p:cNvPr>
            <p:cNvSpPr/>
            <p:nvPr/>
          </p:nvSpPr>
          <p:spPr>
            <a:xfrm>
              <a:off x="1796825" y="3982600"/>
              <a:ext cx="51225" cy="51225"/>
            </a:xfrm>
            <a:custGeom>
              <a:avLst/>
              <a:gdLst/>
              <a:ahLst/>
              <a:cxnLst/>
              <a:rect l="l" t="t" r="r" b="b"/>
              <a:pathLst>
                <a:path w="2049" h="2049" extrusionOk="0">
                  <a:moveTo>
                    <a:pt x="1008" y="1"/>
                  </a:moveTo>
                  <a:cubicBezTo>
                    <a:pt x="441" y="1"/>
                    <a:pt x="0" y="442"/>
                    <a:pt x="0" y="1009"/>
                  </a:cubicBezTo>
                  <a:cubicBezTo>
                    <a:pt x="0" y="1576"/>
                    <a:pt x="441" y="2048"/>
                    <a:pt x="1008" y="2048"/>
                  </a:cubicBezTo>
                  <a:cubicBezTo>
                    <a:pt x="1576" y="2048"/>
                    <a:pt x="2048" y="1576"/>
                    <a:pt x="2048" y="1009"/>
                  </a:cubicBezTo>
                  <a:cubicBezTo>
                    <a:pt x="2048" y="442"/>
                    <a:pt x="1576" y="1"/>
                    <a:pt x="1008"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056;p71">
              <a:extLst>
                <a:ext uri="{FF2B5EF4-FFF2-40B4-BE49-F238E27FC236}">
                  <a16:creationId xmlns:a16="http://schemas.microsoft.com/office/drawing/2014/main" id="{59361636-283A-A1D1-9650-A28C53314C81}"/>
                </a:ext>
              </a:extLst>
            </p:cNvPr>
            <p:cNvSpPr/>
            <p:nvPr/>
          </p:nvSpPr>
          <p:spPr>
            <a:xfrm>
              <a:off x="1672375" y="4092075"/>
              <a:ext cx="297750" cy="185900"/>
            </a:xfrm>
            <a:custGeom>
              <a:avLst/>
              <a:gdLst/>
              <a:ahLst/>
              <a:cxnLst/>
              <a:rect l="l" t="t" r="r" b="b"/>
              <a:pathLst>
                <a:path w="11910" h="7436" extrusionOk="0">
                  <a:moveTo>
                    <a:pt x="3498" y="1"/>
                  </a:moveTo>
                  <a:cubicBezTo>
                    <a:pt x="2174" y="316"/>
                    <a:pt x="1418" y="820"/>
                    <a:pt x="1418" y="1482"/>
                  </a:cubicBezTo>
                  <a:cubicBezTo>
                    <a:pt x="1418" y="2112"/>
                    <a:pt x="2080" y="2553"/>
                    <a:pt x="3088" y="2868"/>
                  </a:cubicBezTo>
                  <a:lnTo>
                    <a:pt x="1891" y="5357"/>
                  </a:lnTo>
                  <a:lnTo>
                    <a:pt x="1765" y="5357"/>
                  </a:lnTo>
                  <a:cubicBezTo>
                    <a:pt x="788" y="5357"/>
                    <a:pt x="1" y="5766"/>
                    <a:pt x="1" y="6365"/>
                  </a:cubicBezTo>
                  <a:cubicBezTo>
                    <a:pt x="1" y="6963"/>
                    <a:pt x="757" y="7404"/>
                    <a:pt x="1765" y="7404"/>
                  </a:cubicBezTo>
                  <a:cubicBezTo>
                    <a:pt x="2804" y="7404"/>
                    <a:pt x="3498" y="6963"/>
                    <a:pt x="3498" y="6365"/>
                  </a:cubicBezTo>
                  <a:cubicBezTo>
                    <a:pt x="3498" y="5987"/>
                    <a:pt x="3151" y="5609"/>
                    <a:pt x="2615" y="5451"/>
                  </a:cubicBezTo>
                  <a:lnTo>
                    <a:pt x="3781" y="3025"/>
                  </a:lnTo>
                  <a:cubicBezTo>
                    <a:pt x="4348" y="3151"/>
                    <a:pt x="4978" y="3183"/>
                    <a:pt x="5608" y="3214"/>
                  </a:cubicBezTo>
                  <a:lnTo>
                    <a:pt x="5608" y="5388"/>
                  </a:lnTo>
                  <a:cubicBezTo>
                    <a:pt x="4758" y="5451"/>
                    <a:pt x="4222" y="5892"/>
                    <a:pt x="4222" y="6396"/>
                  </a:cubicBezTo>
                  <a:cubicBezTo>
                    <a:pt x="4222" y="6995"/>
                    <a:pt x="4978" y="7436"/>
                    <a:pt x="5955" y="7436"/>
                  </a:cubicBezTo>
                  <a:cubicBezTo>
                    <a:pt x="6932" y="7436"/>
                    <a:pt x="7688" y="6995"/>
                    <a:pt x="7688" y="6396"/>
                  </a:cubicBezTo>
                  <a:cubicBezTo>
                    <a:pt x="7688" y="5892"/>
                    <a:pt x="7089" y="5451"/>
                    <a:pt x="6302" y="5388"/>
                  </a:cubicBezTo>
                  <a:lnTo>
                    <a:pt x="6302" y="3214"/>
                  </a:lnTo>
                  <a:cubicBezTo>
                    <a:pt x="6932" y="3214"/>
                    <a:pt x="7562" y="3151"/>
                    <a:pt x="8129" y="3025"/>
                  </a:cubicBezTo>
                  <a:lnTo>
                    <a:pt x="9295" y="5451"/>
                  </a:lnTo>
                  <a:cubicBezTo>
                    <a:pt x="8759" y="5609"/>
                    <a:pt x="8381" y="5987"/>
                    <a:pt x="8381" y="6365"/>
                  </a:cubicBezTo>
                  <a:cubicBezTo>
                    <a:pt x="8381" y="6963"/>
                    <a:pt x="9137" y="7404"/>
                    <a:pt x="10114" y="7404"/>
                  </a:cubicBezTo>
                  <a:cubicBezTo>
                    <a:pt x="11122" y="7404"/>
                    <a:pt x="11909" y="6963"/>
                    <a:pt x="11909" y="6365"/>
                  </a:cubicBezTo>
                  <a:cubicBezTo>
                    <a:pt x="11909" y="5766"/>
                    <a:pt x="11122" y="5357"/>
                    <a:pt x="10145" y="5357"/>
                  </a:cubicBezTo>
                  <a:lnTo>
                    <a:pt x="10019" y="5357"/>
                  </a:lnTo>
                  <a:lnTo>
                    <a:pt x="8822" y="2868"/>
                  </a:lnTo>
                  <a:cubicBezTo>
                    <a:pt x="9830" y="2584"/>
                    <a:pt x="10492" y="2112"/>
                    <a:pt x="10492" y="1482"/>
                  </a:cubicBezTo>
                  <a:cubicBezTo>
                    <a:pt x="10492" y="820"/>
                    <a:pt x="9736" y="316"/>
                    <a:pt x="8381" y="1"/>
                  </a:cubicBezTo>
                  <a:lnTo>
                    <a:pt x="8381" y="64"/>
                  </a:lnTo>
                  <a:lnTo>
                    <a:pt x="8381" y="1450"/>
                  </a:lnTo>
                  <a:cubicBezTo>
                    <a:pt x="8381" y="1639"/>
                    <a:pt x="8223" y="1797"/>
                    <a:pt x="8034" y="1797"/>
                  </a:cubicBezTo>
                  <a:lnTo>
                    <a:pt x="3876" y="1797"/>
                  </a:lnTo>
                  <a:cubicBezTo>
                    <a:pt x="3655" y="1797"/>
                    <a:pt x="3498" y="1639"/>
                    <a:pt x="3498" y="1450"/>
                  </a:cubicBezTo>
                  <a:lnTo>
                    <a:pt x="3498" y="64"/>
                  </a:lnTo>
                  <a:lnTo>
                    <a:pt x="3498" y="1"/>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057;p71">
              <a:extLst>
                <a:ext uri="{FF2B5EF4-FFF2-40B4-BE49-F238E27FC236}">
                  <a16:creationId xmlns:a16="http://schemas.microsoft.com/office/drawing/2014/main" id="{64F768D6-C31F-1EB5-FC47-527ED869421E}"/>
                </a:ext>
              </a:extLst>
            </p:cNvPr>
            <p:cNvSpPr/>
            <p:nvPr/>
          </p:nvSpPr>
          <p:spPr>
            <a:xfrm>
              <a:off x="1778700" y="4051125"/>
              <a:ext cx="86675" cy="69325"/>
            </a:xfrm>
            <a:custGeom>
              <a:avLst/>
              <a:gdLst/>
              <a:ahLst/>
              <a:cxnLst/>
              <a:rect l="l" t="t" r="r" b="b"/>
              <a:pathLst>
                <a:path w="3467" h="2773" extrusionOk="0">
                  <a:moveTo>
                    <a:pt x="1733" y="1"/>
                  </a:moveTo>
                  <a:cubicBezTo>
                    <a:pt x="788" y="1"/>
                    <a:pt x="1" y="757"/>
                    <a:pt x="1" y="1733"/>
                  </a:cubicBezTo>
                  <a:lnTo>
                    <a:pt x="1" y="2773"/>
                  </a:lnTo>
                  <a:lnTo>
                    <a:pt x="3466" y="2773"/>
                  </a:lnTo>
                  <a:lnTo>
                    <a:pt x="3466" y="1733"/>
                  </a:lnTo>
                  <a:cubicBezTo>
                    <a:pt x="3466" y="788"/>
                    <a:pt x="2679" y="1"/>
                    <a:pt x="1733"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25829438"/>
      </p:ext>
    </p:extLst>
  </p:cSld>
  <p:clrMapOvr>
    <a:masterClrMapping/>
  </p:clrMapOvr>
  <mc:AlternateContent xmlns:mc="http://schemas.openxmlformats.org/markup-compatibility/2006">
    <mc:Choice xmlns:p15="http://schemas.microsoft.com/office/powerpoint/2012/main" Requires="p15">
      <p:transition>
        <p15:prstTrans prst="peelOff"/>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28" name="Google Shape;456;p44"/>
          <p:cNvSpPr txBox="1">
            <a:spLocks noGrp="1"/>
          </p:cNvSpPr>
          <p:nvPr>
            <p:ph type="title"/>
          </p:nvPr>
        </p:nvSpPr>
        <p:spPr>
          <a:xfrm>
            <a:off x="2098840" y="258912"/>
            <a:ext cx="4946319" cy="58411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RESULTS &amp; ANALYSIS</a:t>
            </a:r>
            <a:endParaRPr sz="3200" dirty="0"/>
          </a:p>
        </p:txBody>
      </p:sp>
      <p:pic>
        <p:nvPicPr>
          <p:cNvPr id="1028" name="Picture 4">
            <a:extLst>
              <a:ext uri="{FF2B5EF4-FFF2-40B4-BE49-F238E27FC236}">
                <a16:creationId xmlns:a16="http://schemas.microsoft.com/office/drawing/2014/main" id="{B668ACCE-D4E3-FE9B-96D5-6EBFBF09E0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6435" y="1081138"/>
            <a:ext cx="4657966" cy="3667511"/>
          </a:xfrm>
          <a:prstGeom prst="rect">
            <a:avLst/>
          </a:prstGeom>
          <a:noFill/>
          <a:extLst>
            <a:ext uri="{909E8E84-426E-40DD-AFC4-6F175D3DCCD1}">
              <a14:hiddenFill xmlns:a14="http://schemas.microsoft.com/office/drawing/2010/main">
                <a:solidFill>
                  <a:srgbClr val="FFFFFF"/>
                </a:solidFill>
              </a14:hiddenFill>
            </a:ext>
          </a:extLst>
        </p:spPr>
      </p:pic>
      <p:sp>
        <p:nvSpPr>
          <p:cNvPr id="33" name="Google Shape;456;p44">
            <a:extLst>
              <a:ext uri="{FF2B5EF4-FFF2-40B4-BE49-F238E27FC236}">
                <a16:creationId xmlns:a16="http://schemas.microsoft.com/office/drawing/2014/main" id="{F8CF73B3-5ECB-6595-0505-34ED773DE1E4}"/>
              </a:ext>
            </a:extLst>
          </p:cNvPr>
          <p:cNvSpPr txBox="1">
            <a:spLocks/>
          </p:cNvSpPr>
          <p:nvPr/>
        </p:nvSpPr>
        <p:spPr>
          <a:xfrm>
            <a:off x="317055" y="1081138"/>
            <a:ext cx="3462736" cy="5841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r>
              <a:rPr lang="en-US" sz="1400" dirty="0"/>
              <a:t>XGBoost Accuracy with Resampling Techniques</a:t>
            </a:r>
          </a:p>
        </p:txBody>
      </p:sp>
      <p:sp>
        <p:nvSpPr>
          <p:cNvPr id="36" name="Title 1">
            <a:extLst>
              <a:ext uri="{FF2B5EF4-FFF2-40B4-BE49-F238E27FC236}">
                <a16:creationId xmlns:a16="http://schemas.microsoft.com/office/drawing/2014/main" id="{79AA02AB-6763-09F0-F1B9-34E7D670FCAB}"/>
              </a:ext>
            </a:extLst>
          </p:cNvPr>
          <p:cNvSpPr txBox="1">
            <a:spLocks/>
          </p:cNvSpPr>
          <p:nvPr/>
        </p:nvSpPr>
        <p:spPr>
          <a:xfrm>
            <a:off x="317055" y="1726315"/>
            <a:ext cx="3358450" cy="1923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r>
              <a:rPr lang="en-US" sz="1200" b="0" dirty="0"/>
              <a:t>Applied on: Normal (original) data, Oversampled data, Undersampled data, SMOTE data</a:t>
            </a:r>
            <a:br>
              <a:rPr lang="en-US" sz="1200" b="0" dirty="0"/>
            </a:br>
            <a:br>
              <a:rPr lang="en-US" sz="1200" b="0" dirty="0"/>
            </a:br>
            <a:r>
              <a:rPr lang="en-US" sz="1200" b="0" dirty="0"/>
              <a:t>Best Accuracy: Achieved on oversampled data</a:t>
            </a:r>
            <a:br>
              <a:rPr lang="en-US" sz="1200" b="0" dirty="0"/>
            </a:br>
            <a:br>
              <a:rPr lang="en-US" sz="1200" b="0" dirty="0"/>
            </a:br>
            <a:r>
              <a:rPr lang="en-US" sz="1200" b="0" dirty="0"/>
              <a:t>Testing Accuracy: Close to 99–100%, indicating strong performance.</a:t>
            </a:r>
          </a:p>
        </p:txBody>
      </p:sp>
    </p:spTree>
  </p:cSld>
  <p:clrMapOvr>
    <a:masterClrMapping/>
  </p:clrMapOvr>
  <mc:AlternateContent xmlns:mc="http://schemas.openxmlformats.org/markup-compatibility/2006">
    <mc:Choice xmlns:p15="http://schemas.microsoft.com/office/powerpoint/2012/main" Requires="p15">
      <p:transition>
        <p15:prstTrans prst="peelOff"/>
      </p:transition>
    </mc:Choice>
    <mc:Fallback>
      <p:transition>
        <p:fade/>
      </p:transition>
    </mc:Fallback>
  </mc:AlternateContent>
</p:sld>
</file>

<file path=ppt/theme/theme1.xml><?xml version="1.0" encoding="utf-8"?>
<a:theme xmlns:a="http://schemas.openxmlformats.org/drawingml/2006/main"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Industrial Preliminary Project by Slidesgo</Template>
  <TotalTime>587</TotalTime>
  <Words>710</Words>
  <Application>Microsoft Office PowerPoint</Application>
  <PresentationFormat>On-screen Show (16:9)</PresentationFormat>
  <Paragraphs>69</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Poppins</vt:lpstr>
      <vt:lpstr>Wingdings</vt:lpstr>
      <vt:lpstr>PT Sans</vt:lpstr>
      <vt:lpstr>Nunito Light</vt:lpstr>
      <vt:lpstr>Arial</vt:lpstr>
      <vt:lpstr>Industrial Preliminary Project by Slidesgo</vt:lpstr>
      <vt:lpstr>CREDIT CARD  FRAUD DETECTION</vt:lpstr>
      <vt:lpstr>INTRODUCTION</vt:lpstr>
      <vt:lpstr>PowerPoint Presentation</vt:lpstr>
      <vt:lpstr>PowerPoint Presentation</vt:lpstr>
      <vt:lpstr>DATASET OVERVIEW</vt:lpstr>
      <vt:lpstr>SYSTEM REQUIREMENTS</vt:lpstr>
      <vt:lpstr>SYSTEM DESIGN</vt:lpstr>
      <vt:lpstr>MODELS USED</vt:lpstr>
      <vt:lpstr>RESULTS &amp; ANALYSIS</vt:lpstr>
      <vt:lpstr>RESULTS &amp; ANALYSIS</vt:lpstr>
      <vt:lpstr>RESULTS &amp; ANALYSIS</vt:lpstr>
      <vt:lpstr>FUTURE GOALS</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Pavithra Bhat</dc:creator>
  <cp:lastModifiedBy>Pavithra Bhat</cp:lastModifiedBy>
  <cp:revision>5</cp:revision>
  <dcterms:created xsi:type="dcterms:W3CDTF">2025-05-01T03:57:43Z</dcterms:created>
  <dcterms:modified xsi:type="dcterms:W3CDTF">2025-05-01T13:45:26Z</dcterms:modified>
</cp:coreProperties>
</file>