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2" d="100"/>
          <a:sy n="8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6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7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8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9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55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8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4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8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2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3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9/12/2025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48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49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0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51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4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53" name="矩形"/>
          <p:cNvSpPr/>
          <p:nvPr/>
        </p:nvSpPr>
        <p:spPr>
          <a:xfrm rot="0">
            <a:off x="1202010" y="2704559"/>
            <a:ext cx="8610599" cy="3025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asbrubl2422k0422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2nd BSc CS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UNITED COLLEGE OF ARTS AND SCIENCE PERIYANAICENPALAYAM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800" i="0" kern="1200" lang="zh-CN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34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3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3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: 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37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38" name="矩形"/>
          <p:cNvSpPr/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39" name="矩形"/>
          <p:cNvSpPr/>
          <p:nvPr/>
        </p:nvSpPr>
        <p:spPr>
          <a:xfrm rot="0">
            <a:off x="2495510" y="1847821"/>
            <a:ext cx="8229599" cy="45259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0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Prototype screenshots of:</a:t>
            </a:r>
            <a:endParaRPr altLang="zh-CN" baseline="0" b="0" cap="none" sz="40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0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Homepage</a:t>
            </a:r>
            <a:endParaRPr altLang="zh-CN" baseline="0" b="0" cap="none" sz="40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0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Destination search</a:t>
            </a:r>
            <a:endParaRPr altLang="zh-CN" baseline="0" b="0" cap="none" sz="40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0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Itinerary builder</a:t>
            </a:r>
            <a:endParaRPr altLang="zh-CN" baseline="0" b="0" cap="none" sz="40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0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Saved trips dashboard</a:t>
            </a:r>
            <a:endParaRPr altLang="en-US" baseline="0" b="0" cap="none" sz="4000" i="0" kern="1200" lang="zh-CN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26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: 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28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29" name="矩形"/>
          <p:cNvSpPr/>
          <p:nvPr/>
        </p:nvSpPr>
        <p:spPr>
          <a:xfrm rot="0">
            <a:off x="1123931" y="1485875"/>
            <a:ext cx="8229599" cy="293395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0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The travel planner website provides a user-friendly, customizable platform that simplifies travel planning and enhances user experience.</a:t>
            </a:r>
            <a:endParaRPr altLang="en-US" baseline="0" b="0" cap="none" sz="4000" i="0" kern="1200" lang="zh-CN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title"/>
          </p:nvPr>
        </p:nvSpPr>
        <p:spPr>
          <a:xfrm rot="0">
            <a:off x="404790" y="400455"/>
            <a:ext cx="5800851" cy="63436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r>
              <a:rPr altLang="zh-CN" sz="3600" lang="en-US"/>
              <a:t>GITHUB LINK : </a:t>
            </a:r>
            <a:endParaRPr altLang="en-US" sz="8000" lang="zh-CN"/>
          </a:p>
        </p:txBody>
      </p:sp>
      <p:sp>
        <p:nvSpPr>
          <p:cNvPr id="1048607" name="文本框"/>
          <p:cNvSpPr>
            <a:spLocks noGrp="1"/>
          </p:cNvSpPr>
          <p:nvPr>
            <p:ph type="body" idx="1"/>
          </p:nvPr>
        </p:nvSpPr>
        <p:spPr>
          <a:xfrm rot="0">
            <a:off x="1276358" y="2640348"/>
            <a:ext cx="8534401" cy="1285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r>
              <a:rPr altLang="en-IN" sz="4000" lang="en-US"/>
              <a:t>https://github.com/pavithracs2024-a11y/webdome.git</a:t>
            </a:r>
            <a:endParaRPr altLang="en-US" sz="4000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7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58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60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1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2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3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6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7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6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7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: 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48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5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2" name="矩形"/>
          <p:cNvSpPr/>
          <p:nvPr/>
        </p:nvSpPr>
        <p:spPr>
          <a:xfrm rot="0">
            <a:off x="2419312" y="2209764"/>
            <a:ext cx="5117262" cy="3329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7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Travel Planner Website</a:t>
            </a:r>
            <a:r>
              <a:rPr altLang="zh-CN" baseline="0" b="1" cap="none" sz="7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....</a:t>
            </a:r>
            <a:endParaRPr altLang="en-US" baseline="0" b="1" cap="none" sz="72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52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77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78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79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1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2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3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4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5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86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87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8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9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9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53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9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9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2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"/>
          <p:cNvGrpSpPr/>
          <p:nvPr/>
        </p:nvGrpSpPr>
        <p:grpSpPr>
          <a:xfrm>
            <a:off x="8686789" y="2495556"/>
            <a:ext cx="2762249" cy="3257550"/>
            <a:chOff x="8686789" y="2495556"/>
            <a:chExt cx="2762249" cy="3257550"/>
          </a:xfrm>
        </p:grpSpPr>
        <p:sp>
          <p:nvSpPr>
            <p:cNvPr id="1048696" name="曲线"/>
            <p:cNvSpPr/>
            <p:nvPr/>
          </p:nvSpPr>
          <p:spPr>
            <a:xfrm rot="0">
              <a:off x="10048864" y="4924432"/>
              <a:ext cx="457198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7" name="曲线"/>
            <p:cNvSpPr/>
            <p:nvPr/>
          </p:nvSpPr>
          <p:spPr>
            <a:xfrm rot="0">
              <a:off x="10048864" y="5457831"/>
              <a:ext cx="180974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8686789" y="2495556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98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: 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0" name="矩形"/>
          <p:cNvSpPr/>
          <p:nvPr/>
        </p:nvSpPr>
        <p:spPr>
          <a:xfrm rot="0">
            <a:off x="1771623" y="1847821"/>
            <a:ext cx="8229600" cy="45259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eaLnBrk="0" fontAlgn="auto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400" i="0" kern="120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Travel planning is often</a:t>
            </a:r>
            <a:r>
              <a:rPr altLang="zh-CN" baseline="0" b="0" cap="none" sz="4400" i="0" kern="120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zh-CN" baseline="0" b="0" cap="none" sz="4400" i="0" kern="120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time-consuming and confusing due to scattered information, lack of personalization, and difficulty in comparing options.</a:t>
            </a:r>
            <a:endParaRPr altLang="en-US" baseline="0" b="0" cap="none" sz="4400" i="0" kern="1200" lang="zh-CN" spc="0" strike="noStrike" u="none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704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5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2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0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: 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9" name="矩形"/>
          <p:cNvSpPr/>
          <p:nvPr/>
        </p:nvSpPr>
        <p:spPr>
          <a:xfrm rot="0">
            <a:off x="1057258" y="2133567"/>
            <a:ext cx="8229600" cy="331461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eaLnBrk="0" fontAlgn="auto" hangingPunct="0" indent="-342900" latinLnBrk="0" marL="34290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000" i="0" kern="120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A web-based travel planner that provides personalized itineraries, destination insights, and booking assistance to make travel planning easier.</a:t>
            </a:r>
            <a:endParaRPr altLang="en-US" baseline="0" b="0" cap="none" sz="4000" i="0" kern="1200" lang="zh-CN" spc="0" strike="noStrike" u="none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1771622" y="2276438"/>
            <a:ext cx="8229600" cy="283349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eaLnBrk="0" fontAlgn="auto" hangingPunct="0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3600" i="0" kern="1200" lang="en-US" spc="0" strike="noStrike" u="none">
                <a:solidFill>
                  <a:srgbClr val="000000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Tourists &amp; Travelers</a:t>
            </a:r>
            <a:endParaRPr altLang="zh-CN" baseline="0" b="0" cap="none" sz="3600" i="0" kern="1200" lang="en-US" spc="0" strike="noStrike" u="none">
              <a:solidFill>
                <a:srgbClr val="000000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algn="l" eaLnBrk="0" fontAlgn="auto" hangingPunct="0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3600" i="0" kern="1200" lang="en-US" spc="0" strike="noStrike" u="none">
                <a:solidFill>
                  <a:srgbClr val="000000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Travel Agencies</a:t>
            </a:r>
            <a:endParaRPr altLang="zh-CN" baseline="0" b="0" cap="none" sz="3600" i="0" kern="1200" lang="en-US" spc="0" strike="noStrike" u="none">
              <a:solidFill>
                <a:srgbClr val="000000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algn="l" eaLnBrk="0" fontAlgn="auto" hangingPunct="0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3600" i="0" kern="1200" lang="en-US" spc="0" strike="noStrike" u="none">
                <a:solidFill>
                  <a:srgbClr val="000000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Frequent Business Travelers</a:t>
            </a:r>
            <a:endParaRPr altLang="zh-CN" baseline="0" b="0" cap="none" sz="3600" i="0" kern="1200" lang="en-US" spc="0" strike="noStrike" u="none">
              <a:solidFill>
                <a:srgbClr val="000000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algn="l" eaLnBrk="0" fontAlgn="auto" hangingPunct="0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3600" i="0" kern="1200" lang="en-US" spc="0" strike="noStrike" u="none">
                <a:solidFill>
                  <a:srgbClr val="000000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Students planning trips</a:t>
            </a:r>
            <a:endParaRPr altLang="en-US" baseline="0" b="0" cap="none" sz="3600" i="0" kern="1200" lang="zh-CN" spc="0" strike="noStrike" u="none">
              <a:solidFill>
                <a:srgbClr val="000000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: 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矩形"/>
          <p:cNvSpPr/>
          <p:nvPr/>
        </p:nvSpPr>
        <p:spPr>
          <a:xfrm rot="0">
            <a:off x="1411571" y="2057368"/>
            <a:ext cx="9094468" cy="24507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eaLnBrk="0" fontAlgn="auto" hangingPunct="0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Frontend: HTML, CSS, JavaScriptReact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algn="l" eaLnBrk="0" fontAlgn="auto" hangingPunct="0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Backend: Node.js, Express.js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algn="l" eaLnBrk="0" fontAlgn="auto" hangingPunct="0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Database: MongoDB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algn="l" eaLnBrk="0" fontAlgn="auto" hangingPunct="0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APIs: Google Maps, Weather API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algn="l" eaLnBrk="0" fontAlgn="auto" hangingPunct="0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Hosting: GitHub Pages / Netlify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0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1" name="矩形"/>
          <p:cNvSpPr/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2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3" name="矩形"/>
          <p:cNvSpPr/>
          <p:nvPr/>
        </p:nvSpPr>
        <p:spPr>
          <a:xfrm rot="0">
            <a:off x="2133567" y="1485875"/>
            <a:ext cx="8229600" cy="35275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4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Responsive UI/UX</a:t>
            </a:r>
            <a:endParaRPr altLang="zh-CN" baseline="0" b="0" cap="none" sz="44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4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Simple navigation bar</a:t>
            </a:r>
            <a:endParaRPr altLang="zh-CN" baseline="0" b="0" cap="none" sz="44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4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Destination search &amp; filters</a:t>
            </a:r>
            <a:endParaRPr altLang="zh-CN" baseline="0" b="0" cap="none" sz="44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4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Interactive maps</a:t>
            </a:r>
            <a:endParaRPr altLang="zh-CN" baseline="0" b="0" cap="none" sz="44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4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Itinerary builder interface</a:t>
            </a:r>
            <a:endParaRPr altLang="en-US" baseline="0" b="0" cap="none" sz="4400" i="0" kern="1200" lang="zh-CN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4" name="矩形"/>
          <p:cNvSpPr/>
          <p:nvPr/>
        </p:nvSpPr>
        <p:spPr>
          <a:xfrm rot="0">
            <a:off x="1628750" y="1771623"/>
            <a:ext cx="8229599" cy="45259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0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User authentication</a:t>
            </a:r>
            <a:endParaRPr altLang="zh-CN" baseline="0" b="0" cap="none" sz="40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0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Search destinations &amp; hotels</a:t>
            </a:r>
            <a:endParaRPr altLang="zh-CN" baseline="0" b="0" cap="none" sz="40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0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Weather forecast integration</a:t>
            </a:r>
            <a:endParaRPr altLang="zh-CN" baseline="0" b="0" cap="none" sz="40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0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AI-based itinerary suggestions</a:t>
            </a:r>
            <a:endParaRPr altLang="zh-CN" baseline="0" b="0" cap="none" sz="40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0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Budget and time optimization</a:t>
            </a:r>
            <a:endParaRPr altLang="zh-CN" baseline="0" b="0" cap="none" sz="40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algn="l" eaLnBrk="0" fontAlgn="auto" hangingPunct="0" indent="-342900" latinLnBrk="0" marL="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algn="l" pos="0"/>
                <a:tab algn="l" pos="304800"/>
                <a:tab algn="l" pos="609600"/>
                <a:tab algn="l" pos="914400"/>
                <a:tab algn="l" pos="1219200"/>
                <a:tab algn="l" pos="1524000"/>
                <a:tab algn="l" pos="1828800"/>
                <a:tab algn="l" pos="2133600"/>
                <a:tab algn="l" pos="2438400"/>
                <a:tab algn="l" pos="2743200"/>
              </a:tabLst>
            </a:pPr>
            <a:r>
              <a:rPr altLang="zh-CN" baseline="0" b="0" cap="none" sz="40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Save &amp; share trips</a:t>
            </a:r>
            <a:endParaRPr altLang="en-US" baseline="0" b="0" cap="none" sz="4000" i="0" kern="1200" lang="zh-CN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2025-09-19T16:19:10Z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5399069b18a145ec9f345793b6458a5f</vt:lpwstr>
  </property>
</Properties>
</file>