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GB" sz="2400" lang="en-US"/>
              <a:t>P</a:t>
            </a:r>
            <a:r>
              <a:rPr altLang="en-GB" sz="2400" lang="en-US"/>
              <a:t>a</a:t>
            </a:r>
            <a:r>
              <a:rPr altLang="en-GB" sz="2400" lang="en-US"/>
              <a:t>v</a:t>
            </a:r>
            <a:r>
              <a:rPr altLang="en-GB" sz="2400" lang="en-US"/>
              <a:t>i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ra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E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GB" dirty="0" sz="2400" lang="en-US"/>
              <a:t>312212835</a:t>
            </a:r>
            <a:r>
              <a:rPr altLang="en-US" dirty="0" sz="2400" lang="en-IN"/>
              <a:t>  [unm14512022g</a:t>
            </a:r>
            <a:r>
              <a:rPr altLang="en-GB" dirty="0" sz="2400" lang="en-US"/>
              <a:t>8</a:t>
            </a:r>
            <a:r>
              <a:rPr altLang="en-GB" dirty="0" sz="2400" lang="en-US"/>
              <a:t>5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44857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86911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3470">
            <a:off x="1650488" y="1394947"/>
            <a:ext cx="5355249" cy="515727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9133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02698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2024-08-31T03:43:16Z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611ac2ff85aa462cadddd4c1c2849293</vt:lpwstr>
  </property>
  <property fmtid="{D5CDD505-2E9C-101B-9397-08002B2CF9AE}" pid="5" name="KSOProductBuildVer">
    <vt:lpwstr>1033-12.2.0.18165</vt:lpwstr>
  </property>
</Properties>
</file>