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4047" r:id="rId2"/>
  </p:sldMasterIdLst>
  <p:sldIdLst>
    <p:sldId id="256" r:id="rId3"/>
    <p:sldId id="257" r:id="rId4"/>
    <p:sldId id="258" r:id="rId5"/>
    <p:sldId id="259" r:id="rId6"/>
    <p:sldId id="261" r:id="rId7"/>
    <p:sldId id="262"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7"/>
  </p:normalViewPr>
  <p:slideViewPr>
    <p:cSldViewPr snapToGrid="0" snapToObjects="1">
      <p:cViewPr varScale="1">
        <p:scale>
          <a:sx n="69" d="100"/>
          <a:sy n="69" d="100"/>
        </p:scale>
        <p:origin x="-75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1.png"/><Relationship Id="rId1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1.png"/><Relationship Id="rId1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91DDCD-C438-4E2F-AC91-A1457A4EAF3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8E00E01-957B-4619-99F4-08B409E05F6F}">
      <dgm:prSet/>
      <dgm:spPr/>
      <dgm:t>
        <a:bodyPr/>
        <a:lstStyle/>
        <a:p>
          <a:pPr>
            <a:lnSpc>
              <a:spcPct val="100000"/>
            </a:lnSpc>
          </a:pPr>
          <a:r>
            <a:rPr lang="en-US"/>
            <a:t>Step-1 : Data set details collection </a:t>
          </a:r>
        </a:p>
      </dgm:t>
    </dgm:pt>
    <dgm:pt modelId="{9A1D6B77-220D-41C1-82F5-DF1542F49F9A}" type="parTrans" cxnId="{A830813F-5967-4067-84D3-4F74CA28EC55}">
      <dgm:prSet/>
      <dgm:spPr/>
      <dgm:t>
        <a:bodyPr/>
        <a:lstStyle/>
        <a:p>
          <a:endParaRPr lang="en-US"/>
        </a:p>
      </dgm:t>
    </dgm:pt>
    <dgm:pt modelId="{6B7594E9-2367-4AB0-94FD-B969BB67D326}" type="sibTrans" cxnId="{A830813F-5967-4067-84D3-4F74CA28EC55}">
      <dgm:prSet/>
      <dgm:spPr/>
      <dgm:t>
        <a:bodyPr/>
        <a:lstStyle/>
        <a:p>
          <a:endParaRPr lang="en-US"/>
        </a:p>
      </dgm:t>
    </dgm:pt>
    <dgm:pt modelId="{2CEC629C-3251-47E5-BA4C-05268078D1BC}">
      <dgm:prSet/>
      <dgm:spPr/>
      <dgm:t>
        <a:bodyPr/>
        <a:lstStyle/>
        <a:p>
          <a:pPr>
            <a:lnSpc>
              <a:spcPct val="100000"/>
            </a:lnSpc>
          </a:pPr>
          <a:r>
            <a:rPr lang="en-US"/>
            <a:t>Step-2 : Data cleaning </a:t>
          </a:r>
        </a:p>
      </dgm:t>
    </dgm:pt>
    <dgm:pt modelId="{425968D4-243D-4354-8641-287878EF65CB}" type="parTrans" cxnId="{533FAC86-E310-4465-8FC9-5AF58CC9A745}">
      <dgm:prSet/>
      <dgm:spPr/>
      <dgm:t>
        <a:bodyPr/>
        <a:lstStyle/>
        <a:p>
          <a:endParaRPr lang="en-US"/>
        </a:p>
      </dgm:t>
    </dgm:pt>
    <dgm:pt modelId="{758AF013-98D3-4E02-BAEA-58BBD5B9948C}" type="sibTrans" cxnId="{533FAC86-E310-4465-8FC9-5AF58CC9A745}">
      <dgm:prSet/>
      <dgm:spPr/>
      <dgm:t>
        <a:bodyPr/>
        <a:lstStyle/>
        <a:p>
          <a:endParaRPr lang="en-US"/>
        </a:p>
      </dgm:t>
    </dgm:pt>
    <dgm:pt modelId="{3C94EAC5-B9B3-46B7-A4DE-0B9A92FF2A51}">
      <dgm:prSet/>
      <dgm:spPr/>
      <dgm:t>
        <a:bodyPr/>
        <a:lstStyle/>
        <a:p>
          <a:pPr>
            <a:lnSpc>
              <a:spcPct val="100000"/>
            </a:lnSpc>
          </a:pPr>
          <a:r>
            <a:rPr lang="en-US"/>
            <a:t>Step-3 : EDA phase</a:t>
          </a:r>
        </a:p>
      </dgm:t>
    </dgm:pt>
    <dgm:pt modelId="{3D7B73FB-D0DF-4F6A-A6AD-31CF95D82025}" type="parTrans" cxnId="{0946205C-A0EB-499C-BFE6-579C027C03C1}">
      <dgm:prSet/>
      <dgm:spPr/>
      <dgm:t>
        <a:bodyPr/>
        <a:lstStyle/>
        <a:p>
          <a:endParaRPr lang="en-US"/>
        </a:p>
      </dgm:t>
    </dgm:pt>
    <dgm:pt modelId="{286908CB-2CF9-4104-B964-B38AD3388DC8}" type="sibTrans" cxnId="{0946205C-A0EB-499C-BFE6-579C027C03C1}">
      <dgm:prSet/>
      <dgm:spPr/>
      <dgm:t>
        <a:bodyPr/>
        <a:lstStyle/>
        <a:p>
          <a:endParaRPr lang="en-US"/>
        </a:p>
      </dgm:t>
    </dgm:pt>
    <dgm:pt modelId="{10480BCF-8C2E-4E96-906D-6A25BA0C0055}">
      <dgm:prSet/>
      <dgm:spPr/>
      <dgm:t>
        <a:bodyPr/>
        <a:lstStyle/>
        <a:p>
          <a:pPr>
            <a:lnSpc>
              <a:spcPct val="100000"/>
            </a:lnSpc>
          </a:pPr>
          <a:r>
            <a:rPr lang="en-US"/>
            <a:t>Step-4 : Models Building(Build as many as u can)</a:t>
          </a:r>
        </a:p>
      </dgm:t>
    </dgm:pt>
    <dgm:pt modelId="{0A56BF7F-139E-4854-9742-2562DB0E2E3D}" type="parTrans" cxnId="{FA441C76-0490-48BE-B224-06F6FF306E5F}">
      <dgm:prSet/>
      <dgm:spPr/>
      <dgm:t>
        <a:bodyPr/>
        <a:lstStyle/>
        <a:p>
          <a:endParaRPr lang="en-US"/>
        </a:p>
      </dgm:t>
    </dgm:pt>
    <dgm:pt modelId="{29A67B58-5E69-4BC3-96DB-A38B1410DEE6}" type="sibTrans" cxnId="{FA441C76-0490-48BE-B224-06F6FF306E5F}">
      <dgm:prSet/>
      <dgm:spPr/>
      <dgm:t>
        <a:bodyPr/>
        <a:lstStyle/>
        <a:p>
          <a:endParaRPr lang="en-US"/>
        </a:p>
      </dgm:t>
    </dgm:pt>
    <dgm:pt modelId="{AB2A77E3-E20E-44D1-B2A3-B251904F5C31}">
      <dgm:prSet/>
      <dgm:spPr/>
      <dgm:t>
        <a:bodyPr/>
        <a:lstStyle/>
        <a:p>
          <a:pPr>
            <a:lnSpc>
              <a:spcPct val="100000"/>
            </a:lnSpc>
          </a:pPr>
          <a:endParaRPr lang="en-US"/>
        </a:p>
      </dgm:t>
    </dgm:pt>
    <dgm:pt modelId="{9ACA843E-08D1-41D1-8B51-7FF7C45C9653}" type="parTrans" cxnId="{B2CA5552-68EF-4B36-B495-E72497AD5E8C}">
      <dgm:prSet/>
      <dgm:spPr/>
      <dgm:t>
        <a:bodyPr/>
        <a:lstStyle/>
        <a:p>
          <a:endParaRPr lang="en-US"/>
        </a:p>
      </dgm:t>
    </dgm:pt>
    <dgm:pt modelId="{6BC31F7B-754B-4523-B9EF-29C1D652F36E}" type="sibTrans" cxnId="{B2CA5552-68EF-4B36-B495-E72497AD5E8C}">
      <dgm:prSet/>
      <dgm:spPr/>
      <dgm:t>
        <a:bodyPr/>
        <a:lstStyle/>
        <a:p>
          <a:endParaRPr lang="en-US"/>
        </a:p>
      </dgm:t>
    </dgm:pt>
    <dgm:pt modelId="{0023AF4C-8C37-4627-9D64-2997474287F3}">
      <dgm:prSet/>
      <dgm:spPr/>
      <dgm:t>
        <a:bodyPr/>
        <a:lstStyle/>
        <a:p>
          <a:pPr>
            <a:lnSpc>
              <a:spcPct val="100000"/>
            </a:lnSpc>
          </a:pPr>
          <a:r>
            <a:rPr lang="en-US" dirty="0"/>
            <a:t>Step-5 : After evaluating each model identify errors in each model and based on accuracy, f1 score, precision and recall finalize best model.</a:t>
          </a:r>
        </a:p>
      </dgm:t>
    </dgm:pt>
    <dgm:pt modelId="{C2ACECA2-4BD3-4743-BB2E-E9F67D712498}" type="parTrans" cxnId="{0358FD31-5974-4D1A-92EC-78BC9D8E9CB1}">
      <dgm:prSet/>
      <dgm:spPr/>
      <dgm:t>
        <a:bodyPr/>
        <a:lstStyle/>
        <a:p>
          <a:endParaRPr lang="en-US"/>
        </a:p>
      </dgm:t>
    </dgm:pt>
    <dgm:pt modelId="{60918C4A-6925-4AEE-8C18-21537AF1563F}" type="sibTrans" cxnId="{0358FD31-5974-4D1A-92EC-78BC9D8E9CB1}">
      <dgm:prSet/>
      <dgm:spPr/>
      <dgm:t>
        <a:bodyPr/>
        <a:lstStyle/>
        <a:p>
          <a:endParaRPr lang="en-US"/>
        </a:p>
      </dgm:t>
    </dgm:pt>
    <dgm:pt modelId="{A21F975F-8862-40AC-B346-EB3B578663B3}">
      <dgm:prSet/>
      <dgm:spPr/>
      <dgm:t>
        <a:bodyPr/>
        <a:lstStyle/>
        <a:p>
          <a:pPr>
            <a:lnSpc>
              <a:spcPct val="100000"/>
            </a:lnSpc>
          </a:pPr>
          <a:r>
            <a:rPr lang="en-US" dirty="0"/>
            <a:t>Step-6 : Compare actual and predicted values.</a:t>
          </a:r>
        </a:p>
      </dgm:t>
    </dgm:pt>
    <dgm:pt modelId="{7429EF44-802D-454F-8543-5431F3A4A63C}" type="parTrans" cxnId="{D3D0326C-EBA3-4A6C-A96F-72141502F6E8}">
      <dgm:prSet/>
      <dgm:spPr/>
      <dgm:t>
        <a:bodyPr/>
        <a:lstStyle/>
        <a:p>
          <a:endParaRPr lang="en-US"/>
        </a:p>
      </dgm:t>
    </dgm:pt>
    <dgm:pt modelId="{1821E302-D211-42D7-93F8-497C8D709189}" type="sibTrans" cxnId="{D3D0326C-EBA3-4A6C-A96F-72141502F6E8}">
      <dgm:prSet/>
      <dgm:spPr/>
      <dgm:t>
        <a:bodyPr/>
        <a:lstStyle/>
        <a:p>
          <a:endParaRPr lang="en-US"/>
        </a:p>
      </dgm:t>
    </dgm:pt>
    <dgm:pt modelId="{075D7F10-EBA8-4D31-96FF-3F7E9AAE33F3}">
      <dgm:prSet/>
      <dgm:spPr/>
      <dgm:t>
        <a:bodyPr/>
        <a:lstStyle/>
        <a:p>
          <a:pPr>
            <a:lnSpc>
              <a:spcPct val="100000"/>
            </a:lnSpc>
          </a:pPr>
          <a:r>
            <a:rPr lang="en-US" dirty="0"/>
            <a:t>Step-7 : Deploy the finalized model and draw insights for that.(USING FLASK)</a:t>
          </a:r>
        </a:p>
      </dgm:t>
    </dgm:pt>
    <dgm:pt modelId="{DC3629F0-641B-44AC-AF43-88D8A88042DD}" type="parTrans" cxnId="{4F221097-588C-4003-B8D3-0D9F7D43E18D}">
      <dgm:prSet/>
      <dgm:spPr/>
      <dgm:t>
        <a:bodyPr/>
        <a:lstStyle/>
        <a:p>
          <a:endParaRPr lang="en-US"/>
        </a:p>
      </dgm:t>
    </dgm:pt>
    <dgm:pt modelId="{B54113A0-4906-4B5E-A95D-9823A099A909}" type="sibTrans" cxnId="{4F221097-588C-4003-B8D3-0D9F7D43E18D}">
      <dgm:prSet/>
      <dgm:spPr/>
      <dgm:t>
        <a:bodyPr/>
        <a:lstStyle/>
        <a:p>
          <a:endParaRPr lang="en-US"/>
        </a:p>
      </dgm:t>
    </dgm:pt>
    <dgm:pt modelId="{5F7EE809-F0F1-4CF2-B95A-F55B73BADDDE}" type="pres">
      <dgm:prSet presAssocID="{E291DDCD-C438-4E2F-AC91-A1457A4EAF30}" presName="root" presStyleCnt="0">
        <dgm:presLayoutVars>
          <dgm:dir/>
          <dgm:resizeHandles val="exact"/>
        </dgm:presLayoutVars>
      </dgm:prSet>
      <dgm:spPr/>
      <dgm:t>
        <a:bodyPr/>
        <a:lstStyle/>
        <a:p>
          <a:endParaRPr lang="en-US"/>
        </a:p>
      </dgm:t>
    </dgm:pt>
    <dgm:pt modelId="{E7E748B8-CD1C-475C-A55C-ADD604AAA07B}" type="pres">
      <dgm:prSet presAssocID="{D8E00E01-957B-4619-99F4-08B409E05F6F}" presName="compNode" presStyleCnt="0"/>
      <dgm:spPr/>
    </dgm:pt>
    <dgm:pt modelId="{A81BD3AF-9AA4-4D9B-882A-F2FDE03FF72A}" type="pres">
      <dgm:prSet presAssocID="{D8E00E01-957B-4619-99F4-08B409E05F6F}" presName="bgRect" presStyleLbl="bgShp" presStyleIdx="0" presStyleCnt="7"/>
      <dgm:spPr/>
    </dgm:pt>
    <dgm:pt modelId="{D7099CD2-E588-46A0-8700-629B9903A94E}" type="pres">
      <dgm:prSet presAssocID="{D8E00E01-957B-4619-99F4-08B409E05F6F}" presName="iconRect" presStyleLbl="node1" presStyleIdx="0" presStyleCnt="7"/>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t>
        <a:bodyPr/>
        <a:lstStyle/>
        <a:p>
          <a:endParaRPr lang="en-US"/>
        </a:p>
      </dgm:t>
      <dgm:extLst>
        <a:ext uri="{E40237B7-FDA0-4F09-8148-C483321AD2D9}">
          <dgm14:cNvPr xmlns:dgm14="http://schemas.microsoft.com/office/drawing/2010/diagram" id="0" name="" descr="Table"/>
        </a:ext>
      </dgm:extLst>
    </dgm:pt>
    <dgm:pt modelId="{DAC85168-C42E-40FA-B024-49849A86EA64}" type="pres">
      <dgm:prSet presAssocID="{D8E00E01-957B-4619-99F4-08B409E05F6F}" presName="spaceRect" presStyleCnt="0"/>
      <dgm:spPr/>
    </dgm:pt>
    <dgm:pt modelId="{63487DF3-AB8F-4834-8DB5-F66E6E1CBC29}" type="pres">
      <dgm:prSet presAssocID="{D8E00E01-957B-4619-99F4-08B409E05F6F}" presName="parTx" presStyleLbl="revTx" presStyleIdx="0" presStyleCnt="8">
        <dgm:presLayoutVars>
          <dgm:chMax val="0"/>
          <dgm:chPref val="0"/>
        </dgm:presLayoutVars>
      </dgm:prSet>
      <dgm:spPr/>
      <dgm:t>
        <a:bodyPr/>
        <a:lstStyle/>
        <a:p>
          <a:endParaRPr lang="en-US"/>
        </a:p>
      </dgm:t>
    </dgm:pt>
    <dgm:pt modelId="{152B35B7-C847-432E-B20C-170E5177739D}" type="pres">
      <dgm:prSet presAssocID="{6B7594E9-2367-4AB0-94FD-B969BB67D326}" presName="sibTrans" presStyleCnt="0"/>
      <dgm:spPr/>
    </dgm:pt>
    <dgm:pt modelId="{CB645563-5ED6-45B9-9991-5B8B13128A0F}" type="pres">
      <dgm:prSet presAssocID="{2CEC629C-3251-47E5-BA4C-05268078D1BC}" presName="compNode" presStyleCnt="0"/>
      <dgm:spPr/>
    </dgm:pt>
    <dgm:pt modelId="{96BE2A18-04EA-46E1-BA20-AE6D6E3E6B69}" type="pres">
      <dgm:prSet presAssocID="{2CEC629C-3251-47E5-BA4C-05268078D1BC}" presName="bgRect" presStyleLbl="bgShp" presStyleIdx="1" presStyleCnt="7"/>
      <dgm:spPr/>
    </dgm:pt>
    <dgm:pt modelId="{C8E3389C-A472-425E-9F17-6673A2449F7B}" type="pres">
      <dgm:prSet presAssocID="{2CEC629C-3251-47E5-BA4C-05268078D1BC}" presName="iconRect" presStyleLbl="node1" presStyleIdx="1" presStyleCnt="7"/>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en-US"/>
        </a:p>
      </dgm:t>
      <dgm:extLst>
        <a:ext uri="{E40237B7-FDA0-4F09-8148-C483321AD2D9}">
          <dgm14:cNvPr xmlns:dgm14="http://schemas.microsoft.com/office/drawing/2010/diagram" id="0" name="" descr="Mop and bucket"/>
        </a:ext>
      </dgm:extLst>
    </dgm:pt>
    <dgm:pt modelId="{A2C0E0B2-00EB-491D-BE68-AF5DD6558CC4}" type="pres">
      <dgm:prSet presAssocID="{2CEC629C-3251-47E5-BA4C-05268078D1BC}" presName="spaceRect" presStyleCnt="0"/>
      <dgm:spPr/>
    </dgm:pt>
    <dgm:pt modelId="{E62A8E4D-F766-4727-A3E7-3D6E9217298A}" type="pres">
      <dgm:prSet presAssocID="{2CEC629C-3251-47E5-BA4C-05268078D1BC}" presName="parTx" presStyleLbl="revTx" presStyleIdx="1" presStyleCnt="8">
        <dgm:presLayoutVars>
          <dgm:chMax val="0"/>
          <dgm:chPref val="0"/>
        </dgm:presLayoutVars>
      </dgm:prSet>
      <dgm:spPr/>
      <dgm:t>
        <a:bodyPr/>
        <a:lstStyle/>
        <a:p>
          <a:endParaRPr lang="en-US"/>
        </a:p>
      </dgm:t>
    </dgm:pt>
    <dgm:pt modelId="{FB6A486E-176D-4E1A-B220-F5379AE05A42}" type="pres">
      <dgm:prSet presAssocID="{758AF013-98D3-4E02-BAEA-58BBD5B9948C}" presName="sibTrans" presStyleCnt="0"/>
      <dgm:spPr/>
    </dgm:pt>
    <dgm:pt modelId="{346B9B84-2D9F-499E-851B-38F8850015B8}" type="pres">
      <dgm:prSet presAssocID="{3C94EAC5-B9B3-46B7-A4DE-0B9A92FF2A51}" presName="compNode" presStyleCnt="0"/>
      <dgm:spPr/>
    </dgm:pt>
    <dgm:pt modelId="{4C1418C0-27C4-4288-B429-307C2C18C8C0}" type="pres">
      <dgm:prSet presAssocID="{3C94EAC5-B9B3-46B7-A4DE-0B9A92FF2A51}" presName="bgRect" presStyleLbl="bgShp" presStyleIdx="2" presStyleCnt="7"/>
      <dgm:spPr/>
    </dgm:pt>
    <dgm:pt modelId="{04C1EC93-B82A-4B05-9EED-36FCD87674B4}" type="pres">
      <dgm:prSet presAssocID="{3C94EAC5-B9B3-46B7-A4DE-0B9A92FF2A51}" presName="iconRect" presStyleLbl="node1" presStyleIdx="2" presStyleCnt="7"/>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t>
        <a:bodyPr/>
        <a:lstStyle/>
        <a:p>
          <a:endParaRPr lang="en-US"/>
        </a:p>
      </dgm:t>
      <dgm:extLst>
        <a:ext uri="{E40237B7-FDA0-4F09-8148-C483321AD2D9}">
          <dgm14:cNvPr xmlns:dgm14="http://schemas.microsoft.com/office/drawing/2010/diagram" id="0" name="" descr="Presentation with Checklist"/>
        </a:ext>
      </dgm:extLst>
    </dgm:pt>
    <dgm:pt modelId="{E4F38113-2014-4922-AF94-DDF821AD773C}" type="pres">
      <dgm:prSet presAssocID="{3C94EAC5-B9B3-46B7-A4DE-0B9A92FF2A51}" presName="spaceRect" presStyleCnt="0"/>
      <dgm:spPr/>
    </dgm:pt>
    <dgm:pt modelId="{FB014692-D817-48E8-91CE-21C8AC0D7D76}" type="pres">
      <dgm:prSet presAssocID="{3C94EAC5-B9B3-46B7-A4DE-0B9A92FF2A51}" presName="parTx" presStyleLbl="revTx" presStyleIdx="2" presStyleCnt="8">
        <dgm:presLayoutVars>
          <dgm:chMax val="0"/>
          <dgm:chPref val="0"/>
        </dgm:presLayoutVars>
      </dgm:prSet>
      <dgm:spPr/>
      <dgm:t>
        <a:bodyPr/>
        <a:lstStyle/>
        <a:p>
          <a:endParaRPr lang="en-US"/>
        </a:p>
      </dgm:t>
    </dgm:pt>
    <dgm:pt modelId="{D4AAA438-C065-4531-9AF1-8F92D2E4D019}" type="pres">
      <dgm:prSet presAssocID="{286908CB-2CF9-4104-B964-B38AD3388DC8}" presName="sibTrans" presStyleCnt="0"/>
      <dgm:spPr/>
    </dgm:pt>
    <dgm:pt modelId="{F545B2AA-4D86-40D0-9288-42269F4B649A}" type="pres">
      <dgm:prSet presAssocID="{10480BCF-8C2E-4E96-906D-6A25BA0C0055}" presName="compNode" presStyleCnt="0"/>
      <dgm:spPr/>
    </dgm:pt>
    <dgm:pt modelId="{AC8E970B-2CB7-45ED-B8A9-A55B6AEA11BF}" type="pres">
      <dgm:prSet presAssocID="{10480BCF-8C2E-4E96-906D-6A25BA0C0055}" presName="bgRect" presStyleLbl="bgShp" presStyleIdx="3" presStyleCnt="7"/>
      <dgm:spPr/>
    </dgm:pt>
    <dgm:pt modelId="{B69AFDFB-EA21-4054-8FC8-B36B66A95280}" type="pres">
      <dgm:prSet presAssocID="{10480BCF-8C2E-4E96-906D-6A25BA0C0055}" presName="iconRect" presStyleLbl="node1" presStyleIdx="3" presStyleCnt="7"/>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t>
        <a:bodyPr/>
        <a:lstStyle/>
        <a:p>
          <a:endParaRPr lang="en-US"/>
        </a:p>
      </dgm:t>
      <dgm:extLst>
        <a:ext uri="{E40237B7-FDA0-4F09-8148-C483321AD2D9}">
          <dgm14:cNvPr xmlns:dgm14="http://schemas.microsoft.com/office/drawing/2010/diagram" id="0" name="" descr="Mining Tools"/>
        </a:ext>
      </dgm:extLst>
    </dgm:pt>
    <dgm:pt modelId="{B1CE0A89-FF61-487F-9E3A-05F5A6B9F6A5}" type="pres">
      <dgm:prSet presAssocID="{10480BCF-8C2E-4E96-906D-6A25BA0C0055}" presName="spaceRect" presStyleCnt="0"/>
      <dgm:spPr/>
    </dgm:pt>
    <dgm:pt modelId="{D9F38C7A-3AC0-46EC-9102-BEB90CD895F5}" type="pres">
      <dgm:prSet presAssocID="{10480BCF-8C2E-4E96-906D-6A25BA0C0055}" presName="parTx" presStyleLbl="revTx" presStyleIdx="3" presStyleCnt="8">
        <dgm:presLayoutVars>
          <dgm:chMax val="0"/>
          <dgm:chPref val="0"/>
        </dgm:presLayoutVars>
      </dgm:prSet>
      <dgm:spPr/>
      <dgm:t>
        <a:bodyPr/>
        <a:lstStyle/>
        <a:p>
          <a:endParaRPr lang="en-US"/>
        </a:p>
      </dgm:t>
    </dgm:pt>
    <dgm:pt modelId="{BC85F79A-5FB5-452D-93D9-E46ECD01CFDE}" type="pres">
      <dgm:prSet presAssocID="{10480BCF-8C2E-4E96-906D-6A25BA0C0055}" presName="desTx" presStyleLbl="revTx" presStyleIdx="4" presStyleCnt="8">
        <dgm:presLayoutVars/>
      </dgm:prSet>
      <dgm:spPr/>
      <dgm:t>
        <a:bodyPr/>
        <a:lstStyle/>
        <a:p>
          <a:endParaRPr lang="en-US"/>
        </a:p>
      </dgm:t>
    </dgm:pt>
    <dgm:pt modelId="{2144B831-438D-4D70-8E8C-000301079A7A}" type="pres">
      <dgm:prSet presAssocID="{29A67B58-5E69-4BC3-96DB-A38B1410DEE6}" presName="sibTrans" presStyleCnt="0"/>
      <dgm:spPr/>
    </dgm:pt>
    <dgm:pt modelId="{A044A05B-8836-4D3D-BDB2-C9E2F7A216F2}" type="pres">
      <dgm:prSet presAssocID="{0023AF4C-8C37-4627-9D64-2997474287F3}" presName="compNode" presStyleCnt="0"/>
      <dgm:spPr/>
    </dgm:pt>
    <dgm:pt modelId="{55752DF1-4AC2-4FCD-8942-8FBDD1F230B3}" type="pres">
      <dgm:prSet presAssocID="{0023AF4C-8C37-4627-9D64-2997474287F3}" presName="bgRect" presStyleLbl="bgShp" presStyleIdx="4" presStyleCnt="7"/>
      <dgm:spPr/>
    </dgm:pt>
    <dgm:pt modelId="{C8F512A3-8999-4AB5-8E2B-0B6CEF302E1A}" type="pres">
      <dgm:prSet presAssocID="{0023AF4C-8C37-4627-9D64-2997474287F3}" presName="iconRect" presStyleLbl="node1" presStyleIdx="4" presStyleCnt="7"/>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dgm:spPr>
      <dgm:t>
        <a:bodyPr/>
        <a:lstStyle/>
        <a:p>
          <a:endParaRPr lang="en-US"/>
        </a:p>
      </dgm:t>
      <dgm:extLst>
        <a:ext uri="{E40237B7-FDA0-4F09-8148-C483321AD2D9}">
          <dgm14:cNvPr xmlns:dgm14="http://schemas.microsoft.com/office/drawing/2010/diagram" id="0" name="" descr="Target"/>
        </a:ext>
      </dgm:extLst>
    </dgm:pt>
    <dgm:pt modelId="{15F07BDB-1EF7-4131-9D8C-2ADDA18E8C46}" type="pres">
      <dgm:prSet presAssocID="{0023AF4C-8C37-4627-9D64-2997474287F3}" presName="spaceRect" presStyleCnt="0"/>
      <dgm:spPr/>
    </dgm:pt>
    <dgm:pt modelId="{D536AE8C-EB0A-421C-A835-3D9486F1C7D8}" type="pres">
      <dgm:prSet presAssocID="{0023AF4C-8C37-4627-9D64-2997474287F3}" presName="parTx" presStyleLbl="revTx" presStyleIdx="5" presStyleCnt="8">
        <dgm:presLayoutVars>
          <dgm:chMax val="0"/>
          <dgm:chPref val="0"/>
        </dgm:presLayoutVars>
      </dgm:prSet>
      <dgm:spPr/>
      <dgm:t>
        <a:bodyPr/>
        <a:lstStyle/>
        <a:p>
          <a:endParaRPr lang="en-US"/>
        </a:p>
      </dgm:t>
    </dgm:pt>
    <dgm:pt modelId="{789D9887-5C77-4806-9929-CF33014FA292}" type="pres">
      <dgm:prSet presAssocID="{60918C4A-6925-4AEE-8C18-21537AF1563F}" presName="sibTrans" presStyleCnt="0"/>
      <dgm:spPr/>
    </dgm:pt>
    <dgm:pt modelId="{94D6EBF3-7030-4621-9C62-40925286B895}" type="pres">
      <dgm:prSet presAssocID="{A21F975F-8862-40AC-B346-EB3B578663B3}" presName="compNode" presStyleCnt="0"/>
      <dgm:spPr/>
    </dgm:pt>
    <dgm:pt modelId="{759CF977-8695-4FC6-99C3-2098EB90DE9E}" type="pres">
      <dgm:prSet presAssocID="{A21F975F-8862-40AC-B346-EB3B578663B3}" presName="bgRect" presStyleLbl="bgShp" presStyleIdx="5" presStyleCnt="7"/>
      <dgm:spPr/>
    </dgm:pt>
    <dgm:pt modelId="{4C72A436-74BF-422E-BFFC-84446BBD22BB}" type="pres">
      <dgm:prSet presAssocID="{A21F975F-8862-40AC-B346-EB3B578663B3}" presName="iconRect" presStyleLbl="node1" presStyleIdx="5" presStyleCnt="7"/>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dgm:spPr>
      <dgm:t>
        <a:bodyPr/>
        <a:lstStyle/>
        <a:p>
          <a:endParaRPr lang="en-US"/>
        </a:p>
      </dgm:t>
      <dgm:extLst>
        <a:ext uri="{E40237B7-FDA0-4F09-8148-C483321AD2D9}">
          <dgm14:cNvPr xmlns:dgm14="http://schemas.microsoft.com/office/drawing/2010/diagram" id="0" name="" descr="Dice"/>
        </a:ext>
      </dgm:extLst>
    </dgm:pt>
    <dgm:pt modelId="{0DFE1D07-EFEC-4274-8C48-6CCB0D768B0C}" type="pres">
      <dgm:prSet presAssocID="{A21F975F-8862-40AC-B346-EB3B578663B3}" presName="spaceRect" presStyleCnt="0"/>
      <dgm:spPr/>
    </dgm:pt>
    <dgm:pt modelId="{D7072DD0-CABC-47CF-B46D-AF0C387B628F}" type="pres">
      <dgm:prSet presAssocID="{A21F975F-8862-40AC-B346-EB3B578663B3}" presName="parTx" presStyleLbl="revTx" presStyleIdx="6" presStyleCnt="8">
        <dgm:presLayoutVars>
          <dgm:chMax val="0"/>
          <dgm:chPref val="0"/>
        </dgm:presLayoutVars>
      </dgm:prSet>
      <dgm:spPr/>
      <dgm:t>
        <a:bodyPr/>
        <a:lstStyle/>
        <a:p>
          <a:endParaRPr lang="en-US"/>
        </a:p>
      </dgm:t>
    </dgm:pt>
    <dgm:pt modelId="{46ECD5C5-6684-4B52-8FE4-3C560BF5F2E7}" type="pres">
      <dgm:prSet presAssocID="{1821E302-D211-42D7-93F8-497C8D709189}" presName="sibTrans" presStyleCnt="0"/>
      <dgm:spPr/>
    </dgm:pt>
    <dgm:pt modelId="{CB4AFA69-A964-41A8-8F3E-11FA33C9B215}" type="pres">
      <dgm:prSet presAssocID="{075D7F10-EBA8-4D31-96FF-3F7E9AAE33F3}" presName="compNode" presStyleCnt="0"/>
      <dgm:spPr/>
    </dgm:pt>
    <dgm:pt modelId="{92C1A0C3-659B-46CD-8989-2A7D527619F9}" type="pres">
      <dgm:prSet presAssocID="{075D7F10-EBA8-4D31-96FF-3F7E9AAE33F3}" presName="bgRect" presStyleLbl="bgShp" presStyleIdx="6" presStyleCnt="7"/>
      <dgm:spPr/>
    </dgm:pt>
    <dgm:pt modelId="{76E9D172-6A4D-41A5-967A-1DA97C128C6F}" type="pres">
      <dgm:prSet presAssocID="{075D7F10-EBA8-4D31-96FF-3F7E9AAE33F3}" presName="iconRect" presStyleLbl="node1" presStyleIdx="6" presStyleCnt="7"/>
      <dgm:spPr>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dgm:spPr>
      <dgm:t>
        <a:bodyPr/>
        <a:lstStyle/>
        <a:p>
          <a:endParaRPr lang="en-US"/>
        </a:p>
      </dgm:t>
      <dgm:extLst>
        <a:ext uri="{E40237B7-FDA0-4F09-8148-C483321AD2D9}">
          <dgm14:cNvPr xmlns:dgm14="http://schemas.microsoft.com/office/drawing/2010/diagram" id="0" name="" descr="Scientist"/>
        </a:ext>
      </dgm:extLst>
    </dgm:pt>
    <dgm:pt modelId="{F20D08D3-B533-4358-8BDC-B045FF2B5A68}" type="pres">
      <dgm:prSet presAssocID="{075D7F10-EBA8-4D31-96FF-3F7E9AAE33F3}" presName="spaceRect" presStyleCnt="0"/>
      <dgm:spPr/>
    </dgm:pt>
    <dgm:pt modelId="{CB5D6959-F795-4851-A300-F08E1B5436AA}" type="pres">
      <dgm:prSet presAssocID="{075D7F10-EBA8-4D31-96FF-3F7E9AAE33F3}" presName="parTx" presStyleLbl="revTx" presStyleIdx="7" presStyleCnt="8">
        <dgm:presLayoutVars>
          <dgm:chMax val="0"/>
          <dgm:chPref val="0"/>
        </dgm:presLayoutVars>
      </dgm:prSet>
      <dgm:spPr/>
      <dgm:t>
        <a:bodyPr/>
        <a:lstStyle/>
        <a:p>
          <a:endParaRPr lang="en-US"/>
        </a:p>
      </dgm:t>
    </dgm:pt>
  </dgm:ptLst>
  <dgm:cxnLst>
    <dgm:cxn modelId="{0358FD31-5974-4D1A-92EC-78BC9D8E9CB1}" srcId="{E291DDCD-C438-4E2F-AC91-A1457A4EAF30}" destId="{0023AF4C-8C37-4627-9D64-2997474287F3}" srcOrd="4" destOrd="0" parTransId="{C2ACECA2-4BD3-4743-BB2E-E9F67D712498}" sibTransId="{60918C4A-6925-4AEE-8C18-21537AF1563F}"/>
    <dgm:cxn modelId="{3975018C-D996-4579-8DCA-F534BD0593DB}" type="presOf" srcId="{075D7F10-EBA8-4D31-96FF-3F7E9AAE33F3}" destId="{CB5D6959-F795-4851-A300-F08E1B5436AA}" srcOrd="0" destOrd="0" presId="urn:microsoft.com/office/officeart/2018/2/layout/IconVerticalSolidList"/>
    <dgm:cxn modelId="{A830813F-5967-4067-84D3-4F74CA28EC55}" srcId="{E291DDCD-C438-4E2F-AC91-A1457A4EAF30}" destId="{D8E00E01-957B-4619-99F4-08B409E05F6F}" srcOrd="0" destOrd="0" parTransId="{9A1D6B77-220D-41C1-82F5-DF1542F49F9A}" sibTransId="{6B7594E9-2367-4AB0-94FD-B969BB67D326}"/>
    <dgm:cxn modelId="{4EE87477-1172-4E5C-8DE6-956788D84572}" type="presOf" srcId="{D8E00E01-957B-4619-99F4-08B409E05F6F}" destId="{63487DF3-AB8F-4834-8DB5-F66E6E1CBC29}" srcOrd="0" destOrd="0" presId="urn:microsoft.com/office/officeart/2018/2/layout/IconVerticalSolidList"/>
    <dgm:cxn modelId="{CEA0C85F-329E-4A40-9FDD-EAC17F7DA3A1}" type="presOf" srcId="{10480BCF-8C2E-4E96-906D-6A25BA0C0055}" destId="{D9F38C7A-3AC0-46EC-9102-BEB90CD895F5}" srcOrd="0" destOrd="0" presId="urn:microsoft.com/office/officeart/2018/2/layout/IconVerticalSolidList"/>
    <dgm:cxn modelId="{72187E05-E31E-4904-85CE-3A7A54A2F2C7}" type="presOf" srcId="{E291DDCD-C438-4E2F-AC91-A1457A4EAF30}" destId="{5F7EE809-F0F1-4CF2-B95A-F55B73BADDDE}" srcOrd="0" destOrd="0" presId="urn:microsoft.com/office/officeart/2018/2/layout/IconVerticalSolidList"/>
    <dgm:cxn modelId="{533FAC86-E310-4465-8FC9-5AF58CC9A745}" srcId="{E291DDCD-C438-4E2F-AC91-A1457A4EAF30}" destId="{2CEC629C-3251-47E5-BA4C-05268078D1BC}" srcOrd="1" destOrd="0" parTransId="{425968D4-243D-4354-8641-287878EF65CB}" sibTransId="{758AF013-98D3-4E02-BAEA-58BBD5B9948C}"/>
    <dgm:cxn modelId="{A2617FE5-09F9-4561-BBBC-BFC2A4D3057D}" type="presOf" srcId="{0023AF4C-8C37-4627-9D64-2997474287F3}" destId="{D536AE8C-EB0A-421C-A835-3D9486F1C7D8}" srcOrd="0" destOrd="0" presId="urn:microsoft.com/office/officeart/2018/2/layout/IconVerticalSolidList"/>
    <dgm:cxn modelId="{B2CA5552-68EF-4B36-B495-E72497AD5E8C}" srcId="{10480BCF-8C2E-4E96-906D-6A25BA0C0055}" destId="{AB2A77E3-E20E-44D1-B2A3-B251904F5C31}" srcOrd="0" destOrd="0" parTransId="{9ACA843E-08D1-41D1-8B51-7FF7C45C9653}" sibTransId="{6BC31F7B-754B-4523-B9EF-29C1D652F36E}"/>
    <dgm:cxn modelId="{BC4E15D8-DE04-48DD-884C-BA59FBDA8AF1}" type="presOf" srcId="{AB2A77E3-E20E-44D1-B2A3-B251904F5C31}" destId="{BC85F79A-5FB5-452D-93D9-E46ECD01CFDE}" srcOrd="0" destOrd="0" presId="urn:microsoft.com/office/officeart/2018/2/layout/IconVerticalSolidList"/>
    <dgm:cxn modelId="{353A7A91-6CDA-4B07-9751-765FAA413884}" type="presOf" srcId="{A21F975F-8862-40AC-B346-EB3B578663B3}" destId="{D7072DD0-CABC-47CF-B46D-AF0C387B628F}" srcOrd="0" destOrd="0" presId="urn:microsoft.com/office/officeart/2018/2/layout/IconVerticalSolidList"/>
    <dgm:cxn modelId="{FA441C76-0490-48BE-B224-06F6FF306E5F}" srcId="{E291DDCD-C438-4E2F-AC91-A1457A4EAF30}" destId="{10480BCF-8C2E-4E96-906D-6A25BA0C0055}" srcOrd="3" destOrd="0" parTransId="{0A56BF7F-139E-4854-9742-2562DB0E2E3D}" sibTransId="{29A67B58-5E69-4BC3-96DB-A38B1410DEE6}"/>
    <dgm:cxn modelId="{4F221097-588C-4003-B8D3-0D9F7D43E18D}" srcId="{E291DDCD-C438-4E2F-AC91-A1457A4EAF30}" destId="{075D7F10-EBA8-4D31-96FF-3F7E9AAE33F3}" srcOrd="6" destOrd="0" parTransId="{DC3629F0-641B-44AC-AF43-88D8A88042DD}" sibTransId="{B54113A0-4906-4B5E-A95D-9823A099A909}"/>
    <dgm:cxn modelId="{1A173496-7ED4-4BBE-8529-3C095DE26B26}" type="presOf" srcId="{3C94EAC5-B9B3-46B7-A4DE-0B9A92FF2A51}" destId="{FB014692-D817-48E8-91CE-21C8AC0D7D76}" srcOrd="0" destOrd="0" presId="urn:microsoft.com/office/officeart/2018/2/layout/IconVerticalSolidList"/>
    <dgm:cxn modelId="{1B14603A-7DA6-41EF-B9CA-BE975D654E2D}" type="presOf" srcId="{2CEC629C-3251-47E5-BA4C-05268078D1BC}" destId="{E62A8E4D-F766-4727-A3E7-3D6E9217298A}" srcOrd="0" destOrd="0" presId="urn:microsoft.com/office/officeart/2018/2/layout/IconVerticalSolidList"/>
    <dgm:cxn modelId="{D3D0326C-EBA3-4A6C-A96F-72141502F6E8}" srcId="{E291DDCD-C438-4E2F-AC91-A1457A4EAF30}" destId="{A21F975F-8862-40AC-B346-EB3B578663B3}" srcOrd="5" destOrd="0" parTransId="{7429EF44-802D-454F-8543-5431F3A4A63C}" sibTransId="{1821E302-D211-42D7-93F8-497C8D709189}"/>
    <dgm:cxn modelId="{0946205C-A0EB-499C-BFE6-579C027C03C1}" srcId="{E291DDCD-C438-4E2F-AC91-A1457A4EAF30}" destId="{3C94EAC5-B9B3-46B7-A4DE-0B9A92FF2A51}" srcOrd="2" destOrd="0" parTransId="{3D7B73FB-D0DF-4F6A-A6AD-31CF95D82025}" sibTransId="{286908CB-2CF9-4104-B964-B38AD3388DC8}"/>
    <dgm:cxn modelId="{BCEE6408-BF52-4914-97FB-AADEC2B58450}" type="presParOf" srcId="{5F7EE809-F0F1-4CF2-B95A-F55B73BADDDE}" destId="{E7E748B8-CD1C-475C-A55C-ADD604AAA07B}" srcOrd="0" destOrd="0" presId="urn:microsoft.com/office/officeart/2018/2/layout/IconVerticalSolidList"/>
    <dgm:cxn modelId="{864312E3-B846-4602-A7F0-64F74712C4DB}" type="presParOf" srcId="{E7E748B8-CD1C-475C-A55C-ADD604AAA07B}" destId="{A81BD3AF-9AA4-4D9B-882A-F2FDE03FF72A}" srcOrd="0" destOrd="0" presId="urn:microsoft.com/office/officeart/2018/2/layout/IconVerticalSolidList"/>
    <dgm:cxn modelId="{4A15BF8C-1686-4317-ABF9-DBF1B0ED1098}" type="presParOf" srcId="{E7E748B8-CD1C-475C-A55C-ADD604AAA07B}" destId="{D7099CD2-E588-46A0-8700-629B9903A94E}" srcOrd="1" destOrd="0" presId="urn:microsoft.com/office/officeart/2018/2/layout/IconVerticalSolidList"/>
    <dgm:cxn modelId="{89644524-E476-4B06-BDA0-ABFC41924C73}" type="presParOf" srcId="{E7E748B8-CD1C-475C-A55C-ADD604AAA07B}" destId="{DAC85168-C42E-40FA-B024-49849A86EA64}" srcOrd="2" destOrd="0" presId="urn:microsoft.com/office/officeart/2018/2/layout/IconVerticalSolidList"/>
    <dgm:cxn modelId="{C166D0F5-6589-417C-BAEC-F8A5259AE840}" type="presParOf" srcId="{E7E748B8-CD1C-475C-A55C-ADD604AAA07B}" destId="{63487DF3-AB8F-4834-8DB5-F66E6E1CBC29}" srcOrd="3" destOrd="0" presId="urn:microsoft.com/office/officeart/2018/2/layout/IconVerticalSolidList"/>
    <dgm:cxn modelId="{B42FEBB6-133B-4DB6-AD88-D0AB0F6C1902}" type="presParOf" srcId="{5F7EE809-F0F1-4CF2-B95A-F55B73BADDDE}" destId="{152B35B7-C847-432E-B20C-170E5177739D}" srcOrd="1" destOrd="0" presId="urn:microsoft.com/office/officeart/2018/2/layout/IconVerticalSolidList"/>
    <dgm:cxn modelId="{E4B89C13-525E-494A-9763-E1ED24E85422}" type="presParOf" srcId="{5F7EE809-F0F1-4CF2-B95A-F55B73BADDDE}" destId="{CB645563-5ED6-45B9-9991-5B8B13128A0F}" srcOrd="2" destOrd="0" presId="urn:microsoft.com/office/officeart/2018/2/layout/IconVerticalSolidList"/>
    <dgm:cxn modelId="{27B33DAC-68FD-4BA2-A300-3219726D5127}" type="presParOf" srcId="{CB645563-5ED6-45B9-9991-5B8B13128A0F}" destId="{96BE2A18-04EA-46E1-BA20-AE6D6E3E6B69}" srcOrd="0" destOrd="0" presId="urn:microsoft.com/office/officeart/2018/2/layout/IconVerticalSolidList"/>
    <dgm:cxn modelId="{5E29DEEE-9071-48A6-BC9A-057591293815}" type="presParOf" srcId="{CB645563-5ED6-45B9-9991-5B8B13128A0F}" destId="{C8E3389C-A472-425E-9F17-6673A2449F7B}" srcOrd="1" destOrd="0" presId="urn:microsoft.com/office/officeart/2018/2/layout/IconVerticalSolidList"/>
    <dgm:cxn modelId="{63C18062-EA1D-49CB-A6D2-FA72083A610C}" type="presParOf" srcId="{CB645563-5ED6-45B9-9991-5B8B13128A0F}" destId="{A2C0E0B2-00EB-491D-BE68-AF5DD6558CC4}" srcOrd="2" destOrd="0" presId="urn:microsoft.com/office/officeart/2018/2/layout/IconVerticalSolidList"/>
    <dgm:cxn modelId="{609D4D1E-C2C3-4913-86DE-2C813495203A}" type="presParOf" srcId="{CB645563-5ED6-45B9-9991-5B8B13128A0F}" destId="{E62A8E4D-F766-4727-A3E7-3D6E9217298A}" srcOrd="3" destOrd="0" presId="urn:microsoft.com/office/officeart/2018/2/layout/IconVerticalSolidList"/>
    <dgm:cxn modelId="{03F6AE20-ED4F-423A-97DC-A693191BEC26}" type="presParOf" srcId="{5F7EE809-F0F1-4CF2-B95A-F55B73BADDDE}" destId="{FB6A486E-176D-4E1A-B220-F5379AE05A42}" srcOrd="3" destOrd="0" presId="urn:microsoft.com/office/officeart/2018/2/layout/IconVerticalSolidList"/>
    <dgm:cxn modelId="{7B43DD71-9D31-429C-8ADD-8AE79379DBEB}" type="presParOf" srcId="{5F7EE809-F0F1-4CF2-B95A-F55B73BADDDE}" destId="{346B9B84-2D9F-499E-851B-38F8850015B8}" srcOrd="4" destOrd="0" presId="urn:microsoft.com/office/officeart/2018/2/layout/IconVerticalSolidList"/>
    <dgm:cxn modelId="{7CCD67FF-322D-43CC-A8BA-CEE2C9E12F15}" type="presParOf" srcId="{346B9B84-2D9F-499E-851B-38F8850015B8}" destId="{4C1418C0-27C4-4288-B429-307C2C18C8C0}" srcOrd="0" destOrd="0" presId="urn:microsoft.com/office/officeart/2018/2/layout/IconVerticalSolidList"/>
    <dgm:cxn modelId="{A0F74B94-D17A-475F-A68C-A37380238B2D}" type="presParOf" srcId="{346B9B84-2D9F-499E-851B-38F8850015B8}" destId="{04C1EC93-B82A-4B05-9EED-36FCD87674B4}" srcOrd="1" destOrd="0" presId="urn:microsoft.com/office/officeart/2018/2/layout/IconVerticalSolidList"/>
    <dgm:cxn modelId="{A54B18D2-25BF-4847-A4B3-269C4D408F95}" type="presParOf" srcId="{346B9B84-2D9F-499E-851B-38F8850015B8}" destId="{E4F38113-2014-4922-AF94-DDF821AD773C}" srcOrd="2" destOrd="0" presId="urn:microsoft.com/office/officeart/2018/2/layout/IconVerticalSolidList"/>
    <dgm:cxn modelId="{101711C4-EA79-41B8-92FB-4F32D478058B}" type="presParOf" srcId="{346B9B84-2D9F-499E-851B-38F8850015B8}" destId="{FB014692-D817-48E8-91CE-21C8AC0D7D76}" srcOrd="3" destOrd="0" presId="urn:microsoft.com/office/officeart/2018/2/layout/IconVerticalSolidList"/>
    <dgm:cxn modelId="{76C629B8-8A05-48BA-B994-CF210CC788EA}" type="presParOf" srcId="{5F7EE809-F0F1-4CF2-B95A-F55B73BADDDE}" destId="{D4AAA438-C065-4531-9AF1-8F92D2E4D019}" srcOrd="5" destOrd="0" presId="urn:microsoft.com/office/officeart/2018/2/layout/IconVerticalSolidList"/>
    <dgm:cxn modelId="{22CD3417-4106-4688-B58F-133064C233F0}" type="presParOf" srcId="{5F7EE809-F0F1-4CF2-B95A-F55B73BADDDE}" destId="{F545B2AA-4D86-40D0-9288-42269F4B649A}" srcOrd="6" destOrd="0" presId="urn:microsoft.com/office/officeart/2018/2/layout/IconVerticalSolidList"/>
    <dgm:cxn modelId="{62DC3EF4-0908-4906-9372-6B9308A2C2CE}" type="presParOf" srcId="{F545B2AA-4D86-40D0-9288-42269F4B649A}" destId="{AC8E970B-2CB7-45ED-B8A9-A55B6AEA11BF}" srcOrd="0" destOrd="0" presId="urn:microsoft.com/office/officeart/2018/2/layout/IconVerticalSolidList"/>
    <dgm:cxn modelId="{98CEFFC0-654C-465A-8F88-B5010F92ADC9}" type="presParOf" srcId="{F545B2AA-4D86-40D0-9288-42269F4B649A}" destId="{B69AFDFB-EA21-4054-8FC8-B36B66A95280}" srcOrd="1" destOrd="0" presId="urn:microsoft.com/office/officeart/2018/2/layout/IconVerticalSolidList"/>
    <dgm:cxn modelId="{A1715563-A2F5-4520-BE83-796D10F570AD}" type="presParOf" srcId="{F545B2AA-4D86-40D0-9288-42269F4B649A}" destId="{B1CE0A89-FF61-487F-9E3A-05F5A6B9F6A5}" srcOrd="2" destOrd="0" presId="urn:microsoft.com/office/officeart/2018/2/layout/IconVerticalSolidList"/>
    <dgm:cxn modelId="{2C524DAF-382E-46E8-87E2-48135DADC46E}" type="presParOf" srcId="{F545B2AA-4D86-40D0-9288-42269F4B649A}" destId="{D9F38C7A-3AC0-46EC-9102-BEB90CD895F5}" srcOrd="3" destOrd="0" presId="urn:microsoft.com/office/officeart/2018/2/layout/IconVerticalSolidList"/>
    <dgm:cxn modelId="{95C39E61-FF03-4A6C-9127-CB1E37C34B72}" type="presParOf" srcId="{F545B2AA-4D86-40D0-9288-42269F4B649A}" destId="{BC85F79A-5FB5-452D-93D9-E46ECD01CFDE}" srcOrd="4" destOrd="0" presId="urn:microsoft.com/office/officeart/2018/2/layout/IconVerticalSolidList"/>
    <dgm:cxn modelId="{0825CF8C-4BB1-4AE8-97E7-84737F4710A8}" type="presParOf" srcId="{5F7EE809-F0F1-4CF2-B95A-F55B73BADDDE}" destId="{2144B831-438D-4D70-8E8C-000301079A7A}" srcOrd="7" destOrd="0" presId="urn:microsoft.com/office/officeart/2018/2/layout/IconVerticalSolidList"/>
    <dgm:cxn modelId="{D7D05045-500F-4362-8082-EE1863C45673}" type="presParOf" srcId="{5F7EE809-F0F1-4CF2-B95A-F55B73BADDDE}" destId="{A044A05B-8836-4D3D-BDB2-C9E2F7A216F2}" srcOrd="8" destOrd="0" presId="urn:microsoft.com/office/officeart/2018/2/layout/IconVerticalSolidList"/>
    <dgm:cxn modelId="{3B7ECCE6-D3EC-4288-9081-2922309485C2}" type="presParOf" srcId="{A044A05B-8836-4D3D-BDB2-C9E2F7A216F2}" destId="{55752DF1-4AC2-4FCD-8942-8FBDD1F230B3}" srcOrd="0" destOrd="0" presId="urn:microsoft.com/office/officeart/2018/2/layout/IconVerticalSolidList"/>
    <dgm:cxn modelId="{B65EA8D4-3355-46A2-B656-63B140102D12}" type="presParOf" srcId="{A044A05B-8836-4D3D-BDB2-C9E2F7A216F2}" destId="{C8F512A3-8999-4AB5-8E2B-0B6CEF302E1A}" srcOrd="1" destOrd="0" presId="urn:microsoft.com/office/officeart/2018/2/layout/IconVerticalSolidList"/>
    <dgm:cxn modelId="{6F0C8A4D-83B3-410D-A68C-E3ACDCB7B410}" type="presParOf" srcId="{A044A05B-8836-4D3D-BDB2-C9E2F7A216F2}" destId="{15F07BDB-1EF7-4131-9D8C-2ADDA18E8C46}" srcOrd="2" destOrd="0" presId="urn:microsoft.com/office/officeart/2018/2/layout/IconVerticalSolidList"/>
    <dgm:cxn modelId="{F12B3087-F61C-4FD7-A2C3-7D9B43396CE3}" type="presParOf" srcId="{A044A05B-8836-4D3D-BDB2-C9E2F7A216F2}" destId="{D536AE8C-EB0A-421C-A835-3D9486F1C7D8}" srcOrd="3" destOrd="0" presId="urn:microsoft.com/office/officeart/2018/2/layout/IconVerticalSolidList"/>
    <dgm:cxn modelId="{FB8745A3-A522-414D-B7CF-E2DF9781F51D}" type="presParOf" srcId="{5F7EE809-F0F1-4CF2-B95A-F55B73BADDDE}" destId="{789D9887-5C77-4806-9929-CF33014FA292}" srcOrd="9" destOrd="0" presId="urn:microsoft.com/office/officeart/2018/2/layout/IconVerticalSolidList"/>
    <dgm:cxn modelId="{86D01203-26FF-4D1C-BFF7-AD62D52B709E}" type="presParOf" srcId="{5F7EE809-F0F1-4CF2-B95A-F55B73BADDDE}" destId="{94D6EBF3-7030-4621-9C62-40925286B895}" srcOrd="10" destOrd="0" presId="urn:microsoft.com/office/officeart/2018/2/layout/IconVerticalSolidList"/>
    <dgm:cxn modelId="{5D4FF305-CB75-435E-AC0D-7BA8ECA98688}" type="presParOf" srcId="{94D6EBF3-7030-4621-9C62-40925286B895}" destId="{759CF977-8695-4FC6-99C3-2098EB90DE9E}" srcOrd="0" destOrd="0" presId="urn:microsoft.com/office/officeart/2018/2/layout/IconVerticalSolidList"/>
    <dgm:cxn modelId="{FD070249-FC45-49D9-8D3B-804731E39FF1}" type="presParOf" srcId="{94D6EBF3-7030-4621-9C62-40925286B895}" destId="{4C72A436-74BF-422E-BFFC-84446BBD22BB}" srcOrd="1" destOrd="0" presId="urn:microsoft.com/office/officeart/2018/2/layout/IconVerticalSolidList"/>
    <dgm:cxn modelId="{2807B1B9-3776-4634-B9AD-A764882503CF}" type="presParOf" srcId="{94D6EBF3-7030-4621-9C62-40925286B895}" destId="{0DFE1D07-EFEC-4274-8C48-6CCB0D768B0C}" srcOrd="2" destOrd="0" presId="urn:microsoft.com/office/officeart/2018/2/layout/IconVerticalSolidList"/>
    <dgm:cxn modelId="{1E7A9CBB-0464-49A5-B034-6D2547F42EE4}" type="presParOf" srcId="{94D6EBF3-7030-4621-9C62-40925286B895}" destId="{D7072DD0-CABC-47CF-B46D-AF0C387B628F}" srcOrd="3" destOrd="0" presId="urn:microsoft.com/office/officeart/2018/2/layout/IconVerticalSolidList"/>
    <dgm:cxn modelId="{F4550BD8-582B-4812-A073-149AF2FA47A3}" type="presParOf" srcId="{5F7EE809-F0F1-4CF2-B95A-F55B73BADDDE}" destId="{46ECD5C5-6684-4B52-8FE4-3C560BF5F2E7}" srcOrd="11" destOrd="0" presId="urn:microsoft.com/office/officeart/2018/2/layout/IconVerticalSolidList"/>
    <dgm:cxn modelId="{2E208A7C-5AEE-4BCF-AF81-106086C30135}" type="presParOf" srcId="{5F7EE809-F0F1-4CF2-B95A-F55B73BADDDE}" destId="{CB4AFA69-A964-41A8-8F3E-11FA33C9B215}" srcOrd="12" destOrd="0" presId="urn:microsoft.com/office/officeart/2018/2/layout/IconVerticalSolidList"/>
    <dgm:cxn modelId="{B6D59F95-F939-4FC5-AD65-BAED09D9E16D}" type="presParOf" srcId="{CB4AFA69-A964-41A8-8F3E-11FA33C9B215}" destId="{92C1A0C3-659B-46CD-8989-2A7D527619F9}" srcOrd="0" destOrd="0" presId="urn:microsoft.com/office/officeart/2018/2/layout/IconVerticalSolidList"/>
    <dgm:cxn modelId="{EF8CC235-0988-41DD-B24F-BBDB2B56FD87}" type="presParOf" srcId="{CB4AFA69-A964-41A8-8F3E-11FA33C9B215}" destId="{76E9D172-6A4D-41A5-967A-1DA97C128C6F}" srcOrd="1" destOrd="0" presId="urn:microsoft.com/office/officeart/2018/2/layout/IconVerticalSolidList"/>
    <dgm:cxn modelId="{28E90ACC-0316-49CF-823B-4FD63B0C0A26}" type="presParOf" srcId="{CB4AFA69-A964-41A8-8F3E-11FA33C9B215}" destId="{F20D08D3-B533-4358-8BDC-B045FF2B5A68}" srcOrd="2" destOrd="0" presId="urn:microsoft.com/office/officeart/2018/2/layout/IconVerticalSolidList"/>
    <dgm:cxn modelId="{2219AD31-29C2-410E-91B9-7628E929218E}" type="presParOf" srcId="{CB4AFA69-A964-41A8-8F3E-11FA33C9B215}" destId="{CB5D6959-F795-4851-A300-F08E1B5436A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148C01-CD35-4A1D-9645-994E5F1E408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61ABE40-E837-49DB-8BF7-B43E18B3951E}">
      <dgm:prSet/>
      <dgm:spPr/>
      <dgm:t>
        <a:bodyPr/>
        <a:lstStyle/>
        <a:p>
          <a:r>
            <a:rPr lang="en-US"/>
            <a:t>TEXT MINING</a:t>
          </a:r>
        </a:p>
      </dgm:t>
    </dgm:pt>
    <dgm:pt modelId="{08300485-FD4D-49FF-A389-D1531FF95E79}" type="parTrans" cxnId="{BB6C2884-686D-4A33-922F-FDCA9DCB86B9}">
      <dgm:prSet/>
      <dgm:spPr/>
      <dgm:t>
        <a:bodyPr/>
        <a:lstStyle/>
        <a:p>
          <a:endParaRPr lang="en-US"/>
        </a:p>
      </dgm:t>
    </dgm:pt>
    <dgm:pt modelId="{713D6A8C-0120-46D7-BFC9-2FC51C7B9433}" type="sibTrans" cxnId="{BB6C2884-686D-4A33-922F-FDCA9DCB86B9}">
      <dgm:prSet/>
      <dgm:spPr/>
      <dgm:t>
        <a:bodyPr/>
        <a:lstStyle/>
        <a:p>
          <a:endParaRPr lang="en-US"/>
        </a:p>
      </dgm:t>
    </dgm:pt>
    <dgm:pt modelId="{DA120889-F9A9-4990-AC90-D7B3239AEEBB}">
      <dgm:prSet/>
      <dgm:spPr/>
      <dgm:t>
        <a:bodyPr/>
        <a:lstStyle/>
        <a:p>
          <a:r>
            <a:rPr lang="en-US"/>
            <a:t>We are using text mining in order to associate the side effects related to a particular drug.</a:t>
          </a:r>
        </a:p>
      </dgm:t>
    </dgm:pt>
    <dgm:pt modelId="{990E3E3B-A47E-4F83-BFAC-6229022100DE}" type="parTrans" cxnId="{B5D13A33-974B-40F3-B886-6DEE03BEEF06}">
      <dgm:prSet/>
      <dgm:spPr/>
      <dgm:t>
        <a:bodyPr/>
        <a:lstStyle/>
        <a:p>
          <a:endParaRPr lang="en-US"/>
        </a:p>
      </dgm:t>
    </dgm:pt>
    <dgm:pt modelId="{855A4DDD-C65C-4654-A790-BD068AB88E3E}" type="sibTrans" cxnId="{B5D13A33-974B-40F3-B886-6DEE03BEEF06}">
      <dgm:prSet/>
      <dgm:spPr/>
      <dgm:t>
        <a:bodyPr/>
        <a:lstStyle/>
        <a:p>
          <a:endParaRPr lang="en-US"/>
        </a:p>
      </dgm:t>
    </dgm:pt>
    <dgm:pt modelId="{44D8C850-25DC-469E-9F7B-6CEEF6468303}">
      <dgm:prSet/>
      <dgm:spPr/>
      <dgm:t>
        <a:bodyPr/>
        <a:lstStyle/>
        <a:p>
          <a:r>
            <a:rPr lang="en-US" dirty="0"/>
            <a:t>NAIVE BAYES</a:t>
          </a:r>
        </a:p>
      </dgm:t>
    </dgm:pt>
    <dgm:pt modelId="{A8DABC6B-5DE5-4A28-A9A5-0C24202060D2}" type="parTrans" cxnId="{96EFD024-85A0-4500-B8F7-85952040A804}">
      <dgm:prSet/>
      <dgm:spPr/>
      <dgm:t>
        <a:bodyPr/>
        <a:lstStyle/>
        <a:p>
          <a:endParaRPr lang="en-US"/>
        </a:p>
      </dgm:t>
    </dgm:pt>
    <dgm:pt modelId="{CEABA2AC-AB45-4EE2-AE9C-F6CD288FF3DC}" type="sibTrans" cxnId="{96EFD024-85A0-4500-B8F7-85952040A804}">
      <dgm:prSet/>
      <dgm:spPr/>
      <dgm:t>
        <a:bodyPr/>
        <a:lstStyle/>
        <a:p>
          <a:endParaRPr lang="en-US"/>
        </a:p>
      </dgm:t>
    </dgm:pt>
    <dgm:pt modelId="{95190A6D-0915-4404-B03C-D675C659806D}">
      <dgm:prSet/>
      <dgm:spPr/>
      <dgm:t>
        <a:bodyPr/>
        <a:lstStyle/>
        <a:p>
          <a:r>
            <a:rPr lang="en-US"/>
            <a:t>We are using Naive Bayes for extracting the correct information from the customer's review.</a:t>
          </a:r>
        </a:p>
      </dgm:t>
    </dgm:pt>
    <dgm:pt modelId="{C7B642D3-EF32-44DB-9D54-976690C67C6E}" type="parTrans" cxnId="{B86DBE28-967A-438E-9C11-A31DE0794231}">
      <dgm:prSet/>
      <dgm:spPr/>
      <dgm:t>
        <a:bodyPr/>
        <a:lstStyle/>
        <a:p>
          <a:endParaRPr lang="en-US"/>
        </a:p>
      </dgm:t>
    </dgm:pt>
    <dgm:pt modelId="{E4EFAD39-BED5-41B2-8167-13994B6E0099}" type="sibTrans" cxnId="{B86DBE28-967A-438E-9C11-A31DE0794231}">
      <dgm:prSet/>
      <dgm:spPr/>
      <dgm:t>
        <a:bodyPr/>
        <a:lstStyle/>
        <a:p>
          <a:endParaRPr lang="en-US"/>
        </a:p>
      </dgm:t>
    </dgm:pt>
    <dgm:pt modelId="{3375EA59-BD88-344E-997A-712F5B8E4F97}" type="pres">
      <dgm:prSet presAssocID="{8B148C01-CD35-4A1D-9645-994E5F1E408E}" presName="linear" presStyleCnt="0">
        <dgm:presLayoutVars>
          <dgm:dir/>
          <dgm:animLvl val="lvl"/>
          <dgm:resizeHandles val="exact"/>
        </dgm:presLayoutVars>
      </dgm:prSet>
      <dgm:spPr/>
      <dgm:t>
        <a:bodyPr/>
        <a:lstStyle/>
        <a:p>
          <a:endParaRPr lang="en-US"/>
        </a:p>
      </dgm:t>
    </dgm:pt>
    <dgm:pt modelId="{87790A99-FAF7-ED47-89F7-E2465B5B8EB9}" type="pres">
      <dgm:prSet presAssocID="{661ABE40-E837-49DB-8BF7-B43E18B3951E}" presName="parentLin" presStyleCnt="0"/>
      <dgm:spPr/>
    </dgm:pt>
    <dgm:pt modelId="{F5C80104-8AF3-4642-9335-720D1D48CEA6}" type="pres">
      <dgm:prSet presAssocID="{661ABE40-E837-49DB-8BF7-B43E18B3951E}" presName="parentLeftMargin" presStyleLbl="node1" presStyleIdx="0" presStyleCnt="2"/>
      <dgm:spPr/>
      <dgm:t>
        <a:bodyPr/>
        <a:lstStyle/>
        <a:p>
          <a:endParaRPr lang="en-US"/>
        </a:p>
      </dgm:t>
    </dgm:pt>
    <dgm:pt modelId="{04F32181-C4BC-8240-BC07-37EAECEDF805}" type="pres">
      <dgm:prSet presAssocID="{661ABE40-E837-49DB-8BF7-B43E18B3951E}" presName="parentText" presStyleLbl="node1" presStyleIdx="0" presStyleCnt="2">
        <dgm:presLayoutVars>
          <dgm:chMax val="0"/>
          <dgm:bulletEnabled val="1"/>
        </dgm:presLayoutVars>
      </dgm:prSet>
      <dgm:spPr/>
      <dgm:t>
        <a:bodyPr/>
        <a:lstStyle/>
        <a:p>
          <a:endParaRPr lang="en-US"/>
        </a:p>
      </dgm:t>
    </dgm:pt>
    <dgm:pt modelId="{7774BEE2-FC83-8A4A-AEB0-DA43F5BFE92C}" type="pres">
      <dgm:prSet presAssocID="{661ABE40-E837-49DB-8BF7-B43E18B3951E}" presName="negativeSpace" presStyleCnt="0"/>
      <dgm:spPr/>
    </dgm:pt>
    <dgm:pt modelId="{E1DB5695-778C-AB4B-A9ED-DF480345B075}" type="pres">
      <dgm:prSet presAssocID="{661ABE40-E837-49DB-8BF7-B43E18B3951E}" presName="childText" presStyleLbl="conFgAcc1" presStyleIdx="0" presStyleCnt="2">
        <dgm:presLayoutVars>
          <dgm:bulletEnabled val="1"/>
        </dgm:presLayoutVars>
      </dgm:prSet>
      <dgm:spPr/>
      <dgm:t>
        <a:bodyPr/>
        <a:lstStyle/>
        <a:p>
          <a:endParaRPr lang="en-US"/>
        </a:p>
      </dgm:t>
    </dgm:pt>
    <dgm:pt modelId="{3233B854-2DE9-C746-8D40-F11709DE8220}" type="pres">
      <dgm:prSet presAssocID="{713D6A8C-0120-46D7-BFC9-2FC51C7B9433}" presName="spaceBetweenRectangles" presStyleCnt="0"/>
      <dgm:spPr/>
    </dgm:pt>
    <dgm:pt modelId="{80462106-4E4C-CC4E-960A-0551FF8BB19F}" type="pres">
      <dgm:prSet presAssocID="{44D8C850-25DC-469E-9F7B-6CEEF6468303}" presName="parentLin" presStyleCnt="0"/>
      <dgm:spPr/>
    </dgm:pt>
    <dgm:pt modelId="{760670C5-CA2B-6546-838A-888947DC6AC5}" type="pres">
      <dgm:prSet presAssocID="{44D8C850-25DC-469E-9F7B-6CEEF6468303}" presName="parentLeftMargin" presStyleLbl="node1" presStyleIdx="0" presStyleCnt="2"/>
      <dgm:spPr/>
      <dgm:t>
        <a:bodyPr/>
        <a:lstStyle/>
        <a:p>
          <a:endParaRPr lang="en-US"/>
        </a:p>
      </dgm:t>
    </dgm:pt>
    <dgm:pt modelId="{C2755861-577A-2444-BE2D-7199641F56BE}" type="pres">
      <dgm:prSet presAssocID="{44D8C850-25DC-469E-9F7B-6CEEF6468303}" presName="parentText" presStyleLbl="node1" presStyleIdx="1" presStyleCnt="2">
        <dgm:presLayoutVars>
          <dgm:chMax val="0"/>
          <dgm:bulletEnabled val="1"/>
        </dgm:presLayoutVars>
      </dgm:prSet>
      <dgm:spPr/>
      <dgm:t>
        <a:bodyPr/>
        <a:lstStyle/>
        <a:p>
          <a:endParaRPr lang="en-US"/>
        </a:p>
      </dgm:t>
    </dgm:pt>
    <dgm:pt modelId="{A6C9884A-70E7-A34B-B171-0624DB978B33}" type="pres">
      <dgm:prSet presAssocID="{44D8C850-25DC-469E-9F7B-6CEEF6468303}" presName="negativeSpace" presStyleCnt="0"/>
      <dgm:spPr/>
    </dgm:pt>
    <dgm:pt modelId="{9546EB89-FA7F-5847-BBF3-B826D35E0026}" type="pres">
      <dgm:prSet presAssocID="{44D8C850-25DC-469E-9F7B-6CEEF6468303}" presName="childText" presStyleLbl="conFgAcc1" presStyleIdx="1" presStyleCnt="2">
        <dgm:presLayoutVars>
          <dgm:bulletEnabled val="1"/>
        </dgm:presLayoutVars>
      </dgm:prSet>
      <dgm:spPr/>
      <dgm:t>
        <a:bodyPr/>
        <a:lstStyle/>
        <a:p>
          <a:endParaRPr lang="en-US"/>
        </a:p>
      </dgm:t>
    </dgm:pt>
  </dgm:ptLst>
  <dgm:cxnLst>
    <dgm:cxn modelId="{B86DBE28-967A-438E-9C11-A31DE0794231}" srcId="{44D8C850-25DC-469E-9F7B-6CEEF6468303}" destId="{95190A6D-0915-4404-B03C-D675C659806D}" srcOrd="0" destOrd="0" parTransId="{C7B642D3-EF32-44DB-9D54-976690C67C6E}" sibTransId="{E4EFAD39-BED5-41B2-8167-13994B6E0099}"/>
    <dgm:cxn modelId="{87151866-0E58-9E44-9767-20356ACF0BC0}" type="presOf" srcId="{661ABE40-E837-49DB-8BF7-B43E18B3951E}" destId="{04F32181-C4BC-8240-BC07-37EAECEDF805}" srcOrd="1" destOrd="0" presId="urn:microsoft.com/office/officeart/2005/8/layout/list1"/>
    <dgm:cxn modelId="{CE58938B-9305-0C45-9AFE-6B08434C72E7}" type="presOf" srcId="{44D8C850-25DC-469E-9F7B-6CEEF6468303}" destId="{760670C5-CA2B-6546-838A-888947DC6AC5}" srcOrd="0" destOrd="0" presId="urn:microsoft.com/office/officeart/2005/8/layout/list1"/>
    <dgm:cxn modelId="{B5D13A33-974B-40F3-B886-6DEE03BEEF06}" srcId="{661ABE40-E837-49DB-8BF7-B43E18B3951E}" destId="{DA120889-F9A9-4990-AC90-D7B3239AEEBB}" srcOrd="0" destOrd="0" parTransId="{990E3E3B-A47E-4F83-BFAC-6229022100DE}" sibTransId="{855A4DDD-C65C-4654-A790-BD068AB88E3E}"/>
    <dgm:cxn modelId="{4D8F56BC-4339-5446-A5EA-9B145817C17F}" type="presOf" srcId="{661ABE40-E837-49DB-8BF7-B43E18B3951E}" destId="{F5C80104-8AF3-4642-9335-720D1D48CEA6}" srcOrd="0" destOrd="0" presId="urn:microsoft.com/office/officeart/2005/8/layout/list1"/>
    <dgm:cxn modelId="{B891DC3C-5FB7-324A-9BFE-7FDFE3F14E8B}" type="presOf" srcId="{44D8C850-25DC-469E-9F7B-6CEEF6468303}" destId="{C2755861-577A-2444-BE2D-7199641F56BE}" srcOrd="1" destOrd="0" presId="urn:microsoft.com/office/officeart/2005/8/layout/list1"/>
    <dgm:cxn modelId="{BB6C2884-686D-4A33-922F-FDCA9DCB86B9}" srcId="{8B148C01-CD35-4A1D-9645-994E5F1E408E}" destId="{661ABE40-E837-49DB-8BF7-B43E18B3951E}" srcOrd="0" destOrd="0" parTransId="{08300485-FD4D-49FF-A389-D1531FF95E79}" sibTransId="{713D6A8C-0120-46D7-BFC9-2FC51C7B9433}"/>
    <dgm:cxn modelId="{96EFD024-85A0-4500-B8F7-85952040A804}" srcId="{8B148C01-CD35-4A1D-9645-994E5F1E408E}" destId="{44D8C850-25DC-469E-9F7B-6CEEF6468303}" srcOrd="1" destOrd="0" parTransId="{A8DABC6B-5DE5-4A28-A9A5-0C24202060D2}" sibTransId="{CEABA2AC-AB45-4EE2-AE9C-F6CD288FF3DC}"/>
    <dgm:cxn modelId="{6B7DBCF4-6432-B44E-9FF0-627A39CCB035}" type="presOf" srcId="{95190A6D-0915-4404-B03C-D675C659806D}" destId="{9546EB89-FA7F-5847-BBF3-B826D35E0026}" srcOrd="0" destOrd="0" presId="urn:microsoft.com/office/officeart/2005/8/layout/list1"/>
    <dgm:cxn modelId="{E114872E-59EE-C04B-9EDB-9017AA040726}" type="presOf" srcId="{8B148C01-CD35-4A1D-9645-994E5F1E408E}" destId="{3375EA59-BD88-344E-997A-712F5B8E4F97}" srcOrd="0" destOrd="0" presId="urn:microsoft.com/office/officeart/2005/8/layout/list1"/>
    <dgm:cxn modelId="{3BE49E04-7641-CB45-9910-EB853282E64E}" type="presOf" srcId="{DA120889-F9A9-4990-AC90-D7B3239AEEBB}" destId="{E1DB5695-778C-AB4B-A9ED-DF480345B075}" srcOrd="0" destOrd="0" presId="urn:microsoft.com/office/officeart/2005/8/layout/list1"/>
    <dgm:cxn modelId="{38F8AAFC-8E2E-A644-9AB4-C6F5599D6521}" type="presParOf" srcId="{3375EA59-BD88-344E-997A-712F5B8E4F97}" destId="{87790A99-FAF7-ED47-89F7-E2465B5B8EB9}" srcOrd="0" destOrd="0" presId="urn:microsoft.com/office/officeart/2005/8/layout/list1"/>
    <dgm:cxn modelId="{E8718813-4852-864E-B988-FA152C8230BE}" type="presParOf" srcId="{87790A99-FAF7-ED47-89F7-E2465B5B8EB9}" destId="{F5C80104-8AF3-4642-9335-720D1D48CEA6}" srcOrd="0" destOrd="0" presId="urn:microsoft.com/office/officeart/2005/8/layout/list1"/>
    <dgm:cxn modelId="{30F2BCFF-32F8-E342-BEE0-C39A35000DB8}" type="presParOf" srcId="{87790A99-FAF7-ED47-89F7-E2465B5B8EB9}" destId="{04F32181-C4BC-8240-BC07-37EAECEDF805}" srcOrd="1" destOrd="0" presId="urn:microsoft.com/office/officeart/2005/8/layout/list1"/>
    <dgm:cxn modelId="{C31D74D4-1BF7-F54A-8CE4-87F0F2554C03}" type="presParOf" srcId="{3375EA59-BD88-344E-997A-712F5B8E4F97}" destId="{7774BEE2-FC83-8A4A-AEB0-DA43F5BFE92C}" srcOrd="1" destOrd="0" presId="urn:microsoft.com/office/officeart/2005/8/layout/list1"/>
    <dgm:cxn modelId="{8A2CCDF9-1BD2-8041-93A5-FB6C520978F1}" type="presParOf" srcId="{3375EA59-BD88-344E-997A-712F5B8E4F97}" destId="{E1DB5695-778C-AB4B-A9ED-DF480345B075}" srcOrd="2" destOrd="0" presId="urn:microsoft.com/office/officeart/2005/8/layout/list1"/>
    <dgm:cxn modelId="{988F91C7-9C2A-ED4C-8106-517E3DE591DC}" type="presParOf" srcId="{3375EA59-BD88-344E-997A-712F5B8E4F97}" destId="{3233B854-2DE9-C746-8D40-F11709DE8220}" srcOrd="3" destOrd="0" presId="urn:microsoft.com/office/officeart/2005/8/layout/list1"/>
    <dgm:cxn modelId="{CC6C737F-7DA7-0746-929E-5C7A9E19F975}" type="presParOf" srcId="{3375EA59-BD88-344E-997A-712F5B8E4F97}" destId="{80462106-4E4C-CC4E-960A-0551FF8BB19F}" srcOrd="4" destOrd="0" presId="urn:microsoft.com/office/officeart/2005/8/layout/list1"/>
    <dgm:cxn modelId="{948B74C7-1D1C-7148-910B-60CFEB2365E6}" type="presParOf" srcId="{80462106-4E4C-CC4E-960A-0551FF8BB19F}" destId="{760670C5-CA2B-6546-838A-888947DC6AC5}" srcOrd="0" destOrd="0" presId="urn:microsoft.com/office/officeart/2005/8/layout/list1"/>
    <dgm:cxn modelId="{D33EC835-7108-A04B-9C82-C33AEC13EC79}" type="presParOf" srcId="{80462106-4E4C-CC4E-960A-0551FF8BB19F}" destId="{C2755861-577A-2444-BE2D-7199641F56BE}" srcOrd="1" destOrd="0" presId="urn:microsoft.com/office/officeart/2005/8/layout/list1"/>
    <dgm:cxn modelId="{0C306B27-76D1-2045-9506-1DCE87A3F517}" type="presParOf" srcId="{3375EA59-BD88-344E-997A-712F5B8E4F97}" destId="{A6C9884A-70E7-A34B-B171-0624DB978B33}" srcOrd="5" destOrd="0" presId="urn:microsoft.com/office/officeart/2005/8/layout/list1"/>
    <dgm:cxn modelId="{62B2F870-CA32-0646-92C6-753133F6DA83}" type="presParOf" srcId="{3375EA59-BD88-344E-997A-712F5B8E4F97}" destId="{9546EB89-FA7F-5847-BBF3-B826D35E002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BD3AF-9AA4-4D9B-882A-F2FDE03FF72A}">
      <dsp:nvSpPr>
        <dsp:cNvPr id="0" name=""/>
        <dsp:cNvSpPr/>
      </dsp:nvSpPr>
      <dsp:spPr>
        <a:xfrm>
          <a:off x="0" y="460"/>
          <a:ext cx="10515600" cy="6334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099CD2-E588-46A0-8700-629B9903A94E}">
      <dsp:nvSpPr>
        <dsp:cNvPr id="0" name=""/>
        <dsp:cNvSpPr/>
      </dsp:nvSpPr>
      <dsp:spPr>
        <a:xfrm>
          <a:off x="191620" y="142987"/>
          <a:ext cx="348400" cy="34840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487DF3-AB8F-4834-8DB5-F66E6E1CBC29}">
      <dsp:nvSpPr>
        <dsp:cNvPr id="0" name=""/>
        <dsp:cNvSpPr/>
      </dsp:nvSpPr>
      <dsp:spPr>
        <a:xfrm>
          <a:off x="731640" y="460"/>
          <a:ext cx="9783959" cy="633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041" tIns="67041" rIns="67041" bIns="67041" numCol="1" spcCol="1270" anchor="ctr" anchorCtr="0">
          <a:noAutofit/>
        </a:bodyPr>
        <a:lstStyle/>
        <a:p>
          <a:pPr lvl="0" algn="l" defTabSz="711200">
            <a:lnSpc>
              <a:spcPct val="100000"/>
            </a:lnSpc>
            <a:spcBef>
              <a:spcPct val="0"/>
            </a:spcBef>
            <a:spcAft>
              <a:spcPct val="35000"/>
            </a:spcAft>
          </a:pPr>
          <a:r>
            <a:rPr lang="en-US" sz="1600" kern="1200"/>
            <a:t>Step-1 : Data set details collection </a:t>
          </a:r>
        </a:p>
      </dsp:txBody>
      <dsp:txXfrm>
        <a:off x="731640" y="460"/>
        <a:ext cx="9783959" cy="633454"/>
      </dsp:txXfrm>
    </dsp:sp>
    <dsp:sp modelId="{96BE2A18-04EA-46E1-BA20-AE6D6E3E6B69}">
      <dsp:nvSpPr>
        <dsp:cNvPr id="0" name=""/>
        <dsp:cNvSpPr/>
      </dsp:nvSpPr>
      <dsp:spPr>
        <a:xfrm>
          <a:off x="0" y="792278"/>
          <a:ext cx="10515600" cy="6334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E3389C-A472-425E-9F17-6673A2449F7B}">
      <dsp:nvSpPr>
        <dsp:cNvPr id="0" name=""/>
        <dsp:cNvSpPr/>
      </dsp:nvSpPr>
      <dsp:spPr>
        <a:xfrm>
          <a:off x="191620" y="934806"/>
          <a:ext cx="348400" cy="34840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2A8E4D-F766-4727-A3E7-3D6E9217298A}">
      <dsp:nvSpPr>
        <dsp:cNvPr id="0" name=""/>
        <dsp:cNvSpPr/>
      </dsp:nvSpPr>
      <dsp:spPr>
        <a:xfrm>
          <a:off x="731640" y="792278"/>
          <a:ext cx="9783959" cy="633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041" tIns="67041" rIns="67041" bIns="67041" numCol="1" spcCol="1270" anchor="ctr" anchorCtr="0">
          <a:noAutofit/>
        </a:bodyPr>
        <a:lstStyle/>
        <a:p>
          <a:pPr lvl="0" algn="l" defTabSz="711200">
            <a:lnSpc>
              <a:spcPct val="100000"/>
            </a:lnSpc>
            <a:spcBef>
              <a:spcPct val="0"/>
            </a:spcBef>
            <a:spcAft>
              <a:spcPct val="35000"/>
            </a:spcAft>
          </a:pPr>
          <a:r>
            <a:rPr lang="en-US" sz="1600" kern="1200"/>
            <a:t>Step-2 : Data cleaning </a:t>
          </a:r>
        </a:p>
      </dsp:txBody>
      <dsp:txXfrm>
        <a:off x="731640" y="792278"/>
        <a:ext cx="9783959" cy="633454"/>
      </dsp:txXfrm>
    </dsp:sp>
    <dsp:sp modelId="{4C1418C0-27C4-4288-B429-307C2C18C8C0}">
      <dsp:nvSpPr>
        <dsp:cNvPr id="0" name=""/>
        <dsp:cNvSpPr/>
      </dsp:nvSpPr>
      <dsp:spPr>
        <a:xfrm>
          <a:off x="0" y="1584097"/>
          <a:ext cx="10515600" cy="6334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C1EC93-B82A-4B05-9EED-36FCD87674B4}">
      <dsp:nvSpPr>
        <dsp:cNvPr id="0" name=""/>
        <dsp:cNvSpPr/>
      </dsp:nvSpPr>
      <dsp:spPr>
        <a:xfrm>
          <a:off x="191620" y="1726624"/>
          <a:ext cx="348400" cy="348400"/>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014692-D817-48E8-91CE-21C8AC0D7D76}">
      <dsp:nvSpPr>
        <dsp:cNvPr id="0" name=""/>
        <dsp:cNvSpPr/>
      </dsp:nvSpPr>
      <dsp:spPr>
        <a:xfrm>
          <a:off x="731640" y="1584097"/>
          <a:ext cx="9783959" cy="633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041" tIns="67041" rIns="67041" bIns="67041" numCol="1" spcCol="1270" anchor="ctr" anchorCtr="0">
          <a:noAutofit/>
        </a:bodyPr>
        <a:lstStyle/>
        <a:p>
          <a:pPr lvl="0" algn="l" defTabSz="711200">
            <a:lnSpc>
              <a:spcPct val="100000"/>
            </a:lnSpc>
            <a:spcBef>
              <a:spcPct val="0"/>
            </a:spcBef>
            <a:spcAft>
              <a:spcPct val="35000"/>
            </a:spcAft>
          </a:pPr>
          <a:r>
            <a:rPr lang="en-US" sz="1600" kern="1200"/>
            <a:t>Step-3 : EDA phase</a:t>
          </a:r>
        </a:p>
      </dsp:txBody>
      <dsp:txXfrm>
        <a:off x="731640" y="1584097"/>
        <a:ext cx="9783959" cy="633454"/>
      </dsp:txXfrm>
    </dsp:sp>
    <dsp:sp modelId="{AC8E970B-2CB7-45ED-B8A9-A55B6AEA11BF}">
      <dsp:nvSpPr>
        <dsp:cNvPr id="0" name=""/>
        <dsp:cNvSpPr/>
      </dsp:nvSpPr>
      <dsp:spPr>
        <a:xfrm>
          <a:off x="0" y="2375916"/>
          <a:ext cx="10515600" cy="6334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9AFDFB-EA21-4054-8FC8-B36B66A95280}">
      <dsp:nvSpPr>
        <dsp:cNvPr id="0" name=""/>
        <dsp:cNvSpPr/>
      </dsp:nvSpPr>
      <dsp:spPr>
        <a:xfrm>
          <a:off x="191620" y="2518443"/>
          <a:ext cx="348400" cy="348400"/>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F38C7A-3AC0-46EC-9102-BEB90CD895F5}">
      <dsp:nvSpPr>
        <dsp:cNvPr id="0" name=""/>
        <dsp:cNvSpPr/>
      </dsp:nvSpPr>
      <dsp:spPr>
        <a:xfrm>
          <a:off x="731640" y="2375916"/>
          <a:ext cx="4732020" cy="633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041" tIns="67041" rIns="67041" bIns="67041" numCol="1" spcCol="1270" anchor="ctr" anchorCtr="0">
          <a:noAutofit/>
        </a:bodyPr>
        <a:lstStyle/>
        <a:p>
          <a:pPr lvl="0" algn="l" defTabSz="711200">
            <a:lnSpc>
              <a:spcPct val="100000"/>
            </a:lnSpc>
            <a:spcBef>
              <a:spcPct val="0"/>
            </a:spcBef>
            <a:spcAft>
              <a:spcPct val="35000"/>
            </a:spcAft>
          </a:pPr>
          <a:r>
            <a:rPr lang="en-US" sz="1600" kern="1200"/>
            <a:t>Step-4 : Models Building(Build as many as u can)</a:t>
          </a:r>
        </a:p>
      </dsp:txBody>
      <dsp:txXfrm>
        <a:off x="731640" y="2375916"/>
        <a:ext cx="4732020" cy="633454"/>
      </dsp:txXfrm>
    </dsp:sp>
    <dsp:sp modelId="{BC85F79A-5FB5-452D-93D9-E46ECD01CFDE}">
      <dsp:nvSpPr>
        <dsp:cNvPr id="0" name=""/>
        <dsp:cNvSpPr/>
      </dsp:nvSpPr>
      <dsp:spPr>
        <a:xfrm>
          <a:off x="5463660" y="2375916"/>
          <a:ext cx="5051939" cy="633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041" tIns="67041" rIns="67041" bIns="67041" numCol="1" spcCol="1270" anchor="ctr" anchorCtr="0">
          <a:noAutofit/>
        </a:bodyPr>
        <a:lstStyle/>
        <a:p>
          <a:pPr lvl="0" algn="l" defTabSz="800100">
            <a:lnSpc>
              <a:spcPct val="100000"/>
            </a:lnSpc>
            <a:spcBef>
              <a:spcPct val="0"/>
            </a:spcBef>
            <a:spcAft>
              <a:spcPct val="35000"/>
            </a:spcAft>
          </a:pPr>
          <a:endParaRPr lang="en-US" sz="1800" kern="1200"/>
        </a:p>
      </dsp:txBody>
      <dsp:txXfrm>
        <a:off x="5463660" y="2375916"/>
        <a:ext cx="5051939" cy="633454"/>
      </dsp:txXfrm>
    </dsp:sp>
    <dsp:sp modelId="{55752DF1-4AC2-4FCD-8942-8FBDD1F230B3}">
      <dsp:nvSpPr>
        <dsp:cNvPr id="0" name=""/>
        <dsp:cNvSpPr/>
      </dsp:nvSpPr>
      <dsp:spPr>
        <a:xfrm>
          <a:off x="0" y="3167734"/>
          <a:ext cx="10515600" cy="6334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F512A3-8999-4AB5-8E2B-0B6CEF302E1A}">
      <dsp:nvSpPr>
        <dsp:cNvPr id="0" name=""/>
        <dsp:cNvSpPr/>
      </dsp:nvSpPr>
      <dsp:spPr>
        <a:xfrm>
          <a:off x="191620" y="3310262"/>
          <a:ext cx="348400" cy="348400"/>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36AE8C-EB0A-421C-A835-3D9486F1C7D8}">
      <dsp:nvSpPr>
        <dsp:cNvPr id="0" name=""/>
        <dsp:cNvSpPr/>
      </dsp:nvSpPr>
      <dsp:spPr>
        <a:xfrm>
          <a:off x="731640" y="3167734"/>
          <a:ext cx="9783959" cy="633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041" tIns="67041" rIns="67041" bIns="67041" numCol="1" spcCol="1270" anchor="ctr" anchorCtr="0">
          <a:noAutofit/>
        </a:bodyPr>
        <a:lstStyle/>
        <a:p>
          <a:pPr lvl="0" algn="l" defTabSz="711200">
            <a:lnSpc>
              <a:spcPct val="100000"/>
            </a:lnSpc>
            <a:spcBef>
              <a:spcPct val="0"/>
            </a:spcBef>
            <a:spcAft>
              <a:spcPct val="35000"/>
            </a:spcAft>
          </a:pPr>
          <a:r>
            <a:rPr lang="en-US" sz="1600" kern="1200" dirty="0"/>
            <a:t>Step-5 : After evaluating each model identify errors in each model and based on accuracy, f1 score, precision and recall finalize best model.</a:t>
          </a:r>
        </a:p>
      </dsp:txBody>
      <dsp:txXfrm>
        <a:off x="731640" y="3167734"/>
        <a:ext cx="9783959" cy="633454"/>
      </dsp:txXfrm>
    </dsp:sp>
    <dsp:sp modelId="{759CF977-8695-4FC6-99C3-2098EB90DE9E}">
      <dsp:nvSpPr>
        <dsp:cNvPr id="0" name=""/>
        <dsp:cNvSpPr/>
      </dsp:nvSpPr>
      <dsp:spPr>
        <a:xfrm>
          <a:off x="0" y="3959553"/>
          <a:ext cx="10515600" cy="6334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72A436-74BF-422E-BFFC-84446BBD22BB}">
      <dsp:nvSpPr>
        <dsp:cNvPr id="0" name=""/>
        <dsp:cNvSpPr/>
      </dsp:nvSpPr>
      <dsp:spPr>
        <a:xfrm>
          <a:off x="191620" y="4102080"/>
          <a:ext cx="348400" cy="348400"/>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072DD0-CABC-47CF-B46D-AF0C387B628F}">
      <dsp:nvSpPr>
        <dsp:cNvPr id="0" name=""/>
        <dsp:cNvSpPr/>
      </dsp:nvSpPr>
      <dsp:spPr>
        <a:xfrm>
          <a:off x="731640" y="3959553"/>
          <a:ext cx="9783959" cy="633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041" tIns="67041" rIns="67041" bIns="67041" numCol="1" spcCol="1270" anchor="ctr" anchorCtr="0">
          <a:noAutofit/>
        </a:bodyPr>
        <a:lstStyle/>
        <a:p>
          <a:pPr lvl="0" algn="l" defTabSz="711200">
            <a:lnSpc>
              <a:spcPct val="100000"/>
            </a:lnSpc>
            <a:spcBef>
              <a:spcPct val="0"/>
            </a:spcBef>
            <a:spcAft>
              <a:spcPct val="35000"/>
            </a:spcAft>
          </a:pPr>
          <a:r>
            <a:rPr lang="en-US" sz="1600" kern="1200" dirty="0"/>
            <a:t>Step-6 : Compare actual and predicted values.</a:t>
          </a:r>
        </a:p>
      </dsp:txBody>
      <dsp:txXfrm>
        <a:off x="731640" y="3959553"/>
        <a:ext cx="9783959" cy="633454"/>
      </dsp:txXfrm>
    </dsp:sp>
    <dsp:sp modelId="{92C1A0C3-659B-46CD-8989-2A7D527619F9}">
      <dsp:nvSpPr>
        <dsp:cNvPr id="0" name=""/>
        <dsp:cNvSpPr/>
      </dsp:nvSpPr>
      <dsp:spPr>
        <a:xfrm>
          <a:off x="0" y="4751371"/>
          <a:ext cx="10515600" cy="6334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E9D172-6A4D-41A5-967A-1DA97C128C6F}">
      <dsp:nvSpPr>
        <dsp:cNvPr id="0" name=""/>
        <dsp:cNvSpPr/>
      </dsp:nvSpPr>
      <dsp:spPr>
        <a:xfrm>
          <a:off x="191620" y="4893899"/>
          <a:ext cx="348400" cy="348400"/>
        </a:xfrm>
        <a:prstGeom prst="rect">
          <a:avLst/>
        </a:prstGeom>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5D6959-F795-4851-A300-F08E1B5436AA}">
      <dsp:nvSpPr>
        <dsp:cNvPr id="0" name=""/>
        <dsp:cNvSpPr/>
      </dsp:nvSpPr>
      <dsp:spPr>
        <a:xfrm>
          <a:off x="731640" y="4751371"/>
          <a:ext cx="9783959" cy="633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041" tIns="67041" rIns="67041" bIns="67041" numCol="1" spcCol="1270" anchor="ctr" anchorCtr="0">
          <a:noAutofit/>
        </a:bodyPr>
        <a:lstStyle/>
        <a:p>
          <a:pPr lvl="0" algn="l" defTabSz="711200">
            <a:lnSpc>
              <a:spcPct val="100000"/>
            </a:lnSpc>
            <a:spcBef>
              <a:spcPct val="0"/>
            </a:spcBef>
            <a:spcAft>
              <a:spcPct val="35000"/>
            </a:spcAft>
          </a:pPr>
          <a:r>
            <a:rPr lang="en-US" sz="1600" kern="1200" dirty="0"/>
            <a:t>Step-7 : Deploy the finalized model and draw insights for that.(USING FLASK)</a:t>
          </a:r>
        </a:p>
      </dsp:txBody>
      <dsp:txXfrm>
        <a:off x="731640" y="4751371"/>
        <a:ext cx="9783959" cy="6334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DB5695-778C-AB4B-A9ED-DF480345B075}">
      <dsp:nvSpPr>
        <dsp:cNvPr id="0" name=""/>
        <dsp:cNvSpPr/>
      </dsp:nvSpPr>
      <dsp:spPr>
        <a:xfrm>
          <a:off x="0" y="492911"/>
          <a:ext cx="10515600" cy="1757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645668" rIns="816127" bIns="220472" numCol="1" spcCol="1270" anchor="t" anchorCtr="0">
          <a:noAutofit/>
        </a:bodyPr>
        <a:lstStyle/>
        <a:p>
          <a:pPr marL="285750" lvl="1" indent="-285750" algn="l" defTabSz="1377950">
            <a:lnSpc>
              <a:spcPct val="90000"/>
            </a:lnSpc>
            <a:spcBef>
              <a:spcPct val="0"/>
            </a:spcBef>
            <a:spcAft>
              <a:spcPct val="15000"/>
            </a:spcAft>
            <a:buChar char="••"/>
          </a:pPr>
          <a:r>
            <a:rPr lang="en-US" sz="3100" kern="1200"/>
            <a:t>We are using text mining in order to associate the side effects related to a particular drug.</a:t>
          </a:r>
        </a:p>
      </dsp:txBody>
      <dsp:txXfrm>
        <a:off x="0" y="492911"/>
        <a:ext cx="10515600" cy="1757700"/>
      </dsp:txXfrm>
    </dsp:sp>
    <dsp:sp modelId="{04F32181-C4BC-8240-BC07-37EAECEDF805}">
      <dsp:nvSpPr>
        <dsp:cNvPr id="0" name=""/>
        <dsp:cNvSpPr/>
      </dsp:nvSpPr>
      <dsp:spPr>
        <a:xfrm>
          <a:off x="525780" y="35351"/>
          <a:ext cx="7360920" cy="915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1377950">
            <a:lnSpc>
              <a:spcPct val="90000"/>
            </a:lnSpc>
            <a:spcBef>
              <a:spcPct val="0"/>
            </a:spcBef>
            <a:spcAft>
              <a:spcPct val="35000"/>
            </a:spcAft>
          </a:pPr>
          <a:r>
            <a:rPr lang="en-US" sz="3100" kern="1200"/>
            <a:t>TEXT MINING</a:t>
          </a:r>
        </a:p>
      </dsp:txBody>
      <dsp:txXfrm>
        <a:off x="570452" y="80023"/>
        <a:ext cx="7271576" cy="825776"/>
      </dsp:txXfrm>
    </dsp:sp>
    <dsp:sp modelId="{9546EB89-FA7F-5847-BBF3-B826D35E0026}">
      <dsp:nvSpPr>
        <dsp:cNvPr id="0" name=""/>
        <dsp:cNvSpPr/>
      </dsp:nvSpPr>
      <dsp:spPr>
        <a:xfrm>
          <a:off x="0" y="2875571"/>
          <a:ext cx="10515600" cy="1757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645668" rIns="816127" bIns="220472" numCol="1" spcCol="1270" anchor="t" anchorCtr="0">
          <a:noAutofit/>
        </a:bodyPr>
        <a:lstStyle/>
        <a:p>
          <a:pPr marL="285750" lvl="1" indent="-285750" algn="l" defTabSz="1377950">
            <a:lnSpc>
              <a:spcPct val="90000"/>
            </a:lnSpc>
            <a:spcBef>
              <a:spcPct val="0"/>
            </a:spcBef>
            <a:spcAft>
              <a:spcPct val="15000"/>
            </a:spcAft>
            <a:buChar char="••"/>
          </a:pPr>
          <a:r>
            <a:rPr lang="en-US" sz="3100" kern="1200"/>
            <a:t>We are using Naive Bayes for extracting the correct information from the customer's review.</a:t>
          </a:r>
        </a:p>
      </dsp:txBody>
      <dsp:txXfrm>
        <a:off x="0" y="2875571"/>
        <a:ext cx="10515600" cy="1757700"/>
      </dsp:txXfrm>
    </dsp:sp>
    <dsp:sp modelId="{C2755861-577A-2444-BE2D-7199641F56BE}">
      <dsp:nvSpPr>
        <dsp:cNvPr id="0" name=""/>
        <dsp:cNvSpPr/>
      </dsp:nvSpPr>
      <dsp:spPr>
        <a:xfrm>
          <a:off x="525780" y="2418011"/>
          <a:ext cx="7360920" cy="915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1377950">
            <a:lnSpc>
              <a:spcPct val="90000"/>
            </a:lnSpc>
            <a:spcBef>
              <a:spcPct val="0"/>
            </a:spcBef>
            <a:spcAft>
              <a:spcPct val="35000"/>
            </a:spcAft>
          </a:pPr>
          <a:r>
            <a:rPr lang="en-US" sz="3100" kern="1200" dirty="0"/>
            <a:t>NAIVE BAYES</a:t>
          </a:r>
        </a:p>
      </dsp:txBody>
      <dsp:txXfrm>
        <a:off x="570452" y="2462683"/>
        <a:ext cx="7271576" cy="82577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70B276-D143-F64A-AAD7-95B328DBAA4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xmlns="" id="{0EEEE193-3EB2-8143-A271-0EC77FB432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xmlns="" id="{5380A96D-DD67-A946-9DDD-B3832B7B7086}"/>
              </a:ext>
            </a:extLst>
          </p:cNvPr>
          <p:cNvSpPr>
            <a:spLocks noGrp="1"/>
          </p:cNvSpPr>
          <p:nvPr>
            <p:ph type="dt" sz="half" idx="10"/>
          </p:nvPr>
        </p:nvSpPr>
        <p:spPr/>
        <p:txBody>
          <a:bodyPr/>
          <a:lstStyle/>
          <a:p>
            <a:fld id="{4E3AEBBF-195A-4E84-AED2-66FED416C44A}" type="datetimeFigureOut">
              <a:rPr lang="en-IN" smtClean="0"/>
              <a:t>02-06-2021</a:t>
            </a:fld>
            <a:endParaRPr lang="en-IN"/>
          </a:p>
        </p:txBody>
      </p:sp>
      <p:sp>
        <p:nvSpPr>
          <p:cNvPr id="5" name="Footer Placeholder 4">
            <a:extLst>
              <a:ext uri="{FF2B5EF4-FFF2-40B4-BE49-F238E27FC236}">
                <a16:creationId xmlns:a16="http://schemas.microsoft.com/office/drawing/2014/main" xmlns="" id="{203D53B2-5DB8-5D48-A045-B9F9678036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DC2CCB9-C1D9-EC47-B520-AA2B77763CBB}"/>
              </a:ext>
            </a:extLst>
          </p:cNvPr>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4171367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B5596-2F01-6B4E-AFFB-0D59A8CB319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4486F07E-72D4-7F45-AD16-16D92CEF37E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3ECD3C74-2D71-494D-B03B-02C73C407781}"/>
              </a:ext>
            </a:extLst>
          </p:cNvPr>
          <p:cNvSpPr>
            <a:spLocks noGrp="1"/>
          </p:cNvSpPr>
          <p:nvPr>
            <p:ph type="dt" sz="half" idx="10"/>
          </p:nvPr>
        </p:nvSpPr>
        <p:spPr/>
        <p:txBody>
          <a:bodyPr/>
          <a:lstStyle/>
          <a:p>
            <a:fld id="{4E3AEBBF-195A-4E84-AED2-66FED416C44A}" type="datetimeFigureOut">
              <a:rPr lang="en-IN" smtClean="0"/>
              <a:t>02-06-2021</a:t>
            </a:fld>
            <a:endParaRPr lang="en-IN"/>
          </a:p>
        </p:txBody>
      </p:sp>
      <p:sp>
        <p:nvSpPr>
          <p:cNvPr id="5" name="Footer Placeholder 4">
            <a:extLst>
              <a:ext uri="{FF2B5EF4-FFF2-40B4-BE49-F238E27FC236}">
                <a16:creationId xmlns:a16="http://schemas.microsoft.com/office/drawing/2014/main" xmlns="" id="{48663D29-8E38-A64D-95AA-543AA9F5F0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2240C19-3732-584C-8D97-4FB6D3E28B71}"/>
              </a:ext>
            </a:extLst>
          </p:cNvPr>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2388219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2065F2D-9A15-634F-9F12-792B24CD76E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C03BAFA6-1717-9D44-B6C1-E5300F89880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80D5A953-2EDE-2347-8BC3-04E838BF841A}"/>
              </a:ext>
            </a:extLst>
          </p:cNvPr>
          <p:cNvSpPr>
            <a:spLocks noGrp="1"/>
          </p:cNvSpPr>
          <p:nvPr>
            <p:ph type="dt" sz="half" idx="10"/>
          </p:nvPr>
        </p:nvSpPr>
        <p:spPr/>
        <p:txBody>
          <a:bodyPr/>
          <a:lstStyle/>
          <a:p>
            <a:fld id="{4E3AEBBF-195A-4E84-AED2-66FED416C44A}" type="datetimeFigureOut">
              <a:rPr lang="en-IN" smtClean="0"/>
              <a:t>02-06-2021</a:t>
            </a:fld>
            <a:endParaRPr lang="en-IN"/>
          </a:p>
        </p:txBody>
      </p:sp>
      <p:sp>
        <p:nvSpPr>
          <p:cNvPr id="5" name="Footer Placeholder 4">
            <a:extLst>
              <a:ext uri="{FF2B5EF4-FFF2-40B4-BE49-F238E27FC236}">
                <a16:creationId xmlns:a16="http://schemas.microsoft.com/office/drawing/2014/main" xmlns="" id="{9D12698C-7442-4D40-BE25-4DACDAE126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069C984-A289-6148-81C6-34989D3C4754}"/>
              </a:ext>
            </a:extLst>
          </p:cNvPr>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1286039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4E3AEBBF-195A-4E84-AED2-66FED416C44A}"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3616045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E3AEBBF-195A-4E84-AED2-66FED416C44A}"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3532708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E3AEBBF-195A-4E84-AED2-66FED416C44A}"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3781152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4E3AEBBF-195A-4E84-AED2-66FED416C44A}" type="datetimeFigureOut">
              <a:rPr lang="en-IN" smtClean="0"/>
              <a:t>02-06-2021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4283457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4E3AEBBF-195A-4E84-AED2-66FED416C44A}" type="datetimeFigureOut">
              <a:rPr lang="en-IN" smtClean="0"/>
              <a:t>02-06-2021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1188914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7" name="Date Placeholder 2"/>
          <p:cNvSpPr>
            <a:spLocks noGrp="1"/>
          </p:cNvSpPr>
          <p:nvPr>
            <p:ph type="dt" sz="half" idx="10"/>
          </p:nvPr>
        </p:nvSpPr>
        <p:spPr/>
        <p:txBody>
          <a:bodyPr/>
          <a:lstStyle/>
          <a:p>
            <a:fld id="{4E3AEBBF-195A-4E84-AED2-66FED416C44A}" type="datetimeFigureOut">
              <a:rPr lang="en-IN" smtClean="0"/>
              <a:t>02-06-2021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22451263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3AEBBF-195A-4E84-AED2-66FED416C44A}" type="datetimeFigureOut">
              <a:rPr lang="en-IN" smtClean="0"/>
              <a:t>02-06-2021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28216862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GB"/>
              <a:t>Click to edit Master title style</a:t>
            </a:r>
            <a:endParaRPr lang="en-US"/>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E3AEBBF-195A-4E84-AED2-66FED416C44A}" type="datetimeFigureOut">
              <a:rPr lang="en-IN" smtClean="0"/>
              <a:t>02-06-2021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472627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E5F04D-A4A2-B441-B8C1-D215DBB444F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8EE4840C-7461-D54E-A85F-F9E17223532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F2FB8D2E-D316-294F-9B22-81372DF9E9D1}"/>
              </a:ext>
            </a:extLst>
          </p:cNvPr>
          <p:cNvSpPr>
            <a:spLocks noGrp="1"/>
          </p:cNvSpPr>
          <p:nvPr>
            <p:ph type="dt" sz="half" idx="10"/>
          </p:nvPr>
        </p:nvSpPr>
        <p:spPr/>
        <p:txBody>
          <a:bodyPr/>
          <a:lstStyle/>
          <a:p>
            <a:fld id="{4E3AEBBF-195A-4E84-AED2-66FED416C44A}" type="datetimeFigureOut">
              <a:rPr lang="en-IN" smtClean="0"/>
              <a:t>02-06-2021</a:t>
            </a:fld>
            <a:endParaRPr lang="en-IN"/>
          </a:p>
        </p:txBody>
      </p:sp>
      <p:sp>
        <p:nvSpPr>
          <p:cNvPr id="5" name="Footer Placeholder 4">
            <a:extLst>
              <a:ext uri="{FF2B5EF4-FFF2-40B4-BE49-F238E27FC236}">
                <a16:creationId xmlns:a16="http://schemas.microsoft.com/office/drawing/2014/main" xmlns="" id="{1DFCE811-C08C-CF42-A887-7B2FBAFE89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0217A0F-9CE2-5A47-BDAA-D9672C779C8C}"/>
              </a:ext>
            </a:extLst>
          </p:cNvPr>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22182016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E3AEBBF-195A-4E84-AED2-66FED416C44A}" type="datetimeFigureOut">
              <a:rPr lang="en-IN" smtClean="0"/>
              <a:t>02-06-2021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4941833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E3AEBBF-195A-4E84-AED2-66FED416C44A}" type="datetimeFigureOut">
              <a:rPr lang="en-IN" smtClean="0"/>
              <a:t>02-06-2021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1203522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E3AEBBF-195A-4E84-AED2-66FED416C44A}"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17254001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E3AEBBF-195A-4E84-AED2-66FED416C44A}"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BD156-9E19-499B-93C8-DA79E30EE92C}"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extLst>
      <p:ext uri="{BB962C8B-B14F-4D97-AF65-F5344CB8AC3E}">
        <p14:creationId xmlns:p14="http://schemas.microsoft.com/office/powerpoint/2010/main" val="27410494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E3AEBBF-195A-4E84-AED2-66FED416C44A}"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5600774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3AEBBF-195A-4E84-AED2-66FED416C44A}" type="datetimeFigureOut">
              <a:rPr lang="en-IN" smtClean="0"/>
              <a:t>02-06-2021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25042999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3AEBBF-195A-4E84-AED2-66FED416C44A}" type="datetimeFigureOut">
              <a:rPr lang="en-IN" smtClean="0"/>
              <a:t>02-06-2021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7599931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E3AEBBF-195A-4E84-AED2-66FED416C44A}"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36925712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E3AEBBF-195A-4E84-AED2-66FED416C44A}"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866772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5017F8-2482-8045-98D9-F12703723D1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xmlns="" id="{F051360B-DB5A-A143-BDBB-9C1A482C06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F5AD47C3-6E80-0249-B325-789489EB9C18}"/>
              </a:ext>
            </a:extLst>
          </p:cNvPr>
          <p:cNvSpPr>
            <a:spLocks noGrp="1"/>
          </p:cNvSpPr>
          <p:nvPr>
            <p:ph type="dt" sz="half" idx="10"/>
          </p:nvPr>
        </p:nvSpPr>
        <p:spPr/>
        <p:txBody>
          <a:bodyPr/>
          <a:lstStyle/>
          <a:p>
            <a:fld id="{4E3AEBBF-195A-4E84-AED2-66FED416C44A}" type="datetimeFigureOut">
              <a:rPr lang="en-IN" smtClean="0"/>
              <a:t>02-06-2021</a:t>
            </a:fld>
            <a:endParaRPr lang="en-IN"/>
          </a:p>
        </p:txBody>
      </p:sp>
      <p:sp>
        <p:nvSpPr>
          <p:cNvPr id="5" name="Footer Placeholder 4">
            <a:extLst>
              <a:ext uri="{FF2B5EF4-FFF2-40B4-BE49-F238E27FC236}">
                <a16:creationId xmlns:a16="http://schemas.microsoft.com/office/drawing/2014/main" xmlns="" id="{BAE054B5-3FD5-D041-B2EA-7FE1672068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2EEC71C-627E-3346-8EC1-A37A22C5EB7D}"/>
              </a:ext>
            </a:extLst>
          </p:cNvPr>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186571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7F491E-E032-C94E-BC45-7E85F80A741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82CEE477-106B-6347-BCB1-EDCB870DFE3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xmlns="" id="{F441E805-A96C-854C-8220-6B006F8D447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xmlns="" id="{20CB042B-3D77-C346-8465-AC591224A8D7}"/>
              </a:ext>
            </a:extLst>
          </p:cNvPr>
          <p:cNvSpPr>
            <a:spLocks noGrp="1"/>
          </p:cNvSpPr>
          <p:nvPr>
            <p:ph type="dt" sz="half" idx="10"/>
          </p:nvPr>
        </p:nvSpPr>
        <p:spPr/>
        <p:txBody>
          <a:bodyPr/>
          <a:lstStyle/>
          <a:p>
            <a:fld id="{4E3AEBBF-195A-4E84-AED2-66FED416C44A}" type="datetimeFigureOut">
              <a:rPr lang="en-IN" smtClean="0"/>
              <a:t>02-06-2021</a:t>
            </a:fld>
            <a:endParaRPr lang="en-IN"/>
          </a:p>
        </p:txBody>
      </p:sp>
      <p:sp>
        <p:nvSpPr>
          <p:cNvPr id="6" name="Footer Placeholder 5">
            <a:extLst>
              <a:ext uri="{FF2B5EF4-FFF2-40B4-BE49-F238E27FC236}">
                <a16:creationId xmlns:a16="http://schemas.microsoft.com/office/drawing/2014/main" xmlns="" id="{8A4BCACF-45DD-444C-9777-0404F9896F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4A93798-A0B8-644C-97A8-D48641875C3E}"/>
              </a:ext>
            </a:extLst>
          </p:cNvPr>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3002732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BF72D-D1A1-A943-ACB1-3A8B5B52F02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527259E0-5868-8A4E-9DB8-405B786A99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5D5AD8D0-80B7-AF41-BB0E-82A518CB56E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xmlns="" id="{88990C73-390A-9348-BDDB-0E99824AB3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53A28186-CFBD-C546-B025-9231E754BFA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xmlns="" id="{3EC4642F-6390-324F-8D5D-5FD7E9CB9555}"/>
              </a:ext>
            </a:extLst>
          </p:cNvPr>
          <p:cNvSpPr>
            <a:spLocks noGrp="1"/>
          </p:cNvSpPr>
          <p:nvPr>
            <p:ph type="dt" sz="half" idx="10"/>
          </p:nvPr>
        </p:nvSpPr>
        <p:spPr/>
        <p:txBody>
          <a:bodyPr/>
          <a:lstStyle/>
          <a:p>
            <a:fld id="{4E3AEBBF-195A-4E84-AED2-66FED416C44A}" type="datetimeFigureOut">
              <a:rPr lang="en-IN" smtClean="0"/>
              <a:t>02-06-2021</a:t>
            </a:fld>
            <a:endParaRPr lang="en-IN"/>
          </a:p>
        </p:txBody>
      </p:sp>
      <p:sp>
        <p:nvSpPr>
          <p:cNvPr id="8" name="Footer Placeholder 7">
            <a:extLst>
              <a:ext uri="{FF2B5EF4-FFF2-40B4-BE49-F238E27FC236}">
                <a16:creationId xmlns:a16="http://schemas.microsoft.com/office/drawing/2014/main" xmlns="" id="{28C6C8D5-19BA-924A-8B08-DBA36CAAED3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FE1A8A0E-73A4-734C-B6D2-FE46D1C90BCE}"/>
              </a:ext>
            </a:extLst>
          </p:cNvPr>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3076937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9D38BC-9F24-1543-B0F5-8B2EBC7B880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xmlns="" id="{F896396B-B0ED-2344-B2DC-F77CEC568036}"/>
              </a:ext>
            </a:extLst>
          </p:cNvPr>
          <p:cNvSpPr>
            <a:spLocks noGrp="1"/>
          </p:cNvSpPr>
          <p:nvPr>
            <p:ph type="dt" sz="half" idx="10"/>
          </p:nvPr>
        </p:nvSpPr>
        <p:spPr/>
        <p:txBody>
          <a:bodyPr/>
          <a:lstStyle/>
          <a:p>
            <a:fld id="{4E3AEBBF-195A-4E84-AED2-66FED416C44A}" type="datetimeFigureOut">
              <a:rPr lang="en-IN" smtClean="0"/>
              <a:t>02-06-2021</a:t>
            </a:fld>
            <a:endParaRPr lang="en-IN"/>
          </a:p>
        </p:txBody>
      </p:sp>
      <p:sp>
        <p:nvSpPr>
          <p:cNvPr id="4" name="Footer Placeholder 3">
            <a:extLst>
              <a:ext uri="{FF2B5EF4-FFF2-40B4-BE49-F238E27FC236}">
                <a16:creationId xmlns:a16="http://schemas.microsoft.com/office/drawing/2014/main" xmlns="" id="{866D4FC4-0596-E946-94CC-54DC6C935FF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0F7FBCC0-9022-8F4B-9599-5C322A204082}"/>
              </a:ext>
            </a:extLst>
          </p:cNvPr>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18191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E29521E-E943-E044-BE26-91715F7537DE}"/>
              </a:ext>
            </a:extLst>
          </p:cNvPr>
          <p:cNvSpPr>
            <a:spLocks noGrp="1"/>
          </p:cNvSpPr>
          <p:nvPr>
            <p:ph type="dt" sz="half" idx="10"/>
          </p:nvPr>
        </p:nvSpPr>
        <p:spPr/>
        <p:txBody>
          <a:bodyPr/>
          <a:lstStyle/>
          <a:p>
            <a:fld id="{4E3AEBBF-195A-4E84-AED2-66FED416C44A}" type="datetimeFigureOut">
              <a:rPr lang="en-IN" smtClean="0"/>
              <a:t>02-06-2021</a:t>
            </a:fld>
            <a:endParaRPr lang="en-IN"/>
          </a:p>
        </p:txBody>
      </p:sp>
      <p:sp>
        <p:nvSpPr>
          <p:cNvPr id="3" name="Footer Placeholder 2">
            <a:extLst>
              <a:ext uri="{FF2B5EF4-FFF2-40B4-BE49-F238E27FC236}">
                <a16:creationId xmlns:a16="http://schemas.microsoft.com/office/drawing/2014/main" xmlns="" id="{825A9474-D8C2-694C-BB8F-C2C324087F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B6F120E-55C6-8B4A-A8F5-CF24A943CD86}"/>
              </a:ext>
            </a:extLst>
          </p:cNvPr>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1199771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8063AE-053C-AE4B-8424-D0946E336B2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168EDEC3-685A-8844-B745-9F88A40AB6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xmlns="" id="{98201E97-3AD9-9F40-BA3F-1BAA3D45C4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38C8E9D1-292F-B549-91D2-CF481FB95F1C}"/>
              </a:ext>
            </a:extLst>
          </p:cNvPr>
          <p:cNvSpPr>
            <a:spLocks noGrp="1"/>
          </p:cNvSpPr>
          <p:nvPr>
            <p:ph type="dt" sz="half" idx="10"/>
          </p:nvPr>
        </p:nvSpPr>
        <p:spPr/>
        <p:txBody>
          <a:bodyPr/>
          <a:lstStyle/>
          <a:p>
            <a:fld id="{4E3AEBBF-195A-4E84-AED2-66FED416C44A}" type="datetimeFigureOut">
              <a:rPr lang="en-IN" smtClean="0"/>
              <a:t>02-06-2021</a:t>
            </a:fld>
            <a:endParaRPr lang="en-IN"/>
          </a:p>
        </p:txBody>
      </p:sp>
      <p:sp>
        <p:nvSpPr>
          <p:cNvPr id="6" name="Footer Placeholder 5">
            <a:extLst>
              <a:ext uri="{FF2B5EF4-FFF2-40B4-BE49-F238E27FC236}">
                <a16:creationId xmlns:a16="http://schemas.microsoft.com/office/drawing/2014/main" xmlns="" id="{B261AA3B-2301-6343-A708-B7F1FA755D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9C68222-5A24-3944-A500-DEF5414476A2}"/>
              </a:ext>
            </a:extLst>
          </p:cNvPr>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2431222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1095F8-3C18-D447-9B09-6649EF2BDCC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xmlns="" id="{76068774-2F78-1140-8BC9-6273CA3B2C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D9B85D0-DE4A-2F4C-BED0-75B784F505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0AE3C3E9-8A85-5148-949A-04C27EFB99E3}"/>
              </a:ext>
            </a:extLst>
          </p:cNvPr>
          <p:cNvSpPr>
            <a:spLocks noGrp="1"/>
          </p:cNvSpPr>
          <p:nvPr>
            <p:ph type="dt" sz="half" idx="10"/>
          </p:nvPr>
        </p:nvSpPr>
        <p:spPr/>
        <p:txBody>
          <a:bodyPr/>
          <a:lstStyle/>
          <a:p>
            <a:fld id="{4E3AEBBF-195A-4E84-AED2-66FED416C44A}" type="datetimeFigureOut">
              <a:rPr lang="en-IN" smtClean="0"/>
              <a:t>02-06-2021</a:t>
            </a:fld>
            <a:endParaRPr lang="en-IN"/>
          </a:p>
        </p:txBody>
      </p:sp>
      <p:sp>
        <p:nvSpPr>
          <p:cNvPr id="6" name="Footer Placeholder 5">
            <a:extLst>
              <a:ext uri="{FF2B5EF4-FFF2-40B4-BE49-F238E27FC236}">
                <a16:creationId xmlns:a16="http://schemas.microsoft.com/office/drawing/2014/main" xmlns="" id="{AC936107-D621-CF4A-957C-DE1411DE2C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0B7EE88-3405-624F-999B-D38EC11F80AC}"/>
              </a:ext>
            </a:extLst>
          </p:cNvPr>
          <p:cNvSpPr>
            <a:spLocks noGrp="1"/>
          </p:cNvSpPr>
          <p:nvPr>
            <p:ph type="sldNum" sz="quarter" idx="12"/>
          </p:nvPr>
        </p:nvSpPr>
        <p:spPr/>
        <p:txBody>
          <a:bodyPr/>
          <a:lstStyle/>
          <a:p>
            <a:fld id="{722BD156-9E19-499B-93C8-DA79E30EE92C}" type="slidenum">
              <a:rPr lang="en-IN" smtClean="0"/>
              <a:t>‹#›</a:t>
            </a:fld>
            <a:endParaRPr lang="en-IN"/>
          </a:p>
        </p:txBody>
      </p:sp>
    </p:spTree>
    <p:extLst>
      <p:ext uri="{BB962C8B-B14F-4D97-AF65-F5344CB8AC3E}">
        <p14:creationId xmlns:p14="http://schemas.microsoft.com/office/powerpoint/2010/main" val="767831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92B83E5-E1D0-4A48-AE0F-8D7C02EF5E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73723C9A-F786-EF44-B084-12F6F555D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00A6F727-F444-3B47-90DA-08029BB15C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3AEBBF-195A-4E84-AED2-66FED416C44A}" type="datetimeFigureOut">
              <a:rPr lang="en-IN" smtClean="0"/>
              <a:t>02-06-2021</a:t>
            </a:fld>
            <a:endParaRPr lang="en-IN"/>
          </a:p>
        </p:txBody>
      </p:sp>
      <p:sp>
        <p:nvSpPr>
          <p:cNvPr id="5" name="Footer Placeholder 4">
            <a:extLst>
              <a:ext uri="{FF2B5EF4-FFF2-40B4-BE49-F238E27FC236}">
                <a16:creationId xmlns:a16="http://schemas.microsoft.com/office/drawing/2014/main" xmlns="" id="{4F191787-C22C-CD44-BD0A-3BAA9B4B38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DE8AC749-60D1-DD4E-BA18-9D93E865E7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2BD156-9E19-499B-93C8-DA79E30EE92C}" type="slidenum">
              <a:rPr lang="en-IN" smtClean="0"/>
              <a:t>‹#›</a:t>
            </a:fld>
            <a:endParaRPr lang="en-IN"/>
          </a:p>
        </p:txBody>
      </p:sp>
    </p:spTree>
    <p:extLst>
      <p:ext uri="{BB962C8B-B14F-4D97-AF65-F5344CB8AC3E}">
        <p14:creationId xmlns:p14="http://schemas.microsoft.com/office/powerpoint/2010/main" val="175130597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E3AEBBF-195A-4E84-AED2-66FED416C44A}" type="datetimeFigureOut">
              <a:rPr lang="en-IN" smtClean="0"/>
              <a:t>02-06-2021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22BD156-9E19-499B-93C8-DA79E30EE92C}" type="slidenum">
              <a:rPr lang="en-IN" smtClean="0"/>
              <a:t>‹#›</a:t>
            </a:fld>
            <a:endParaRPr lang="en-IN"/>
          </a:p>
        </p:txBody>
      </p:sp>
    </p:spTree>
    <p:extLst>
      <p:ext uri="{BB962C8B-B14F-4D97-AF65-F5344CB8AC3E}">
        <p14:creationId xmlns:p14="http://schemas.microsoft.com/office/powerpoint/2010/main" val="3884512306"/>
      </p:ext>
    </p:extLst>
  </p:cSld>
  <p:clrMap bg1="dk1" tx1="lt1" bg2="dk2" tx2="lt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 id="2147484059" r:id="rId12"/>
    <p:sldLayoutId id="2147484060" r:id="rId13"/>
    <p:sldLayoutId id="2147484061" r:id="rId14"/>
    <p:sldLayoutId id="2147484062" r:id="rId15"/>
    <p:sldLayoutId id="2147484063" r:id="rId16"/>
    <p:sldLayoutId id="214748406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xmlns="" id="{E35A04CF-97D4-4FF7-B359-C546B1F62E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xmlns="" id="{1DE7243B-5109-444B-8FAF-7437C66BC0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12">
            <a:extLst>
              <a:ext uri="{FF2B5EF4-FFF2-40B4-BE49-F238E27FC236}">
                <a16:creationId xmlns:a16="http://schemas.microsoft.com/office/drawing/2014/main" xmlns="" id="{4C5D6221-DA7B-4611-AA26-7D8E349FDE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562ADF19-4825-466F-98E9-95FE13EB7658}"/>
              </a:ext>
            </a:extLst>
          </p:cNvPr>
          <p:cNvSpPr>
            <a:spLocks noGrp="1"/>
          </p:cNvSpPr>
          <p:nvPr>
            <p:ph type="ctrTitle"/>
          </p:nvPr>
        </p:nvSpPr>
        <p:spPr>
          <a:xfrm>
            <a:off x="804672" y="1412489"/>
            <a:ext cx="2871095" cy="2156621"/>
          </a:xfrm>
        </p:spPr>
        <p:txBody>
          <a:bodyPr vert="horz" lIns="91440" tIns="45720" rIns="91440" bIns="45720" rtlCol="0" anchor="t">
            <a:normAutofit/>
          </a:bodyPr>
          <a:lstStyle/>
          <a:p>
            <a:pPr algn="l"/>
            <a:r>
              <a:rPr lang="en-US" sz="3600" kern="1200">
                <a:solidFill>
                  <a:srgbClr val="FFFFFF"/>
                </a:solidFill>
                <a:latin typeface="+mj-lt"/>
                <a:ea typeface="+mj-ea"/>
                <a:cs typeface="+mj-cs"/>
              </a:rPr>
              <a:t>MEDICINES &amp; SIDE EFFECT ANALYSIS</a:t>
            </a:r>
          </a:p>
        </p:txBody>
      </p:sp>
      <p:sp>
        <p:nvSpPr>
          <p:cNvPr id="3" name="Subtitle 2">
            <a:extLst>
              <a:ext uri="{FF2B5EF4-FFF2-40B4-BE49-F238E27FC236}">
                <a16:creationId xmlns:a16="http://schemas.microsoft.com/office/drawing/2014/main" xmlns="" id="{1F4433C7-C4BE-4D15-8832-EBC7E10B398E}"/>
              </a:ext>
            </a:extLst>
          </p:cNvPr>
          <p:cNvSpPr>
            <a:spLocks noGrp="1"/>
          </p:cNvSpPr>
          <p:nvPr>
            <p:ph type="subTitle" idx="1"/>
          </p:nvPr>
        </p:nvSpPr>
        <p:spPr>
          <a:xfrm>
            <a:off x="5198993" y="1412489"/>
            <a:ext cx="2926080" cy="4363844"/>
          </a:xfrm>
        </p:spPr>
        <p:txBody>
          <a:bodyPr vert="horz" lIns="91440" tIns="45720" rIns="91440" bIns="45720" rtlCol="0">
            <a:normAutofit/>
          </a:bodyPr>
          <a:lstStyle/>
          <a:p>
            <a:pPr indent="-228600" algn="l">
              <a:buFont typeface="Arial" panose="020B0604020202020204" pitchFamily="34" charset="0"/>
              <a:buChar char="•"/>
            </a:pPr>
            <a:r>
              <a:rPr lang="en-US" sz="2000" b="1"/>
              <a:t>TEAM</a:t>
            </a:r>
          </a:p>
          <a:p>
            <a:pPr indent="-228600" algn="l">
              <a:buFont typeface="Arial" panose="020B0604020202020204" pitchFamily="34" charset="0"/>
              <a:buChar char="•"/>
            </a:pPr>
            <a:r>
              <a:rPr lang="en-US" sz="2000"/>
              <a:t>LOKESH.P</a:t>
            </a:r>
          </a:p>
          <a:p>
            <a:pPr indent="-228600" algn="l">
              <a:buFont typeface="Arial" panose="020B0604020202020204" pitchFamily="34" charset="0"/>
              <a:buChar char="•"/>
            </a:pPr>
            <a:r>
              <a:rPr lang="en-US" sz="2000"/>
              <a:t>K.B. TIRUMALA RAYA</a:t>
            </a:r>
          </a:p>
          <a:p>
            <a:pPr indent="-228600" algn="l">
              <a:buFont typeface="Arial" panose="020B0604020202020204" pitchFamily="34" charset="0"/>
              <a:buChar char="•"/>
            </a:pPr>
            <a:r>
              <a:rPr lang="en-US" sz="2000"/>
              <a:t>ARPIT JAIN</a:t>
            </a:r>
          </a:p>
          <a:p>
            <a:pPr indent="-228600" algn="l">
              <a:buFont typeface="Arial" panose="020B0604020202020204" pitchFamily="34" charset="0"/>
              <a:buChar char="•"/>
            </a:pPr>
            <a:r>
              <a:rPr lang="en-US" sz="2000"/>
              <a:t>ARUNA.Y</a:t>
            </a:r>
          </a:p>
          <a:p>
            <a:pPr indent="-228600" algn="l">
              <a:buFont typeface="Arial" panose="020B0604020202020204" pitchFamily="34" charset="0"/>
              <a:buChar char="•"/>
            </a:pPr>
            <a:r>
              <a:rPr lang="en-US" sz="2000"/>
              <a:t>PAVITHRA.G</a:t>
            </a:r>
          </a:p>
          <a:p>
            <a:pPr indent="-228600" algn="l">
              <a:buFont typeface="Arial" panose="020B0604020202020204" pitchFamily="34" charset="0"/>
              <a:buChar char="•"/>
            </a:pPr>
            <a:r>
              <a:rPr lang="en-US" sz="2000"/>
              <a:t>SANDHYA RANI</a:t>
            </a:r>
          </a:p>
          <a:p>
            <a:pPr indent="-228600" algn="l">
              <a:buFont typeface="Arial" panose="020B0604020202020204" pitchFamily="34" charset="0"/>
              <a:buChar char="•"/>
            </a:pPr>
            <a:r>
              <a:rPr lang="en-US" sz="2000"/>
              <a:t>YAMINI.R</a:t>
            </a:r>
          </a:p>
        </p:txBody>
      </p:sp>
      <p:sp>
        <p:nvSpPr>
          <p:cNvPr id="4" name="TextBox 3">
            <a:extLst>
              <a:ext uri="{FF2B5EF4-FFF2-40B4-BE49-F238E27FC236}">
                <a16:creationId xmlns:a16="http://schemas.microsoft.com/office/drawing/2014/main" xmlns="" id="{42010EF1-90A0-425C-8720-19A60697FC0D}"/>
              </a:ext>
            </a:extLst>
          </p:cNvPr>
          <p:cNvSpPr txBox="1"/>
          <p:nvPr/>
        </p:nvSpPr>
        <p:spPr>
          <a:xfrm>
            <a:off x="8451604" y="1412489"/>
            <a:ext cx="2926080" cy="43638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a:t>FACULTY GUIDE</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VINOD</a:t>
            </a:r>
          </a:p>
          <a:p>
            <a:pPr indent="-228600">
              <a:lnSpc>
                <a:spcPct val="90000"/>
              </a:lnSpc>
              <a:spcAft>
                <a:spcPts val="600"/>
              </a:spcAft>
              <a:buFont typeface="Arial" panose="020B0604020202020204" pitchFamily="34" charset="0"/>
              <a:buChar char="•"/>
            </a:pPr>
            <a:r>
              <a:rPr lang="en-US" sz="2000"/>
              <a:t>HIMAVANTH</a:t>
            </a:r>
          </a:p>
        </p:txBody>
      </p:sp>
    </p:spTree>
    <p:extLst>
      <p:ext uri="{BB962C8B-B14F-4D97-AF65-F5344CB8AC3E}">
        <p14:creationId xmlns:p14="http://schemas.microsoft.com/office/powerpoint/2010/main" val="4008099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916E05-DE39-4709-90B2-95045747574C}"/>
              </a:ext>
            </a:extLst>
          </p:cNvPr>
          <p:cNvSpPr>
            <a:spLocks noGrp="1"/>
          </p:cNvSpPr>
          <p:nvPr>
            <p:ph type="title"/>
          </p:nvPr>
        </p:nvSpPr>
        <p:spPr>
          <a:xfrm>
            <a:off x="831850" y="190936"/>
            <a:ext cx="10515600" cy="795337"/>
          </a:xfrm>
        </p:spPr>
        <p:txBody>
          <a:bodyPr>
            <a:normAutofit fontScale="90000"/>
          </a:bodyPr>
          <a:lstStyle/>
          <a:p>
            <a:r>
              <a:rPr lang="en-US" sz="5800" dirty="0"/>
              <a:t>BUSINESS</a:t>
            </a:r>
            <a:r>
              <a:rPr lang="en-US" dirty="0"/>
              <a:t> </a:t>
            </a:r>
            <a:r>
              <a:rPr lang="en-US" sz="5800" dirty="0"/>
              <a:t>PROBLEM</a:t>
            </a:r>
            <a:endParaRPr lang="en-IN" sz="5800" dirty="0"/>
          </a:p>
        </p:txBody>
      </p:sp>
      <p:sp>
        <p:nvSpPr>
          <p:cNvPr id="3" name="Text Placeholder 2">
            <a:extLst>
              <a:ext uri="{FF2B5EF4-FFF2-40B4-BE49-F238E27FC236}">
                <a16:creationId xmlns:a16="http://schemas.microsoft.com/office/drawing/2014/main" xmlns="" id="{92358A07-4C77-42C7-9173-D1EB181FBFC1}"/>
              </a:ext>
            </a:extLst>
          </p:cNvPr>
          <p:cNvSpPr>
            <a:spLocks noGrp="1"/>
          </p:cNvSpPr>
          <p:nvPr>
            <p:ph type="body" idx="1"/>
          </p:nvPr>
        </p:nvSpPr>
        <p:spPr>
          <a:xfrm>
            <a:off x="831850" y="4261644"/>
            <a:ext cx="10515600" cy="3421062"/>
          </a:xfrm>
        </p:spPr>
        <p:txBody>
          <a:bodyPr>
            <a:normAutofit/>
          </a:bodyPr>
          <a:lstStyle/>
          <a:p>
            <a:pPr algn="just"/>
            <a:r>
              <a:rPr lang="en-IN">
                <a:solidFill>
                  <a:schemeClr val="tx1"/>
                </a:solidFill>
                <a:effectLst/>
                <a:latin typeface="+mj-lt"/>
                <a:ea typeface="Arial" panose="020B0604020202020204" pitchFamily="34" charset="0"/>
              </a:rPr>
              <a:t>This product could be helpful for companies like 1mg to provide detailed rating of the side effects of the product over their site. It could also be helpful for the patients who are buying drugs online to check the side effects of the drugs before buying it.</a:t>
            </a:r>
            <a:endParaRPr lang="en-IN">
              <a:solidFill>
                <a:schemeClr val="tx1"/>
              </a:solidFill>
              <a:latin typeface="+mj-lt"/>
            </a:endParaRPr>
          </a:p>
        </p:txBody>
      </p:sp>
      <p:sp>
        <p:nvSpPr>
          <p:cNvPr id="4" name="TextBox 3">
            <a:extLst>
              <a:ext uri="{FF2B5EF4-FFF2-40B4-BE49-F238E27FC236}">
                <a16:creationId xmlns:a16="http://schemas.microsoft.com/office/drawing/2014/main" xmlns="" id="{E8328F68-38CB-4929-A564-82DDF2B3C010}"/>
              </a:ext>
            </a:extLst>
          </p:cNvPr>
          <p:cNvSpPr txBox="1"/>
          <p:nvPr/>
        </p:nvSpPr>
        <p:spPr>
          <a:xfrm>
            <a:off x="831850" y="1283097"/>
            <a:ext cx="10201275" cy="1200329"/>
          </a:xfrm>
          <a:prstGeom prst="rect">
            <a:avLst/>
          </a:prstGeom>
          <a:noFill/>
        </p:spPr>
        <p:txBody>
          <a:bodyPr wrap="square" rtlCol="0">
            <a:spAutoFit/>
          </a:bodyPr>
          <a:lstStyle/>
          <a:p>
            <a:r>
              <a:rPr lang="en-US" sz="2400" dirty="0">
                <a:latin typeface="+mj-lt"/>
              </a:rPr>
              <a:t>THE CUSTOMERS ARE FACING AN ISSUE IN SELECTING A DRUG TO RECOVER </a:t>
            </a:r>
            <a:r>
              <a:rPr lang="en-US" sz="2400" dirty="0" smtClean="0">
                <a:latin typeface="+mj-lt"/>
              </a:rPr>
              <a:t>FROM </a:t>
            </a:r>
            <a:r>
              <a:rPr lang="en-US" sz="2400" dirty="0">
                <a:latin typeface="+mj-lt"/>
              </a:rPr>
              <a:t>THE ILLNESS. HENCE IT IS MANDATORY TO CONSULT A DOCTOR TO GET THE CORRECT DRUG. </a:t>
            </a:r>
            <a:endParaRPr lang="en-IN" sz="2400" dirty="0">
              <a:latin typeface="+mj-lt"/>
            </a:endParaRPr>
          </a:p>
        </p:txBody>
      </p:sp>
      <p:sp>
        <p:nvSpPr>
          <p:cNvPr id="5" name="TextBox 4">
            <a:extLst>
              <a:ext uri="{FF2B5EF4-FFF2-40B4-BE49-F238E27FC236}">
                <a16:creationId xmlns:a16="http://schemas.microsoft.com/office/drawing/2014/main" xmlns="" id="{E6BFB4E3-8274-4964-9EB4-636357AE892D}"/>
              </a:ext>
            </a:extLst>
          </p:cNvPr>
          <p:cNvSpPr txBox="1"/>
          <p:nvPr/>
        </p:nvSpPr>
        <p:spPr>
          <a:xfrm>
            <a:off x="831850" y="2967335"/>
            <a:ext cx="8534400" cy="923330"/>
          </a:xfrm>
          <a:prstGeom prst="rect">
            <a:avLst/>
          </a:prstGeom>
          <a:noFill/>
        </p:spPr>
        <p:txBody>
          <a:bodyPr wrap="square" rtlCol="0">
            <a:spAutoFit/>
          </a:bodyPr>
          <a:lstStyle/>
          <a:p>
            <a:r>
              <a:rPr lang="en-US" sz="5200">
                <a:latin typeface="+mj-lt"/>
              </a:rPr>
              <a:t>BUSINESS OBJECTIVE</a:t>
            </a:r>
            <a:endParaRPr lang="en-IN" sz="5200">
              <a:latin typeface="+mj-lt"/>
            </a:endParaRPr>
          </a:p>
        </p:txBody>
      </p:sp>
    </p:spTree>
    <p:extLst>
      <p:ext uri="{BB962C8B-B14F-4D97-AF65-F5344CB8AC3E}">
        <p14:creationId xmlns:p14="http://schemas.microsoft.com/office/powerpoint/2010/main" val="329385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DD38EE57-B708-47C9-A4A4-E25F09FAB0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xmlns="" id="{57A28182-58A5-4DBB-8F64-BD944BCA815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09710" y="635715"/>
            <a:ext cx="11142208" cy="2482136"/>
            <a:chOff x="409710" y="635715"/>
            <a:chExt cx="11142208" cy="2482136"/>
          </a:xfrm>
        </p:grpSpPr>
        <p:sp>
          <p:nvSpPr>
            <p:cNvPr id="15" name="Freeform 44">
              <a:extLst>
                <a:ext uri="{FF2B5EF4-FFF2-40B4-BE49-F238E27FC236}">
                  <a16:creationId xmlns:a16="http://schemas.microsoft.com/office/drawing/2014/main" xmlns="" id="{E4A9080E-7BA6-45FC-8677-8B9D5F4DAFE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xmlns="" id="{2163D516-75D4-4DE0-AC27-63719125AE5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xmlns="" id="{E74A26A5-C23A-46D4-B0FF-155FB383462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xmlns="" id="{08E0243F-1062-43C6-AD04-130DFF66840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xmlns="" id="{94C5517B-1B0F-47AA-93A5-36718996986F}"/>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xmlns="" id="{C541291C-9984-46AC-BEEC-0D116EBECEFE}"/>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DATA SET DETAILS</a:t>
            </a:r>
            <a:endParaRPr lang="en-IN" sz="4000">
              <a:solidFill>
                <a:srgbClr val="FFFFFF"/>
              </a:solidFill>
            </a:endParaRPr>
          </a:p>
        </p:txBody>
      </p:sp>
      <p:sp>
        <p:nvSpPr>
          <p:cNvPr id="9" name="Content Placeholder 8">
            <a:extLst>
              <a:ext uri="{FF2B5EF4-FFF2-40B4-BE49-F238E27FC236}">
                <a16:creationId xmlns:a16="http://schemas.microsoft.com/office/drawing/2014/main" xmlns="" id="{D01B3DDB-40AB-4325-90B7-D9B84C2ED34A}"/>
              </a:ext>
            </a:extLst>
          </p:cNvPr>
          <p:cNvSpPr>
            <a:spLocks noGrp="1"/>
          </p:cNvSpPr>
          <p:nvPr>
            <p:ph idx="1"/>
          </p:nvPr>
        </p:nvSpPr>
        <p:spPr>
          <a:xfrm>
            <a:off x="1424904" y="2494450"/>
            <a:ext cx="4053545" cy="3563159"/>
          </a:xfrm>
        </p:spPr>
        <p:txBody>
          <a:bodyPr>
            <a:normAutofit/>
          </a:bodyPr>
          <a:lstStyle/>
          <a:p>
            <a:pPr marL="0" indent="0">
              <a:buNone/>
            </a:pPr>
            <a:endParaRPr lang="en-US" sz="2400"/>
          </a:p>
        </p:txBody>
      </p:sp>
      <p:pic>
        <p:nvPicPr>
          <p:cNvPr id="5" name="Content Placeholder 4">
            <a:extLst>
              <a:ext uri="{FF2B5EF4-FFF2-40B4-BE49-F238E27FC236}">
                <a16:creationId xmlns:a16="http://schemas.microsoft.com/office/drawing/2014/main" xmlns="" id="{770F1DFC-93E5-4FD6-99A1-0A5B523A2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710" y="2745205"/>
            <a:ext cx="11142105" cy="2952210"/>
          </a:xfrm>
          <a:prstGeom prst="rect">
            <a:avLst/>
          </a:prstGeom>
        </p:spPr>
      </p:pic>
    </p:spTree>
    <p:extLst>
      <p:ext uri="{BB962C8B-B14F-4D97-AF65-F5344CB8AC3E}">
        <p14:creationId xmlns:p14="http://schemas.microsoft.com/office/powerpoint/2010/main" val="1736195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19E2D9-A20A-42B1-A51B-F8B83D5A6DC1}"/>
              </a:ext>
            </a:extLst>
          </p:cNvPr>
          <p:cNvSpPr>
            <a:spLocks noGrp="1"/>
          </p:cNvSpPr>
          <p:nvPr>
            <p:ph type="title"/>
          </p:nvPr>
        </p:nvSpPr>
        <p:spPr>
          <a:xfrm>
            <a:off x="831850" y="-198436"/>
            <a:ext cx="10515600" cy="966786"/>
          </a:xfrm>
        </p:spPr>
        <p:txBody>
          <a:bodyPr>
            <a:normAutofit/>
          </a:bodyPr>
          <a:lstStyle/>
          <a:p>
            <a:r>
              <a:rPr lang="en-US" sz="5200" b="1" dirty="0">
                <a:ea typeface="Arial"/>
                <a:cs typeface="Arial"/>
                <a:sym typeface="Arial"/>
              </a:rPr>
              <a:t>PROJECT FLOW</a:t>
            </a:r>
            <a:endParaRPr lang="en-IN" sz="5200" b="1" dirty="0"/>
          </a:p>
        </p:txBody>
      </p:sp>
      <p:graphicFrame>
        <p:nvGraphicFramePr>
          <p:cNvPr id="5" name="Text Placeholder 2">
            <a:extLst>
              <a:ext uri="{FF2B5EF4-FFF2-40B4-BE49-F238E27FC236}">
                <a16:creationId xmlns:a16="http://schemas.microsoft.com/office/drawing/2014/main" xmlns="" id="{7EE8DAB9-1A1F-4A3B-A73D-7E7E2404412A}"/>
              </a:ext>
            </a:extLst>
          </p:cNvPr>
          <p:cNvGraphicFramePr/>
          <p:nvPr>
            <p:extLst>
              <p:ext uri="{D42A27DB-BD31-4B8C-83A1-F6EECF244321}">
                <p14:modId xmlns:p14="http://schemas.microsoft.com/office/powerpoint/2010/main" val="82787203"/>
              </p:ext>
            </p:extLst>
          </p:nvPr>
        </p:nvGraphicFramePr>
        <p:xfrm>
          <a:off x="831850" y="1085850"/>
          <a:ext cx="10515600" cy="5385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02350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6FAFA1-E767-AB41-AAB8-F47B9669D44A}"/>
              </a:ext>
            </a:extLst>
          </p:cNvPr>
          <p:cNvSpPr>
            <a:spLocks noGrp="1"/>
          </p:cNvSpPr>
          <p:nvPr>
            <p:ph type="title"/>
          </p:nvPr>
        </p:nvSpPr>
        <p:spPr>
          <a:xfrm>
            <a:off x="695926" y="263998"/>
            <a:ext cx="10515600" cy="1157029"/>
          </a:xfrm>
        </p:spPr>
        <p:txBody>
          <a:bodyPr>
            <a:normAutofit/>
          </a:bodyPr>
          <a:lstStyle/>
          <a:p>
            <a:r>
              <a:rPr lang="en-US" sz="5200" b="1" dirty="0"/>
              <a:t>MODEL BUILDING </a:t>
            </a:r>
          </a:p>
        </p:txBody>
      </p:sp>
      <p:graphicFrame>
        <p:nvGraphicFramePr>
          <p:cNvPr id="5" name="Text Placeholder 2">
            <a:extLst>
              <a:ext uri="{FF2B5EF4-FFF2-40B4-BE49-F238E27FC236}">
                <a16:creationId xmlns:a16="http://schemas.microsoft.com/office/drawing/2014/main" xmlns="" id="{6CCDE9EA-BF74-47F2-976A-55E31DB3B687}"/>
              </a:ext>
            </a:extLst>
          </p:cNvPr>
          <p:cNvGraphicFramePr/>
          <p:nvPr>
            <p:extLst>
              <p:ext uri="{D42A27DB-BD31-4B8C-83A1-F6EECF244321}">
                <p14:modId xmlns:p14="http://schemas.microsoft.com/office/powerpoint/2010/main" val="3053014606"/>
              </p:ext>
            </p:extLst>
          </p:nvPr>
        </p:nvGraphicFramePr>
        <p:xfrm>
          <a:off x="831850" y="1421027"/>
          <a:ext cx="10515600" cy="46686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706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xmlns=""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xmlns=""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xmlns=""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xmlns=""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1AFCBE9-6C48-D646-A8E4-6882E64FCD5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PREDICTED OUTPUT</a:t>
            </a:r>
          </a:p>
        </p:txBody>
      </p:sp>
      <p:sp>
        <p:nvSpPr>
          <p:cNvPr id="3" name="Text Placeholder 2">
            <a:extLst>
              <a:ext uri="{FF2B5EF4-FFF2-40B4-BE49-F238E27FC236}">
                <a16:creationId xmlns:a16="http://schemas.microsoft.com/office/drawing/2014/main" xmlns="" id="{4E2554F6-076F-0D4E-8134-A419D86A90A5}"/>
              </a:ext>
            </a:extLst>
          </p:cNvPr>
          <p:cNvSpPr>
            <a:spLocks noGrp="1"/>
          </p:cNvSpPr>
          <p:nvPr>
            <p:ph type="body" idx="1"/>
          </p:nvPr>
        </p:nvSpPr>
        <p:spPr>
          <a:xfrm>
            <a:off x="8572499" y="390832"/>
            <a:ext cx="3233585" cy="873612"/>
          </a:xfrm>
        </p:spPr>
        <p:txBody>
          <a:bodyPr vert="horz" lIns="91440" tIns="45720" rIns="91440" bIns="45720" rtlCol="0" anchor="ctr">
            <a:normAutofit/>
          </a:bodyPr>
          <a:lstStyle/>
          <a:p>
            <a:endParaRPr lang="en-US" sz="2000" kern="1200">
              <a:solidFill>
                <a:srgbClr val="FFFFFF"/>
              </a:solidFill>
              <a:latin typeface="+mn-lt"/>
              <a:ea typeface="+mn-ea"/>
              <a:cs typeface="+mn-cs"/>
            </a:endParaRPr>
          </a:p>
        </p:txBody>
      </p:sp>
      <p:pic>
        <p:nvPicPr>
          <p:cNvPr id="5" name="Picture 4" descr="A picture containing table&#10;&#10;Description automatically generated">
            <a:extLst>
              <a:ext uri="{FF2B5EF4-FFF2-40B4-BE49-F238E27FC236}">
                <a16:creationId xmlns:a16="http://schemas.microsoft.com/office/drawing/2014/main" xmlns="" id="{43AF0D72-48DA-A648-B3AF-DCCFFEFB2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74310"/>
            <a:ext cx="12191999" cy="5283690"/>
          </a:xfrm>
          <a:prstGeom prst="rect">
            <a:avLst/>
          </a:prstGeom>
        </p:spPr>
      </p:pic>
    </p:spTree>
    <p:extLst>
      <p:ext uri="{BB962C8B-B14F-4D97-AF65-F5344CB8AC3E}">
        <p14:creationId xmlns:p14="http://schemas.microsoft.com/office/powerpoint/2010/main" val="896766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9">
            <a:extLst>
              <a:ext uri="{FF2B5EF4-FFF2-40B4-BE49-F238E27FC236}">
                <a16:creationId xmlns:a16="http://schemas.microsoft.com/office/drawing/2014/main" xmlns="" id="{7905BA41-EE6E-4F80-8636-447F22DD72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E924AA4C-349F-4836-9412-CF171E4A0289}"/>
              </a:ext>
            </a:extLst>
          </p:cNvPr>
          <p:cNvSpPr>
            <a:spLocks noGrp="1"/>
          </p:cNvSpPr>
          <p:nvPr>
            <p:ph type="ctrTitle"/>
          </p:nvPr>
        </p:nvSpPr>
        <p:spPr>
          <a:xfrm>
            <a:off x="1848465" y="3298722"/>
            <a:ext cx="8495070" cy="1784402"/>
          </a:xfrm>
        </p:spPr>
        <p:txBody>
          <a:bodyPr anchor="b">
            <a:normAutofit/>
          </a:bodyPr>
          <a:lstStyle/>
          <a:p>
            <a:r>
              <a:rPr lang="en-US">
                <a:solidFill>
                  <a:srgbClr val="FFFFFF"/>
                </a:solidFill>
              </a:rPr>
              <a:t>THANK YOU</a:t>
            </a:r>
            <a:endParaRPr lang="en-IN">
              <a:solidFill>
                <a:srgbClr val="FFFFFF"/>
              </a:solidFill>
            </a:endParaRPr>
          </a:p>
        </p:txBody>
      </p:sp>
      <p:sp>
        <p:nvSpPr>
          <p:cNvPr id="3" name="Subtitle 2">
            <a:extLst>
              <a:ext uri="{FF2B5EF4-FFF2-40B4-BE49-F238E27FC236}">
                <a16:creationId xmlns:a16="http://schemas.microsoft.com/office/drawing/2014/main" xmlns="" id="{746A8261-311A-44B4-A0A1-4D4B5F5A168D}"/>
              </a:ext>
            </a:extLst>
          </p:cNvPr>
          <p:cNvSpPr>
            <a:spLocks noGrp="1"/>
          </p:cNvSpPr>
          <p:nvPr>
            <p:ph type="subTitle" idx="1"/>
          </p:nvPr>
        </p:nvSpPr>
        <p:spPr>
          <a:xfrm>
            <a:off x="1848465" y="5258851"/>
            <a:ext cx="8495070" cy="904005"/>
          </a:xfrm>
        </p:spPr>
        <p:txBody>
          <a:bodyPr>
            <a:normAutofit/>
          </a:bodyPr>
          <a:lstStyle/>
          <a:p>
            <a:endParaRPr lang="en-IN">
              <a:solidFill>
                <a:srgbClr val="FFFFFF"/>
              </a:solidFill>
            </a:endParaRPr>
          </a:p>
        </p:txBody>
      </p:sp>
      <p:sp>
        <p:nvSpPr>
          <p:cNvPr id="40" name="Oval 11">
            <a:extLst>
              <a:ext uri="{FF2B5EF4-FFF2-40B4-BE49-F238E27FC236}">
                <a16:creationId xmlns:a16="http://schemas.microsoft.com/office/drawing/2014/main" xmlns="" id="{CD7549B2-EE05-4558-8C64-AC46755F2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1" name="Graphic 6" descr="Handshake">
            <a:extLst>
              <a:ext uri="{FF2B5EF4-FFF2-40B4-BE49-F238E27FC236}">
                <a16:creationId xmlns:a16="http://schemas.microsoft.com/office/drawing/2014/main" xmlns="" id="{DDDE110E-717D-462C-AF94-F7B94C897F2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1958806449"/>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
  <TotalTime>94</TotalTime>
  <Words>226</Words>
  <Application>Microsoft Office PowerPoint</Application>
  <PresentationFormat>Custom</PresentationFormat>
  <Paragraphs>33</Paragraphs>
  <Slides>7</Slides>
  <Notes>0</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Office Theme</vt:lpstr>
      <vt:lpstr>Ion</vt:lpstr>
      <vt:lpstr>MEDICINES &amp; SIDE EFFECT ANALYSIS</vt:lpstr>
      <vt:lpstr>BUSINESS PROBLEM</vt:lpstr>
      <vt:lpstr>DATA SET DETAILS</vt:lpstr>
      <vt:lpstr>PROJECT FLOW</vt:lpstr>
      <vt:lpstr>MODEL BUILDING </vt:lpstr>
      <vt:lpstr>PREDICTED OUTPUT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MEDICINES &amp; SIDE EFFECT ANALYSIS</dc:title>
  <dc:creator>lokesh putta</dc:creator>
  <cp:lastModifiedBy>Windows User</cp:lastModifiedBy>
  <cp:revision>5</cp:revision>
  <dcterms:created xsi:type="dcterms:W3CDTF">2021-06-01T14:23:51Z</dcterms:created>
  <dcterms:modified xsi:type="dcterms:W3CDTF">2021-06-02T12:37:17Z</dcterms:modified>
</cp:coreProperties>
</file>