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5" r:id="rId1"/>
  </p:sldMasterIdLst>
  <p:notesMasterIdLst>
    <p:notesMasterId r:id="rId29"/>
  </p:notesMasterIdLst>
  <p:sldIdLst>
    <p:sldId id="309" r:id="rId2"/>
    <p:sldId id="257" r:id="rId3"/>
    <p:sldId id="272" r:id="rId4"/>
    <p:sldId id="293" r:id="rId5"/>
    <p:sldId id="294" r:id="rId6"/>
    <p:sldId id="295" r:id="rId7"/>
    <p:sldId id="296" r:id="rId8"/>
    <p:sldId id="297" r:id="rId9"/>
    <p:sldId id="304" r:id="rId10"/>
    <p:sldId id="298" r:id="rId11"/>
    <p:sldId id="305" r:id="rId12"/>
    <p:sldId id="274" r:id="rId13"/>
    <p:sldId id="275" r:id="rId14"/>
    <p:sldId id="279" r:id="rId15"/>
    <p:sldId id="278" r:id="rId16"/>
    <p:sldId id="299" r:id="rId17"/>
    <p:sldId id="300" r:id="rId18"/>
    <p:sldId id="301" r:id="rId19"/>
    <p:sldId id="302" r:id="rId20"/>
    <p:sldId id="303" r:id="rId21"/>
    <p:sldId id="306" r:id="rId22"/>
    <p:sldId id="307" r:id="rId23"/>
    <p:sldId id="308" r:id="rId24"/>
    <p:sldId id="311" r:id="rId25"/>
    <p:sldId id="312" r:id="rId26"/>
    <p:sldId id="313" r:id="rId27"/>
    <p:sldId id="314" r:id="rId28"/>
  </p:sldIdLst>
  <p:sldSz cx="9144000" cy="6858000" type="screen4x3"/>
  <p:notesSz cx="6858000" cy="9144000"/>
  <p:embeddedFontLst>
    <p:embeddedFont>
      <p:font typeface="Source Code Pro" charset="0"/>
      <p:regular r:id="rId30"/>
      <p:bold r:id="rId31"/>
      <p:italic r:id="rId32"/>
      <p:boldItalic r:id="rId33"/>
    </p:embeddedFont>
    <p:embeddedFont>
      <p:font typeface="Calibri" pitchFamily="34" charset="0"/>
      <p:regular r:id="rId34"/>
      <p:bold r:id="rId35"/>
      <p:italic r:id="rId36"/>
      <p:boldItalic r:id="rId37"/>
    </p:embeddedFont>
    <p:embeddedFont>
      <p:font typeface="Wingdings 3" pitchFamily="18" charset="2"/>
      <p:regular r:id="rId38"/>
    </p:embeddedFont>
    <p:embeddedFont>
      <p:font typeface="Century Gothic" pitchFamily="34" charset="0"/>
      <p:regular r:id="rId39"/>
      <p:bold r:id="rId40"/>
      <p:italic r:id="rId41"/>
      <p:boldItalic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Y4CWZRj8BxPFB/zZUvMeKU8R/f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kesh putta" initials="lp" lastIdx="1" clrIdx="0">
    <p:extLst>
      <p:ext uri="{19B8F6BF-5375-455C-9EA6-DF929625EA0E}">
        <p15:presenceInfo xmlns:p15="http://schemas.microsoft.com/office/powerpoint/2012/main" xmlns="" userId="b8b00fcc9d7800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95441-67F0-AC4F-B400-BC38E0003667}" v="6" dt="2021-07-02T13:2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57"/>
  </p:normalViewPr>
  <p:slideViewPr>
    <p:cSldViewPr snapToGrid="0">
      <p:cViewPr>
        <p:scale>
          <a:sx n="76" d="100"/>
          <a:sy n="76" d="100"/>
        </p:scale>
        <p:origin x="-1350"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24.svg"/><Relationship Id="rId1" Type="http://schemas.openxmlformats.org/officeDocument/2006/relationships/image" Target="../media/image16.png"/><Relationship Id="rId6" Type="http://schemas.openxmlformats.org/officeDocument/2006/relationships/image" Target="../media/image28.svg"/><Relationship Id="rId5" Type="http://schemas.openxmlformats.org/officeDocument/2006/relationships/image" Target="../media/image18.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91DDCD-C438-4E2F-AC91-A1457A4EAF30}"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D8E00E01-957B-4619-99F4-08B409E05F6F}">
      <dgm:prSet/>
      <dgm:spPr/>
      <dgm:t>
        <a:bodyPr/>
        <a:lstStyle/>
        <a:p>
          <a:pPr>
            <a:lnSpc>
              <a:spcPct val="100000"/>
            </a:lnSpc>
            <a:defRPr cap="all"/>
          </a:pPr>
          <a:r>
            <a:rPr lang="en-US" dirty="0"/>
            <a:t>Step-1 : Data set details collection </a:t>
          </a:r>
        </a:p>
      </dgm:t>
    </dgm:pt>
    <dgm:pt modelId="{9A1D6B77-220D-41C1-82F5-DF1542F49F9A}" type="parTrans" cxnId="{A830813F-5967-4067-84D3-4F74CA28EC55}">
      <dgm:prSet/>
      <dgm:spPr/>
      <dgm:t>
        <a:bodyPr/>
        <a:lstStyle/>
        <a:p>
          <a:endParaRPr lang="en-US"/>
        </a:p>
      </dgm:t>
    </dgm:pt>
    <dgm:pt modelId="{6B7594E9-2367-4AB0-94FD-B969BB67D326}" type="sibTrans" cxnId="{A830813F-5967-4067-84D3-4F74CA28EC55}">
      <dgm:prSet/>
      <dgm:spPr/>
      <dgm:t>
        <a:bodyPr/>
        <a:lstStyle/>
        <a:p>
          <a:endParaRPr lang="en-US"/>
        </a:p>
      </dgm:t>
    </dgm:pt>
    <dgm:pt modelId="{2CEC629C-3251-47E5-BA4C-05268078D1BC}">
      <dgm:prSet/>
      <dgm:spPr/>
      <dgm:t>
        <a:bodyPr/>
        <a:lstStyle/>
        <a:p>
          <a:pPr>
            <a:lnSpc>
              <a:spcPct val="100000"/>
            </a:lnSpc>
            <a:defRPr cap="all"/>
          </a:pPr>
          <a:r>
            <a:rPr lang="en-US" dirty="0"/>
            <a:t>Step-2 : Data cleaning </a:t>
          </a:r>
        </a:p>
      </dgm:t>
    </dgm:pt>
    <dgm:pt modelId="{425968D4-243D-4354-8641-287878EF65CB}" type="parTrans" cxnId="{533FAC86-E310-4465-8FC9-5AF58CC9A745}">
      <dgm:prSet/>
      <dgm:spPr/>
      <dgm:t>
        <a:bodyPr/>
        <a:lstStyle/>
        <a:p>
          <a:endParaRPr lang="en-US"/>
        </a:p>
      </dgm:t>
    </dgm:pt>
    <dgm:pt modelId="{758AF013-98D3-4E02-BAEA-58BBD5B9948C}" type="sibTrans" cxnId="{533FAC86-E310-4465-8FC9-5AF58CC9A745}">
      <dgm:prSet/>
      <dgm:spPr/>
      <dgm:t>
        <a:bodyPr/>
        <a:lstStyle/>
        <a:p>
          <a:endParaRPr lang="en-US"/>
        </a:p>
      </dgm:t>
    </dgm:pt>
    <dgm:pt modelId="{3C94EAC5-B9B3-46B7-A4DE-0B9A92FF2A51}">
      <dgm:prSet/>
      <dgm:spPr/>
      <dgm:t>
        <a:bodyPr/>
        <a:lstStyle/>
        <a:p>
          <a:pPr>
            <a:lnSpc>
              <a:spcPct val="100000"/>
            </a:lnSpc>
            <a:defRPr cap="all"/>
          </a:pPr>
          <a:r>
            <a:rPr lang="en-US" dirty="0"/>
            <a:t>Step-3 : EDA phase</a:t>
          </a:r>
        </a:p>
      </dgm:t>
    </dgm:pt>
    <dgm:pt modelId="{3D7B73FB-D0DF-4F6A-A6AD-31CF95D82025}" type="parTrans" cxnId="{0946205C-A0EB-499C-BFE6-579C027C03C1}">
      <dgm:prSet/>
      <dgm:spPr/>
      <dgm:t>
        <a:bodyPr/>
        <a:lstStyle/>
        <a:p>
          <a:endParaRPr lang="en-US"/>
        </a:p>
      </dgm:t>
    </dgm:pt>
    <dgm:pt modelId="{286908CB-2CF9-4104-B964-B38AD3388DC8}" type="sibTrans" cxnId="{0946205C-A0EB-499C-BFE6-579C027C03C1}">
      <dgm:prSet/>
      <dgm:spPr/>
      <dgm:t>
        <a:bodyPr/>
        <a:lstStyle/>
        <a:p>
          <a:endParaRPr lang="en-US"/>
        </a:p>
      </dgm:t>
    </dgm:pt>
    <dgm:pt modelId="{10480BCF-8C2E-4E96-906D-6A25BA0C0055}">
      <dgm:prSet/>
      <dgm:spPr/>
      <dgm:t>
        <a:bodyPr/>
        <a:lstStyle/>
        <a:p>
          <a:pPr>
            <a:lnSpc>
              <a:spcPct val="100000"/>
            </a:lnSpc>
            <a:defRPr cap="all"/>
          </a:pPr>
          <a:r>
            <a:rPr lang="en-US" dirty="0"/>
            <a:t>Step-4 : Models Building(Build as many as u can)</a:t>
          </a:r>
        </a:p>
      </dgm:t>
    </dgm:pt>
    <dgm:pt modelId="{0A56BF7F-139E-4854-9742-2562DB0E2E3D}" type="parTrans" cxnId="{FA441C76-0490-48BE-B224-06F6FF306E5F}">
      <dgm:prSet/>
      <dgm:spPr/>
      <dgm:t>
        <a:bodyPr/>
        <a:lstStyle/>
        <a:p>
          <a:endParaRPr lang="en-US"/>
        </a:p>
      </dgm:t>
    </dgm:pt>
    <dgm:pt modelId="{29A67B58-5E69-4BC3-96DB-A38B1410DEE6}" type="sibTrans" cxnId="{FA441C76-0490-48BE-B224-06F6FF306E5F}">
      <dgm:prSet/>
      <dgm:spPr/>
      <dgm:t>
        <a:bodyPr/>
        <a:lstStyle/>
        <a:p>
          <a:endParaRPr lang="en-US"/>
        </a:p>
      </dgm:t>
    </dgm:pt>
    <dgm:pt modelId="{AB2A77E3-E20E-44D1-B2A3-B251904F5C31}">
      <dgm:prSet/>
      <dgm:spPr/>
      <dgm:t>
        <a:bodyPr/>
        <a:lstStyle/>
        <a:p>
          <a:pPr>
            <a:lnSpc>
              <a:spcPct val="100000"/>
            </a:lnSpc>
          </a:pPr>
          <a:endParaRPr lang="en-US"/>
        </a:p>
      </dgm:t>
    </dgm:pt>
    <dgm:pt modelId="{9ACA843E-08D1-41D1-8B51-7FF7C45C9653}" type="parTrans" cxnId="{B2CA5552-68EF-4B36-B495-E72497AD5E8C}">
      <dgm:prSet/>
      <dgm:spPr/>
      <dgm:t>
        <a:bodyPr/>
        <a:lstStyle/>
        <a:p>
          <a:endParaRPr lang="en-US"/>
        </a:p>
      </dgm:t>
    </dgm:pt>
    <dgm:pt modelId="{6BC31F7B-754B-4523-B9EF-29C1D652F36E}" type="sibTrans" cxnId="{B2CA5552-68EF-4B36-B495-E72497AD5E8C}">
      <dgm:prSet/>
      <dgm:spPr/>
      <dgm:t>
        <a:bodyPr/>
        <a:lstStyle/>
        <a:p>
          <a:endParaRPr lang="en-US"/>
        </a:p>
      </dgm:t>
    </dgm:pt>
    <dgm:pt modelId="{0023AF4C-8C37-4627-9D64-2997474287F3}">
      <dgm:prSet/>
      <dgm:spPr/>
      <dgm:t>
        <a:bodyPr/>
        <a:lstStyle/>
        <a:p>
          <a:pPr>
            <a:lnSpc>
              <a:spcPct val="100000"/>
            </a:lnSpc>
            <a:defRPr cap="all"/>
          </a:pPr>
          <a:r>
            <a:rPr lang="en-US" dirty="0"/>
            <a:t>Step-5 : Finalize best model.</a:t>
          </a:r>
        </a:p>
      </dgm:t>
    </dgm:pt>
    <dgm:pt modelId="{C2ACECA2-4BD3-4743-BB2E-E9F67D712498}" type="parTrans" cxnId="{0358FD31-5974-4D1A-92EC-78BC9D8E9CB1}">
      <dgm:prSet/>
      <dgm:spPr/>
      <dgm:t>
        <a:bodyPr/>
        <a:lstStyle/>
        <a:p>
          <a:endParaRPr lang="en-US"/>
        </a:p>
      </dgm:t>
    </dgm:pt>
    <dgm:pt modelId="{60918C4A-6925-4AEE-8C18-21537AF1563F}" type="sibTrans" cxnId="{0358FD31-5974-4D1A-92EC-78BC9D8E9CB1}">
      <dgm:prSet/>
      <dgm:spPr/>
      <dgm:t>
        <a:bodyPr/>
        <a:lstStyle/>
        <a:p>
          <a:endParaRPr lang="en-US"/>
        </a:p>
      </dgm:t>
    </dgm:pt>
    <dgm:pt modelId="{A21F975F-8862-40AC-B346-EB3B578663B3}">
      <dgm:prSet/>
      <dgm:spPr/>
      <dgm:t>
        <a:bodyPr/>
        <a:lstStyle/>
        <a:p>
          <a:pPr>
            <a:lnSpc>
              <a:spcPct val="100000"/>
            </a:lnSpc>
            <a:defRPr cap="all"/>
          </a:pPr>
          <a:r>
            <a:rPr lang="en-US"/>
            <a:t>Step-6 : Compare actual and predicted values.</a:t>
          </a:r>
        </a:p>
      </dgm:t>
    </dgm:pt>
    <dgm:pt modelId="{7429EF44-802D-454F-8543-5431F3A4A63C}" type="parTrans" cxnId="{D3D0326C-EBA3-4A6C-A96F-72141502F6E8}">
      <dgm:prSet/>
      <dgm:spPr/>
      <dgm:t>
        <a:bodyPr/>
        <a:lstStyle/>
        <a:p>
          <a:endParaRPr lang="en-US"/>
        </a:p>
      </dgm:t>
    </dgm:pt>
    <dgm:pt modelId="{1821E302-D211-42D7-93F8-497C8D709189}" type="sibTrans" cxnId="{D3D0326C-EBA3-4A6C-A96F-72141502F6E8}">
      <dgm:prSet/>
      <dgm:spPr/>
      <dgm:t>
        <a:bodyPr/>
        <a:lstStyle/>
        <a:p>
          <a:endParaRPr lang="en-US"/>
        </a:p>
      </dgm:t>
    </dgm:pt>
    <dgm:pt modelId="{075D7F10-EBA8-4D31-96FF-3F7E9AAE33F3}">
      <dgm:prSet/>
      <dgm:spPr/>
      <dgm:t>
        <a:bodyPr/>
        <a:lstStyle/>
        <a:p>
          <a:pPr>
            <a:lnSpc>
              <a:spcPct val="100000"/>
            </a:lnSpc>
            <a:defRPr cap="all"/>
          </a:pPr>
          <a:r>
            <a:rPr lang="en-US" dirty="0"/>
            <a:t>Step-7 : Deploy the finalized model and draw insights for that.(USING FLASK)</a:t>
          </a:r>
        </a:p>
      </dgm:t>
    </dgm:pt>
    <dgm:pt modelId="{DC3629F0-641B-44AC-AF43-88D8A88042DD}" type="parTrans" cxnId="{4F221097-588C-4003-B8D3-0D9F7D43E18D}">
      <dgm:prSet/>
      <dgm:spPr/>
      <dgm:t>
        <a:bodyPr/>
        <a:lstStyle/>
        <a:p>
          <a:endParaRPr lang="en-US"/>
        </a:p>
      </dgm:t>
    </dgm:pt>
    <dgm:pt modelId="{B54113A0-4906-4B5E-A95D-9823A099A909}" type="sibTrans" cxnId="{4F221097-588C-4003-B8D3-0D9F7D43E18D}">
      <dgm:prSet/>
      <dgm:spPr/>
      <dgm:t>
        <a:bodyPr/>
        <a:lstStyle/>
        <a:p>
          <a:endParaRPr lang="en-US"/>
        </a:p>
      </dgm:t>
    </dgm:pt>
    <dgm:pt modelId="{103E35C9-6D46-47F7-8786-53FA54A2DBEC}" type="pres">
      <dgm:prSet presAssocID="{E291DDCD-C438-4E2F-AC91-A1457A4EAF30}" presName="root" presStyleCnt="0">
        <dgm:presLayoutVars>
          <dgm:dir/>
          <dgm:resizeHandles val="exact"/>
        </dgm:presLayoutVars>
      </dgm:prSet>
      <dgm:spPr/>
      <dgm:t>
        <a:bodyPr/>
        <a:lstStyle/>
        <a:p>
          <a:endParaRPr lang="en-US"/>
        </a:p>
      </dgm:t>
    </dgm:pt>
    <dgm:pt modelId="{03FD3D41-57EC-4609-81F7-75ABEF8C542F}" type="pres">
      <dgm:prSet presAssocID="{D8E00E01-957B-4619-99F4-08B409E05F6F}" presName="compNode" presStyleCnt="0"/>
      <dgm:spPr/>
    </dgm:pt>
    <dgm:pt modelId="{37C399FA-B8C2-48E8-A89B-6E7CFFDFA40F}" type="pres">
      <dgm:prSet presAssocID="{D8E00E01-957B-4619-99F4-08B409E05F6F}" presName="iconBgRect" presStyleLbl="bgShp" presStyleIdx="0" presStyleCnt="7"/>
      <dgm:spPr>
        <a:prstGeom prst="round2DiagRect">
          <a:avLst>
            <a:gd name="adj1" fmla="val 29727"/>
            <a:gd name="adj2" fmla="val 0"/>
          </a:avLst>
        </a:prstGeom>
      </dgm:spPr>
    </dgm:pt>
    <dgm:pt modelId="{2C8AFB04-A229-452D-868C-BD65342C0944}" type="pres">
      <dgm:prSet presAssocID="{D8E00E01-957B-4619-99F4-08B409E05F6F}"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Table"/>
        </a:ext>
      </dgm:extLst>
    </dgm:pt>
    <dgm:pt modelId="{C55C7FF8-6166-4F8D-B2CB-744E20BF8F4C}" type="pres">
      <dgm:prSet presAssocID="{D8E00E01-957B-4619-99F4-08B409E05F6F}" presName="spaceRect" presStyleCnt="0"/>
      <dgm:spPr/>
    </dgm:pt>
    <dgm:pt modelId="{8B625F9D-BED3-40F7-97F6-AC7B254A4B83}" type="pres">
      <dgm:prSet presAssocID="{D8E00E01-957B-4619-99F4-08B409E05F6F}" presName="textRect" presStyleLbl="revTx" presStyleIdx="0" presStyleCnt="7">
        <dgm:presLayoutVars>
          <dgm:chMax val="1"/>
          <dgm:chPref val="1"/>
        </dgm:presLayoutVars>
      </dgm:prSet>
      <dgm:spPr/>
      <dgm:t>
        <a:bodyPr/>
        <a:lstStyle/>
        <a:p>
          <a:endParaRPr lang="en-US"/>
        </a:p>
      </dgm:t>
    </dgm:pt>
    <dgm:pt modelId="{E6A881CF-3E88-4F0B-B19A-2FFD080A7CEA}" type="pres">
      <dgm:prSet presAssocID="{6B7594E9-2367-4AB0-94FD-B969BB67D326}" presName="sibTrans" presStyleCnt="0"/>
      <dgm:spPr/>
    </dgm:pt>
    <dgm:pt modelId="{2B67D657-24FD-446D-93A6-8FC5DC6DF7CE}" type="pres">
      <dgm:prSet presAssocID="{2CEC629C-3251-47E5-BA4C-05268078D1BC}" presName="compNode" presStyleCnt="0"/>
      <dgm:spPr/>
    </dgm:pt>
    <dgm:pt modelId="{85786DA6-A4E9-4596-9165-2075FEE2B7D9}" type="pres">
      <dgm:prSet presAssocID="{2CEC629C-3251-47E5-BA4C-05268078D1BC}" presName="iconBgRect" presStyleLbl="bgShp" presStyleIdx="1" presStyleCnt="7"/>
      <dgm:spPr>
        <a:prstGeom prst="round2DiagRect">
          <a:avLst>
            <a:gd name="adj1" fmla="val 29727"/>
            <a:gd name="adj2" fmla="val 0"/>
          </a:avLst>
        </a:prstGeom>
      </dgm:spPr>
    </dgm:pt>
    <dgm:pt modelId="{A03ABA39-4C4E-499A-8033-9032005F5513}" type="pres">
      <dgm:prSet presAssocID="{2CEC629C-3251-47E5-BA4C-05268078D1BC}"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Mop and bucket"/>
        </a:ext>
      </dgm:extLst>
    </dgm:pt>
    <dgm:pt modelId="{B8A8E295-6C33-4522-B8B4-645F2A79C617}" type="pres">
      <dgm:prSet presAssocID="{2CEC629C-3251-47E5-BA4C-05268078D1BC}" presName="spaceRect" presStyleCnt="0"/>
      <dgm:spPr/>
    </dgm:pt>
    <dgm:pt modelId="{E638816B-AD76-424D-B5C6-C6FFE0C1EE47}" type="pres">
      <dgm:prSet presAssocID="{2CEC629C-3251-47E5-BA4C-05268078D1BC}" presName="textRect" presStyleLbl="revTx" presStyleIdx="1" presStyleCnt="7">
        <dgm:presLayoutVars>
          <dgm:chMax val="1"/>
          <dgm:chPref val="1"/>
        </dgm:presLayoutVars>
      </dgm:prSet>
      <dgm:spPr/>
      <dgm:t>
        <a:bodyPr/>
        <a:lstStyle/>
        <a:p>
          <a:endParaRPr lang="en-US"/>
        </a:p>
      </dgm:t>
    </dgm:pt>
    <dgm:pt modelId="{9A584E40-4F57-47D8-9F74-AEDF4A6B0AA3}" type="pres">
      <dgm:prSet presAssocID="{758AF013-98D3-4E02-BAEA-58BBD5B9948C}" presName="sibTrans" presStyleCnt="0"/>
      <dgm:spPr/>
    </dgm:pt>
    <dgm:pt modelId="{A1846706-00C0-42A4-8F9B-787CE92128EE}" type="pres">
      <dgm:prSet presAssocID="{3C94EAC5-B9B3-46B7-A4DE-0B9A92FF2A51}" presName="compNode" presStyleCnt="0"/>
      <dgm:spPr/>
    </dgm:pt>
    <dgm:pt modelId="{5DF04D4F-9607-4FE0-B6D2-4452CE115C65}" type="pres">
      <dgm:prSet presAssocID="{3C94EAC5-B9B3-46B7-A4DE-0B9A92FF2A51}" presName="iconBgRect" presStyleLbl="bgShp" presStyleIdx="2" presStyleCnt="7"/>
      <dgm:spPr>
        <a:prstGeom prst="round2DiagRect">
          <a:avLst>
            <a:gd name="adj1" fmla="val 29727"/>
            <a:gd name="adj2" fmla="val 0"/>
          </a:avLst>
        </a:prstGeom>
      </dgm:spPr>
    </dgm:pt>
    <dgm:pt modelId="{E176C1C5-22FB-46B9-8E25-8850C384AA0D}" type="pres">
      <dgm:prSet presAssocID="{3C94EAC5-B9B3-46B7-A4DE-0B9A92FF2A51}"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Presentation with Checklist"/>
        </a:ext>
      </dgm:extLst>
    </dgm:pt>
    <dgm:pt modelId="{18CE48F2-4F90-4CD8-8426-BCD984A006DC}" type="pres">
      <dgm:prSet presAssocID="{3C94EAC5-B9B3-46B7-A4DE-0B9A92FF2A51}" presName="spaceRect" presStyleCnt="0"/>
      <dgm:spPr/>
    </dgm:pt>
    <dgm:pt modelId="{31552AA9-147B-4ED0-9478-01027E9B674B}" type="pres">
      <dgm:prSet presAssocID="{3C94EAC5-B9B3-46B7-A4DE-0B9A92FF2A51}" presName="textRect" presStyleLbl="revTx" presStyleIdx="2" presStyleCnt="7">
        <dgm:presLayoutVars>
          <dgm:chMax val="1"/>
          <dgm:chPref val="1"/>
        </dgm:presLayoutVars>
      </dgm:prSet>
      <dgm:spPr/>
      <dgm:t>
        <a:bodyPr/>
        <a:lstStyle/>
        <a:p>
          <a:endParaRPr lang="en-US"/>
        </a:p>
      </dgm:t>
    </dgm:pt>
    <dgm:pt modelId="{FB27AE1F-7213-4207-85A8-E6CE37A1FC83}" type="pres">
      <dgm:prSet presAssocID="{286908CB-2CF9-4104-B964-B38AD3388DC8}" presName="sibTrans" presStyleCnt="0"/>
      <dgm:spPr/>
    </dgm:pt>
    <dgm:pt modelId="{BC3E5C63-2D42-41A8-A653-36A7A85D182D}" type="pres">
      <dgm:prSet presAssocID="{10480BCF-8C2E-4E96-906D-6A25BA0C0055}" presName="compNode" presStyleCnt="0"/>
      <dgm:spPr/>
    </dgm:pt>
    <dgm:pt modelId="{65DFAEC6-CA1B-4C88-BFC6-2BCC6BBAB0C6}" type="pres">
      <dgm:prSet presAssocID="{10480BCF-8C2E-4E96-906D-6A25BA0C0055}" presName="iconBgRect" presStyleLbl="bgShp" presStyleIdx="3" presStyleCnt="7"/>
      <dgm:spPr>
        <a:prstGeom prst="round2DiagRect">
          <a:avLst>
            <a:gd name="adj1" fmla="val 29727"/>
            <a:gd name="adj2" fmla="val 0"/>
          </a:avLst>
        </a:prstGeom>
      </dgm:spPr>
    </dgm:pt>
    <dgm:pt modelId="{DD9E3346-B179-44AD-BCA1-8FE41531A089}" type="pres">
      <dgm:prSet presAssocID="{10480BCF-8C2E-4E96-906D-6A25BA0C005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Cheers"/>
        </a:ext>
      </dgm:extLst>
    </dgm:pt>
    <dgm:pt modelId="{B3CC6C89-F189-465A-B64C-B582AE05FDD3}" type="pres">
      <dgm:prSet presAssocID="{10480BCF-8C2E-4E96-906D-6A25BA0C0055}" presName="spaceRect" presStyleCnt="0"/>
      <dgm:spPr/>
    </dgm:pt>
    <dgm:pt modelId="{762300D3-F5C5-4105-A5E7-40E1752FA84F}" type="pres">
      <dgm:prSet presAssocID="{10480BCF-8C2E-4E96-906D-6A25BA0C0055}" presName="textRect" presStyleLbl="revTx" presStyleIdx="3" presStyleCnt="7">
        <dgm:presLayoutVars>
          <dgm:chMax val="1"/>
          <dgm:chPref val="1"/>
        </dgm:presLayoutVars>
      </dgm:prSet>
      <dgm:spPr/>
      <dgm:t>
        <a:bodyPr/>
        <a:lstStyle/>
        <a:p>
          <a:endParaRPr lang="en-US"/>
        </a:p>
      </dgm:t>
    </dgm:pt>
    <dgm:pt modelId="{A0A9AC51-31E5-4EB2-BB1F-8DEE35632D89}" type="pres">
      <dgm:prSet presAssocID="{29A67B58-5E69-4BC3-96DB-A38B1410DEE6}" presName="sibTrans" presStyleCnt="0"/>
      <dgm:spPr/>
    </dgm:pt>
    <dgm:pt modelId="{A4EECB76-DF64-439D-AB3D-8AF1677AA720}" type="pres">
      <dgm:prSet presAssocID="{0023AF4C-8C37-4627-9D64-2997474287F3}" presName="compNode" presStyleCnt="0"/>
      <dgm:spPr/>
    </dgm:pt>
    <dgm:pt modelId="{55E72181-C037-407C-8D5D-D42AFAAB3643}" type="pres">
      <dgm:prSet presAssocID="{0023AF4C-8C37-4627-9D64-2997474287F3}" presName="iconBgRect" presStyleLbl="bgShp" presStyleIdx="4" presStyleCnt="7"/>
      <dgm:spPr>
        <a:prstGeom prst="round2DiagRect">
          <a:avLst>
            <a:gd name="adj1" fmla="val 29727"/>
            <a:gd name="adj2" fmla="val 0"/>
          </a:avLst>
        </a:prstGeom>
      </dgm:spPr>
    </dgm:pt>
    <dgm:pt modelId="{A4480218-3312-4B52-9525-B621BB7FB009}" type="pres">
      <dgm:prSet presAssocID="{0023AF4C-8C37-4627-9D64-2997474287F3}"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extLst>
        <a:ext uri="{E40237B7-FDA0-4F09-8148-C483321AD2D9}">
          <dgm14:cNvPr xmlns:dgm14="http://schemas.microsoft.com/office/drawing/2010/diagram" id="0" name="" descr="Target"/>
        </a:ext>
      </dgm:extLst>
    </dgm:pt>
    <dgm:pt modelId="{E3429BAF-DBF5-42EA-9889-9FDBE1376639}" type="pres">
      <dgm:prSet presAssocID="{0023AF4C-8C37-4627-9D64-2997474287F3}" presName="spaceRect" presStyleCnt="0"/>
      <dgm:spPr/>
    </dgm:pt>
    <dgm:pt modelId="{52818DEE-C259-4CA0-98B9-75CDFAED761B}" type="pres">
      <dgm:prSet presAssocID="{0023AF4C-8C37-4627-9D64-2997474287F3}" presName="textRect" presStyleLbl="revTx" presStyleIdx="4" presStyleCnt="7">
        <dgm:presLayoutVars>
          <dgm:chMax val="1"/>
          <dgm:chPref val="1"/>
        </dgm:presLayoutVars>
      </dgm:prSet>
      <dgm:spPr/>
      <dgm:t>
        <a:bodyPr/>
        <a:lstStyle/>
        <a:p>
          <a:endParaRPr lang="en-US"/>
        </a:p>
      </dgm:t>
    </dgm:pt>
    <dgm:pt modelId="{078B6F2E-1EBF-4C60-B07A-BE6B3C020528}" type="pres">
      <dgm:prSet presAssocID="{60918C4A-6925-4AEE-8C18-21537AF1563F}" presName="sibTrans" presStyleCnt="0"/>
      <dgm:spPr/>
    </dgm:pt>
    <dgm:pt modelId="{70E2FF25-EF2C-454D-B672-74DB61384CB0}" type="pres">
      <dgm:prSet presAssocID="{A21F975F-8862-40AC-B346-EB3B578663B3}" presName="compNode" presStyleCnt="0"/>
      <dgm:spPr/>
    </dgm:pt>
    <dgm:pt modelId="{B1FE3F99-B93C-4A55-B1A4-C865805A2DA1}" type="pres">
      <dgm:prSet presAssocID="{A21F975F-8862-40AC-B346-EB3B578663B3}" presName="iconBgRect" presStyleLbl="bgShp" presStyleIdx="5" presStyleCnt="7"/>
      <dgm:spPr>
        <a:prstGeom prst="round2DiagRect">
          <a:avLst>
            <a:gd name="adj1" fmla="val 29727"/>
            <a:gd name="adj2" fmla="val 0"/>
          </a:avLst>
        </a:prstGeom>
      </dgm:spPr>
    </dgm:pt>
    <dgm:pt modelId="{3B1506AF-5798-49E6-BCE1-C3A876D34051}" type="pres">
      <dgm:prSet presAssocID="{A21F975F-8862-40AC-B346-EB3B578663B3}"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dgm:spPr>
      <dgm:extLst>
        <a:ext uri="{E40237B7-FDA0-4F09-8148-C483321AD2D9}">
          <dgm14:cNvPr xmlns:dgm14="http://schemas.microsoft.com/office/drawing/2010/diagram" id="0" name="" descr="Dice"/>
        </a:ext>
      </dgm:extLst>
    </dgm:pt>
    <dgm:pt modelId="{2FA6804C-81AF-4C28-8248-E063B7ECA940}" type="pres">
      <dgm:prSet presAssocID="{A21F975F-8862-40AC-B346-EB3B578663B3}" presName="spaceRect" presStyleCnt="0"/>
      <dgm:spPr/>
    </dgm:pt>
    <dgm:pt modelId="{7E5CE343-EE6F-475A-8FE5-C6306136AAB3}" type="pres">
      <dgm:prSet presAssocID="{A21F975F-8862-40AC-B346-EB3B578663B3}" presName="textRect" presStyleLbl="revTx" presStyleIdx="5" presStyleCnt="7">
        <dgm:presLayoutVars>
          <dgm:chMax val="1"/>
          <dgm:chPref val="1"/>
        </dgm:presLayoutVars>
      </dgm:prSet>
      <dgm:spPr/>
      <dgm:t>
        <a:bodyPr/>
        <a:lstStyle/>
        <a:p>
          <a:endParaRPr lang="en-US"/>
        </a:p>
      </dgm:t>
    </dgm:pt>
    <dgm:pt modelId="{9321150F-3464-4E9D-BD67-DD7D33606E52}" type="pres">
      <dgm:prSet presAssocID="{1821E302-D211-42D7-93F8-497C8D709189}" presName="sibTrans" presStyleCnt="0"/>
      <dgm:spPr/>
    </dgm:pt>
    <dgm:pt modelId="{BB086FE2-B220-4331-B759-C28C172166B0}" type="pres">
      <dgm:prSet presAssocID="{075D7F10-EBA8-4D31-96FF-3F7E9AAE33F3}" presName="compNode" presStyleCnt="0"/>
      <dgm:spPr/>
    </dgm:pt>
    <dgm:pt modelId="{1A459CAF-C457-4162-AA9A-B460D86C05F8}" type="pres">
      <dgm:prSet presAssocID="{075D7F10-EBA8-4D31-96FF-3F7E9AAE33F3}" presName="iconBgRect" presStyleLbl="bgShp" presStyleIdx="6" presStyleCnt="7"/>
      <dgm:spPr>
        <a:prstGeom prst="round2DiagRect">
          <a:avLst>
            <a:gd name="adj1" fmla="val 29727"/>
            <a:gd name="adj2" fmla="val 0"/>
          </a:avLst>
        </a:prstGeom>
      </dgm:spPr>
    </dgm:pt>
    <dgm:pt modelId="{B906C9BC-9AE8-44A2-90EE-5DDE1B20067C}" type="pres">
      <dgm:prSet presAssocID="{075D7F10-EBA8-4D31-96FF-3F7E9AAE33F3}"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dgm:spPr>
      <dgm:extLst>
        <a:ext uri="{E40237B7-FDA0-4F09-8148-C483321AD2D9}">
          <dgm14:cNvPr xmlns:dgm14="http://schemas.microsoft.com/office/drawing/2010/diagram" id="0" name="" descr="Scientist"/>
        </a:ext>
      </dgm:extLst>
    </dgm:pt>
    <dgm:pt modelId="{2AEB3950-6BE8-4F1E-B421-F52C37EF7B8E}" type="pres">
      <dgm:prSet presAssocID="{075D7F10-EBA8-4D31-96FF-3F7E9AAE33F3}" presName="spaceRect" presStyleCnt="0"/>
      <dgm:spPr/>
    </dgm:pt>
    <dgm:pt modelId="{64DF1118-C5B6-44D8-AD94-D2013B948466}" type="pres">
      <dgm:prSet presAssocID="{075D7F10-EBA8-4D31-96FF-3F7E9AAE33F3}" presName="textRect" presStyleLbl="revTx" presStyleIdx="6" presStyleCnt="7">
        <dgm:presLayoutVars>
          <dgm:chMax val="1"/>
          <dgm:chPref val="1"/>
        </dgm:presLayoutVars>
      </dgm:prSet>
      <dgm:spPr/>
      <dgm:t>
        <a:bodyPr/>
        <a:lstStyle/>
        <a:p>
          <a:endParaRPr lang="en-US"/>
        </a:p>
      </dgm:t>
    </dgm:pt>
  </dgm:ptLst>
  <dgm:cxnLst>
    <dgm:cxn modelId="{D30C2BDE-698A-934F-B557-77D35AF3B34C}" type="presOf" srcId="{0023AF4C-8C37-4627-9D64-2997474287F3}" destId="{52818DEE-C259-4CA0-98B9-75CDFAED761B}" srcOrd="0" destOrd="0" presId="urn:microsoft.com/office/officeart/2018/5/layout/IconLeafLabelList"/>
    <dgm:cxn modelId="{95CF3217-7CA9-D24A-A670-8AAE5B9FD521}" type="presOf" srcId="{E291DDCD-C438-4E2F-AC91-A1457A4EAF30}" destId="{103E35C9-6D46-47F7-8786-53FA54A2DBEC}" srcOrd="0" destOrd="0" presId="urn:microsoft.com/office/officeart/2018/5/layout/IconLeafLabelList"/>
    <dgm:cxn modelId="{0358FD31-5974-4D1A-92EC-78BC9D8E9CB1}" srcId="{E291DDCD-C438-4E2F-AC91-A1457A4EAF30}" destId="{0023AF4C-8C37-4627-9D64-2997474287F3}" srcOrd="4" destOrd="0" parTransId="{C2ACECA2-4BD3-4743-BB2E-E9F67D712498}" sibTransId="{60918C4A-6925-4AEE-8C18-21537AF1563F}"/>
    <dgm:cxn modelId="{C8E98443-17EB-A04A-B0FA-84F8EEE206C0}" type="presOf" srcId="{2CEC629C-3251-47E5-BA4C-05268078D1BC}" destId="{E638816B-AD76-424D-B5C6-C6FFE0C1EE47}" srcOrd="0" destOrd="0" presId="urn:microsoft.com/office/officeart/2018/5/layout/IconLeafLabelList"/>
    <dgm:cxn modelId="{A830813F-5967-4067-84D3-4F74CA28EC55}" srcId="{E291DDCD-C438-4E2F-AC91-A1457A4EAF30}" destId="{D8E00E01-957B-4619-99F4-08B409E05F6F}" srcOrd="0" destOrd="0" parTransId="{9A1D6B77-220D-41C1-82F5-DF1542F49F9A}" sibTransId="{6B7594E9-2367-4AB0-94FD-B969BB67D326}"/>
    <dgm:cxn modelId="{0E16C49D-DBFD-894F-9968-D7B5DF929978}" type="presOf" srcId="{D8E00E01-957B-4619-99F4-08B409E05F6F}" destId="{8B625F9D-BED3-40F7-97F6-AC7B254A4B83}" srcOrd="0" destOrd="0" presId="urn:microsoft.com/office/officeart/2018/5/layout/IconLeafLabelList"/>
    <dgm:cxn modelId="{7E270C29-7B63-AF4D-91E5-183EF670331C}" type="presOf" srcId="{3C94EAC5-B9B3-46B7-A4DE-0B9A92FF2A51}" destId="{31552AA9-147B-4ED0-9478-01027E9B674B}" srcOrd="0" destOrd="0" presId="urn:microsoft.com/office/officeart/2018/5/layout/IconLeafLabelList"/>
    <dgm:cxn modelId="{1CFA8683-B4E8-CD49-AA4E-17CEF1B5F395}" type="presOf" srcId="{075D7F10-EBA8-4D31-96FF-3F7E9AAE33F3}" destId="{64DF1118-C5B6-44D8-AD94-D2013B948466}" srcOrd="0" destOrd="0" presId="urn:microsoft.com/office/officeart/2018/5/layout/IconLeafLabelList"/>
    <dgm:cxn modelId="{533FAC86-E310-4465-8FC9-5AF58CC9A745}" srcId="{E291DDCD-C438-4E2F-AC91-A1457A4EAF30}" destId="{2CEC629C-3251-47E5-BA4C-05268078D1BC}" srcOrd="1" destOrd="0" parTransId="{425968D4-243D-4354-8641-287878EF65CB}" sibTransId="{758AF013-98D3-4E02-BAEA-58BBD5B9948C}"/>
    <dgm:cxn modelId="{B2CA5552-68EF-4B36-B495-E72497AD5E8C}" srcId="{10480BCF-8C2E-4E96-906D-6A25BA0C0055}" destId="{AB2A77E3-E20E-44D1-B2A3-B251904F5C31}" srcOrd="0" destOrd="0" parTransId="{9ACA843E-08D1-41D1-8B51-7FF7C45C9653}" sibTransId="{6BC31F7B-754B-4523-B9EF-29C1D652F36E}"/>
    <dgm:cxn modelId="{775B531C-0160-1240-B1CF-E2F24CCB9BAF}" type="presOf" srcId="{10480BCF-8C2E-4E96-906D-6A25BA0C0055}" destId="{762300D3-F5C5-4105-A5E7-40E1752FA84F}" srcOrd="0" destOrd="0" presId="urn:microsoft.com/office/officeart/2018/5/layout/IconLeafLabelList"/>
    <dgm:cxn modelId="{FA441C76-0490-48BE-B224-06F6FF306E5F}" srcId="{E291DDCD-C438-4E2F-AC91-A1457A4EAF30}" destId="{10480BCF-8C2E-4E96-906D-6A25BA0C0055}" srcOrd="3" destOrd="0" parTransId="{0A56BF7F-139E-4854-9742-2562DB0E2E3D}" sibTransId="{29A67B58-5E69-4BC3-96DB-A38B1410DEE6}"/>
    <dgm:cxn modelId="{23A7CDD2-889A-1A4D-B0A1-65B9F8B37C0F}" type="presOf" srcId="{A21F975F-8862-40AC-B346-EB3B578663B3}" destId="{7E5CE343-EE6F-475A-8FE5-C6306136AAB3}" srcOrd="0" destOrd="0" presId="urn:microsoft.com/office/officeart/2018/5/layout/IconLeafLabelList"/>
    <dgm:cxn modelId="{4F221097-588C-4003-B8D3-0D9F7D43E18D}" srcId="{E291DDCD-C438-4E2F-AC91-A1457A4EAF30}" destId="{075D7F10-EBA8-4D31-96FF-3F7E9AAE33F3}" srcOrd="6" destOrd="0" parTransId="{DC3629F0-641B-44AC-AF43-88D8A88042DD}" sibTransId="{B54113A0-4906-4B5E-A95D-9823A099A909}"/>
    <dgm:cxn modelId="{D3D0326C-EBA3-4A6C-A96F-72141502F6E8}" srcId="{E291DDCD-C438-4E2F-AC91-A1457A4EAF30}" destId="{A21F975F-8862-40AC-B346-EB3B578663B3}" srcOrd="5" destOrd="0" parTransId="{7429EF44-802D-454F-8543-5431F3A4A63C}" sibTransId="{1821E302-D211-42D7-93F8-497C8D709189}"/>
    <dgm:cxn modelId="{0946205C-A0EB-499C-BFE6-579C027C03C1}" srcId="{E291DDCD-C438-4E2F-AC91-A1457A4EAF30}" destId="{3C94EAC5-B9B3-46B7-A4DE-0B9A92FF2A51}" srcOrd="2" destOrd="0" parTransId="{3D7B73FB-D0DF-4F6A-A6AD-31CF95D82025}" sibTransId="{286908CB-2CF9-4104-B964-B38AD3388DC8}"/>
    <dgm:cxn modelId="{19FEBBDB-FE2D-AA4C-BA83-0CA3D51678C1}" type="presParOf" srcId="{103E35C9-6D46-47F7-8786-53FA54A2DBEC}" destId="{03FD3D41-57EC-4609-81F7-75ABEF8C542F}" srcOrd="0" destOrd="0" presId="urn:microsoft.com/office/officeart/2018/5/layout/IconLeafLabelList"/>
    <dgm:cxn modelId="{10FD8D94-D1AB-F84B-8225-B7E9A3D9CA81}" type="presParOf" srcId="{03FD3D41-57EC-4609-81F7-75ABEF8C542F}" destId="{37C399FA-B8C2-48E8-A89B-6E7CFFDFA40F}" srcOrd="0" destOrd="0" presId="urn:microsoft.com/office/officeart/2018/5/layout/IconLeafLabelList"/>
    <dgm:cxn modelId="{F52AB105-6D42-ED43-843C-59D854A23BDD}" type="presParOf" srcId="{03FD3D41-57EC-4609-81F7-75ABEF8C542F}" destId="{2C8AFB04-A229-452D-868C-BD65342C0944}" srcOrd="1" destOrd="0" presId="urn:microsoft.com/office/officeart/2018/5/layout/IconLeafLabelList"/>
    <dgm:cxn modelId="{7325A3F9-C214-DE4D-80B0-ED445F278DA3}" type="presParOf" srcId="{03FD3D41-57EC-4609-81F7-75ABEF8C542F}" destId="{C55C7FF8-6166-4F8D-B2CB-744E20BF8F4C}" srcOrd="2" destOrd="0" presId="urn:microsoft.com/office/officeart/2018/5/layout/IconLeafLabelList"/>
    <dgm:cxn modelId="{58766140-5F0D-8D46-8A3C-1B9745A7EF8B}" type="presParOf" srcId="{03FD3D41-57EC-4609-81F7-75ABEF8C542F}" destId="{8B625F9D-BED3-40F7-97F6-AC7B254A4B83}" srcOrd="3" destOrd="0" presId="urn:microsoft.com/office/officeart/2018/5/layout/IconLeafLabelList"/>
    <dgm:cxn modelId="{BB709459-27AE-8D4E-A82E-14BA909E65DB}" type="presParOf" srcId="{103E35C9-6D46-47F7-8786-53FA54A2DBEC}" destId="{E6A881CF-3E88-4F0B-B19A-2FFD080A7CEA}" srcOrd="1" destOrd="0" presId="urn:microsoft.com/office/officeart/2018/5/layout/IconLeafLabelList"/>
    <dgm:cxn modelId="{06B10577-9209-0F4E-825B-73E22F236140}" type="presParOf" srcId="{103E35C9-6D46-47F7-8786-53FA54A2DBEC}" destId="{2B67D657-24FD-446D-93A6-8FC5DC6DF7CE}" srcOrd="2" destOrd="0" presId="urn:microsoft.com/office/officeart/2018/5/layout/IconLeafLabelList"/>
    <dgm:cxn modelId="{D46F0826-1BF1-4E49-81F3-C888231C840D}" type="presParOf" srcId="{2B67D657-24FD-446D-93A6-8FC5DC6DF7CE}" destId="{85786DA6-A4E9-4596-9165-2075FEE2B7D9}" srcOrd="0" destOrd="0" presId="urn:microsoft.com/office/officeart/2018/5/layout/IconLeafLabelList"/>
    <dgm:cxn modelId="{8AEC6C32-4C53-E543-A332-A9B426F6B6E0}" type="presParOf" srcId="{2B67D657-24FD-446D-93A6-8FC5DC6DF7CE}" destId="{A03ABA39-4C4E-499A-8033-9032005F5513}" srcOrd="1" destOrd="0" presId="urn:microsoft.com/office/officeart/2018/5/layout/IconLeafLabelList"/>
    <dgm:cxn modelId="{A09D05F0-04A4-BA45-9C52-750664474B18}" type="presParOf" srcId="{2B67D657-24FD-446D-93A6-8FC5DC6DF7CE}" destId="{B8A8E295-6C33-4522-B8B4-645F2A79C617}" srcOrd="2" destOrd="0" presId="urn:microsoft.com/office/officeart/2018/5/layout/IconLeafLabelList"/>
    <dgm:cxn modelId="{AC26F92F-94FF-7F49-B4E1-5E158A0DF7ED}" type="presParOf" srcId="{2B67D657-24FD-446D-93A6-8FC5DC6DF7CE}" destId="{E638816B-AD76-424D-B5C6-C6FFE0C1EE47}" srcOrd="3" destOrd="0" presId="urn:microsoft.com/office/officeart/2018/5/layout/IconLeafLabelList"/>
    <dgm:cxn modelId="{EA879A57-586D-E440-BFFB-0BB899022594}" type="presParOf" srcId="{103E35C9-6D46-47F7-8786-53FA54A2DBEC}" destId="{9A584E40-4F57-47D8-9F74-AEDF4A6B0AA3}" srcOrd="3" destOrd="0" presId="urn:microsoft.com/office/officeart/2018/5/layout/IconLeafLabelList"/>
    <dgm:cxn modelId="{FB1C50D1-7928-224E-86E6-67F363474D35}" type="presParOf" srcId="{103E35C9-6D46-47F7-8786-53FA54A2DBEC}" destId="{A1846706-00C0-42A4-8F9B-787CE92128EE}" srcOrd="4" destOrd="0" presId="urn:microsoft.com/office/officeart/2018/5/layout/IconLeafLabelList"/>
    <dgm:cxn modelId="{CDDE020C-EE4A-D748-88E5-1C0BAF7F69A5}" type="presParOf" srcId="{A1846706-00C0-42A4-8F9B-787CE92128EE}" destId="{5DF04D4F-9607-4FE0-B6D2-4452CE115C65}" srcOrd="0" destOrd="0" presId="urn:microsoft.com/office/officeart/2018/5/layout/IconLeafLabelList"/>
    <dgm:cxn modelId="{0E8040A5-4267-CB4C-AC71-528F7CE5190C}" type="presParOf" srcId="{A1846706-00C0-42A4-8F9B-787CE92128EE}" destId="{E176C1C5-22FB-46B9-8E25-8850C384AA0D}" srcOrd="1" destOrd="0" presId="urn:microsoft.com/office/officeart/2018/5/layout/IconLeafLabelList"/>
    <dgm:cxn modelId="{54C038E7-B6DC-A449-B2A7-FAF288CC6264}" type="presParOf" srcId="{A1846706-00C0-42A4-8F9B-787CE92128EE}" destId="{18CE48F2-4F90-4CD8-8426-BCD984A006DC}" srcOrd="2" destOrd="0" presId="urn:microsoft.com/office/officeart/2018/5/layout/IconLeafLabelList"/>
    <dgm:cxn modelId="{400A2297-0382-C949-8EA6-E1CDB94E94C6}" type="presParOf" srcId="{A1846706-00C0-42A4-8F9B-787CE92128EE}" destId="{31552AA9-147B-4ED0-9478-01027E9B674B}" srcOrd="3" destOrd="0" presId="urn:microsoft.com/office/officeart/2018/5/layout/IconLeafLabelList"/>
    <dgm:cxn modelId="{0918BA59-1351-504F-ABDE-85D48C82CA70}" type="presParOf" srcId="{103E35C9-6D46-47F7-8786-53FA54A2DBEC}" destId="{FB27AE1F-7213-4207-85A8-E6CE37A1FC83}" srcOrd="5" destOrd="0" presId="urn:microsoft.com/office/officeart/2018/5/layout/IconLeafLabelList"/>
    <dgm:cxn modelId="{139473A3-3756-9B4E-8A10-E9E148E5DB1D}" type="presParOf" srcId="{103E35C9-6D46-47F7-8786-53FA54A2DBEC}" destId="{BC3E5C63-2D42-41A8-A653-36A7A85D182D}" srcOrd="6" destOrd="0" presId="urn:microsoft.com/office/officeart/2018/5/layout/IconLeafLabelList"/>
    <dgm:cxn modelId="{F9C22988-F58E-8C4A-9771-B27D9E65A420}" type="presParOf" srcId="{BC3E5C63-2D42-41A8-A653-36A7A85D182D}" destId="{65DFAEC6-CA1B-4C88-BFC6-2BCC6BBAB0C6}" srcOrd="0" destOrd="0" presId="urn:microsoft.com/office/officeart/2018/5/layout/IconLeafLabelList"/>
    <dgm:cxn modelId="{9DFEDA52-38DF-594A-AE23-194EBB2C7A81}" type="presParOf" srcId="{BC3E5C63-2D42-41A8-A653-36A7A85D182D}" destId="{DD9E3346-B179-44AD-BCA1-8FE41531A089}" srcOrd="1" destOrd="0" presId="urn:microsoft.com/office/officeart/2018/5/layout/IconLeafLabelList"/>
    <dgm:cxn modelId="{2B9D4660-EC41-864B-8010-D583AD81FB9B}" type="presParOf" srcId="{BC3E5C63-2D42-41A8-A653-36A7A85D182D}" destId="{B3CC6C89-F189-465A-B64C-B582AE05FDD3}" srcOrd="2" destOrd="0" presId="urn:microsoft.com/office/officeart/2018/5/layout/IconLeafLabelList"/>
    <dgm:cxn modelId="{750FACD9-EC43-314B-B912-CE6986111E59}" type="presParOf" srcId="{BC3E5C63-2D42-41A8-A653-36A7A85D182D}" destId="{762300D3-F5C5-4105-A5E7-40E1752FA84F}" srcOrd="3" destOrd="0" presId="urn:microsoft.com/office/officeart/2018/5/layout/IconLeafLabelList"/>
    <dgm:cxn modelId="{F1209FD6-D9C3-AC45-BD18-A7BF088D7B49}" type="presParOf" srcId="{103E35C9-6D46-47F7-8786-53FA54A2DBEC}" destId="{A0A9AC51-31E5-4EB2-BB1F-8DEE35632D89}" srcOrd="7" destOrd="0" presId="urn:microsoft.com/office/officeart/2018/5/layout/IconLeafLabelList"/>
    <dgm:cxn modelId="{83A447E9-947A-2048-B6AD-89EC68C35662}" type="presParOf" srcId="{103E35C9-6D46-47F7-8786-53FA54A2DBEC}" destId="{A4EECB76-DF64-439D-AB3D-8AF1677AA720}" srcOrd="8" destOrd="0" presId="urn:microsoft.com/office/officeart/2018/5/layout/IconLeafLabelList"/>
    <dgm:cxn modelId="{313B61B8-4748-C34F-BBD0-E1A7188766EC}" type="presParOf" srcId="{A4EECB76-DF64-439D-AB3D-8AF1677AA720}" destId="{55E72181-C037-407C-8D5D-D42AFAAB3643}" srcOrd="0" destOrd="0" presId="urn:microsoft.com/office/officeart/2018/5/layout/IconLeafLabelList"/>
    <dgm:cxn modelId="{B7DF30A8-0FC0-F349-946E-23328429E7A3}" type="presParOf" srcId="{A4EECB76-DF64-439D-AB3D-8AF1677AA720}" destId="{A4480218-3312-4B52-9525-B621BB7FB009}" srcOrd="1" destOrd="0" presId="urn:microsoft.com/office/officeart/2018/5/layout/IconLeafLabelList"/>
    <dgm:cxn modelId="{13E4D945-A71A-ED4F-A384-076FF0F5AE09}" type="presParOf" srcId="{A4EECB76-DF64-439D-AB3D-8AF1677AA720}" destId="{E3429BAF-DBF5-42EA-9889-9FDBE1376639}" srcOrd="2" destOrd="0" presId="urn:microsoft.com/office/officeart/2018/5/layout/IconLeafLabelList"/>
    <dgm:cxn modelId="{75B01DDC-AA05-CA46-80B0-694F9EB93192}" type="presParOf" srcId="{A4EECB76-DF64-439D-AB3D-8AF1677AA720}" destId="{52818DEE-C259-4CA0-98B9-75CDFAED761B}" srcOrd="3" destOrd="0" presId="urn:microsoft.com/office/officeart/2018/5/layout/IconLeafLabelList"/>
    <dgm:cxn modelId="{D0BDB53F-A653-9F44-9B6A-3F43A5EDCFE8}" type="presParOf" srcId="{103E35C9-6D46-47F7-8786-53FA54A2DBEC}" destId="{078B6F2E-1EBF-4C60-B07A-BE6B3C020528}" srcOrd="9" destOrd="0" presId="urn:microsoft.com/office/officeart/2018/5/layout/IconLeafLabelList"/>
    <dgm:cxn modelId="{F670DD64-0C45-D749-9623-0A2E8CCBE9C8}" type="presParOf" srcId="{103E35C9-6D46-47F7-8786-53FA54A2DBEC}" destId="{70E2FF25-EF2C-454D-B672-74DB61384CB0}" srcOrd="10" destOrd="0" presId="urn:microsoft.com/office/officeart/2018/5/layout/IconLeafLabelList"/>
    <dgm:cxn modelId="{1D0D0363-E757-9643-921A-40D0CE340973}" type="presParOf" srcId="{70E2FF25-EF2C-454D-B672-74DB61384CB0}" destId="{B1FE3F99-B93C-4A55-B1A4-C865805A2DA1}" srcOrd="0" destOrd="0" presId="urn:microsoft.com/office/officeart/2018/5/layout/IconLeafLabelList"/>
    <dgm:cxn modelId="{16CE40F2-57EC-B441-A354-E696B9BA938F}" type="presParOf" srcId="{70E2FF25-EF2C-454D-B672-74DB61384CB0}" destId="{3B1506AF-5798-49E6-BCE1-C3A876D34051}" srcOrd="1" destOrd="0" presId="urn:microsoft.com/office/officeart/2018/5/layout/IconLeafLabelList"/>
    <dgm:cxn modelId="{97B71F9D-F976-D74A-BC78-A15969AF42B9}" type="presParOf" srcId="{70E2FF25-EF2C-454D-B672-74DB61384CB0}" destId="{2FA6804C-81AF-4C28-8248-E063B7ECA940}" srcOrd="2" destOrd="0" presId="urn:microsoft.com/office/officeart/2018/5/layout/IconLeafLabelList"/>
    <dgm:cxn modelId="{D68C66B5-C194-1543-B352-BE45DCF16B41}" type="presParOf" srcId="{70E2FF25-EF2C-454D-B672-74DB61384CB0}" destId="{7E5CE343-EE6F-475A-8FE5-C6306136AAB3}" srcOrd="3" destOrd="0" presId="urn:microsoft.com/office/officeart/2018/5/layout/IconLeafLabelList"/>
    <dgm:cxn modelId="{6C594554-8CA5-7441-9E61-AC7BF31DCE66}" type="presParOf" srcId="{103E35C9-6D46-47F7-8786-53FA54A2DBEC}" destId="{9321150F-3464-4E9D-BD67-DD7D33606E52}" srcOrd="11" destOrd="0" presId="urn:microsoft.com/office/officeart/2018/5/layout/IconLeafLabelList"/>
    <dgm:cxn modelId="{1CEE6869-0501-E046-8CB3-B97E4BF9A25F}" type="presParOf" srcId="{103E35C9-6D46-47F7-8786-53FA54A2DBEC}" destId="{BB086FE2-B220-4331-B759-C28C172166B0}" srcOrd="12" destOrd="0" presId="urn:microsoft.com/office/officeart/2018/5/layout/IconLeafLabelList"/>
    <dgm:cxn modelId="{90797485-5814-4E4E-A838-87A7DE7B3FE1}" type="presParOf" srcId="{BB086FE2-B220-4331-B759-C28C172166B0}" destId="{1A459CAF-C457-4162-AA9A-B460D86C05F8}" srcOrd="0" destOrd="0" presId="urn:microsoft.com/office/officeart/2018/5/layout/IconLeafLabelList"/>
    <dgm:cxn modelId="{F2BD835D-F876-9546-A51F-9CAB2D84B5F4}" type="presParOf" srcId="{BB086FE2-B220-4331-B759-C28C172166B0}" destId="{B906C9BC-9AE8-44A2-90EE-5DDE1B20067C}" srcOrd="1" destOrd="0" presId="urn:microsoft.com/office/officeart/2018/5/layout/IconLeafLabelList"/>
    <dgm:cxn modelId="{B589AEF1-09F5-4E42-8D31-DACB57FFE6A6}" type="presParOf" srcId="{BB086FE2-B220-4331-B759-C28C172166B0}" destId="{2AEB3950-6BE8-4F1E-B421-F52C37EF7B8E}" srcOrd="2" destOrd="0" presId="urn:microsoft.com/office/officeart/2018/5/layout/IconLeafLabelList"/>
    <dgm:cxn modelId="{EB4A2964-321E-1F44-A571-C4981CC26697}" type="presParOf" srcId="{BB086FE2-B220-4331-B759-C28C172166B0}" destId="{64DF1118-C5B6-44D8-AD94-D2013B94846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953CF4-8D9D-4938-99ED-F6CBBE541DBF}" type="doc">
      <dgm:prSet loTypeId="urn:microsoft.com/office/officeart/2018/2/layout/IconCircleList" loCatId="icon" qsTypeId="urn:microsoft.com/office/officeart/2005/8/quickstyle/simple4" qsCatId="simple" csTypeId="urn:microsoft.com/office/officeart/2005/8/colors/colorful1" csCatId="colorful" phldr="1"/>
      <dgm:spPr/>
      <dgm:t>
        <a:bodyPr/>
        <a:lstStyle/>
        <a:p>
          <a:endParaRPr lang="en-US"/>
        </a:p>
      </dgm:t>
    </dgm:pt>
    <dgm:pt modelId="{ED1A3A0A-B36A-441B-A6BE-D0DD95ADCAE5}">
      <dgm:prSet/>
      <dgm:spPr/>
      <dgm:t>
        <a:bodyPr/>
        <a:lstStyle/>
        <a:p>
          <a:pPr>
            <a:lnSpc>
              <a:spcPct val="100000"/>
            </a:lnSpc>
          </a:pPr>
          <a:r>
            <a:rPr lang="en-US" dirty="0"/>
            <a:t>Here we removed all the punctuations, numbers by applying lambda function.</a:t>
          </a:r>
        </a:p>
      </dgm:t>
    </dgm:pt>
    <dgm:pt modelId="{F611F898-C302-4572-AF29-F5D06D18B85C}" type="parTrans" cxnId="{781E5BE7-A7FF-44E0-A4FA-E32E800D7F10}">
      <dgm:prSet/>
      <dgm:spPr/>
      <dgm:t>
        <a:bodyPr/>
        <a:lstStyle/>
        <a:p>
          <a:endParaRPr lang="en-US"/>
        </a:p>
      </dgm:t>
    </dgm:pt>
    <dgm:pt modelId="{BB8D07D5-6981-44D8-A09A-9A009158A919}" type="sibTrans" cxnId="{781E5BE7-A7FF-44E0-A4FA-E32E800D7F10}">
      <dgm:prSet/>
      <dgm:spPr/>
      <dgm:t>
        <a:bodyPr/>
        <a:lstStyle/>
        <a:p>
          <a:pPr>
            <a:lnSpc>
              <a:spcPct val="100000"/>
            </a:lnSpc>
          </a:pPr>
          <a:endParaRPr lang="en-US"/>
        </a:p>
      </dgm:t>
    </dgm:pt>
    <dgm:pt modelId="{783B74CC-4478-45D0-9B79-3E9BD7FC9435}">
      <dgm:prSet/>
      <dgm:spPr/>
      <dgm:t>
        <a:bodyPr/>
        <a:lstStyle/>
        <a:p>
          <a:pPr>
            <a:lnSpc>
              <a:spcPct val="100000"/>
            </a:lnSpc>
          </a:pPr>
          <a:r>
            <a:rPr lang="en-US" dirty="0"/>
            <a:t>And we converted all the reviews into lower case for better results.</a:t>
          </a:r>
        </a:p>
      </dgm:t>
    </dgm:pt>
    <dgm:pt modelId="{44724DAC-0CD5-4F4F-BC8C-B82551977D27}" type="parTrans" cxnId="{136AB213-61E7-46E0-BBAD-64D037BC9028}">
      <dgm:prSet/>
      <dgm:spPr/>
      <dgm:t>
        <a:bodyPr/>
        <a:lstStyle/>
        <a:p>
          <a:endParaRPr lang="en-US"/>
        </a:p>
      </dgm:t>
    </dgm:pt>
    <dgm:pt modelId="{1E41163C-5B70-4E15-9404-6063558D0B48}" type="sibTrans" cxnId="{136AB213-61E7-46E0-BBAD-64D037BC9028}">
      <dgm:prSet/>
      <dgm:spPr/>
      <dgm:t>
        <a:bodyPr/>
        <a:lstStyle/>
        <a:p>
          <a:pPr>
            <a:lnSpc>
              <a:spcPct val="100000"/>
            </a:lnSpc>
          </a:pPr>
          <a:endParaRPr lang="en-US"/>
        </a:p>
      </dgm:t>
    </dgm:pt>
    <dgm:pt modelId="{739F7DF2-98B6-4194-B9B5-E2406E12B2FB}">
      <dgm:prSet/>
      <dgm:spPr/>
      <dgm:t>
        <a:bodyPr/>
        <a:lstStyle/>
        <a:p>
          <a:pPr>
            <a:lnSpc>
              <a:spcPct val="100000"/>
            </a:lnSpc>
          </a:pPr>
          <a:r>
            <a:rPr lang="en-US"/>
            <a:t>Here we used lemmatization technique in order to remove all unnecessary words.</a:t>
          </a:r>
        </a:p>
      </dgm:t>
    </dgm:pt>
    <dgm:pt modelId="{9CAD567A-3FC5-4E61-9BCD-FD077E74E53C}" type="parTrans" cxnId="{14FE0123-B5F2-407D-B0A1-E5DDBC7D6E75}">
      <dgm:prSet/>
      <dgm:spPr/>
      <dgm:t>
        <a:bodyPr/>
        <a:lstStyle/>
        <a:p>
          <a:endParaRPr lang="en-US"/>
        </a:p>
      </dgm:t>
    </dgm:pt>
    <dgm:pt modelId="{AA49E567-9B8D-45D6-BB09-F416395BD227}" type="sibTrans" cxnId="{14FE0123-B5F2-407D-B0A1-E5DDBC7D6E75}">
      <dgm:prSet/>
      <dgm:spPr/>
      <dgm:t>
        <a:bodyPr/>
        <a:lstStyle/>
        <a:p>
          <a:pPr>
            <a:lnSpc>
              <a:spcPct val="100000"/>
            </a:lnSpc>
          </a:pPr>
          <a:endParaRPr lang="en-US"/>
        </a:p>
      </dgm:t>
    </dgm:pt>
    <dgm:pt modelId="{8F85C186-AFC8-42AE-AA55-5B48C52A3037}">
      <dgm:prSet/>
      <dgm:spPr/>
      <dgm:t>
        <a:bodyPr/>
        <a:lstStyle/>
        <a:p>
          <a:pPr>
            <a:lnSpc>
              <a:spcPct val="100000"/>
            </a:lnSpc>
          </a:pPr>
          <a:r>
            <a:rPr lang="en-US"/>
            <a:t>And by importing stopwords we removed all the stop words in reviews column.</a:t>
          </a:r>
        </a:p>
      </dgm:t>
    </dgm:pt>
    <dgm:pt modelId="{9D6D604D-E3F8-4BE5-AE56-DBE568F3CC60}" type="parTrans" cxnId="{46270B6F-1723-418F-B475-DF3CA8E13262}">
      <dgm:prSet/>
      <dgm:spPr/>
      <dgm:t>
        <a:bodyPr/>
        <a:lstStyle/>
        <a:p>
          <a:endParaRPr lang="en-US"/>
        </a:p>
      </dgm:t>
    </dgm:pt>
    <dgm:pt modelId="{A777C310-0CA3-4F3B-B5A2-DF31523D8084}" type="sibTrans" cxnId="{46270B6F-1723-418F-B475-DF3CA8E13262}">
      <dgm:prSet/>
      <dgm:spPr/>
      <dgm:t>
        <a:bodyPr/>
        <a:lstStyle/>
        <a:p>
          <a:endParaRPr lang="en-US"/>
        </a:p>
      </dgm:t>
    </dgm:pt>
    <dgm:pt modelId="{59BFF7D6-B4E6-459A-BC7F-9BBA521392CF}" type="pres">
      <dgm:prSet presAssocID="{BD953CF4-8D9D-4938-99ED-F6CBBE541DBF}" presName="root" presStyleCnt="0">
        <dgm:presLayoutVars>
          <dgm:dir/>
          <dgm:resizeHandles val="exact"/>
        </dgm:presLayoutVars>
      </dgm:prSet>
      <dgm:spPr/>
      <dgm:t>
        <a:bodyPr/>
        <a:lstStyle/>
        <a:p>
          <a:endParaRPr lang="en-US"/>
        </a:p>
      </dgm:t>
    </dgm:pt>
    <dgm:pt modelId="{A1037C03-AA01-4E39-8B68-2F75FC06C783}" type="pres">
      <dgm:prSet presAssocID="{BD953CF4-8D9D-4938-99ED-F6CBBE541DBF}" presName="container" presStyleCnt="0">
        <dgm:presLayoutVars>
          <dgm:dir/>
          <dgm:resizeHandles val="exact"/>
        </dgm:presLayoutVars>
      </dgm:prSet>
      <dgm:spPr/>
    </dgm:pt>
    <dgm:pt modelId="{D3F00640-4F69-49E4-91DC-CCFDF90D5996}" type="pres">
      <dgm:prSet presAssocID="{ED1A3A0A-B36A-441B-A6BE-D0DD95ADCAE5}" presName="compNode" presStyleCnt="0"/>
      <dgm:spPr/>
    </dgm:pt>
    <dgm:pt modelId="{786F92DA-7EAA-470C-963A-5C77904E3390}" type="pres">
      <dgm:prSet presAssocID="{ED1A3A0A-B36A-441B-A6BE-D0DD95ADCAE5}" presName="iconBgRect" presStyleLbl="bgShp" presStyleIdx="0" presStyleCnt="4"/>
      <dgm:spPr/>
    </dgm:pt>
    <dgm:pt modelId="{C29CE488-D842-48C6-8D1C-B0BF716F5248}" type="pres">
      <dgm:prSet presAssocID="{ED1A3A0A-B36A-441B-A6BE-D0DD95ADCA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Bug under Magnifying Glass"/>
        </a:ext>
      </dgm:extLst>
    </dgm:pt>
    <dgm:pt modelId="{9F08BE83-E853-4729-99DA-4EF3B19CA517}" type="pres">
      <dgm:prSet presAssocID="{ED1A3A0A-B36A-441B-A6BE-D0DD95ADCAE5}" presName="spaceRect" presStyleCnt="0"/>
      <dgm:spPr/>
    </dgm:pt>
    <dgm:pt modelId="{68823958-CB51-4B73-A909-8CFFB8DD25F1}" type="pres">
      <dgm:prSet presAssocID="{ED1A3A0A-B36A-441B-A6BE-D0DD95ADCAE5}" presName="textRect" presStyleLbl="revTx" presStyleIdx="0" presStyleCnt="4">
        <dgm:presLayoutVars>
          <dgm:chMax val="1"/>
          <dgm:chPref val="1"/>
        </dgm:presLayoutVars>
      </dgm:prSet>
      <dgm:spPr/>
      <dgm:t>
        <a:bodyPr/>
        <a:lstStyle/>
        <a:p>
          <a:endParaRPr lang="en-US"/>
        </a:p>
      </dgm:t>
    </dgm:pt>
    <dgm:pt modelId="{AC9FE2E3-A3FD-4FC8-95EC-A8042AB4478C}" type="pres">
      <dgm:prSet presAssocID="{BB8D07D5-6981-44D8-A09A-9A009158A919}" presName="sibTrans" presStyleLbl="sibTrans2D1" presStyleIdx="0" presStyleCnt="0"/>
      <dgm:spPr/>
      <dgm:t>
        <a:bodyPr/>
        <a:lstStyle/>
        <a:p>
          <a:endParaRPr lang="en-US"/>
        </a:p>
      </dgm:t>
    </dgm:pt>
    <dgm:pt modelId="{6201B698-EBC9-4DA4-B6ED-976574D1F607}" type="pres">
      <dgm:prSet presAssocID="{783B74CC-4478-45D0-9B79-3E9BD7FC9435}" presName="compNode" presStyleCnt="0"/>
      <dgm:spPr/>
    </dgm:pt>
    <dgm:pt modelId="{D8E42F65-ACF2-42F2-A3FD-384B57F1F72F}" type="pres">
      <dgm:prSet presAssocID="{783B74CC-4478-45D0-9B79-3E9BD7FC9435}" presName="iconBgRect" presStyleLbl="bgShp" presStyleIdx="1" presStyleCnt="4"/>
      <dgm:spPr/>
    </dgm:pt>
    <dgm:pt modelId="{87471805-9A00-487F-BD9B-2D353E501576}" type="pres">
      <dgm:prSet presAssocID="{783B74CC-4478-45D0-9B79-3E9BD7FC94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Thumbs Up Sign"/>
        </a:ext>
      </dgm:extLst>
    </dgm:pt>
    <dgm:pt modelId="{119FDCAF-BB15-49D0-8CA8-9867FAD28EC6}" type="pres">
      <dgm:prSet presAssocID="{783B74CC-4478-45D0-9B79-3E9BD7FC9435}" presName="spaceRect" presStyleCnt="0"/>
      <dgm:spPr/>
    </dgm:pt>
    <dgm:pt modelId="{01BB293C-F310-48F9-8425-7E735FD33295}" type="pres">
      <dgm:prSet presAssocID="{783B74CC-4478-45D0-9B79-3E9BD7FC9435}" presName="textRect" presStyleLbl="revTx" presStyleIdx="1" presStyleCnt="4">
        <dgm:presLayoutVars>
          <dgm:chMax val="1"/>
          <dgm:chPref val="1"/>
        </dgm:presLayoutVars>
      </dgm:prSet>
      <dgm:spPr/>
      <dgm:t>
        <a:bodyPr/>
        <a:lstStyle/>
        <a:p>
          <a:endParaRPr lang="en-US"/>
        </a:p>
      </dgm:t>
    </dgm:pt>
    <dgm:pt modelId="{607C5A31-A332-44B5-B4B8-18AE094E2E80}" type="pres">
      <dgm:prSet presAssocID="{1E41163C-5B70-4E15-9404-6063558D0B48}" presName="sibTrans" presStyleLbl="sibTrans2D1" presStyleIdx="0" presStyleCnt="0"/>
      <dgm:spPr/>
      <dgm:t>
        <a:bodyPr/>
        <a:lstStyle/>
        <a:p>
          <a:endParaRPr lang="en-US"/>
        </a:p>
      </dgm:t>
    </dgm:pt>
    <dgm:pt modelId="{98B8BEFF-3595-43C0-8A3B-7910B22EF075}" type="pres">
      <dgm:prSet presAssocID="{739F7DF2-98B6-4194-B9B5-E2406E12B2FB}" presName="compNode" presStyleCnt="0"/>
      <dgm:spPr/>
    </dgm:pt>
    <dgm:pt modelId="{FD72A7B0-4C5E-4E00-8E6F-128EA5604D12}" type="pres">
      <dgm:prSet presAssocID="{739F7DF2-98B6-4194-B9B5-E2406E12B2FB}" presName="iconBgRect" presStyleLbl="bgShp" presStyleIdx="2" presStyleCnt="4"/>
      <dgm:spPr/>
    </dgm:pt>
    <dgm:pt modelId="{C52EC47C-63D1-4655-87D6-0318A224CFBF}" type="pres">
      <dgm:prSet presAssocID="{739F7DF2-98B6-4194-B9B5-E2406E12B2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Irritant"/>
        </a:ext>
      </dgm:extLst>
    </dgm:pt>
    <dgm:pt modelId="{F473080E-77F3-47FC-9D8D-E207AEFA16B9}" type="pres">
      <dgm:prSet presAssocID="{739F7DF2-98B6-4194-B9B5-E2406E12B2FB}" presName="spaceRect" presStyleCnt="0"/>
      <dgm:spPr/>
    </dgm:pt>
    <dgm:pt modelId="{07124EBE-0FC7-4B5B-8B4C-EC5BF54896C5}" type="pres">
      <dgm:prSet presAssocID="{739F7DF2-98B6-4194-B9B5-E2406E12B2FB}" presName="textRect" presStyleLbl="revTx" presStyleIdx="2" presStyleCnt="4">
        <dgm:presLayoutVars>
          <dgm:chMax val="1"/>
          <dgm:chPref val="1"/>
        </dgm:presLayoutVars>
      </dgm:prSet>
      <dgm:spPr/>
      <dgm:t>
        <a:bodyPr/>
        <a:lstStyle/>
        <a:p>
          <a:endParaRPr lang="en-US"/>
        </a:p>
      </dgm:t>
    </dgm:pt>
    <dgm:pt modelId="{96D731FB-6C89-4AAA-AE33-5B64D5409F0B}" type="pres">
      <dgm:prSet presAssocID="{AA49E567-9B8D-45D6-BB09-F416395BD227}" presName="sibTrans" presStyleLbl="sibTrans2D1" presStyleIdx="0" presStyleCnt="0"/>
      <dgm:spPr/>
      <dgm:t>
        <a:bodyPr/>
        <a:lstStyle/>
        <a:p>
          <a:endParaRPr lang="en-US"/>
        </a:p>
      </dgm:t>
    </dgm:pt>
    <dgm:pt modelId="{A646E38D-8C8F-4576-8D3B-F6C78F41E967}" type="pres">
      <dgm:prSet presAssocID="{8F85C186-AFC8-42AE-AA55-5B48C52A3037}" presName="compNode" presStyleCnt="0"/>
      <dgm:spPr/>
    </dgm:pt>
    <dgm:pt modelId="{F4AC40CF-950B-4BF2-B8AE-93D682AFE444}" type="pres">
      <dgm:prSet presAssocID="{8F85C186-AFC8-42AE-AA55-5B48C52A3037}" presName="iconBgRect" presStyleLbl="bgShp" presStyleIdx="3" presStyleCnt="4"/>
      <dgm:spPr/>
    </dgm:pt>
    <dgm:pt modelId="{911895B4-35DE-482D-88C8-AF2090CD7C65}" type="pres">
      <dgm:prSet presAssocID="{8F85C186-AFC8-42AE-AA55-5B48C52A303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Stop Sign"/>
        </a:ext>
      </dgm:extLst>
    </dgm:pt>
    <dgm:pt modelId="{0F039118-8F40-4340-BC2E-F87F9FB16423}" type="pres">
      <dgm:prSet presAssocID="{8F85C186-AFC8-42AE-AA55-5B48C52A3037}" presName="spaceRect" presStyleCnt="0"/>
      <dgm:spPr/>
    </dgm:pt>
    <dgm:pt modelId="{B39779EA-B5F3-4D41-8FDC-BECC3ABC6A8F}" type="pres">
      <dgm:prSet presAssocID="{8F85C186-AFC8-42AE-AA55-5B48C52A3037}" presName="textRect" presStyleLbl="revTx" presStyleIdx="3" presStyleCnt="4">
        <dgm:presLayoutVars>
          <dgm:chMax val="1"/>
          <dgm:chPref val="1"/>
        </dgm:presLayoutVars>
      </dgm:prSet>
      <dgm:spPr/>
      <dgm:t>
        <a:bodyPr/>
        <a:lstStyle/>
        <a:p>
          <a:endParaRPr lang="en-US"/>
        </a:p>
      </dgm:t>
    </dgm:pt>
  </dgm:ptLst>
  <dgm:cxnLst>
    <dgm:cxn modelId="{0EAF538D-0AE9-6E42-AFC6-3C6622A2C192}" type="presOf" srcId="{739F7DF2-98B6-4194-B9B5-E2406E12B2FB}" destId="{07124EBE-0FC7-4B5B-8B4C-EC5BF54896C5}" srcOrd="0" destOrd="0" presId="urn:microsoft.com/office/officeart/2018/2/layout/IconCircleList"/>
    <dgm:cxn modelId="{51736E46-D64D-C249-A7E5-6851E3AB3EE7}" type="presOf" srcId="{1E41163C-5B70-4E15-9404-6063558D0B48}" destId="{607C5A31-A332-44B5-B4B8-18AE094E2E80}" srcOrd="0" destOrd="0" presId="urn:microsoft.com/office/officeart/2018/2/layout/IconCircleList"/>
    <dgm:cxn modelId="{F0B903F6-7B82-E641-8952-DBD7A4F85D4F}" type="presOf" srcId="{ED1A3A0A-B36A-441B-A6BE-D0DD95ADCAE5}" destId="{68823958-CB51-4B73-A909-8CFFB8DD25F1}" srcOrd="0" destOrd="0" presId="urn:microsoft.com/office/officeart/2018/2/layout/IconCircleList"/>
    <dgm:cxn modelId="{4E105358-43A8-E34A-AF7B-E141FA111D0A}" type="presOf" srcId="{BB8D07D5-6981-44D8-A09A-9A009158A919}" destId="{AC9FE2E3-A3FD-4FC8-95EC-A8042AB4478C}" srcOrd="0" destOrd="0" presId="urn:microsoft.com/office/officeart/2018/2/layout/IconCircleList"/>
    <dgm:cxn modelId="{9B1FD25C-B96E-5947-A55C-4FF6E4568966}" type="presOf" srcId="{BD953CF4-8D9D-4938-99ED-F6CBBE541DBF}" destId="{59BFF7D6-B4E6-459A-BC7F-9BBA521392CF}" srcOrd="0" destOrd="0" presId="urn:microsoft.com/office/officeart/2018/2/layout/IconCircleList"/>
    <dgm:cxn modelId="{136AB213-61E7-46E0-BBAD-64D037BC9028}" srcId="{BD953CF4-8D9D-4938-99ED-F6CBBE541DBF}" destId="{783B74CC-4478-45D0-9B79-3E9BD7FC9435}" srcOrd="1" destOrd="0" parTransId="{44724DAC-0CD5-4F4F-BC8C-B82551977D27}" sibTransId="{1E41163C-5B70-4E15-9404-6063558D0B48}"/>
    <dgm:cxn modelId="{781E5BE7-A7FF-44E0-A4FA-E32E800D7F10}" srcId="{BD953CF4-8D9D-4938-99ED-F6CBBE541DBF}" destId="{ED1A3A0A-B36A-441B-A6BE-D0DD95ADCAE5}" srcOrd="0" destOrd="0" parTransId="{F611F898-C302-4572-AF29-F5D06D18B85C}" sibTransId="{BB8D07D5-6981-44D8-A09A-9A009158A919}"/>
    <dgm:cxn modelId="{74AAF92B-70E4-BF4F-AD7B-67DF35F3ADD3}" type="presOf" srcId="{AA49E567-9B8D-45D6-BB09-F416395BD227}" destId="{96D731FB-6C89-4AAA-AE33-5B64D5409F0B}" srcOrd="0" destOrd="0" presId="urn:microsoft.com/office/officeart/2018/2/layout/IconCircleList"/>
    <dgm:cxn modelId="{46270B6F-1723-418F-B475-DF3CA8E13262}" srcId="{BD953CF4-8D9D-4938-99ED-F6CBBE541DBF}" destId="{8F85C186-AFC8-42AE-AA55-5B48C52A3037}" srcOrd="3" destOrd="0" parTransId="{9D6D604D-E3F8-4BE5-AE56-DBE568F3CC60}" sibTransId="{A777C310-0CA3-4F3B-B5A2-DF31523D8084}"/>
    <dgm:cxn modelId="{14FE0123-B5F2-407D-B0A1-E5DDBC7D6E75}" srcId="{BD953CF4-8D9D-4938-99ED-F6CBBE541DBF}" destId="{739F7DF2-98B6-4194-B9B5-E2406E12B2FB}" srcOrd="2" destOrd="0" parTransId="{9CAD567A-3FC5-4E61-9BCD-FD077E74E53C}" sibTransId="{AA49E567-9B8D-45D6-BB09-F416395BD227}"/>
    <dgm:cxn modelId="{894581A3-36FE-2747-A6E4-C2F556848BD1}" type="presOf" srcId="{783B74CC-4478-45D0-9B79-3E9BD7FC9435}" destId="{01BB293C-F310-48F9-8425-7E735FD33295}" srcOrd="0" destOrd="0" presId="urn:microsoft.com/office/officeart/2018/2/layout/IconCircleList"/>
    <dgm:cxn modelId="{7CFC74A7-2C0E-FC43-933A-270F88ECB7AB}" type="presOf" srcId="{8F85C186-AFC8-42AE-AA55-5B48C52A3037}" destId="{B39779EA-B5F3-4D41-8FDC-BECC3ABC6A8F}" srcOrd="0" destOrd="0" presId="urn:microsoft.com/office/officeart/2018/2/layout/IconCircleList"/>
    <dgm:cxn modelId="{9ECC20E7-8FFB-D147-BED3-A4DA88B53281}" type="presParOf" srcId="{59BFF7D6-B4E6-459A-BC7F-9BBA521392CF}" destId="{A1037C03-AA01-4E39-8B68-2F75FC06C783}" srcOrd="0" destOrd="0" presId="urn:microsoft.com/office/officeart/2018/2/layout/IconCircleList"/>
    <dgm:cxn modelId="{AE96D0E4-F673-784C-8505-66541FEB4A66}" type="presParOf" srcId="{A1037C03-AA01-4E39-8B68-2F75FC06C783}" destId="{D3F00640-4F69-49E4-91DC-CCFDF90D5996}" srcOrd="0" destOrd="0" presId="urn:microsoft.com/office/officeart/2018/2/layout/IconCircleList"/>
    <dgm:cxn modelId="{31882DCF-F7EA-F344-9405-0830D6D51CC4}" type="presParOf" srcId="{D3F00640-4F69-49E4-91DC-CCFDF90D5996}" destId="{786F92DA-7EAA-470C-963A-5C77904E3390}" srcOrd="0" destOrd="0" presId="urn:microsoft.com/office/officeart/2018/2/layout/IconCircleList"/>
    <dgm:cxn modelId="{E499167C-8B65-044B-8EF5-683975FDF4AD}" type="presParOf" srcId="{D3F00640-4F69-49E4-91DC-CCFDF90D5996}" destId="{C29CE488-D842-48C6-8D1C-B0BF716F5248}" srcOrd="1" destOrd="0" presId="urn:microsoft.com/office/officeart/2018/2/layout/IconCircleList"/>
    <dgm:cxn modelId="{8172E428-6D87-544C-8D09-25DBAB983350}" type="presParOf" srcId="{D3F00640-4F69-49E4-91DC-CCFDF90D5996}" destId="{9F08BE83-E853-4729-99DA-4EF3B19CA517}" srcOrd="2" destOrd="0" presId="urn:microsoft.com/office/officeart/2018/2/layout/IconCircleList"/>
    <dgm:cxn modelId="{0D62A65E-7F62-A04B-A598-9ED0FF7EC43D}" type="presParOf" srcId="{D3F00640-4F69-49E4-91DC-CCFDF90D5996}" destId="{68823958-CB51-4B73-A909-8CFFB8DD25F1}" srcOrd="3" destOrd="0" presId="urn:microsoft.com/office/officeart/2018/2/layout/IconCircleList"/>
    <dgm:cxn modelId="{B1241D10-E5AF-334F-8AEB-55F4E1C50345}" type="presParOf" srcId="{A1037C03-AA01-4E39-8B68-2F75FC06C783}" destId="{AC9FE2E3-A3FD-4FC8-95EC-A8042AB4478C}" srcOrd="1" destOrd="0" presId="urn:microsoft.com/office/officeart/2018/2/layout/IconCircleList"/>
    <dgm:cxn modelId="{03CD13C2-A28D-A443-9AA4-87DCF2527F03}" type="presParOf" srcId="{A1037C03-AA01-4E39-8B68-2F75FC06C783}" destId="{6201B698-EBC9-4DA4-B6ED-976574D1F607}" srcOrd="2" destOrd="0" presId="urn:microsoft.com/office/officeart/2018/2/layout/IconCircleList"/>
    <dgm:cxn modelId="{098D27B6-AB13-754E-9B25-0E3C685C0C96}" type="presParOf" srcId="{6201B698-EBC9-4DA4-B6ED-976574D1F607}" destId="{D8E42F65-ACF2-42F2-A3FD-384B57F1F72F}" srcOrd="0" destOrd="0" presId="urn:microsoft.com/office/officeart/2018/2/layout/IconCircleList"/>
    <dgm:cxn modelId="{EE22288D-2D4B-1749-827D-AD0E2FFD459F}" type="presParOf" srcId="{6201B698-EBC9-4DA4-B6ED-976574D1F607}" destId="{87471805-9A00-487F-BD9B-2D353E501576}" srcOrd="1" destOrd="0" presId="urn:microsoft.com/office/officeart/2018/2/layout/IconCircleList"/>
    <dgm:cxn modelId="{FAA23807-41FE-E040-9462-C21105AC468D}" type="presParOf" srcId="{6201B698-EBC9-4DA4-B6ED-976574D1F607}" destId="{119FDCAF-BB15-49D0-8CA8-9867FAD28EC6}" srcOrd="2" destOrd="0" presId="urn:microsoft.com/office/officeart/2018/2/layout/IconCircleList"/>
    <dgm:cxn modelId="{B613265C-8CC4-6F40-ABEE-40032F905A7E}" type="presParOf" srcId="{6201B698-EBC9-4DA4-B6ED-976574D1F607}" destId="{01BB293C-F310-48F9-8425-7E735FD33295}" srcOrd="3" destOrd="0" presId="urn:microsoft.com/office/officeart/2018/2/layout/IconCircleList"/>
    <dgm:cxn modelId="{BB629AF0-F711-4947-A7B4-42EC2131C9DE}" type="presParOf" srcId="{A1037C03-AA01-4E39-8B68-2F75FC06C783}" destId="{607C5A31-A332-44B5-B4B8-18AE094E2E80}" srcOrd="3" destOrd="0" presId="urn:microsoft.com/office/officeart/2018/2/layout/IconCircleList"/>
    <dgm:cxn modelId="{163A8EFA-3285-DA4C-A32A-3E1991612394}" type="presParOf" srcId="{A1037C03-AA01-4E39-8B68-2F75FC06C783}" destId="{98B8BEFF-3595-43C0-8A3B-7910B22EF075}" srcOrd="4" destOrd="0" presId="urn:microsoft.com/office/officeart/2018/2/layout/IconCircleList"/>
    <dgm:cxn modelId="{61C3D432-14DC-B443-85A5-B5F90057A9AC}" type="presParOf" srcId="{98B8BEFF-3595-43C0-8A3B-7910B22EF075}" destId="{FD72A7B0-4C5E-4E00-8E6F-128EA5604D12}" srcOrd="0" destOrd="0" presId="urn:microsoft.com/office/officeart/2018/2/layout/IconCircleList"/>
    <dgm:cxn modelId="{1D4992F2-1171-1043-AE10-C5CEC31D0B74}" type="presParOf" srcId="{98B8BEFF-3595-43C0-8A3B-7910B22EF075}" destId="{C52EC47C-63D1-4655-87D6-0318A224CFBF}" srcOrd="1" destOrd="0" presId="urn:microsoft.com/office/officeart/2018/2/layout/IconCircleList"/>
    <dgm:cxn modelId="{72819C52-3F97-5A4A-8B90-E4B9CE8FA884}" type="presParOf" srcId="{98B8BEFF-3595-43C0-8A3B-7910B22EF075}" destId="{F473080E-77F3-47FC-9D8D-E207AEFA16B9}" srcOrd="2" destOrd="0" presId="urn:microsoft.com/office/officeart/2018/2/layout/IconCircleList"/>
    <dgm:cxn modelId="{AF592B2B-DA64-864D-B3DB-BC1DA2E4F21F}" type="presParOf" srcId="{98B8BEFF-3595-43C0-8A3B-7910B22EF075}" destId="{07124EBE-0FC7-4B5B-8B4C-EC5BF54896C5}" srcOrd="3" destOrd="0" presId="urn:microsoft.com/office/officeart/2018/2/layout/IconCircleList"/>
    <dgm:cxn modelId="{106897E1-12C4-214A-A12A-B1C8917B4C00}" type="presParOf" srcId="{A1037C03-AA01-4E39-8B68-2F75FC06C783}" destId="{96D731FB-6C89-4AAA-AE33-5B64D5409F0B}" srcOrd="5" destOrd="0" presId="urn:microsoft.com/office/officeart/2018/2/layout/IconCircleList"/>
    <dgm:cxn modelId="{15A16AB1-7D0C-ED46-8DFD-EEF4D50BF2CA}" type="presParOf" srcId="{A1037C03-AA01-4E39-8B68-2F75FC06C783}" destId="{A646E38D-8C8F-4576-8D3B-F6C78F41E967}" srcOrd="6" destOrd="0" presId="urn:microsoft.com/office/officeart/2018/2/layout/IconCircleList"/>
    <dgm:cxn modelId="{666A8D49-B507-3045-936F-A9851BB49E03}" type="presParOf" srcId="{A646E38D-8C8F-4576-8D3B-F6C78F41E967}" destId="{F4AC40CF-950B-4BF2-B8AE-93D682AFE444}" srcOrd="0" destOrd="0" presId="urn:microsoft.com/office/officeart/2018/2/layout/IconCircleList"/>
    <dgm:cxn modelId="{336D13DA-21CE-4741-BC61-43BC9D6891EA}" type="presParOf" srcId="{A646E38D-8C8F-4576-8D3B-F6C78F41E967}" destId="{911895B4-35DE-482D-88C8-AF2090CD7C65}" srcOrd="1" destOrd="0" presId="urn:microsoft.com/office/officeart/2018/2/layout/IconCircleList"/>
    <dgm:cxn modelId="{6F767EB8-8851-8544-9CB0-775FC3FA9488}" type="presParOf" srcId="{A646E38D-8C8F-4576-8D3B-F6C78F41E967}" destId="{0F039118-8F40-4340-BC2E-F87F9FB16423}" srcOrd="2" destOrd="0" presId="urn:microsoft.com/office/officeart/2018/2/layout/IconCircleList"/>
    <dgm:cxn modelId="{4D671275-67D1-C741-89BE-DD7439DBFFD4}" type="presParOf" srcId="{A646E38D-8C8F-4576-8D3B-F6C78F41E967}" destId="{B39779EA-B5F3-4D41-8FDC-BECC3ABC6A8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az"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862566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3AEBBF-195A-4E84-AED2-66FED416C44A}"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409734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3AEBBF-195A-4E84-AED2-66FED416C44A}" type="datetimeFigureOut">
              <a:rPr lang="en-IN" smtClean="0"/>
              <a:t>18-07-2021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05377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3AEBBF-195A-4E84-AED2-66FED416C44A}"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942016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3AEBBF-195A-4E84-AED2-66FED416C44A}"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84805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3AEBBF-195A-4E84-AED2-66FED416C44A}"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363871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3AEBBF-195A-4E84-AED2-66FED416C44A}" type="datetimeFigureOut">
              <a:rPr lang="en-IN" smtClean="0"/>
              <a:t>18-07-2021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724143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3AEBBF-195A-4E84-AED2-66FED416C44A}" type="datetimeFigureOut">
              <a:rPr lang="en-IN" smtClean="0"/>
              <a:t>18-07-2021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467271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3AEBBF-195A-4E84-AED2-66FED416C44A}"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338934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3AEBBF-195A-4E84-AED2-66FED416C44A}"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271746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1" name="Google Shape;31;p20"/>
          <p:cNvSpPr txBox="1">
            <a:spLocks noGrp="1"/>
          </p:cNvSpPr>
          <p:nvPr>
            <p:ph type="title"/>
          </p:nvPr>
        </p:nvSpPr>
        <p:spPr>
          <a:xfrm>
            <a:off x="311700" y="496667"/>
            <a:ext cx="8520600" cy="978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2" name="Google Shape;32;p20"/>
          <p:cNvSpPr txBox="1">
            <a:spLocks noGrp="1"/>
          </p:cNvSpPr>
          <p:nvPr>
            <p:ph type="body" idx="1"/>
          </p:nvPr>
        </p:nvSpPr>
        <p:spPr>
          <a:xfrm>
            <a:off x="311700" y="1958433"/>
            <a:ext cx="8520600" cy="41331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3" name="Google Shape;33;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az"/>
              <a:t>‹#›</a:t>
            </a:fld>
            <a:endParaRPr/>
          </a:p>
        </p:txBody>
      </p:sp>
    </p:spTree>
    <p:extLst>
      <p:ext uri="{BB962C8B-B14F-4D97-AF65-F5344CB8AC3E}">
        <p14:creationId xmlns:p14="http://schemas.microsoft.com/office/powerpoint/2010/main" val="9459179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3AEBBF-195A-4E84-AED2-66FED416C44A}"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307361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3AEBBF-195A-4E84-AED2-66FED416C44A}"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396634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3AEBBF-195A-4E84-AED2-66FED416C44A}" type="datetimeFigureOut">
              <a:rPr lang="en-IN" smtClean="0"/>
              <a:t>18-07-2021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3306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3AEBBF-195A-4E84-AED2-66FED416C44A}" type="datetimeFigureOut">
              <a:rPr lang="en-IN" smtClean="0"/>
              <a:t>18-07-2021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367657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3AEBBF-195A-4E84-AED2-66FED416C44A}" type="datetimeFigureOut">
              <a:rPr lang="en-IN" smtClean="0"/>
              <a:t>18-07-2021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88755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3AEBBF-195A-4E84-AED2-66FED416C44A}" type="datetimeFigureOut">
              <a:rPr lang="en-IN" smtClean="0"/>
              <a:t>18-07-2021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286810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3AEBBF-195A-4E84-AED2-66FED416C44A}" type="datetimeFigureOut">
              <a:rPr lang="en-IN" smtClean="0"/>
              <a:t>18-07-2021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222871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3AEBBF-195A-4E84-AED2-66FED416C44A}" type="datetimeFigureOut">
              <a:rPr lang="en-IN" smtClean="0"/>
              <a:t>18-07-2021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251231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3AEBBF-195A-4E84-AED2-66FED416C44A}" type="datetimeFigureOut">
              <a:rPr lang="en-IN" smtClean="0"/>
              <a:t>18-07-2021</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22BD156-9E19-499B-93C8-DA79E30EE92C}" type="slidenum">
              <a:rPr lang="en-IN" smtClean="0"/>
              <a:t>‹#›</a:t>
            </a:fld>
            <a:endParaRPr lang="en-IN"/>
          </a:p>
        </p:txBody>
      </p:sp>
    </p:spTree>
    <p:extLst>
      <p:ext uri="{BB962C8B-B14F-4D97-AF65-F5344CB8AC3E}">
        <p14:creationId xmlns:p14="http://schemas.microsoft.com/office/powerpoint/2010/main" val="3270380597"/>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A244B8-5737-4A24-B313-2755F928E908}"/>
              </a:ext>
            </a:extLst>
          </p:cNvPr>
          <p:cNvSpPr>
            <a:spLocks noGrp="1"/>
          </p:cNvSpPr>
          <p:nvPr>
            <p:ph type="ctrTitle"/>
          </p:nvPr>
        </p:nvSpPr>
        <p:spPr>
          <a:xfrm>
            <a:off x="673402" y="365760"/>
            <a:ext cx="6620968" cy="1688742"/>
          </a:xfrm>
        </p:spPr>
        <p:txBody>
          <a:bodyPr/>
          <a:lstStyle/>
          <a:p>
            <a:r>
              <a:rPr lang="en-US" sz="5000" b="1" kern="1200" dirty="0">
                <a:solidFill>
                  <a:schemeClr val="tx1"/>
                </a:solidFill>
                <a:latin typeface="Calibri" panose="020F0502020204030204" pitchFamily="34" charset="0"/>
                <a:cs typeface="Calibri" panose="020F0502020204030204" pitchFamily="34" charset="0"/>
              </a:rPr>
              <a:t>MEDICINES &amp; SIDE EFFECT ANALYSIS</a:t>
            </a:r>
            <a:endParaRPr lang="en-IN" sz="5000" dirty="0">
              <a:solidFill>
                <a:schemeClr val="tx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F4DB53EB-87D8-4B92-9C31-7037B3E19160}"/>
              </a:ext>
            </a:extLst>
          </p:cNvPr>
          <p:cNvSpPr>
            <a:spLocks noGrp="1"/>
          </p:cNvSpPr>
          <p:nvPr>
            <p:ph type="subTitle" idx="1"/>
          </p:nvPr>
        </p:nvSpPr>
        <p:spPr>
          <a:xfrm>
            <a:off x="673402" y="2257700"/>
            <a:ext cx="4132278" cy="3838300"/>
          </a:xfrm>
        </p:spPr>
        <p:txBody>
          <a:bodyPr/>
          <a:lstStyle/>
          <a:p>
            <a:pPr indent="-228600" algn="l" defTabSz="914400">
              <a:buFont typeface="Arial" panose="020B0604020202020204" pitchFamily="34" charset="0"/>
              <a:buChar char="•"/>
            </a:pPr>
            <a:r>
              <a:rPr lang="en-US" sz="2000" b="1" dirty="0">
                <a:solidFill>
                  <a:schemeClr val="tx1"/>
                </a:solidFill>
              </a:rPr>
              <a:t>TEAM</a:t>
            </a:r>
          </a:p>
          <a:p>
            <a:pPr indent="-228600" algn="l" defTabSz="914400">
              <a:buFont typeface="Arial" panose="020B0604020202020204" pitchFamily="34" charset="0"/>
              <a:buChar char="•"/>
            </a:pPr>
            <a:r>
              <a:rPr lang="en-US" sz="2000" dirty="0">
                <a:solidFill>
                  <a:schemeClr val="tx1"/>
                </a:solidFill>
              </a:rPr>
              <a:t>LOKESH.P</a:t>
            </a:r>
          </a:p>
          <a:p>
            <a:pPr indent="-228600" algn="l" defTabSz="914400">
              <a:buFont typeface="Arial" panose="020B0604020202020204" pitchFamily="34" charset="0"/>
              <a:buChar char="•"/>
            </a:pPr>
            <a:r>
              <a:rPr lang="en-US" sz="2000" dirty="0">
                <a:solidFill>
                  <a:schemeClr val="tx1"/>
                </a:solidFill>
              </a:rPr>
              <a:t>ARUNA.Y</a:t>
            </a:r>
          </a:p>
          <a:p>
            <a:pPr indent="-228600" algn="l" defTabSz="914400">
              <a:buFont typeface="Arial" panose="020B0604020202020204" pitchFamily="34" charset="0"/>
              <a:buChar char="•"/>
            </a:pPr>
            <a:r>
              <a:rPr lang="en-US" sz="2000" dirty="0">
                <a:solidFill>
                  <a:schemeClr val="tx1"/>
                </a:solidFill>
              </a:rPr>
              <a:t>PAVITHRA.G</a:t>
            </a:r>
          </a:p>
          <a:p>
            <a:pPr indent="-228600" algn="l" defTabSz="914400">
              <a:buFont typeface="Arial" panose="020B0604020202020204" pitchFamily="34" charset="0"/>
              <a:buChar char="•"/>
            </a:pPr>
            <a:r>
              <a:rPr lang="en-US" sz="2000" dirty="0">
                <a:solidFill>
                  <a:schemeClr val="tx1"/>
                </a:solidFill>
              </a:rPr>
              <a:t>SANDHYA RANI</a:t>
            </a:r>
          </a:p>
          <a:p>
            <a:pPr indent="-228600" algn="l" defTabSz="914400">
              <a:buFont typeface="Arial" panose="020B0604020202020204" pitchFamily="34" charset="0"/>
              <a:buChar char="•"/>
            </a:pPr>
            <a:r>
              <a:rPr lang="en-US" sz="2000" dirty="0">
                <a:solidFill>
                  <a:schemeClr val="tx1"/>
                </a:solidFill>
              </a:rPr>
              <a:t>YAMINI.R</a:t>
            </a:r>
          </a:p>
          <a:p>
            <a:pPr indent="-228600" algn="l" defTabSz="914400">
              <a:buFont typeface="Arial" panose="020B0604020202020204" pitchFamily="34" charset="0"/>
              <a:buChar char="•"/>
            </a:pPr>
            <a:r>
              <a:rPr lang="en-US" sz="2000" dirty="0">
                <a:solidFill>
                  <a:schemeClr val="tx1"/>
                </a:solidFill>
              </a:rPr>
              <a:t>ARPIT</a:t>
            </a:r>
          </a:p>
          <a:p>
            <a:pPr indent="-228600" algn="l" defTabSz="914400">
              <a:buFont typeface="Arial" panose="020B0604020202020204" pitchFamily="34" charset="0"/>
              <a:buChar char="•"/>
            </a:pPr>
            <a:r>
              <a:rPr lang="en-US" dirty="0">
                <a:solidFill>
                  <a:schemeClr val="tx1"/>
                </a:solidFill>
              </a:rPr>
              <a:t>TIRUMALA RAYA</a:t>
            </a:r>
            <a:endParaRPr lang="en-US" sz="2000" dirty="0">
              <a:solidFill>
                <a:schemeClr val="tx1"/>
              </a:solidFill>
            </a:endParaRPr>
          </a:p>
          <a:p>
            <a:endParaRPr lang="en-IN" dirty="0">
              <a:solidFill>
                <a:schemeClr val="tx1"/>
              </a:solidFill>
            </a:endParaRPr>
          </a:p>
          <a:p>
            <a:endParaRPr lang="en-IN" dirty="0">
              <a:solidFill>
                <a:schemeClr val="tx1"/>
              </a:solidFill>
            </a:endParaRPr>
          </a:p>
        </p:txBody>
      </p:sp>
      <p:sp>
        <p:nvSpPr>
          <p:cNvPr id="4" name="TextBox 3">
            <a:extLst>
              <a:ext uri="{FF2B5EF4-FFF2-40B4-BE49-F238E27FC236}">
                <a16:creationId xmlns:a16="http://schemas.microsoft.com/office/drawing/2014/main" xmlns="" id="{179645BE-8AD6-4EE4-BD75-F1B734C677F7}"/>
              </a:ext>
            </a:extLst>
          </p:cNvPr>
          <p:cNvSpPr txBox="1"/>
          <p:nvPr/>
        </p:nvSpPr>
        <p:spPr>
          <a:xfrm>
            <a:off x="5293360" y="2458720"/>
            <a:ext cx="2926080" cy="1281889"/>
          </a:xfrm>
          <a:prstGeom prst="rect">
            <a:avLst/>
          </a:prstGeom>
          <a:noFill/>
        </p:spPr>
        <p:txBody>
          <a:bodyPr wrap="square" rtlCol="0">
            <a:spAutoFit/>
          </a:bodyPr>
          <a:lstStyle/>
          <a:p>
            <a:pPr indent="-228600">
              <a:lnSpc>
                <a:spcPct val="90000"/>
              </a:lnSpc>
              <a:spcAft>
                <a:spcPts val="450"/>
              </a:spcAft>
              <a:buClrTx/>
              <a:buFont typeface="Arial" panose="020B0604020202020204" pitchFamily="34" charset="0"/>
              <a:buChar char="•"/>
            </a:pPr>
            <a:r>
              <a:rPr lang="en-US" sz="1800" b="1" kern="1200">
                <a:solidFill>
                  <a:schemeClr val="tx1"/>
                </a:solidFill>
                <a:latin typeface="+mn-lt"/>
                <a:ea typeface="+mn-ea"/>
                <a:cs typeface="+mn-cs"/>
              </a:rPr>
              <a:t>FACULTY GUIDE</a:t>
            </a:r>
          </a:p>
          <a:p>
            <a:pPr indent="-228600">
              <a:lnSpc>
                <a:spcPct val="90000"/>
              </a:lnSpc>
              <a:spcAft>
                <a:spcPts val="450"/>
              </a:spcAft>
              <a:buClrTx/>
              <a:buFont typeface="Arial" panose="020B0604020202020204" pitchFamily="34" charset="0"/>
              <a:buChar char="•"/>
            </a:pPr>
            <a:endParaRPr lang="en-US" sz="1800" kern="1200">
              <a:solidFill>
                <a:schemeClr val="tx1"/>
              </a:solidFill>
              <a:latin typeface="+mn-lt"/>
              <a:ea typeface="+mn-ea"/>
              <a:cs typeface="+mn-cs"/>
            </a:endParaRPr>
          </a:p>
          <a:p>
            <a:pPr indent="-228600">
              <a:lnSpc>
                <a:spcPct val="90000"/>
              </a:lnSpc>
              <a:spcAft>
                <a:spcPts val="450"/>
              </a:spcAft>
              <a:buClrTx/>
              <a:buFont typeface="Arial" panose="020B0604020202020204" pitchFamily="34" charset="0"/>
              <a:buChar char="•"/>
            </a:pPr>
            <a:r>
              <a:rPr lang="en-US" sz="1800" kern="1200">
                <a:solidFill>
                  <a:schemeClr val="tx1"/>
                </a:solidFill>
                <a:latin typeface="+mn-lt"/>
                <a:ea typeface="+mn-ea"/>
                <a:cs typeface="+mn-cs"/>
              </a:rPr>
              <a:t>VINOD</a:t>
            </a:r>
          </a:p>
          <a:p>
            <a:pPr indent="-228600">
              <a:lnSpc>
                <a:spcPct val="90000"/>
              </a:lnSpc>
              <a:spcAft>
                <a:spcPts val="450"/>
              </a:spcAft>
              <a:buClrTx/>
              <a:buFont typeface="Arial" panose="020B0604020202020204" pitchFamily="34" charset="0"/>
              <a:buChar char="•"/>
            </a:pPr>
            <a:r>
              <a:rPr lang="en-US" sz="1800" kern="1200">
                <a:solidFill>
                  <a:schemeClr val="tx1"/>
                </a:solidFill>
                <a:latin typeface="+mn-lt"/>
                <a:ea typeface="+mn-ea"/>
                <a:cs typeface="+mn-cs"/>
              </a:rPr>
              <a:t>HIMAVANTH</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581236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D2E045-9FD2-444C-A64E-5C468CCC22CB}"/>
              </a:ext>
            </a:extLst>
          </p:cNvPr>
          <p:cNvSpPr>
            <a:spLocks noGrp="1"/>
          </p:cNvSpPr>
          <p:nvPr>
            <p:ph type="ctrTitle"/>
          </p:nvPr>
        </p:nvSpPr>
        <p:spPr>
          <a:xfrm>
            <a:off x="866216" y="-50801"/>
            <a:ext cx="6619244" cy="1109623"/>
          </a:xfrm>
        </p:spPr>
        <p:txBody>
          <a:bodyPr/>
          <a:lstStyle/>
          <a:p>
            <a:r>
              <a:rPr lang="en-US" sz="4000" dirty="0">
                <a:latin typeface="Calibri" panose="020F0502020204030204" pitchFamily="34" charset="0"/>
                <a:cs typeface="Calibri" panose="020F0502020204030204" pitchFamily="34" charset="0"/>
              </a:rPr>
              <a:t>LIBRARIES USED</a:t>
            </a:r>
            <a:endParaRPr lang="en-IN" sz="4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8AB2C27C-A8F4-4FD9-9717-BFFC6296CC2B}"/>
              </a:ext>
            </a:extLst>
          </p:cNvPr>
          <p:cNvSpPr>
            <a:spLocks noGrp="1"/>
          </p:cNvSpPr>
          <p:nvPr>
            <p:ph type="subTitle" idx="1"/>
          </p:nvPr>
        </p:nvSpPr>
        <p:spPr>
          <a:xfrm>
            <a:off x="866216" y="1475380"/>
            <a:ext cx="7993304" cy="4884780"/>
          </a:xfrm>
        </p:spPr>
        <p:txBody>
          <a:bodyPr>
            <a:normAutofit/>
          </a:bodyPr>
          <a:lstStyle/>
          <a:p>
            <a:pPr marL="285750" indent="-28575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PANDAS</a:t>
            </a:r>
          </a:p>
          <a:p>
            <a:pPr marL="285750" indent="-28575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NUMPY</a:t>
            </a:r>
          </a:p>
          <a:p>
            <a:pPr marL="285750" indent="-28575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MATPLOTLIB</a:t>
            </a:r>
          </a:p>
          <a:p>
            <a:pPr marL="285750" indent="-28575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SEABORN</a:t>
            </a:r>
          </a:p>
          <a:p>
            <a:pPr marL="285750" indent="-28575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SPACY</a:t>
            </a:r>
          </a:p>
          <a:p>
            <a:pPr marL="285750" indent="-28575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WORD CLOUD</a:t>
            </a:r>
          </a:p>
          <a:p>
            <a:pPr marL="285750" indent="-28575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NLTK</a:t>
            </a:r>
          </a:p>
          <a:p>
            <a:pPr marL="285750" indent="-28575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SKLEARN</a:t>
            </a:r>
          </a:p>
          <a:p>
            <a:pPr marL="285750" indent="-28575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REQUEST</a:t>
            </a:r>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795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BCF736A-D89D-4A97-A18F-9EF7F53AF171}"/>
              </a:ext>
            </a:extLst>
          </p:cNvPr>
          <p:cNvPicPr>
            <a:picLocks noChangeAspect="1"/>
          </p:cNvPicPr>
          <p:nvPr/>
        </p:nvPicPr>
        <p:blipFill>
          <a:blip r:embed="rId2"/>
          <a:stretch>
            <a:fillRect/>
          </a:stretch>
        </p:blipFill>
        <p:spPr>
          <a:xfrm>
            <a:off x="430313" y="1222256"/>
            <a:ext cx="8445934" cy="4616687"/>
          </a:xfrm>
          <a:prstGeom prst="rect">
            <a:avLst/>
          </a:prstGeom>
        </p:spPr>
      </p:pic>
    </p:spTree>
    <p:extLst>
      <p:ext uri="{BB962C8B-B14F-4D97-AF65-F5344CB8AC3E}">
        <p14:creationId xmlns:p14="http://schemas.microsoft.com/office/powerpoint/2010/main" val="182699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629" y="746760"/>
            <a:ext cx="7222452" cy="823537"/>
          </a:xfrm>
        </p:spPr>
        <p:txBody>
          <a:bodyPr>
            <a:noAutofit/>
          </a:bodyPr>
          <a:lstStyle/>
          <a:p>
            <a:r>
              <a:rPr lang="en-US" sz="4000" dirty="0">
                <a:latin typeface="Calibri" panose="020F0502020204030204" pitchFamily="34" charset="0"/>
                <a:cs typeface="Calibri" panose="020F0502020204030204" pitchFamily="34" charset="0"/>
              </a:rPr>
              <a:t>WORD CLOUD FOR DRUG NAMES</a:t>
            </a:r>
            <a:br>
              <a:rPr lang="en-US" sz="4000" dirty="0">
                <a:latin typeface="Calibri" panose="020F0502020204030204" pitchFamily="34" charset="0"/>
                <a:cs typeface="Calibri" panose="020F0502020204030204" pitchFamily="34" charset="0"/>
              </a:rPr>
            </a:br>
            <a:endParaRPr lang="en-US" sz="4000"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587629" y="1518665"/>
            <a:ext cx="3702627" cy="3337815"/>
          </a:xfrm>
        </p:spPr>
        <p:txBody>
          <a:bodyPr/>
          <a:lstStyle/>
          <a:p>
            <a:r>
              <a:rPr lang="en-US" sz="2000" dirty="0">
                <a:latin typeface="Calibri" panose="020F0502020204030204" pitchFamily="34" charset="0"/>
                <a:cs typeface="Calibri" panose="020F0502020204030204" pitchFamily="34" charset="0"/>
              </a:rPr>
              <a:t>Here we can see the names of the drugs which are present in our dataset</a:t>
            </a:r>
          </a:p>
          <a:p>
            <a:pPr marL="82296" indent="0">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We cleaned all the unwanted special characters, numbers that are present in the dataset.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144" y="1226820"/>
            <a:ext cx="4508856" cy="466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70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94" y="274320"/>
            <a:ext cx="7302424" cy="825864"/>
          </a:xfrm>
        </p:spPr>
        <p:txBody>
          <a:bodyPr>
            <a:noAutofit/>
          </a:bodyPr>
          <a:lstStyle/>
          <a:p>
            <a:r>
              <a:rPr lang="en-US" sz="4000" dirty="0">
                <a:latin typeface="Calibri" panose="020F0502020204030204" pitchFamily="34" charset="0"/>
                <a:cs typeface="Calibri" panose="020F0502020204030204" pitchFamily="34" charset="0"/>
              </a:rPr>
              <a:t>WORD CLOUD FOR CONDITIONS</a:t>
            </a:r>
          </a:p>
        </p:txBody>
      </p:sp>
      <p:sp>
        <p:nvSpPr>
          <p:cNvPr id="5" name="TextBox 4">
            <a:extLst>
              <a:ext uri="{FF2B5EF4-FFF2-40B4-BE49-F238E27FC236}">
                <a16:creationId xmlns:a16="http://schemas.microsoft.com/office/drawing/2014/main" xmlns="" id="{81A49717-BE27-4291-9572-F0D6F4623C94}"/>
              </a:ext>
            </a:extLst>
          </p:cNvPr>
          <p:cNvSpPr txBox="1"/>
          <p:nvPr/>
        </p:nvSpPr>
        <p:spPr>
          <a:xfrm>
            <a:off x="451338" y="2250620"/>
            <a:ext cx="3531382" cy="255454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Here we can see the names of the conditions which are present in our dataset</a:t>
            </a:r>
          </a:p>
          <a:p>
            <a:pPr marL="425196" indent="-342900">
              <a:buFont typeface="Wingdings" panose="05000000000000000000" pitchFamily="2" charset="2"/>
              <a:buChar char="Ø"/>
            </a:pPr>
            <a:endParaRPr lang="en-US" sz="2000"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We cleaned all the unwanted special characters, numbers that are present in the dataset. </a:t>
            </a:r>
          </a:p>
        </p:txBody>
      </p:sp>
      <p:pic>
        <p:nvPicPr>
          <p:cNvPr id="7" name="Picture 6">
            <a:extLst>
              <a:ext uri="{FF2B5EF4-FFF2-40B4-BE49-F238E27FC236}">
                <a16:creationId xmlns:a16="http://schemas.microsoft.com/office/drawing/2014/main" xmlns="" id="{7761FE86-F36B-4EF0-BD7B-E84CD29CE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432" y="1384664"/>
            <a:ext cx="5007568" cy="4586872"/>
          </a:xfrm>
          <a:prstGeom prst="rect">
            <a:avLst/>
          </a:prstGeom>
        </p:spPr>
      </p:pic>
    </p:spTree>
    <p:extLst>
      <p:ext uri="{BB962C8B-B14F-4D97-AF65-F5344CB8AC3E}">
        <p14:creationId xmlns:p14="http://schemas.microsoft.com/office/powerpoint/2010/main" val="279972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5620" y="619008"/>
            <a:ext cx="7429499" cy="1478570"/>
          </a:xfrm>
        </p:spPr>
        <p:txBody>
          <a:bodyPr vert="horz" lIns="91440" tIns="45720" rIns="91440" bIns="45720" rtlCol="0" anchor="ctr">
            <a:normAutofit/>
          </a:bodyPr>
          <a:lstStyle/>
          <a:p>
            <a:pPr>
              <a:lnSpc>
                <a:spcPct val="90000"/>
              </a:lnSpc>
              <a:spcBef>
                <a:spcPct val="0"/>
              </a:spcBef>
            </a:pPr>
            <a:r>
              <a:rPr lang="en-US" sz="4000" dirty="0">
                <a:latin typeface="Calibri" panose="020F0502020204030204" pitchFamily="34" charset="0"/>
                <a:cs typeface="Calibri" panose="020F0502020204030204" pitchFamily="34" charset="0"/>
              </a:rPr>
              <a:t>REMOVING UNWANTED DATA </a:t>
            </a:r>
            <a:br>
              <a:rPr lang="en-US" sz="4000" dirty="0">
                <a:latin typeface="Calibri" panose="020F0502020204030204" pitchFamily="34" charset="0"/>
                <a:cs typeface="Calibri" panose="020F0502020204030204" pitchFamily="34" charset="0"/>
              </a:rPr>
            </a:br>
            <a:endParaRPr lang="en-US" sz="4000" dirty="0">
              <a:latin typeface="Calibri" panose="020F0502020204030204" pitchFamily="34" charset="0"/>
              <a:cs typeface="Calibri" panose="020F0502020204030204" pitchFamily="34" charset="0"/>
            </a:endParaRPr>
          </a:p>
        </p:txBody>
      </p:sp>
      <p:graphicFrame>
        <p:nvGraphicFramePr>
          <p:cNvPr id="219" name="Text Placeholder 2">
            <a:extLst>
              <a:ext uri="{FF2B5EF4-FFF2-40B4-BE49-F238E27FC236}">
                <a16:creationId xmlns:a16="http://schemas.microsoft.com/office/drawing/2014/main" xmlns="" id="{942ED4EB-7191-4B97-8501-7197A0CB670D}"/>
              </a:ext>
            </a:extLst>
          </p:cNvPr>
          <p:cNvGraphicFramePr/>
          <p:nvPr>
            <p:extLst>
              <p:ext uri="{D42A27DB-BD31-4B8C-83A1-F6EECF244321}">
                <p14:modId xmlns:p14="http://schemas.microsoft.com/office/powerpoint/2010/main" val="2910920772"/>
              </p:ext>
            </p:extLst>
          </p:nvPr>
        </p:nvGraphicFramePr>
        <p:xfrm>
          <a:off x="856058" y="1539875"/>
          <a:ext cx="7429499" cy="448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7787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63D6B28-9DCC-4270-BACE-C42714646615}"/>
              </a:ext>
            </a:extLst>
          </p:cNvPr>
          <p:cNvPicPr>
            <a:picLocks noGrp="1" noChangeAspect="1"/>
          </p:cNvPicPr>
          <p:nvPr>
            <p:ph idx="1"/>
          </p:nvPr>
        </p:nvPicPr>
        <p:blipFill>
          <a:blip r:embed="rId2"/>
          <a:stretch>
            <a:fillRect/>
          </a:stretch>
        </p:blipFill>
        <p:spPr>
          <a:xfrm>
            <a:off x="3589338" y="1824778"/>
            <a:ext cx="3897312" cy="3818044"/>
          </a:xfrm>
          <a:prstGeom prst="rect">
            <a:avLst/>
          </a:prstGeom>
        </p:spPr>
      </p:pic>
      <p:sp>
        <p:nvSpPr>
          <p:cNvPr id="6" name="TextBox 5">
            <a:extLst>
              <a:ext uri="{FF2B5EF4-FFF2-40B4-BE49-F238E27FC236}">
                <a16:creationId xmlns:a16="http://schemas.microsoft.com/office/drawing/2014/main" xmlns="" id="{6C127480-B557-4ACE-9FFB-C939E6AC947E}"/>
              </a:ext>
            </a:extLst>
          </p:cNvPr>
          <p:cNvSpPr txBox="1"/>
          <p:nvPr/>
        </p:nvSpPr>
        <p:spPr>
          <a:xfrm>
            <a:off x="416561" y="494640"/>
            <a:ext cx="7300246" cy="707886"/>
          </a:xfrm>
          <a:prstGeom prst="rect">
            <a:avLst/>
          </a:prstGeom>
          <a:noFill/>
        </p:spPr>
        <p:txBody>
          <a:bodyPr wrap="square" rtlCol="0">
            <a:spAutoFit/>
          </a:bodyPr>
          <a:lstStyle/>
          <a:p>
            <a:r>
              <a:rPr lang="en-US" sz="4000" dirty="0">
                <a:solidFill>
                  <a:schemeClr val="tx1"/>
                </a:solidFill>
                <a:latin typeface="Calibri" panose="020F0502020204030204" pitchFamily="34" charset="0"/>
                <a:cs typeface="Calibri" panose="020F0502020204030204" pitchFamily="34" charset="0"/>
              </a:rPr>
              <a:t>WORD CLOUD FOR REVIEWS</a:t>
            </a:r>
            <a:endParaRPr lang="en-IN" sz="4000" dirty="0">
              <a:solidFill>
                <a:schemeClr val="tx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C4DBB5D0-05C3-4143-B830-36CC41126731}"/>
              </a:ext>
            </a:extLst>
          </p:cNvPr>
          <p:cNvSpPr txBox="1"/>
          <p:nvPr/>
        </p:nvSpPr>
        <p:spPr>
          <a:xfrm>
            <a:off x="416561" y="1899840"/>
            <a:ext cx="3718559" cy="255454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Here we can see the names of the drugs which are present in our dataset</a:t>
            </a:r>
          </a:p>
          <a:p>
            <a:pPr marL="425196" indent="-342900">
              <a:buFont typeface="Wingdings" panose="05000000000000000000" pitchFamily="2" charset="2"/>
              <a:buChar char="Ø"/>
            </a:pPr>
            <a:endParaRPr lang="en-US" sz="2000"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We cleaned all the unwanted special characters, numbers that are present in the dataset. </a:t>
            </a:r>
          </a:p>
        </p:txBody>
      </p:sp>
    </p:spTree>
    <p:extLst>
      <p:ext uri="{BB962C8B-B14F-4D97-AF65-F5344CB8AC3E}">
        <p14:creationId xmlns:p14="http://schemas.microsoft.com/office/powerpoint/2010/main" val="6944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37457-9194-4721-AE07-302EE256AD89}"/>
              </a:ext>
            </a:extLst>
          </p:cNvPr>
          <p:cNvSpPr>
            <a:spLocks noGrp="1"/>
          </p:cNvSpPr>
          <p:nvPr>
            <p:ph type="ctrTitle"/>
          </p:nvPr>
        </p:nvSpPr>
        <p:spPr>
          <a:xfrm>
            <a:off x="266776" y="25123"/>
            <a:ext cx="6619244" cy="950236"/>
          </a:xfrm>
        </p:spPr>
        <p:txBody>
          <a:bodyPr/>
          <a:lstStyle/>
          <a:p>
            <a:r>
              <a:rPr lang="en-US" sz="4000" dirty="0"/>
              <a:t>VISUALIZATION OF DATA</a:t>
            </a:r>
            <a:endParaRPr lang="en-IN" sz="4000" dirty="0"/>
          </a:p>
        </p:txBody>
      </p:sp>
      <p:pic>
        <p:nvPicPr>
          <p:cNvPr id="5" name="Picture 4">
            <a:extLst>
              <a:ext uri="{FF2B5EF4-FFF2-40B4-BE49-F238E27FC236}">
                <a16:creationId xmlns:a16="http://schemas.microsoft.com/office/drawing/2014/main" xmlns="" id="{ABB558AE-DCB6-4876-BE7B-87454BF86885}"/>
              </a:ext>
            </a:extLst>
          </p:cNvPr>
          <p:cNvPicPr>
            <a:picLocks noChangeAspect="1"/>
          </p:cNvPicPr>
          <p:nvPr/>
        </p:nvPicPr>
        <p:blipFill>
          <a:blip r:embed="rId2"/>
          <a:stretch>
            <a:fillRect/>
          </a:stretch>
        </p:blipFill>
        <p:spPr>
          <a:xfrm>
            <a:off x="0" y="1969704"/>
            <a:ext cx="6176660" cy="3618296"/>
          </a:xfrm>
          <a:prstGeom prst="rect">
            <a:avLst/>
          </a:prstGeom>
        </p:spPr>
      </p:pic>
      <p:pic>
        <p:nvPicPr>
          <p:cNvPr id="7" name="Picture 2">
            <a:extLst>
              <a:ext uri="{FF2B5EF4-FFF2-40B4-BE49-F238E27FC236}">
                <a16:creationId xmlns:a16="http://schemas.microsoft.com/office/drawing/2014/main" xmlns="" id="{B83C6E4D-65BF-438A-B1F6-B7C1C06EC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23694"/>
            <a:ext cx="4878697" cy="513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61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09C32-DBC1-4283-B207-0B95892F1176}"/>
              </a:ext>
            </a:extLst>
          </p:cNvPr>
          <p:cNvSpPr>
            <a:spLocks noGrp="1"/>
          </p:cNvSpPr>
          <p:nvPr>
            <p:ph type="ctrTitle"/>
          </p:nvPr>
        </p:nvSpPr>
        <p:spPr>
          <a:xfrm>
            <a:off x="175336" y="198121"/>
            <a:ext cx="7708824" cy="861421"/>
          </a:xfrm>
        </p:spPr>
        <p:txBody>
          <a:bodyPr/>
          <a:lstStyle/>
          <a:p>
            <a:r>
              <a:rPr lang="en-US" sz="4000" dirty="0">
                <a:latin typeface="Calibri" panose="020F0502020204030204" pitchFamily="34" charset="0"/>
                <a:cs typeface="Calibri" panose="020F0502020204030204" pitchFamily="34" charset="0"/>
              </a:rPr>
              <a:t>PERFORMING SENTIMENT ANALYSIS</a:t>
            </a:r>
            <a:endParaRPr lang="en-IN" sz="4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17CE7010-A9F6-4843-83DB-C76283422B9F}"/>
              </a:ext>
            </a:extLst>
          </p:cNvPr>
          <p:cNvPicPr>
            <a:picLocks noChangeAspect="1"/>
          </p:cNvPicPr>
          <p:nvPr/>
        </p:nvPicPr>
        <p:blipFill>
          <a:blip r:embed="rId2"/>
          <a:stretch>
            <a:fillRect/>
          </a:stretch>
        </p:blipFill>
        <p:spPr>
          <a:xfrm>
            <a:off x="0" y="1492722"/>
            <a:ext cx="9144000" cy="4644716"/>
          </a:xfrm>
          <a:prstGeom prst="rect">
            <a:avLst/>
          </a:prstGeom>
        </p:spPr>
      </p:pic>
    </p:spTree>
    <p:extLst>
      <p:ext uri="{BB962C8B-B14F-4D97-AF65-F5344CB8AC3E}">
        <p14:creationId xmlns:p14="http://schemas.microsoft.com/office/powerpoint/2010/main" val="222293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77C7E-C32B-4701-80B1-47235697D7F7}"/>
              </a:ext>
            </a:extLst>
          </p:cNvPr>
          <p:cNvSpPr>
            <a:spLocks noGrp="1"/>
          </p:cNvSpPr>
          <p:nvPr>
            <p:ph type="ctrTitle"/>
          </p:nvPr>
        </p:nvSpPr>
        <p:spPr>
          <a:xfrm>
            <a:off x="348056" y="802640"/>
            <a:ext cx="8267624" cy="677822"/>
          </a:xfrm>
        </p:spPr>
        <p:txBody>
          <a:bodyPr/>
          <a:lstStyle/>
          <a:p>
            <a:r>
              <a:rPr lang="en-US" sz="4000" dirty="0">
                <a:latin typeface="Calibri" panose="020F0502020204030204" pitchFamily="34" charset="0"/>
                <a:cs typeface="Calibri" panose="020F0502020204030204" pitchFamily="34" charset="0"/>
              </a:rPr>
              <a:t>EXTRACTING SIDE EFFECTS FROM </a:t>
            </a:r>
            <a:br>
              <a:rPr lang="en-US" sz="4000"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REVIEWS</a:t>
            </a:r>
            <a:endParaRPr lang="en-IN" sz="4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5F4C748E-5014-4258-B8CC-63E10BEA4216}"/>
              </a:ext>
            </a:extLst>
          </p:cNvPr>
          <p:cNvSpPr>
            <a:spLocks noGrp="1"/>
          </p:cNvSpPr>
          <p:nvPr>
            <p:ph type="subTitle" idx="1"/>
          </p:nvPr>
        </p:nvSpPr>
        <p:spPr>
          <a:xfrm>
            <a:off x="469976" y="1656080"/>
            <a:ext cx="8145704" cy="2265680"/>
          </a:xfrm>
        </p:spPr>
        <p:txBody>
          <a:bodyPr>
            <a:normAutofit/>
          </a:bodyPr>
          <a:lstStyle/>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We have extracted the side effects column from reviews by using loops.</a:t>
            </a:r>
          </a:p>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We made a word cloud from reviews so that we can able to find out the side effects from reviews.</a:t>
            </a:r>
          </a:p>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As we go deep into the side effects column we found that some particular drugs contain more than one side effect. Some are not mentioned in the respective reviews.</a:t>
            </a:r>
          </a:p>
          <a:p>
            <a:endParaRPr lang="en-US" sz="2000" cap="none" dirty="0">
              <a:solidFill>
                <a:schemeClr val="tx1"/>
              </a:solidFill>
              <a:latin typeface="Calibri" panose="020F0502020204030204" pitchFamily="34" charset="0"/>
              <a:cs typeface="Calibri" panose="020F0502020204030204" pitchFamily="34" charset="0"/>
            </a:endParaRPr>
          </a:p>
          <a:p>
            <a:endParaRPr lang="en-IN" sz="2000" cap="none"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C74853CD-4293-4B31-BC95-921BE12DE223}"/>
              </a:ext>
            </a:extLst>
          </p:cNvPr>
          <p:cNvPicPr>
            <a:picLocks noChangeAspect="1"/>
          </p:cNvPicPr>
          <p:nvPr/>
        </p:nvPicPr>
        <p:blipFill>
          <a:blip r:embed="rId2"/>
          <a:stretch>
            <a:fillRect/>
          </a:stretch>
        </p:blipFill>
        <p:spPr>
          <a:xfrm>
            <a:off x="1666875" y="3830002"/>
            <a:ext cx="7477125" cy="3027998"/>
          </a:xfrm>
          <a:prstGeom prst="rect">
            <a:avLst/>
          </a:prstGeom>
        </p:spPr>
      </p:pic>
    </p:spTree>
    <p:extLst>
      <p:ext uri="{BB962C8B-B14F-4D97-AF65-F5344CB8AC3E}">
        <p14:creationId xmlns:p14="http://schemas.microsoft.com/office/powerpoint/2010/main" val="212377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9979F-255A-4A88-9FE7-5D2A21064548}"/>
              </a:ext>
            </a:extLst>
          </p:cNvPr>
          <p:cNvSpPr>
            <a:spLocks noGrp="1"/>
          </p:cNvSpPr>
          <p:nvPr>
            <p:ph type="ctrTitle"/>
          </p:nvPr>
        </p:nvSpPr>
        <p:spPr>
          <a:xfrm>
            <a:off x="866216" y="14522"/>
            <a:ext cx="6619244" cy="861420"/>
          </a:xfrm>
        </p:spPr>
        <p:txBody>
          <a:bodyPr/>
          <a:lstStyle/>
          <a:p>
            <a:r>
              <a:rPr lang="en-US" sz="4000" b="1" dirty="0">
                <a:latin typeface="Calibri" panose="020F0502020204030204" pitchFamily="34" charset="0"/>
                <a:cs typeface="Calibri" panose="020F0502020204030204" pitchFamily="34" charset="0"/>
              </a:rPr>
              <a:t>MODEL BUILDING</a:t>
            </a:r>
            <a:endParaRPr lang="en-IN" sz="40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486A4B59-0046-4DA7-94FF-5F1B7913AC10}"/>
              </a:ext>
            </a:extLst>
          </p:cNvPr>
          <p:cNvSpPr>
            <a:spLocks noGrp="1"/>
          </p:cNvSpPr>
          <p:nvPr>
            <p:ph type="subTitle" idx="1"/>
          </p:nvPr>
        </p:nvSpPr>
        <p:spPr>
          <a:xfrm>
            <a:off x="723976" y="1424580"/>
            <a:ext cx="7932344" cy="3005180"/>
          </a:xfrm>
        </p:spPr>
        <p:txBody>
          <a:bodyPr>
            <a:normAutofit/>
          </a:bodyPr>
          <a:lstStyle/>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Here we performed various MODEL BUILDING techniques(DECISION TREE , LGBM CLASSIFIER, LOGISTIC REGRESSION) on our data set.</a:t>
            </a:r>
          </a:p>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Here we build a model based on DECISION TREE algorithm.</a:t>
            </a:r>
          </a:p>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As we can see that this model has an accuracy of only 69% we are not satisfied with the results of this technique.</a:t>
            </a:r>
          </a:p>
          <a:p>
            <a:pPr marL="285750" indent="-285750">
              <a:buFont typeface="Wingdings" panose="05000000000000000000" pitchFamily="2" charset="2"/>
              <a:buChar char="Ø"/>
            </a:pPr>
            <a:endParaRPr lang="en-US" sz="2000" cap="none" dirty="0">
              <a:solidFill>
                <a:schemeClr val="tx1"/>
              </a:solidFill>
              <a:latin typeface="Calibri" panose="020F0502020204030204" pitchFamily="34" charset="0"/>
              <a:cs typeface="Calibri" panose="020F0502020204030204" pitchFamily="34" charset="0"/>
            </a:endParaRPr>
          </a:p>
          <a:p>
            <a:endParaRPr lang="en-US" sz="2000" cap="none"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9A6EE883-72CD-41DC-8876-9C2335BA1E9B}"/>
              </a:ext>
            </a:extLst>
          </p:cNvPr>
          <p:cNvPicPr>
            <a:picLocks noChangeAspect="1"/>
          </p:cNvPicPr>
          <p:nvPr/>
        </p:nvPicPr>
        <p:blipFill>
          <a:blip r:embed="rId2"/>
          <a:stretch>
            <a:fillRect/>
          </a:stretch>
        </p:blipFill>
        <p:spPr>
          <a:xfrm>
            <a:off x="0" y="3692514"/>
            <a:ext cx="9144000" cy="2616846"/>
          </a:xfrm>
          <a:prstGeom prst="rect">
            <a:avLst/>
          </a:prstGeom>
        </p:spPr>
      </p:pic>
    </p:spTree>
    <p:extLst>
      <p:ext uri="{BB962C8B-B14F-4D97-AF65-F5344CB8AC3E}">
        <p14:creationId xmlns:p14="http://schemas.microsoft.com/office/powerpoint/2010/main" val="183417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16E05-DE39-4709-90B2-95045747574C}"/>
              </a:ext>
            </a:extLst>
          </p:cNvPr>
          <p:cNvSpPr>
            <a:spLocks noGrp="1"/>
          </p:cNvSpPr>
          <p:nvPr>
            <p:ph type="title"/>
          </p:nvPr>
        </p:nvSpPr>
        <p:spPr>
          <a:xfrm>
            <a:off x="623888" y="1000452"/>
            <a:ext cx="7886700" cy="596503"/>
          </a:xfrm>
        </p:spPr>
        <p:txBody>
          <a:bodyPr>
            <a:noAutofit/>
          </a:bodyPr>
          <a:lstStyle/>
          <a:p>
            <a:r>
              <a:rPr lang="en-US" sz="4000" b="1" dirty="0">
                <a:latin typeface="Calibri" panose="020F0502020204030204" pitchFamily="34" charset="0"/>
                <a:cs typeface="Calibri" panose="020F0502020204030204" pitchFamily="34" charset="0"/>
              </a:rPr>
              <a:t>BUSINESS PROBLEM</a:t>
            </a:r>
            <a:endParaRPr lang="en-IN" sz="4000" b="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xmlns="" id="{92358A07-4C77-42C7-9173-D1EB181FBFC1}"/>
              </a:ext>
            </a:extLst>
          </p:cNvPr>
          <p:cNvSpPr>
            <a:spLocks noGrp="1"/>
          </p:cNvSpPr>
          <p:nvPr>
            <p:ph type="body" idx="1"/>
          </p:nvPr>
        </p:nvSpPr>
        <p:spPr>
          <a:xfrm>
            <a:off x="623888" y="4053483"/>
            <a:ext cx="7886700" cy="2565797"/>
          </a:xfrm>
        </p:spPr>
        <p:txBody>
          <a:bodyPr>
            <a:normAutofit/>
          </a:bodyPr>
          <a:lstStyle/>
          <a:p>
            <a:pPr algn="just"/>
            <a:r>
              <a:rPr lang="en-IN" sz="2000" dirty="0">
                <a:solidFill>
                  <a:schemeClr val="tx1"/>
                </a:solidFill>
                <a:effectLst/>
                <a:latin typeface="Calibri" panose="020F0502020204030204" pitchFamily="34" charset="0"/>
                <a:ea typeface="Arial" panose="020B0604020202020204" pitchFamily="34" charset="0"/>
                <a:cs typeface="Calibri" panose="020F0502020204030204" pitchFamily="34" charset="0"/>
              </a:rPr>
              <a:t>This product could be helpful for companies like 1mg to provide detailed rating of the side effects of the product over their site. It could also be helpful for the patients who are buying drugs online to check the side effects of the drugs before buying it.</a:t>
            </a:r>
            <a:endParaRPr lang="en-IN" sz="2000" dirty="0">
              <a:solidFill>
                <a:schemeClr val="tx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E8328F68-38CB-4929-A564-82DDF2B3C010}"/>
              </a:ext>
            </a:extLst>
          </p:cNvPr>
          <p:cNvSpPr txBox="1"/>
          <p:nvPr/>
        </p:nvSpPr>
        <p:spPr>
          <a:xfrm>
            <a:off x="623888" y="1819573"/>
            <a:ext cx="7650956" cy="1015663"/>
          </a:xfrm>
          <a:prstGeom prst="rect">
            <a:avLst/>
          </a:prstGeom>
          <a:noFill/>
        </p:spPr>
        <p:txBody>
          <a:bodyPr wrap="square" rtlCol="0">
            <a:spAutoFit/>
          </a:bodyPr>
          <a:lstStyle/>
          <a:p>
            <a:pPr defTabSz="685800">
              <a:buClrTx/>
            </a:pPr>
            <a:r>
              <a:rPr lang="en-US" sz="2000" kern="1200" dirty="0">
                <a:solidFill>
                  <a:prstClr val="white"/>
                </a:solidFill>
                <a:latin typeface="Calibri" panose="020F0502020204030204" pitchFamily="34" charset="0"/>
                <a:ea typeface="+mn-ea"/>
                <a:cs typeface="Calibri" panose="020F0502020204030204" pitchFamily="34" charset="0"/>
              </a:rPr>
              <a:t>THE CUSTOMERS ARE FACING AN ISSUE IN SELECTING A DRUG TO RECOVER FORM THE ILLNESS. HENCE IT IS MANDATORY TO CONSULT A DOCTOR TO GET THE CORRECT DRUG. </a:t>
            </a:r>
            <a:endParaRPr lang="en-IN" sz="2000" kern="1200" dirty="0">
              <a:solidFill>
                <a:prstClr val="white"/>
              </a:solidFill>
              <a:latin typeface="Calibri" panose="020F0502020204030204" pitchFamily="34" charset="0"/>
              <a:ea typeface="+mn-ea"/>
              <a:cs typeface="Calibri" panose="020F0502020204030204" pitchFamily="34" charset="0"/>
            </a:endParaRPr>
          </a:p>
        </p:txBody>
      </p:sp>
      <p:sp>
        <p:nvSpPr>
          <p:cNvPr id="5" name="TextBox 4">
            <a:extLst>
              <a:ext uri="{FF2B5EF4-FFF2-40B4-BE49-F238E27FC236}">
                <a16:creationId xmlns:a16="http://schemas.microsoft.com/office/drawing/2014/main" xmlns="" id="{E6BFB4E3-8274-4964-9EB4-636357AE892D}"/>
              </a:ext>
            </a:extLst>
          </p:cNvPr>
          <p:cNvSpPr txBox="1"/>
          <p:nvPr/>
        </p:nvSpPr>
        <p:spPr>
          <a:xfrm>
            <a:off x="623888" y="3082752"/>
            <a:ext cx="6400800" cy="707886"/>
          </a:xfrm>
          <a:prstGeom prst="rect">
            <a:avLst/>
          </a:prstGeom>
          <a:noFill/>
        </p:spPr>
        <p:txBody>
          <a:bodyPr wrap="square" rtlCol="0">
            <a:spAutoFit/>
          </a:bodyPr>
          <a:lstStyle/>
          <a:p>
            <a:pPr defTabSz="685800">
              <a:buClrTx/>
            </a:pPr>
            <a:r>
              <a:rPr lang="en-US" sz="4000" b="1" kern="1200" dirty="0">
                <a:solidFill>
                  <a:prstClr val="white"/>
                </a:solidFill>
                <a:latin typeface="Calibri" panose="020F0502020204030204" pitchFamily="34" charset="0"/>
                <a:ea typeface="+mn-ea"/>
                <a:cs typeface="Calibri" panose="020F0502020204030204" pitchFamily="34" charset="0"/>
              </a:rPr>
              <a:t>BUSINESS OBJECTIVE</a:t>
            </a:r>
            <a:endParaRPr lang="en-IN" sz="4000" b="1" kern="1200" dirty="0">
              <a:solidFill>
                <a:prstClr val="white"/>
              </a:solidFill>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2938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2F83BA1-CDDC-457F-A545-946B3A720181}"/>
              </a:ext>
            </a:extLst>
          </p:cNvPr>
          <p:cNvSpPr>
            <a:spLocks noGrp="1"/>
          </p:cNvSpPr>
          <p:nvPr>
            <p:ph type="subTitle" idx="1"/>
          </p:nvPr>
        </p:nvSpPr>
        <p:spPr>
          <a:xfrm>
            <a:off x="652856" y="378100"/>
            <a:ext cx="7048424" cy="2842620"/>
          </a:xfrm>
        </p:spPr>
        <p:txBody>
          <a:bodyPr>
            <a:normAutofit/>
          </a:bodyPr>
          <a:lstStyle/>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Here we build a model based on LGBM CLASSIFIER algorithm.</a:t>
            </a:r>
          </a:p>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As we can see that this model has an accuracy of 95%(train data) and 90%(test data)</a:t>
            </a:r>
          </a:p>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 we are not satisfied with the results of this model building technique as there is significant difference in the test and train accuracy.</a:t>
            </a:r>
          </a:p>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We consider this as a OVERFIT model.</a:t>
            </a:r>
          </a:p>
        </p:txBody>
      </p:sp>
      <p:pic>
        <p:nvPicPr>
          <p:cNvPr id="5" name="Picture 4">
            <a:extLst>
              <a:ext uri="{FF2B5EF4-FFF2-40B4-BE49-F238E27FC236}">
                <a16:creationId xmlns:a16="http://schemas.microsoft.com/office/drawing/2014/main" xmlns="" id="{19A773C4-521E-42A5-9CE6-AF90BB7AB5DB}"/>
              </a:ext>
            </a:extLst>
          </p:cNvPr>
          <p:cNvPicPr>
            <a:picLocks noChangeAspect="1"/>
          </p:cNvPicPr>
          <p:nvPr/>
        </p:nvPicPr>
        <p:blipFill>
          <a:blip r:embed="rId2"/>
          <a:stretch>
            <a:fillRect/>
          </a:stretch>
        </p:blipFill>
        <p:spPr>
          <a:xfrm>
            <a:off x="652856" y="3220720"/>
            <a:ext cx="7193280" cy="3412916"/>
          </a:xfrm>
          <a:prstGeom prst="rect">
            <a:avLst/>
          </a:prstGeom>
        </p:spPr>
      </p:pic>
    </p:spTree>
    <p:extLst>
      <p:ext uri="{BB962C8B-B14F-4D97-AF65-F5344CB8AC3E}">
        <p14:creationId xmlns:p14="http://schemas.microsoft.com/office/powerpoint/2010/main" val="319085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68CD9B-F76B-4589-8C86-0D4AF932DCF5}"/>
              </a:ext>
            </a:extLst>
          </p:cNvPr>
          <p:cNvSpPr>
            <a:spLocks noGrp="1"/>
          </p:cNvSpPr>
          <p:nvPr>
            <p:ph type="subTitle" idx="1"/>
          </p:nvPr>
        </p:nvSpPr>
        <p:spPr>
          <a:xfrm>
            <a:off x="94056" y="422238"/>
            <a:ext cx="6619244" cy="3082961"/>
          </a:xfrm>
        </p:spPr>
        <p:txBody>
          <a:bodyPr>
            <a:normAutofit/>
          </a:bodyPr>
          <a:lstStyle/>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Here we build a model based on LOGISTIC REGRESSION  algorithm.</a:t>
            </a:r>
          </a:p>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As we can see that this model has an accuracy of 90%(train data) and 89%(test data)</a:t>
            </a:r>
          </a:p>
          <a:p>
            <a:pPr marL="285750" indent="-28575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We can see that the model out come was very good so we decided to use the logistic regression algorithm as our model building technique.</a:t>
            </a:r>
          </a:p>
          <a:p>
            <a:endParaRPr lang="en-US" sz="2000" cap="none" dirty="0">
              <a:solidFill>
                <a:schemeClr val="tx1"/>
              </a:solidFill>
              <a:latin typeface="Calibri" panose="020F0502020204030204" pitchFamily="34" charset="0"/>
              <a:cs typeface="Calibri" panose="020F0502020204030204" pitchFamily="34" charset="0"/>
            </a:endParaRPr>
          </a:p>
          <a:p>
            <a:endParaRPr lang="en-IN" sz="2000" dirty="0"/>
          </a:p>
        </p:txBody>
      </p:sp>
      <p:pic>
        <p:nvPicPr>
          <p:cNvPr id="5" name="Picture 4">
            <a:extLst>
              <a:ext uri="{FF2B5EF4-FFF2-40B4-BE49-F238E27FC236}">
                <a16:creationId xmlns:a16="http://schemas.microsoft.com/office/drawing/2014/main" xmlns="" id="{14E99A52-2D5D-464D-A5EC-40562C0304EC}"/>
              </a:ext>
            </a:extLst>
          </p:cNvPr>
          <p:cNvPicPr>
            <a:picLocks noChangeAspect="1"/>
          </p:cNvPicPr>
          <p:nvPr/>
        </p:nvPicPr>
        <p:blipFill>
          <a:blip r:embed="rId2"/>
          <a:stretch>
            <a:fillRect/>
          </a:stretch>
        </p:blipFill>
        <p:spPr>
          <a:xfrm>
            <a:off x="0" y="3597537"/>
            <a:ext cx="6410960" cy="3260463"/>
          </a:xfrm>
          <a:prstGeom prst="rect">
            <a:avLst/>
          </a:prstGeom>
        </p:spPr>
      </p:pic>
    </p:spTree>
    <p:extLst>
      <p:ext uri="{BB962C8B-B14F-4D97-AF65-F5344CB8AC3E}">
        <p14:creationId xmlns:p14="http://schemas.microsoft.com/office/powerpoint/2010/main" val="861482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2D656-C42C-4F15-9B07-B9168BB59C9D}"/>
              </a:ext>
            </a:extLst>
          </p:cNvPr>
          <p:cNvSpPr>
            <a:spLocks noGrp="1"/>
          </p:cNvSpPr>
          <p:nvPr>
            <p:ph type="ctrTitle"/>
          </p:nvPr>
        </p:nvSpPr>
        <p:spPr>
          <a:xfrm>
            <a:off x="866216" y="34842"/>
            <a:ext cx="6619244" cy="861420"/>
          </a:xfrm>
        </p:spPr>
        <p:txBody>
          <a:bodyPr/>
          <a:lstStyle/>
          <a:p>
            <a:r>
              <a:rPr lang="en-US" sz="4000" b="1" dirty="0">
                <a:latin typeface="Calibri" panose="020F0502020204030204" pitchFamily="34" charset="0"/>
                <a:cs typeface="Calibri" panose="020F0502020204030204" pitchFamily="34" charset="0"/>
              </a:rPr>
              <a:t>DEPLOYMENT (</a:t>
            </a:r>
            <a:r>
              <a:rPr lang="en-US" sz="3000" b="1" dirty="0">
                <a:latin typeface="Calibri" panose="020F0502020204030204" pitchFamily="34" charset="0"/>
                <a:cs typeface="Calibri" panose="020F0502020204030204" pitchFamily="34" charset="0"/>
              </a:rPr>
              <a:t>using FLASK</a:t>
            </a:r>
            <a:r>
              <a:rPr lang="en-US" sz="4000" b="1" dirty="0">
                <a:latin typeface="Calibri" panose="020F0502020204030204" pitchFamily="34" charset="0"/>
                <a:cs typeface="Calibri" panose="020F0502020204030204" pitchFamily="34" charset="0"/>
              </a:rPr>
              <a:t>)</a:t>
            </a:r>
            <a:endParaRPr lang="en-IN" sz="40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846FD8F4-C2EF-4E20-9B46-16D43C54626C}"/>
              </a:ext>
            </a:extLst>
          </p:cNvPr>
          <p:cNvSpPr>
            <a:spLocks noGrp="1"/>
          </p:cNvSpPr>
          <p:nvPr>
            <p:ph type="subTitle" idx="1"/>
          </p:nvPr>
        </p:nvSpPr>
        <p:spPr>
          <a:xfrm>
            <a:off x="551256" y="1262020"/>
            <a:ext cx="6619244" cy="861420"/>
          </a:xfrm>
        </p:spPr>
        <p:txBody>
          <a:bodyPr>
            <a:normAutofit/>
          </a:bodyPr>
          <a:lstStyle/>
          <a:p>
            <a:r>
              <a:rPr lang="en-US" sz="2000" cap="none" dirty="0">
                <a:solidFill>
                  <a:schemeClr val="tx1"/>
                </a:solidFill>
                <a:latin typeface="Calibri" panose="020F0502020204030204" pitchFamily="34" charset="0"/>
                <a:cs typeface="Calibri" panose="020F0502020204030204" pitchFamily="34" charset="0"/>
              </a:rPr>
              <a:t>The final deployment page of our model is </a:t>
            </a:r>
            <a:endParaRPr lang="en-IN" sz="2000" cap="none" dirty="0">
              <a:solidFill>
                <a:schemeClr val="tx1"/>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xmlns="" id="{FDCF9E58-0138-4262-9EDA-03E96A51F658}"/>
              </a:ext>
            </a:extLst>
          </p:cNvPr>
          <p:cNvPicPr>
            <a:picLocks noChangeAspect="1"/>
          </p:cNvPicPr>
          <p:nvPr/>
        </p:nvPicPr>
        <p:blipFill>
          <a:blip r:embed="rId2"/>
          <a:stretch>
            <a:fillRect/>
          </a:stretch>
        </p:blipFill>
        <p:spPr>
          <a:xfrm>
            <a:off x="0" y="2547805"/>
            <a:ext cx="9144000" cy="4261749"/>
          </a:xfrm>
          <a:prstGeom prst="rect">
            <a:avLst/>
          </a:prstGeom>
        </p:spPr>
      </p:pic>
    </p:spTree>
    <p:extLst>
      <p:ext uri="{BB962C8B-B14F-4D97-AF65-F5344CB8AC3E}">
        <p14:creationId xmlns:p14="http://schemas.microsoft.com/office/powerpoint/2010/main" val="2542661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98EA5-CBE3-47C6-86E2-2F7850FB67A6}"/>
              </a:ext>
            </a:extLst>
          </p:cNvPr>
          <p:cNvSpPr>
            <a:spLocks noGrp="1"/>
          </p:cNvSpPr>
          <p:nvPr>
            <p:ph type="ctrTitle"/>
          </p:nvPr>
        </p:nvSpPr>
        <p:spPr>
          <a:xfrm>
            <a:off x="891268" y="252934"/>
            <a:ext cx="6619244" cy="861420"/>
          </a:xfrm>
        </p:spPr>
        <p:txBody>
          <a:bodyPr/>
          <a:lstStyle/>
          <a:p>
            <a:r>
              <a:rPr lang="en-US" sz="4000" b="1" dirty="0">
                <a:latin typeface="Calibri" panose="020F0502020204030204" pitchFamily="34" charset="0"/>
                <a:cs typeface="Calibri" panose="020F0502020204030204" pitchFamily="34" charset="0"/>
              </a:rPr>
              <a:t>CHALLENGES FACED</a:t>
            </a:r>
            <a:endParaRPr lang="en-IN" sz="40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757C5D51-34B0-415D-9A36-9A65AAFB70D5}"/>
              </a:ext>
            </a:extLst>
          </p:cNvPr>
          <p:cNvSpPr>
            <a:spLocks noGrp="1"/>
          </p:cNvSpPr>
          <p:nvPr>
            <p:ph type="subTitle" idx="1"/>
          </p:nvPr>
        </p:nvSpPr>
        <p:spPr>
          <a:xfrm>
            <a:off x="866216" y="2194560"/>
            <a:ext cx="6619244" cy="1920240"/>
          </a:xfrm>
        </p:spPr>
        <p:txBody>
          <a:bodyPr>
            <a:normAutofit/>
          </a:bodyPr>
          <a:lstStyle/>
          <a:p>
            <a:endParaRPr lang="en-US" sz="2000" cap="none"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DATA SET CLEANING</a:t>
            </a:r>
          </a:p>
          <a:p>
            <a:pPr marL="342900" indent="-342900">
              <a:buFont typeface="Wingdings" panose="05000000000000000000" pitchFamily="2" charset="2"/>
              <a:buChar char="Ø"/>
            </a:pPr>
            <a:r>
              <a:rPr lang="en-US" sz="2000" cap="none" dirty="0">
                <a:solidFill>
                  <a:schemeClr val="tx1"/>
                </a:solidFill>
                <a:latin typeface="Calibri" panose="020F0502020204030204" pitchFamily="34" charset="0"/>
                <a:cs typeface="Calibri" panose="020F0502020204030204" pitchFamily="34" charset="0"/>
              </a:rPr>
              <a:t>EXTRACTING SIDE EFFECTS FROM REVIEW</a:t>
            </a:r>
          </a:p>
          <a:p>
            <a:pPr marL="342900" indent="-342900">
              <a:buFont typeface="Wingdings" panose="05000000000000000000" pitchFamily="2" charset="2"/>
              <a:buChar char="Ø"/>
            </a:pPr>
            <a:r>
              <a:rPr lang="en-IN" sz="2000" cap="none" dirty="0">
                <a:solidFill>
                  <a:schemeClr val="tx1"/>
                </a:solidFill>
                <a:latin typeface="Calibri" panose="020F0502020204030204" pitchFamily="34" charset="0"/>
                <a:cs typeface="Calibri" panose="020F0502020204030204" pitchFamily="34" charset="0"/>
              </a:rPr>
              <a:t>DEPLOYMENT PAGE USING FLASK</a:t>
            </a:r>
          </a:p>
        </p:txBody>
      </p:sp>
    </p:spTree>
    <p:extLst>
      <p:ext uri="{BB962C8B-B14F-4D97-AF65-F5344CB8AC3E}">
        <p14:creationId xmlns:p14="http://schemas.microsoft.com/office/powerpoint/2010/main" val="139209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3" y="114517"/>
            <a:ext cx="7055380" cy="912618"/>
          </a:xfrm>
        </p:spPr>
        <p:txBody>
          <a:bodyPr/>
          <a:lstStyle/>
          <a:p>
            <a:r>
              <a:rPr lang="en-US" sz="4400" dirty="0" smtClean="0">
                <a:latin typeface="Calibri" pitchFamily="34" charset="0"/>
                <a:cs typeface="Calibri" pitchFamily="34" charset="0"/>
              </a:rPr>
              <a:t>HOW CHALLENGES OVERCOMED</a:t>
            </a:r>
            <a:endParaRPr lang="en-US" sz="4400" dirty="0">
              <a:latin typeface="Calibri" pitchFamily="34" charset="0"/>
              <a:cs typeface="Calibri" pitchFamily="34" charset="0"/>
            </a:endParaRPr>
          </a:p>
        </p:txBody>
      </p:sp>
      <p:sp>
        <p:nvSpPr>
          <p:cNvPr id="3" name="Content Placeholder 2"/>
          <p:cNvSpPr>
            <a:spLocks noGrp="1"/>
          </p:cNvSpPr>
          <p:nvPr>
            <p:ph idx="1"/>
          </p:nvPr>
        </p:nvSpPr>
        <p:spPr>
          <a:xfrm>
            <a:off x="827700" y="1653436"/>
            <a:ext cx="6711654" cy="4334006"/>
          </a:xfrm>
        </p:spPr>
        <p:txBody>
          <a:bodyPr>
            <a:normAutofit/>
          </a:bodyPr>
          <a:lstStyle/>
          <a:p>
            <a:pPr marL="0" indent="0">
              <a:buNone/>
            </a:pPr>
            <a:r>
              <a:rPr lang="en-US" sz="4000" u="sng" dirty="0" smtClean="0">
                <a:latin typeface="Calibri" pitchFamily="34" charset="0"/>
                <a:cs typeface="Calibri" pitchFamily="34" charset="0"/>
              </a:rPr>
              <a:t>Data cleaning </a:t>
            </a:r>
            <a:r>
              <a:rPr lang="en-US" sz="4000" dirty="0" smtClean="0">
                <a:latin typeface="Calibri" pitchFamily="34" charset="0"/>
                <a:cs typeface="Calibri" pitchFamily="34" charset="0"/>
              </a:rPr>
              <a:t>:</a:t>
            </a:r>
          </a:p>
          <a:p>
            <a:r>
              <a:rPr lang="en-US" dirty="0">
                <a:latin typeface="Calibri" pitchFamily="34" charset="0"/>
                <a:cs typeface="Calibri" pitchFamily="34" charset="0"/>
              </a:rPr>
              <a:t> </a:t>
            </a:r>
            <a:r>
              <a:rPr lang="en-US" dirty="0" smtClean="0">
                <a:latin typeface="Calibri" pitchFamily="34" charset="0"/>
                <a:cs typeface="Calibri" pitchFamily="34" charset="0"/>
              </a:rPr>
              <a:t> as the data set contains very huge unwanted data like null values ,special characters, and numbers.</a:t>
            </a:r>
          </a:p>
          <a:p>
            <a:r>
              <a:rPr lang="en-US" dirty="0" smtClean="0">
                <a:latin typeface="Calibri" pitchFamily="34" charset="0"/>
                <a:cs typeface="Calibri" pitchFamily="34" charset="0"/>
              </a:rPr>
              <a:t>By using </a:t>
            </a:r>
            <a:r>
              <a:rPr lang="en-US" dirty="0" err="1" smtClean="0">
                <a:latin typeface="Calibri" pitchFamily="34" charset="0"/>
                <a:cs typeface="Calibri" pitchFamily="34" charset="0"/>
              </a:rPr>
              <a:t>dropna</a:t>
            </a:r>
            <a:r>
              <a:rPr lang="en-US" dirty="0" smtClean="0">
                <a:latin typeface="Calibri" pitchFamily="34" charset="0"/>
                <a:cs typeface="Calibri" pitchFamily="34" charset="0"/>
              </a:rPr>
              <a:t>( ) we remove null values.</a:t>
            </a:r>
          </a:p>
          <a:p>
            <a:r>
              <a:rPr lang="en-US" dirty="0" smtClean="0">
                <a:latin typeface="Calibri" pitchFamily="34" charset="0"/>
                <a:cs typeface="Calibri" pitchFamily="34" charset="0"/>
              </a:rPr>
              <a:t>To remove the punctuations and to convert all uppercase letters to lower case  we use lambda function.</a:t>
            </a:r>
          </a:p>
          <a:p>
            <a:r>
              <a:rPr lang="en-US" dirty="0" smtClean="0">
                <a:latin typeface="Calibri" pitchFamily="34" charset="0"/>
                <a:cs typeface="Calibri" pitchFamily="34" charset="0"/>
              </a:rPr>
              <a:t>Stop words package helped us to remove all the stop words so  that model building and deployment will be easy.</a:t>
            </a:r>
          </a:p>
          <a:p>
            <a:r>
              <a:rPr lang="en-US" dirty="0" smtClean="0">
                <a:latin typeface="Calibri" pitchFamily="34" charset="0"/>
                <a:cs typeface="Calibri" pitchFamily="34" charset="0"/>
              </a:rPr>
              <a:t>By replace function  we replaced all the numbers and special characters</a:t>
            </a:r>
          </a:p>
          <a:p>
            <a:endParaRPr lang="en-US" dirty="0"/>
          </a:p>
        </p:txBody>
      </p:sp>
    </p:spTree>
    <p:extLst>
      <p:ext uri="{BB962C8B-B14F-4D97-AF65-F5344CB8AC3E}">
        <p14:creationId xmlns:p14="http://schemas.microsoft.com/office/powerpoint/2010/main" val="1373645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132" y="327458"/>
            <a:ext cx="7055380" cy="1351030"/>
          </a:xfrm>
        </p:spPr>
        <p:txBody>
          <a:bodyPr/>
          <a:lstStyle/>
          <a:p>
            <a:r>
              <a:rPr lang="en-US" sz="4000" u="sng" dirty="0" smtClean="0">
                <a:latin typeface="Calibri" pitchFamily="34" charset="0"/>
                <a:cs typeface="Calibri" pitchFamily="34" charset="0"/>
              </a:rPr>
              <a:t>Extracting side effects from reviews :</a:t>
            </a:r>
            <a:endParaRPr lang="en-US" sz="4000" u="sng" dirty="0">
              <a:latin typeface="Calibri" pitchFamily="34" charset="0"/>
              <a:cs typeface="Calibri" pitchFamily="34" charset="0"/>
            </a:endParaRPr>
          </a:p>
        </p:txBody>
      </p:sp>
      <p:sp>
        <p:nvSpPr>
          <p:cNvPr id="3" name="Content Placeholder 2"/>
          <p:cNvSpPr>
            <a:spLocks noGrp="1"/>
          </p:cNvSpPr>
          <p:nvPr>
            <p:ph idx="1"/>
          </p:nvPr>
        </p:nvSpPr>
        <p:spPr>
          <a:xfrm>
            <a:off x="827700" y="2052926"/>
            <a:ext cx="6711654" cy="2982538"/>
          </a:xfrm>
        </p:spPr>
        <p:txBody>
          <a:bodyPr/>
          <a:lstStyle/>
          <a:p>
            <a:r>
              <a:rPr lang="en-US" dirty="0" smtClean="0">
                <a:latin typeface="Calibri" pitchFamily="34" charset="0"/>
                <a:cs typeface="Calibri" pitchFamily="34" charset="0"/>
              </a:rPr>
              <a:t>After cleaning all the data  we use some looping conditions in order to extract side effects from reviews.</a:t>
            </a:r>
          </a:p>
          <a:p>
            <a:r>
              <a:rPr lang="en-US" dirty="0" smtClean="0">
                <a:latin typeface="Calibri" pitchFamily="34" charset="0"/>
                <a:cs typeface="Calibri" pitchFamily="34" charset="0"/>
              </a:rPr>
              <a:t>We sorted out some common side effects from all the reviews</a:t>
            </a:r>
          </a:p>
          <a:p>
            <a:r>
              <a:rPr lang="en-US" dirty="0" smtClean="0">
                <a:latin typeface="Calibri" pitchFamily="34" charset="0"/>
                <a:cs typeface="Calibri" pitchFamily="34" charset="0"/>
              </a:rPr>
              <a:t>We used some conditions so that we will get side effect . If that particular  side effect is found in any review.</a:t>
            </a: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1104915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u="sng" dirty="0" smtClean="0">
                <a:latin typeface="Calibri" pitchFamily="34" charset="0"/>
                <a:cs typeface="Calibri" pitchFamily="34" charset="0"/>
              </a:rPr>
              <a:t>Deployment using flask :</a:t>
            </a:r>
            <a:endParaRPr lang="en-US" sz="4000" u="sng" dirty="0">
              <a:latin typeface="Calibri" pitchFamily="34" charset="0"/>
              <a:cs typeface="Calibri" pitchFamily="34" charset="0"/>
            </a:endParaRPr>
          </a:p>
        </p:txBody>
      </p:sp>
      <p:sp>
        <p:nvSpPr>
          <p:cNvPr id="3" name="Content Placeholder 2"/>
          <p:cNvSpPr>
            <a:spLocks noGrp="1"/>
          </p:cNvSpPr>
          <p:nvPr>
            <p:ph idx="4294967295"/>
          </p:nvPr>
        </p:nvSpPr>
        <p:spPr>
          <a:xfrm>
            <a:off x="0" y="1263650"/>
            <a:ext cx="6710363" cy="1492250"/>
          </a:xfrm>
        </p:spPr>
        <p:txBody>
          <a:bodyPr/>
          <a:lstStyle/>
          <a:p>
            <a:r>
              <a:rPr lang="en-US" dirty="0" smtClean="0">
                <a:latin typeface="Calibri" pitchFamily="34" charset="0"/>
                <a:cs typeface="Calibri" pitchFamily="34" charset="0"/>
              </a:rPr>
              <a:t>As we are not aware of HTML/ CSS we faced a bit difficulty but by exploring more on that we finally able to build the deployment page.</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3673031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59" y="2192054"/>
            <a:ext cx="7055380" cy="1302707"/>
          </a:xfrm>
        </p:spPr>
        <p:txBody>
          <a:bodyPr/>
          <a:lstStyle/>
          <a:p>
            <a:r>
              <a:rPr lang="en-US" sz="4000" dirty="0" smtClean="0">
                <a:latin typeface="Calibri" pitchFamily="34" charset="0"/>
                <a:cs typeface="Calibri" pitchFamily="34" charset="0"/>
              </a:rPr>
              <a:t>                 THANK YOU</a:t>
            </a:r>
            <a:endParaRPr lang="en-US" sz="4000" dirty="0">
              <a:latin typeface="Calibri" pitchFamily="34" charset="0"/>
              <a:cs typeface="Calibri" pitchFamily="34" charset="0"/>
            </a:endParaRPr>
          </a:p>
        </p:txBody>
      </p:sp>
    </p:spTree>
    <p:extLst>
      <p:ext uri="{BB962C8B-B14F-4D97-AF65-F5344CB8AC3E}">
        <p14:creationId xmlns:p14="http://schemas.microsoft.com/office/powerpoint/2010/main" val="325052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9E2D9-A20A-42B1-A51B-F8B83D5A6DC1}"/>
              </a:ext>
            </a:extLst>
          </p:cNvPr>
          <p:cNvSpPr>
            <a:spLocks noGrp="1"/>
          </p:cNvSpPr>
          <p:nvPr>
            <p:ph type="title"/>
          </p:nvPr>
        </p:nvSpPr>
        <p:spPr>
          <a:xfrm>
            <a:off x="-965200" y="182880"/>
            <a:ext cx="11172205" cy="1114156"/>
          </a:xfrm>
        </p:spPr>
        <p:txBody>
          <a:bodyPr>
            <a:normAutofit/>
          </a:bodyPr>
          <a:lstStyle/>
          <a:p>
            <a:pPr lvl="0" algn="ctr">
              <a:buClr>
                <a:srgbClr val="000000"/>
              </a:buClr>
              <a:buSzPts val="2800"/>
            </a:pPr>
            <a:r>
              <a:rPr lang="en-US" sz="4000" b="1" dirty="0">
                <a:solidFill>
                  <a:schemeClr val="tx1"/>
                </a:solidFill>
                <a:latin typeface="Calibri" panose="020F0502020204030204" pitchFamily="34" charset="0"/>
                <a:ea typeface="Arial"/>
                <a:cs typeface="Calibri" panose="020F0502020204030204" pitchFamily="34" charset="0"/>
                <a:sym typeface="Arial"/>
              </a:rPr>
              <a:t>PROJECT ARCHITECTURE </a:t>
            </a:r>
          </a:p>
        </p:txBody>
      </p:sp>
      <p:graphicFrame>
        <p:nvGraphicFramePr>
          <p:cNvPr id="5" name="Text Placeholder 2">
            <a:extLst>
              <a:ext uri="{FF2B5EF4-FFF2-40B4-BE49-F238E27FC236}">
                <a16:creationId xmlns:a16="http://schemas.microsoft.com/office/drawing/2014/main" xmlns="" id="{7EE8DAB9-1A1F-4A3B-A73D-7E7E2404412A}"/>
              </a:ext>
            </a:extLst>
          </p:cNvPr>
          <p:cNvGraphicFramePr/>
          <p:nvPr>
            <p:extLst>
              <p:ext uri="{D42A27DB-BD31-4B8C-83A1-F6EECF244321}">
                <p14:modId xmlns:p14="http://schemas.microsoft.com/office/powerpoint/2010/main" val="2317280115"/>
              </p:ext>
            </p:extLst>
          </p:nvPr>
        </p:nvGraphicFramePr>
        <p:xfrm>
          <a:off x="345440" y="1571738"/>
          <a:ext cx="8688009" cy="4714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956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BAE06-29CF-4913-BFE5-35DC55F2F4FF}"/>
              </a:ext>
            </a:extLst>
          </p:cNvPr>
          <p:cNvSpPr>
            <a:spLocks noGrp="1"/>
          </p:cNvSpPr>
          <p:nvPr>
            <p:ph type="ctrTitle"/>
          </p:nvPr>
        </p:nvSpPr>
        <p:spPr>
          <a:xfrm>
            <a:off x="866216" y="328337"/>
            <a:ext cx="7609999" cy="890863"/>
          </a:xfrm>
        </p:spPr>
        <p:txBody>
          <a:bodyPr/>
          <a:lstStyle/>
          <a:p>
            <a:r>
              <a:rPr lang="en-US" sz="4000" b="1" dirty="0">
                <a:latin typeface="Calibri" panose="020F0502020204030204" pitchFamily="34" charset="0"/>
                <a:cs typeface="Calibri" panose="020F0502020204030204" pitchFamily="34" charset="0"/>
              </a:rPr>
              <a:t>DATA SET COLLECTION</a:t>
            </a:r>
            <a:endParaRPr lang="en-IN" sz="4000"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511DD806-D077-4B86-AC1C-9F96E0550668}"/>
              </a:ext>
            </a:extLst>
          </p:cNvPr>
          <p:cNvPicPr>
            <a:picLocks noChangeAspect="1"/>
          </p:cNvPicPr>
          <p:nvPr/>
        </p:nvPicPr>
        <p:blipFill>
          <a:blip r:embed="rId2"/>
          <a:stretch>
            <a:fillRect/>
          </a:stretch>
        </p:blipFill>
        <p:spPr>
          <a:xfrm>
            <a:off x="0" y="1903028"/>
            <a:ext cx="9188751" cy="2892492"/>
          </a:xfrm>
          <a:prstGeom prst="rect">
            <a:avLst/>
          </a:prstGeom>
        </p:spPr>
      </p:pic>
    </p:spTree>
    <p:extLst>
      <p:ext uri="{BB962C8B-B14F-4D97-AF65-F5344CB8AC3E}">
        <p14:creationId xmlns:p14="http://schemas.microsoft.com/office/powerpoint/2010/main" val="79289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CC1BA8-EEE3-4835-8628-D947F357336C}"/>
              </a:ext>
            </a:extLst>
          </p:cNvPr>
          <p:cNvSpPr>
            <a:spLocks noGrp="1"/>
          </p:cNvSpPr>
          <p:nvPr>
            <p:ph type="ctrTitle"/>
          </p:nvPr>
        </p:nvSpPr>
        <p:spPr>
          <a:xfrm>
            <a:off x="866216" y="99418"/>
            <a:ext cx="6619244" cy="1119782"/>
          </a:xfrm>
        </p:spPr>
        <p:txBody>
          <a:bodyPr/>
          <a:lstStyle/>
          <a:p>
            <a:r>
              <a:rPr lang="en-US" sz="4000" b="1" dirty="0">
                <a:latin typeface="Calibri" panose="020F0502020204030204" pitchFamily="34" charset="0"/>
                <a:cs typeface="Calibri" panose="020F0502020204030204" pitchFamily="34" charset="0"/>
              </a:rPr>
              <a:t>DATA CLEANING</a:t>
            </a:r>
            <a:endParaRPr lang="en-IN" sz="4000"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E740F323-45FA-493E-9723-7FFDA1CB1E2E}"/>
              </a:ext>
            </a:extLst>
          </p:cNvPr>
          <p:cNvPicPr>
            <a:picLocks noChangeAspect="1"/>
          </p:cNvPicPr>
          <p:nvPr/>
        </p:nvPicPr>
        <p:blipFill>
          <a:blip r:embed="rId2"/>
          <a:stretch>
            <a:fillRect/>
          </a:stretch>
        </p:blipFill>
        <p:spPr>
          <a:xfrm>
            <a:off x="0" y="1768389"/>
            <a:ext cx="9148685" cy="3758651"/>
          </a:xfrm>
          <a:prstGeom prst="rect">
            <a:avLst/>
          </a:prstGeom>
        </p:spPr>
      </p:pic>
    </p:spTree>
    <p:extLst>
      <p:ext uri="{BB962C8B-B14F-4D97-AF65-F5344CB8AC3E}">
        <p14:creationId xmlns:p14="http://schemas.microsoft.com/office/powerpoint/2010/main" val="283715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3B2182A-FB3C-4FF0-AA2B-18B8BB027E8F}"/>
              </a:ext>
            </a:extLst>
          </p:cNvPr>
          <p:cNvPicPr>
            <a:picLocks noChangeAspect="1"/>
          </p:cNvPicPr>
          <p:nvPr/>
        </p:nvPicPr>
        <p:blipFill>
          <a:blip r:embed="rId2"/>
          <a:stretch>
            <a:fillRect/>
          </a:stretch>
        </p:blipFill>
        <p:spPr>
          <a:xfrm>
            <a:off x="-1" y="1865542"/>
            <a:ext cx="9135795" cy="3844377"/>
          </a:xfrm>
          <a:prstGeom prst="rect">
            <a:avLst/>
          </a:prstGeom>
        </p:spPr>
      </p:pic>
    </p:spTree>
    <p:extLst>
      <p:ext uri="{BB962C8B-B14F-4D97-AF65-F5344CB8AC3E}">
        <p14:creationId xmlns:p14="http://schemas.microsoft.com/office/powerpoint/2010/main" val="56770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CD54791-A3CB-4FF4-9670-8D240B505B93}"/>
              </a:ext>
            </a:extLst>
          </p:cNvPr>
          <p:cNvPicPr>
            <a:picLocks noChangeAspect="1"/>
          </p:cNvPicPr>
          <p:nvPr/>
        </p:nvPicPr>
        <p:blipFill>
          <a:blip r:embed="rId2"/>
          <a:stretch>
            <a:fillRect/>
          </a:stretch>
        </p:blipFill>
        <p:spPr>
          <a:xfrm>
            <a:off x="380784" y="1546128"/>
            <a:ext cx="8382431" cy="3765744"/>
          </a:xfrm>
          <a:prstGeom prst="rect">
            <a:avLst/>
          </a:prstGeom>
        </p:spPr>
      </p:pic>
    </p:spTree>
    <p:extLst>
      <p:ext uri="{BB962C8B-B14F-4D97-AF65-F5344CB8AC3E}">
        <p14:creationId xmlns:p14="http://schemas.microsoft.com/office/powerpoint/2010/main" val="426290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7C69A-7EC1-42E0-A8E6-CD1F02375B59}"/>
              </a:ext>
            </a:extLst>
          </p:cNvPr>
          <p:cNvSpPr>
            <a:spLocks noGrp="1"/>
          </p:cNvSpPr>
          <p:nvPr>
            <p:ph type="ctrTitle"/>
          </p:nvPr>
        </p:nvSpPr>
        <p:spPr>
          <a:xfrm>
            <a:off x="219748" y="714100"/>
            <a:ext cx="8704504" cy="762000"/>
          </a:xfrm>
        </p:spPr>
        <p:txBody>
          <a:bodyPr/>
          <a:lstStyle/>
          <a:p>
            <a:r>
              <a:rPr lang="en-US" sz="4000" b="1" u="none" strike="noStrike" kern="1200" cap="all" dirty="0">
                <a:solidFill>
                  <a:schemeClr val="tx1"/>
                </a:solidFill>
                <a:latin typeface="Calibri" panose="020F0502020204030204" pitchFamily="34" charset="0"/>
                <a:ea typeface="+mj-ea"/>
                <a:cs typeface="Calibri" panose="020F0502020204030204" pitchFamily="34" charset="0"/>
                <a:sym typeface="Arial"/>
              </a:rPr>
              <a:t>Exploratory Data Analysis(EDA) </a:t>
            </a:r>
            <a:br>
              <a:rPr lang="en-US" sz="4000" b="1" u="none" strike="noStrike" kern="1200" cap="all" dirty="0">
                <a:solidFill>
                  <a:schemeClr val="tx1"/>
                </a:solidFill>
                <a:latin typeface="Calibri" panose="020F0502020204030204" pitchFamily="34" charset="0"/>
                <a:ea typeface="+mj-ea"/>
                <a:cs typeface="Calibri" panose="020F0502020204030204" pitchFamily="34" charset="0"/>
                <a:sym typeface="Arial"/>
              </a:rPr>
            </a:br>
            <a:endParaRPr lang="en-IN" sz="4000" dirty="0"/>
          </a:p>
        </p:txBody>
      </p:sp>
      <p:sp>
        <p:nvSpPr>
          <p:cNvPr id="3" name="Subtitle 2">
            <a:extLst>
              <a:ext uri="{FF2B5EF4-FFF2-40B4-BE49-F238E27FC236}">
                <a16:creationId xmlns:a16="http://schemas.microsoft.com/office/drawing/2014/main" xmlns="" id="{9539D3D6-6EEB-4491-9EE9-40221BE6B215}"/>
              </a:ext>
            </a:extLst>
          </p:cNvPr>
          <p:cNvSpPr>
            <a:spLocks noGrp="1"/>
          </p:cNvSpPr>
          <p:nvPr>
            <p:ph type="subTitle" idx="1"/>
          </p:nvPr>
        </p:nvSpPr>
        <p:spPr>
          <a:xfrm>
            <a:off x="317576" y="1476100"/>
            <a:ext cx="8606676" cy="4667800"/>
          </a:xfrm>
        </p:spPr>
        <p:txBody>
          <a:bodyPr>
            <a:normAutofit fontScale="85000" lnSpcReduction="20000"/>
          </a:bodyPr>
          <a:lstStyle/>
          <a:p>
            <a:pPr marL="285750" indent="-285750">
              <a:lnSpc>
                <a:spcPct val="150000"/>
              </a:lnSpc>
              <a:buFont typeface="Wingdings" pitchFamily="2" charset="2"/>
              <a:buChar char="Ø"/>
            </a:pPr>
            <a:r>
              <a:rPr lang="en-US" sz="2000" dirty="0">
                <a:solidFill>
                  <a:schemeClr val="tx1"/>
                </a:solidFill>
                <a:latin typeface="Calibri" panose="020F0502020204030204" pitchFamily="34" charset="0"/>
                <a:cs typeface="Calibri" panose="020F0502020204030204" pitchFamily="34" charset="0"/>
              </a:rPr>
              <a:t>DATA ANALYSIS</a:t>
            </a:r>
          </a:p>
          <a:p>
            <a:pPr marL="285750" indent="-285750">
              <a:lnSpc>
                <a:spcPct val="150000"/>
              </a:lnSpc>
              <a:buFont typeface="Wingdings" pitchFamily="2" charset="2"/>
              <a:buChar char="Ø"/>
            </a:pPr>
            <a:r>
              <a:rPr lang="en-US" sz="2000" dirty="0">
                <a:solidFill>
                  <a:schemeClr val="tx1"/>
                </a:solidFill>
                <a:latin typeface="Calibri" panose="020F0502020204030204" pitchFamily="34" charset="0"/>
                <a:cs typeface="Calibri" panose="020F0502020204030204" pitchFamily="34" charset="0"/>
              </a:rPr>
              <a:t>REMOVING NULL VALUES</a:t>
            </a:r>
          </a:p>
          <a:p>
            <a:pPr marL="285750" indent="-285750">
              <a:lnSpc>
                <a:spcPct val="150000"/>
              </a:lnSpc>
              <a:buFont typeface="Wingdings" pitchFamily="2" charset="2"/>
              <a:buChar char="Ø"/>
            </a:pPr>
            <a:r>
              <a:rPr lang="en-US" sz="2000" dirty="0">
                <a:solidFill>
                  <a:schemeClr val="tx1"/>
                </a:solidFill>
                <a:latin typeface="Calibri" panose="020F0502020204030204" pitchFamily="34" charset="0"/>
                <a:cs typeface="Calibri" panose="020F0502020204030204" pitchFamily="34" charset="0"/>
              </a:rPr>
              <a:t>DRUG NAME’S CLEANING</a:t>
            </a:r>
          </a:p>
          <a:p>
            <a:pPr marL="285750" indent="-285750">
              <a:lnSpc>
                <a:spcPct val="150000"/>
              </a:lnSpc>
              <a:buFont typeface="Wingdings" pitchFamily="2" charset="2"/>
              <a:buChar char="Ø"/>
            </a:pPr>
            <a:r>
              <a:rPr lang="en-US" sz="2000" dirty="0">
                <a:solidFill>
                  <a:schemeClr val="tx1"/>
                </a:solidFill>
                <a:latin typeface="Calibri" panose="020F0502020204030204" pitchFamily="34" charset="0"/>
                <a:cs typeface="Calibri" panose="020F0502020204030204" pitchFamily="34" charset="0"/>
              </a:rPr>
              <a:t>CONDITION’S CLEANING</a:t>
            </a:r>
          </a:p>
          <a:p>
            <a:pPr marL="285750" indent="-285750">
              <a:lnSpc>
                <a:spcPct val="150000"/>
              </a:lnSpc>
              <a:buFont typeface="Wingdings" pitchFamily="2" charset="2"/>
              <a:buChar char="Ø"/>
            </a:pPr>
            <a:r>
              <a:rPr lang="en-US" sz="2000" dirty="0">
                <a:solidFill>
                  <a:schemeClr val="tx1"/>
                </a:solidFill>
                <a:latin typeface="Calibri" panose="020F0502020204030204" pitchFamily="34" charset="0"/>
                <a:cs typeface="Calibri" panose="020F0502020204030204" pitchFamily="34" charset="0"/>
              </a:rPr>
              <a:t>REVIEW’S CLEANING</a:t>
            </a:r>
          </a:p>
          <a:p>
            <a:pPr marL="285750" indent="-285750">
              <a:lnSpc>
                <a:spcPct val="150000"/>
              </a:lnSpc>
              <a:buFont typeface="Wingdings" pitchFamily="2" charset="2"/>
              <a:buChar char="Ø"/>
            </a:pPr>
            <a:r>
              <a:rPr lang="en-US" sz="2000" dirty="0">
                <a:solidFill>
                  <a:schemeClr val="tx1"/>
                </a:solidFill>
                <a:latin typeface="Calibri" panose="020F0502020204030204" pitchFamily="34" charset="0"/>
                <a:cs typeface="Calibri" panose="020F0502020204030204" pitchFamily="34" charset="0"/>
              </a:rPr>
              <a:t>ADDING NEW COLUMN’S(EFFECTIVENESS)</a:t>
            </a:r>
          </a:p>
          <a:p>
            <a:pPr marL="285750" indent="-285750">
              <a:lnSpc>
                <a:spcPct val="150000"/>
              </a:lnSpc>
              <a:buFont typeface="Wingdings" pitchFamily="2" charset="2"/>
              <a:buChar char="Ø"/>
            </a:pPr>
            <a:r>
              <a:rPr lang="en-US" sz="2000" dirty="0">
                <a:solidFill>
                  <a:schemeClr val="tx1"/>
                </a:solidFill>
                <a:latin typeface="Calibri" panose="020F0502020204030204" pitchFamily="34" charset="0"/>
                <a:cs typeface="Calibri" panose="020F0502020204030204" pitchFamily="34" charset="0"/>
              </a:rPr>
              <a:t>BUILDING WORD CLOUD’S</a:t>
            </a:r>
          </a:p>
          <a:p>
            <a:pPr marL="285750" indent="-285750">
              <a:lnSpc>
                <a:spcPct val="150000"/>
              </a:lnSpc>
              <a:buFont typeface="Wingdings" pitchFamily="2" charset="2"/>
              <a:buChar char="Ø"/>
            </a:pPr>
            <a:r>
              <a:rPr lang="en-US" sz="2000" dirty="0">
                <a:solidFill>
                  <a:schemeClr val="tx1"/>
                </a:solidFill>
                <a:latin typeface="Calibri" panose="020F0502020204030204" pitchFamily="34" charset="0"/>
                <a:cs typeface="Calibri" panose="020F0502020204030204" pitchFamily="34" charset="0"/>
              </a:rPr>
              <a:t>VISUALIZATION OF DATA </a:t>
            </a:r>
          </a:p>
          <a:p>
            <a:pPr marL="285750" indent="-285750">
              <a:lnSpc>
                <a:spcPct val="150000"/>
              </a:lnSpc>
              <a:buFont typeface="Wingdings" pitchFamily="2" charset="2"/>
              <a:buChar char="Ø"/>
            </a:pPr>
            <a:r>
              <a:rPr lang="en-US" sz="2000" dirty="0">
                <a:solidFill>
                  <a:schemeClr val="tx1"/>
                </a:solidFill>
                <a:latin typeface="Calibri" panose="020F0502020204030204" pitchFamily="34" charset="0"/>
                <a:cs typeface="Calibri" panose="020F0502020204030204" pitchFamily="34" charset="0"/>
              </a:rPr>
              <a:t>SENTIMENT ANALYSIS</a:t>
            </a:r>
          </a:p>
          <a:p>
            <a:pPr marL="285750" indent="-285750">
              <a:lnSpc>
                <a:spcPct val="150000"/>
              </a:lnSpc>
              <a:buFont typeface="Wingdings" pitchFamily="2" charset="2"/>
              <a:buChar char="Ø"/>
            </a:pPr>
            <a:r>
              <a:rPr lang="en-US" sz="2000" dirty="0">
                <a:solidFill>
                  <a:schemeClr val="tx1"/>
                </a:solidFill>
                <a:latin typeface="Calibri" panose="020F0502020204030204" pitchFamily="34" charset="0"/>
                <a:cs typeface="Calibri" panose="020F0502020204030204" pitchFamily="34" charset="0"/>
              </a:rPr>
              <a:t>EXTRACTING SIDE EFFECTS FROM REVIEWS</a:t>
            </a:r>
          </a:p>
          <a:p>
            <a:pPr marL="285750" indent="-285750">
              <a:lnSpc>
                <a:spcPct val="150000"/>
              </a:lnSpc>
              <a:buFont typeface="Wingdings" pitchFamily="2" charset="2"/>
              <a:buChar char="Ø"/>
            </a:pPr>
            <a:endParaRPr lang="en-US" sz="2000" dirty="0">
              <a:solidFill>
                <a:schemeClr val="tx1"/>
              </a:solidFill>
              <a:latin typeface="Calibri" panose="020F0502020204030204" pitchFamily="34" charset="0"/>
              <a:cs typeface="Calibri" panose="020F0502020204030204" pitchFamily="34" charset="0"/>
            </a:endParaRPr>
          </a:p>
          <a:p>
            <a:pPr>
              <a:lnSpc>
                <a:spcPct val="150000"/>
              </a:lnSpc>
            </a:pPr>
            <a:endParaRPr lang="en-IN" sz="2000" cap="none"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524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D32DC73-15D5-48BF-AE72-A68AEA987AF5}"/>
              </a:ext>
            </a:extLst>
          </p:cNvPr>
          <p:cNvSpPr>
            <a:spLocks noGrp="1"/>
          </p:cNvSpPr>
          <p:nvPr>
            <p:ph type="subTitle" idx="1"/>
          </p:nvPr>
        </p:nvSpPr>
        <p:spPr>
          <a:xfrm>
            <a:off x="866216" y="1056640"/>
            <a:ext cx="6619244" cy="4582160"/>
          </a:xfrm>
        </p:spPr>
        <p:txBody>
          <a:bodyPr>
            <a:normAutofit/>
          </a:bodyPr>
          <a:lstStyle/>
          <a:p>
            <a:r>
              <a:rPr lang="en-US" sz="2000" dirty="0">
                <a:solidFill>
                  <a:schemeClr val="tx1"/>
                </a:solidFill>
                <a:latin typeface="Calibri" panose="020F0502020204030204" pitchFamily="34" charset="0"/>
                <a:cs typeface="Calibri" panose="020F0502020204030204" pitchFamily="34" charset="0"/>
              </a:rPr>
              <a:t>WE PERFORMED SOME BASIC STATISTICAL OPERATIONS AS FOLLOWING</a:t>
            </a:r>
          </a:p>
          <a:p>
            <a:endParaRPr lang="en-US" sz="2000"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cap="none" dirty="0">
                <a:solidFill>
                  <a:schemeClr val="tx1"/>
                </a:solidFill>
                <a:latin typeface="Calibri" panose="020F0502020204030204" pitchFamily="34" charset="0"/>
                <a:cs typeface="Calibri" panose="020F0502020204030204" pitchFamily="34" charset="0"/>
              </a:rPr>
              <a:t>df.info()</a:t>
            </a:r>
          </a:p>
          <a:p>
            <a:pPr marL="342900" indent="-342900">
              <a:buFont typeface="Wingdings" panose="05000000000000000000" pitchFamily="2" charset="2"/>
              <a:buChar char="Ø"/>
            </a:pPr>
            <a:r>
              <a:rPr lang="en-IN" sz="2000" cap="none" dirty="0" err="1">
                <a:solidFill>
                  <a:schemeClr val="tx1"/>
                </a:solidFill>
                <a:latin typeface="Calibri" panose="020F0502020204030204" pitchFamily="34" charset="0"/>
                <a:cs typeface="Calibri" panose="020F0502020204030204" pitchFamily="34" charset="0"/>
              </a:rPr>
              <a:t>df.describe</a:t>
            </a:r>
            <a:r>
              <a:rPr lang="en-IN" sz="2000" cap="none" dirty="0">
                <a:solidFill>
                  <a:schemeClr val="tx1"/>
                </a:solidFill>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IN" sz="2000" cap="none" dirty="0" err="1">
                <a:solidFill>
                  <a:schemeClr val="tx1"/>
                </a:solidFill>
                <a:latin typeface="Calibri" panose="020F0502020204030204" pitchFamily="34" charset="0"/>
                <a:cs typeface="Calibri" panose="020F0502020204030204" pitchFamily="34" charset="0"/>
              </a:rPr>
              <a:t>df.isnull</a:t>
            </a:r>
            <a:r>
              <a:rPr lang="en-IN" sz="2000" cap="none" dirty="0">
                <a:solidFill>
                  <a:schemeClr val="tx1"/>
                </a:solidFill>
                <a:latin typeface="Calibri" panose="020F0502020204030204" pitchFamily="34" charset="0"/>
                <a:cs typeface="Calibri" panose="020F0502020204030204" pitchFamily="34" charset="0"/>
              </a:rPr>
              <a:t>().any()</a:t>
            </a:r>
          </a:p>
          <a:p>
            <a:pPr marL="342900" indent="-342900">
              <a:buFont typeface="Wingdings" panose="05000000000000000000" pitchFamily="2" charset="2"/>
              <a:buChar char="Ø"/>
            </a:pPr>
            <a:r>
              <a:rPr lang="en-IN" sz="2000" cap="none" dirty="0" err="1">
                <a:solidFill>
                  <a:schemeClr val="tx1"/>
                </a:solidFill>
                <a:latin typeface="Calibri" panose="020F0502020204030204" pitchFamily="34" charset="0"/>
                <a:cs typeface="Calibri" panose="020F0502020204030204" pitchFamily="34" charset="0"/>
              </a:rPr>
              <a:t>df.isnull</a:t>
            </a:r>
            <a:r>
              <a:rPr lang="en-IN" sz="2000" cap="none" dirty="0">
                <a:solidFill>
                  <a:schemeClr val="tx1"/>
                </a:solidFill>
                <a:latin typeface="Calibri" panose="020F0502020204030204" pitchFamily="34" charset="0"/>
                <a:cs typeface="Calibri" panose="020F0502020204030204" pitchFamily="34" charset="0"/>
              </a:rPr>
              <a:t>().sum()</a:t>
            </a:r>
          </a:p>
          <a:p>
            <a:pPr marL="342900" indent="-342900">
              <a:buFont typeface="Wingdings" panose="05000000000000000000" pitchFamily="2" charset="2"/>
              <a:buChar char="Ø"/>
            </a:pPr>
            <a:r>
              <a:rPr lang="en-IN" sz="2000" cap="none" dirty="0" err="1">
                <a:solidFill>
                  <a:schemeClr val="tx1"/>
                </a:solidFill>
                <a:latin typeface="Calibri" panose="020F0502020204030204" pitchFamily="34" charset="0"/>
                <a:cs typeface="Calibri" panose="020F0502020204030204" pitchFamily="34" charset="0"/>
              </a:rPr>
              <a:t>df.dropna</a:t>
            </a:r>
            <a:r>
              <a:rPr lang="en-IN" sz="2000" cap="none" dirty="0">
                <a:solidFill>
                  <a:schemeClr val="tx1"/>
                </a:solidFill>
                <a:latin typeface="Calibri" panose="020F0502020204030204" pitchFamily="34" charset="0"/>
                <a:cs typeface="Calibri" panose="020F0502020204030204" pitchFamily="34" charset="0"/>
              </a:rPr>
              <a:t>(</a:t>
            </a:r>
            <a:r>
              <a:rPr lang="en-IN" sz="2000" cap="none" dirty="0" err="1">
                <a:solidFill>
                  <a:schemeClr val="tx1"/>
                </a:solidFill>
                <a:latin typeface="Calibri" panose="020F0502020204030204" pitchFamily="34" charset="0"/>
                <a:cs typeface="Calibri" panose="020F0502020204030204" pitchFamily="34" charset="0"/>
              </a:rPr>
              <a:t>inplace</a:t>
            </a:r>
            <a:r>
              <a:rPr lang="en-IN" sz="2000" cap="none" dirty="0">
                <a:solidFill>
                  <a:schemeClr val="tx1"/>
                </a:solidFill>
                <a:latin typeface="Calibri" panose="020F0502020204030204" pitchFamily="34" charset="0"/>
                <a:cs typeface="Calibri" panose="020F0502020204030204" pitchFamily="34" charset="0"/>
              </a:rPr>
              <a:t>=True)</a:t>
            </a:r>
          </a:p>
          <a:p>
            <a:endParaRPr lang="en-IN" sz="2000" cap="none" dirty="0">
              <a:solidFill>
                <a:schemeClr val="tx1"/>
              </a:solidFill>
              <a:latin typeface="Calibri" panose="020F0502020204030204" pitchFamily="34" charset="0"/>
              <a:cs typeface="Calibri" panose="020F0502020204030204" pitchFamily="34" charset="0"/>
            </a:endParaRPr>
          </a:p>
          <a:p>
            <a:endParaRPr lang="en-IN" sz="2000" dirty="0"/>
          </a:p>
        </p:txBody>
      </p:sp>
    </p:spTree>
    <p:extLst>
      <p:ext uri="{BB962C8B-B14F-4D97-AF65-F5344CB8AC3E}">
        <p14:creationId xmlns:p14="http://schemas.microsoft.com/office/powerpoint/2010/main" val="2322118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335</TotalTime>
  <Words>857</Words>
  <Application>Microsoft Office PowerPoint</Application>
  <PresentationFormat>On-screen Show (4:3)</PresentationFormat>
  <Paragraphs>110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Source Code Pro</vt:lpstr>
      <vt:lpstr>Calibri</vt:lpstr>
      <vt:lpstr>Wingdings 3</vt:lpstr>
      <vt:lpstr>Century Gothic</vt:lpstr>
      <vt:lpstr>Wingdings</vt:lpstr>
      <vt:lpstr>Ion</vt:lpstr>
      <vt:lpstr>MEDICINES &amp; SIDE EFFECT ANALYSIS</vt:lpstr>
      <vt:lpstr>BUSINESS PROBLEM</vt:lpstr>
      <vt:lpstr>PROJECT ARCHITECTURE </vt:lpstr>
      <vt:lpstr>DATA SET COLLECTION</vt:lpstr>
      <vt:lpstr>DATA CLEANING</vt:lpstr>
      <vt:lpstr>PowerPoint Presentation</vt:lpstr>
      <vt:lpstr>PowerPoint Presentation</vt:lpstr>
      <vt:lpstr>Exploratory Data Analysis(EDA)  </vt:lpstr>
      <vt:lpstr>PowerPoint Presentation</vt:lpstr>
      <vt:lpstr>LIBRARIES USED</vt:lpstr>
      <vt:lpstr>PowerPoint Presentation</vt:lpstr>
      <vt:lpstr>WORD CLOUD FOR DRUG NAMES </vt:lpstr>
      <vt:lpstr>WORD CLOUD FOR CONDITIONS</vt:lpstr>
      <vt:lpstr>REMOVING UNWANTED DATA  </vt:lpstr>
      <vt:lpstr>PowerPoint Presentation</vt:lpstr>
      <vt:lpstr>VISUALIZATION OF DATA</vt:lpstr>
      <vt:lpstr>PERFORMING SENTIMENT ANALYSIS</vt:lpstr>
      <vt:lpstr>EXTRACTING SIDE EFFECTS FROM  REVIEWS</vt:lpstr>
      <vt:lpstr>MODEL BUILDING</vt:lpstr>
      <vt:lpstr>PowerPoint Presentation</vt:lpstr>
      <vt:lpstr>PowerPoint Presentation</vt:lpstr>
      <vt:lpstr>DEPLOYMENT (using FLASK)</vt:lpstr>
      <vt:lpstr>CHALLENGES FACED</vt:lpstr>
      <vt:lpstr>HOW CHALLENGES OVERCOMED</vt:lpstr>
      <vt:lpstr>Extracting side effects from reviews :</vt:lpstr>
      <vt:lpstr>Deployment using flask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MEDICINES &amp; SIDE EFFECT ANALYSIS</dc:title>
  <dc:creator>Pavithra.G</dc:creator>
  <cp:lastModifiedBy>Windows User</cp:lastModifiedBy>
  <cp:revision>95</cp:revision>
  <cp:lastPrinted>2021-07-18T10:18:40Z</cp:lastPrinted>
  <dcterms:modified xsi:type="dcterms:W3CDTF">2021-07-18T10:22:45Z</dcterms:modified>
</cp:coreProperties>
</file>