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5" r:id="rId9"/>
    <p:sldId id="264" r:id="rId10"/>
    <p:sldId id="266" r:id="rId11"/>
    <p:sldId id="268" r:id="rId12"/>
    <p:sldId id="269" r:id="rId13"/>
    <p:sldId id="267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6" autoAdjust="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outlineViewPr>
    <p:cViewPr>
      <p:scale>
        <a:sx n="33" d="100"/>
        <a:sy n="33" d="100"/>
      </p:scale>
      <p:origin x="0" y="-4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5694-2C8B-473A-AB7C-092D1DFB9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28468"/>
          </a:xfrm>
        </p:spPr>
        <p:txBody>
          <a:bodyPr>
            <a:normAutofit fontScale="90000"/>
          </a:bodyPr>
          <a:lstStyle/>
          <a:p>
            <a:r>
              <a:rPr lang="en-GB" dirty="0"/>
              <a:t>Forecasting –</a:t>
            </a:r>
            <a:r>
              <a:rPr lang="en-GB" sz="4000" dirty="0"/>
              <a:t>gold price prediction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7A970-B467-40C5-8D2B-791AB5B0C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446" y="3103685"/>
            <a:ext cx="10263553" cy="365759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Progress meeting-2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Shyam prasad s                                                                                      </a:t>
            </a:r>
          </a:p>
          <a:p>
            <a:r>
              <a:rPr lang="en-IN" dirty="0"/>
              <a:t>                                                                                                     Pavithra                                                                                                     </a:t>
            </a:r>
          </a:p>
          <a:p>
            <a:r>
              <a:rPr lang="en-IN" dirty="0"/>
              <a:t>                                                                                                     Floyd Fernandes</a:t>
            </a:r>
          </a:p>
          <a:p>
            <a:r>
              <a:rPr lang="en-IN" dirty="0"/>
              <a:t>                                                                                                     Anusha</a:t>
            </a:r>
          </a:p>
          <a:p>
            <a:r>
              <a:rPr lang="en-IN" dirty="0"/>
              <a:t>                                                                                                     Jaya</a:t>
            </a:r>
          </a:p>
          <a:p>
            <a:r>
              <a:rPr lang="en-IN" dirty="0"/>
              <a:t>                                                                                                     Shalini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6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B957-DEF1-4D0F-A1F7-1776FEE9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5599-0564-4853-BBDF-A520B4A2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is fount to be non-stationarity in nature</a:t>
            </a:r>
          </a:p>
          <a:p>
            <a:r>
              <a:rPr lang="en-GB" dirty="0"/>
              <a:t>The models with data set can be tested are with</a:t>
            </a:r>
          </a:p>
          <a:p>
            <a:r>
              <a:rPr lang="en-GB" dirty="0"/>
              <a:t> Linear Regression </a:t>
            </a:r>
          </a:p>
          <a:p>
            <a:r>
              <a:rPr lang="en-GB" dirty="0"/>
              <a:t>ARIMA </a:t>
            </a:r>
          </a:p>
          <a:p>
            <a:r>
              <a:rPr lang="en-GB" dirty="0" err="1"/>
              <a:t>Arma</a:t>
            </a:r>
            <a:r>
              <a:rPr lang="en-GB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58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6BD1-01CB-4A79-9CF7-A56ABF10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Acf</a:t>
            </a:r>
            <a:r>
              <a:rPr lang="en-GB" dirty="0"/>
              <a:t> and </a:t>
            </a:r>
            <a:r>
              <a:rPr lang="en-GB" dirty="0" err="1"/>
              <a:t>pacf</a:t>
            </a:r>
            <a:r>
              <a:rPr lang="en-GB" dirty="0"/>
              <a:t> plots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74FAC1-9204-4FDA-93A4-0F7149C4F6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10" y="2337804"/>
            <a:ext cx="4749206" cy="3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24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CB9F-C191-44D0-A3C7-F51AD2E2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 map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F7760E-2497-4AD4-AAA8-FD3E61D1FB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46" y="1847273"/>
            <a:ext cx="7056582" cy="466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74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8CD7-CD8E-4AA4-BD96-81273548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3446-F257-4C74-9D7F-5746C58A1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285" y="2249486"/>
            <a:ext cx="9905999" cy="3541714"/>
          </a:xfrm>
        </p:spPr>
        <p:txBody>
          <a:bodyPr/>
          <a:lstStyle/>
          <a:p>
            <a:r>
              <a:rPr lang="en-GB" dirty="0"/>
              <a:t>The given data set subjected to linear regression model </a:t>
            </a:r>
          </a:p>
          <a:p>
            <a:r>
              <a:rPr lang="en-GB" dirty="0"/>
              <a:t>After testing and training obtained results are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C7213F-D982-4D42-913E-B1C1CF1D7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489" y="3509385"/>
            <a:ext cx="74485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71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5A8B-AD2B-47EA-8765-E4C9D920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vs actual value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78A7AD-E7DE-451F-8E84-37A2ACDE8E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40" y="2249488"/>
            <a:ext cx="7199545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76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30B5C9-0237-44F3-8BF0-5B9CBD34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134042"/>
            <a:ext cx="9906001" cy="710758"/>
          </a:xfrm>
        </p:spPr>
        <p:txBody>
          <a:bodyPr/>
          <a:lstStyle/>
          <a:p>
            <a:r>
              <a:rPr lang="en-GB" dirty="0"/>
              <a:t>                   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60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C31B-2CC8-485A-8FE4-5B98BCDF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6B3F-1E91-4439-A4D4-440A367E6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objective of the analysis is to predict an item when sold, what is the probability that customer would file fraudulent  / Genuine warranty and to understand important factors associated with them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1AF2-D9EA-4EA2-ADCB-A35FC5A7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flow</a:t>
            </a:r>
            <a:br>
              <a:rPr lang="en-GB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0FA541-2CFC-44F3-927B-ACBBC8F7A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913" y="2249488"/>
            <a:ext cx="681499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3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771C-4B44-4AD5-8652-D852A241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9FA3-D50F-4B1F-B211-DC84D78BB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Provided data was time series data where the gold prices were given from 1968 to 2021 </a:t>
            </a:r>
          </a:p>
          <a:p>
            <a:r>
              <a:rPr lang="en-GB" dirty="0"/>
              <a:t>Gold prices are increasing exponentially with respective to the time </a:t>
            </a:r>
            <a:r>
              <a:rPr lang="en-IN" dirty="0"/>
              <a:t>in the given data</a:t>
            </a:r>
          </a:p>
          <a:p>
            <a:r>
              <a:rPr lang="en-IN" dirty="0"/>
              <a:t>The given data provides the price per ounce of gold </a:t>
            </a: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80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F080-4551-4456-91AD-5EDAAB19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CB5F-0FE6-4CC0-BD4F-E0164307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given data consists do have missing values in the gold price column </a:t>
            </a:r>
          </a:p>
          <a:p>
            <a:r>
              <a:rPr lang="en-GB" dirty="0"/>
              <a:t>By interpolating method the average has been calculated and filled in the missing values</a:t>
            </a:r>
          </a:p>
          <a:p>
            <a:r>
              <a:rPr lang="en-GB" dirty="0"/>
              <a:t>Further data set has been taken forward to Exploratory Data Analysis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D77A-8BF4-4BAB-8EC6-4E14A06F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CACA-FD17-484A-BE05-F678F92C9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 set is further subjected to the visualisation </a:t>
            </a:r>
          </a:p>
          <a:p>
            <a:r>
              <a:rPr lang="en-GB" dirty="0"/>
              <a:t>By using plotting library matplotlib data has been analysed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00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FB1F-0A8B-4997-9BD2-AF9DF727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Visualizations</a:t>
            </a:r>
            <a:br>
              <a:rPr lang="en-GB" dirty="0"/>
            </a:b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5386E2-9C1F-469D-9FCD-A67A5E8A84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8" y="1894157"/>
            <a:ext cx="5017643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39A8077-C1EA-4C15-B182-17E7C8094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361" y="2097088"/>
            <a:ext cx="4478050" cy="302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10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15EC-EEE9-4DCD-8D76-A684F4F0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EADF-8DA2-461A-BDE5-2FFA7D0B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 has been treated with all the null values </a:t>
            </a:r>
          </a:p>
          <a:p>
            <a:r>
              <a:rPr lang="en-GB" dirty="0"/>
              <a:t>The missing dates has been restored by datetime program</a:t>
            </a:r>
          </a:p>
          <a:p>
            <a:r>
              <a:rPr lang="en-GB" dirty="0"/>
              <a:t>The data set is further subjected to the tests testing for stationarity or nan-stationarity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14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C312-3BDD-4BC8-ACE8-9CF1D372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Dicky fuller test analysis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2ACCE7-9B65-48C0-A133-4CEE47BD41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20800" y="2892359"/>
            <a:ext cx="875607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Results of Dickey-Fuller Test: p-value = 0.9983. The series is likely non-stationary. Test Statistic 1.772208 p-value 0.998292 #Lags Used 19.000000 Number of Observations Used 15556.000000 Critical Value (1%) -3.430770 Critical Value (5%) -2.861726 Critical Value (10%) -2.566869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413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256</TotalTime>
  <Words>309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Tw Cen MT</vt:lpstr>
      <vt:lpstr>Verdana</vt:lpstr>
      <vt:lpstr>Circuit</vt:lpstr>
      <vt:lpstr>Forecasting –gold price prediction</vt:lpstr>
      <vt:lpstr>Objective</vt:lpstr>
      <vt:lpstr>Project flow </vt:lpstr>
      <vt:lpstr>Data analysis</vt:lpstr>
      <vt:lpstr>Data analysis</vt:lpstr>
      <vt:lpstr>Data analysis</vt:lpstr>
      <vt:lpstr>Visualizations </vt:lpstr>
      <vt:lpstr>Exploratory data analysis</vt:lpstr>
      <vt:lpstr>Dicky fuller test analysis</vt:lpstr>
      <vt:lpstr>eda</vt:lpstr>
      <vt:lpstr>Acf and pacf plots</vt:lpstr>
      <vt:lpstr>Heat map</vt:lpstr>
      <vt:lpstr>Model building</vt:lpstr>
      <vt:lpstr>Prediction vs actual value</vt:lpstr>
      <vt:lpstr>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–gold price prediction</dc:title>
  <dc:creator>shyam prasad MNS</dc:creator>
  <cp:lastModifiedBy>shyam prasad MNS</cp:lastModifiedBy>
  <cp:revision>4</cp:revision>
  <dcterms:created xsi:type="dcterms:W3CDTF">2021-08-18T11:53:04Z</dcterms:created>
  <dcterms:modified xsi:type="dcterms:W3CDTF">2021-08-25T10:16:29Z</dcterms:modified>
</cp:coreProperties>
</file>